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E2F8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CD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9747" y="29801"/>
            <a:ext cx="942911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jpg"/><Relationship Id="rId9" Type="http://schemas.openxmlformats.org/officeDocument/2006/relationships/hyperlink" Target="https://technologystudent.com/despro_3/david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4590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competition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David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Constantine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entered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1989.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34086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‘Motivations’</a:t>
            </a:r>
            <a:r>
              <a:rPr sz="1200" b="1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philosophy?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90753" y="4471220"/>
            <a:ext cx="54584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45125" algn="l"/>
              </a:tabLst>
            </a:pPr>
            <a:r>
              <a:rPr sz="1200" spc="1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r>
              <a:rPr sz="1200" b="1" i="1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371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5437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Explain 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importance 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Multisports Wheelchair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 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user /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client.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4666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DAVID</a:t>
            </a:r>
            <a:r>
              <a:rPr spc="310" dirty="0"/>
              <a:t> </a:t>
            </a:r>
            <a:r>
              <a:rPr dirty="0"/>
              <a:t>CONSTANTINE</a:t>
            </a:r>
            <a:r>
              <a:rPr spc="260" dirty="0"/>
              <a:t> </a:t>
            </a:r>
            <a:r>
              <a:rPr dirty="0"/>
              <a:t>-</a:t>
            </a:r>
            <a:r>
              <a:rPr spc="260" dirty="0"/>
              <a:t> </a:t>
            </a:r>
            <a:r>
              <a:rPr dirty="0"/>
              <a:t>MOTIVATION</a:t>
            </a:r>
            <a:r>
              <a:rPr spc="260" dirty="0"/>
              <a:t> </a:t>
            </a:r>
            <a:r>
              <a:rPr dirty="0"/>
              <a:t>–</a:t>
            </a:r>
            <a:r>
              <a:rPr spc="254" dirty="0"/>
              <a:t> </a:t>
            </a:r>
            <a:r>
              <a:rPr dirty="0"/>
              <a:t>MULTISPORT</a:t>
            </a:r>
            <a:r>
              <a:rPr spc="315" dirty="0"/>
              <a:t> </a:t>
            </a:r>
            <a:r>
              <a:rPr spc="45" dirty="0"/>
              <a:t>WHEELCHAIR</a:t>
            </a:r>
          </a:p>
        </p:txBody>
      </p:sp>
      <p:pic>
        <p:nvPicPr>
          <p:cNvPr id="16" name="object 1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574" y="828923"/>
            <a:ext cx="722864" cy="815757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661670">
              <a:lnSpc>
                <a:spcPct val="100000"/>
              </a:lnSpc>
              <a:spcBef>
                <a:spcPts val="5"/>
              </a:spcBef>
            </a:pP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DAVID</a:t>
            </a:r>
            <a:r>
              <a:rPr sz="12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CONSTANTINE</a:t>
            </a:r>
            <a:endParaRPr sz="1200">
              <a:latin typeface="Arial"/>
              <a:cs typeface="Arial"/>
            </a:endParaRPr>
          </a:p>
          <a:p>
            <a:pPr marL="813435" marR="39370" algn="just">
              <a:lnSpc>
                <a:spcPts val="1340"/>
              </a:lnSpc>
              <a:spcBef>
                <a:spcPts val="22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David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Constantine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student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1989,</a:t>
            </a:r>
            <a:r>
              <a:rPr sz="1200" spc="43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entered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competition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wheelchair</a:t>
            </a:r>
            <a:r>
              <a:rPr sz="1200" spc="3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(along with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colleague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Simon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Gue).</a:t>
            </a:r>
            <a:endParaRPr sz="1200">
              <a:latin typeface="Arial"/>
              <a:cs typeface="Arial"/>
            </a:endParaRPr>
          </a:p>
          <a:p>
            <a:pPr marL="111760" marR="55880" algn="just">
              <a:lnSpc>
                <a:spcPts val="1340"/>
              </a:lnSpc>
              <a:spcBef>
                <a:spcPts val="6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wheelchair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could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terrains,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those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found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world/developing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countries.</a:t>
            </a:r>
            <a:endParaRPr sz="1200">
              <a:latin typeface="Arial"/>
              <a:cs typeface="Arial"/>
            </a:endParaRPr>
          </a:p>
          <a:p>
            <a:pPr marL="111125" marR="55880" algn="just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David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wheelchair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user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several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years.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wheelchair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locally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sourced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materials,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helped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it’s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was 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sustainable</a:t>
            </a:r>
            <a:r>
              <a:rPr sz="1200" spc="4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employed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local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technicians.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wheelchair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aﬀordable.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2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won</a:t>
            </a:r>
            <a:r>
              <a:rPr sz="1200" spc="2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competition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Frye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Memorial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Prize)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formed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a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non-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proﬁt</a:t>
            </a:r>
            <a:r>
              <a:rPr sz="1200" spc="3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making</a:t>
            </a:r>
            <a:r>
              <a:rPr sz="1200" spc="3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organisation</a:t>
            </a:r>
            <a:r>
              <a:rPr sz="1200" spc="3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called ‘Motivation’,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1991.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140970" algn="just">
              <a:lnSpc>
                <a:spcPct val="100000"/>
              </a:lnSpc>
              <a:spcBef>
                <a:spcPts val="16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MULTISPORTS</a:t>
            </a:r>
            <a:r>
              <a:rPr sz="12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WHEELCHAIR</a:t>
            </a:r>
            <a:endParaRPr sz="1200">
              <a:latin typeface="Arial"/>
              <a:cs typeface="Arial"/>
            </a:endParaRPr>
          </a:p>
          <a:p>
            <a:pPr marL="77470" marR="89535" algn="just">
              <a:lnSpc>
                <a:spcPts val="1340"/>
              </a:lnSpc>
              <a:spcBef>
                <a:spcPts val="1420"/>
              </a:spcBef>
            </a:pP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Form,</a:t>
            </a:r>
            <a:r>
              <a:rPr sz="12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aesthetics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particularly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function,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designs.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organisation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aims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raise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self-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esteen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disabled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user.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Motivation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sent</a:t>
            </a:r>
            <a:r>
              <a:rPr sz="12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designers,</a:t>
            </a:r>
            <a:r>
              <a:rPr sz="12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physiotherapists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engineers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developing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countries,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local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companies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 and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wheelchairs.</a:t>
            </a:r>
            <a:endParaRPr sz="1200">
              <a:latin typeface="Arial"/>
              <a:cs typeface="Arial"/>
            </a:endParaRPr>
          </a:p>
          <a:p>
            <a:pPr marL="77470" marR="89535" algn="just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wheelchair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adjusted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ﬁt</a:t>
            </a:r>
            <a:r>
              <a:rPr sz="1200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individual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user,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distribution.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chair’s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‘empower’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mobile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earn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incomes,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active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valued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members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society.</a:t>
            </a:r>
            <a:endParaRPr sz="1200">
              <a:latin typeface="Arial"/>
              <a:cs typeface="Arial"/>
            </a:endParaRPr>
          </a:p>
          <a:p>
            <a:pPr marL="77470" marR="89535" algn="just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Motivation’s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philosophy,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aims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motivate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user,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through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freedom</a:t>
            </a:r>
            <a:r>
              <a:rPr sz="12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independence</a:t>
            </a:r>
            <a:r>
              <a:rPr sz="12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chairs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deliver.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9" name="object 1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98671" y="664598"/>
            <a:ext cx="1920298" cy="1697708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596390" marR="92075" indent="-26670">
              <a:lnSpc>
                <a:spcPts val="1340"/>
              </a:lnSpc>
              <a:spcBef>
                <a:spcPts val="315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MULTISPORTS WHEELCHAIR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6972660" y="2516004"/>
            <a:ext cx="1953895" cy="1637664"/>
            <a:chOff x="6972660" y="2516004"/>
            <a:chExt cx="1953895" cy="1637664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19166" y="2516004"/>
              <a:ext cx="881380" cy="370205"/>
            </a:xfrm>
            <a:custGeom>
              <a:avLst/>
              <a:gdLst/>
              <a:ahLst/>
              <a:cxnLst/>
              <a:rect l="l" t="t" r="r" b="b"/>
              <a:pathLst>
                <a:path w="881379" h="370205">
                  <a:moveTo>
                    <a:pt x="881326" y="195155"/>
                  </a:moveTo>
                  <a:lnTo>
                    <a:pt x="881326" y="369887"/>
                  </a:lnTo>
                </a:path>
                <a:path w="881379" h="370205">
                  <a:moveTo>
                    <a:pt x="881326" y="0"/>
                  </a:moveTo>
                  <a:lnTo>
                    <a:pt x="881326" y="195155"/>
                  </a:lnTo>
                </a:path>
                <a:path w="881379" h="370205">
                  <a:moveTo>
                    <a:pt x="0" y="0"/>
                  </a:moveTo>
                  <a:lnTo>
                    <a:pt x="0" y="184322"/>
                  </a:lnTo>
                </a:path>
              </a:pathLst>
            </a:custGeom>
            <a:ln w="9000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90980" y="3552210"/>
              <a:ext cx="81915" cy="287020"/>
            </a:xfrm>
            <a:custGeom>
              <a:avLst/>
              <a:gdLst/>
              <a:ahLst/>
              <a:cxnLst/>
              <a:rect l="l" t="t" r="r" b="b"/>
              <a:pathLst>
                <a:path w="81915" h="287020">
                  <a:moveTo>
                    <a:pt x="0" y="0"/>
                  </a:moveTo>
                  <a:lnTo>
                    <a:pt x="81889" y="214553"/>
                  </a:lnTo>
                  <a:lnTo>
                    <a:pt x="81889" y="286613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53695" y="3552210"/>
              <a:ext cx="81915" cy="287020"/>
            </a:xfrm>
            <a:custGeom>
              <a:avLst/>
              <a:gdLst/>
              <a:ahLst/>
              <a:cxnLst/>
              <a:rect l="l" t="t" r="r" b="b"/>
              <a:pathLst>
                <a:path w="81915" h="287020">
                  <a:moveTo>
                    <a:pt x="81889" y="0"/>
                  </a:moveTo>
                  <a:lnTo>
                    <a:pt x="0" y="214553"/>
                  </a:lnTo>
                  <a:lnTo>
                    <a:pt x="0" y="286613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04110" y="3748859"/>
              <a:ext cx="100698" cy="369550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26731" y="2944447"/>
              <a:ext cx="384810" cy="1198880"/>
            </a:xfrm>
            <a:custGeom>
              <a:avLst/>
              <a:gdLst/>
              <a:ahLst/>
              <a:cxnLst/>
              <a:rect l="l" t="t" r="r" b="b"/>
              <a:pathLst>
                <a:path w="384809" h="1198879">
                  <a:moveTo>
                    <a:pt x="349716" y="0"/>
                  </a:moveTo>
                  <a:lnTo>
                    <a:pt x="338389" y="3775"/>
                  </a:lnTo>
                  <a:lnTo>
                    <a:pt x="329289" y="11508"/>
                  </a:lnTo>
                  <a:lnTo>
                    <a:pt x="323672" y="22492"/>
                  </a:lnTo>
                  <a:lnTo>
                    <a:pt x="0" y="1180808"/>
                  </a:lnTo>
                  <a:lnTo>
                    <a:pt x="774" y="1182167"/>
                  </a:lnTo>
                  <a:lnTo>
                    <a:pt x="58597" y="1198321"/>
                  </a:lnTo>
                  <a:lnTo>
                    <a:pt x="59943" y="1197559"/>
                  </a:lnTo>
                  <a:lnTo>
                    <a:pt x="383616" y="39230"/>
                  </a:lnTo>
                  <a:lnTo>
                    <a:pt x="384498" y="26933"/>
                  </a:lnTo>
                  <a:lnTo>
                    <a:pt x="380720" y="15607"/>
                  </a:lnTo>
                  <a:lnTo>
                    <a:pt x="372989" y="6506"/>
                  </a:lnTo>
                  <a:lnTo>
                    <a:pt x="362013" y="889"/>
                  </a:lnTo>
                  <a:lnTo>
                    <a:pt x="34971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26731" y="2944447"/>
              <a:ext cx="384810" cy="1198880"/>
            </a:xfrm>
            <a:custGeom>
              <a:avLst/>
              <a:gdLst/>
              <a:ahLst/>
              <a:cxnLst/>
              <a:rect l="l" t="t" r="r" b="b"/>
              <a:pathLst>
                <a:path w="384809" h="1198879">
                  <a:moveTo>
                    <a:pt x="362013" y="889"/>
                  </a:moveTo>
                  <a:lnTo>
                    <a:pt x="372989" y="6506"/>
                  </a:lnTo>
                  <a:lnTo>
                    <a:pt x="380720" y="15607"/>
                  </a:lnTo>
                  <a:lnTo>
                    <a:pt x="384498" y="26933"/>
                  </a:lnTo>
                  <a:lnTo>
                    <a:pt x="383616" y="39230"/>
                  </a:lnTo>
                  <a:lnTo>
                    <a:pt x="60312" y="1196264"/>
                  </a:lnTo>
                  <a:lnTo>
                    <a:pt x="59943" y="1197559"/>
                  </a:lnTo>
                  <a:lnTo>
                    <a:pt x="58597" y="1198321"/>
                  </a:lnTo>
                  <a:lnTo>
                    <a:pt x="57289" y="1197965"/>
                  </a:lnTo>
                  <a:lnTo>
                    <a:pt x="2070" y="1182535"/>
                  </a:lnTo>
                  <a:lnTo>
                    <a:pt x="774" y="1182167"/>
                  </a:lnTo>
                  <a:lnTo>
                    <a:pt x="0" y="1180808"/>
                  </a:lnTo>
                  <a:lnTo>
                    <a:pt x="368" y="1179512"/>
                  </a:lnTo>
                  <a:lnTo>
                    <a:pt x="323672" y="22492"/>
                  </a:lnTo>
                  <a:lnTo>
                    <a:pt x="329289" y="11508"/>
                  </a:lnTo>
                  <a:lnTo>
                    <a:pt x="338389" y="3775"/>
                  </a:lnTo>
                  <a:lnTo>
                    <a:pt x="349716" y="0"/>
                  </a:lnTo>
                  <a:lnTo>
                    <a:pt x="362013" y="889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6260" y="2980688"/>
              <a:ext cx="346075" cy="1077595"/>
            </a:xfrm>
            <a:custGeom>
              <a:avLst/>
              <a:gdLst/>
              <a:ahLst/>
              <a:cxnLst/>
              <a:rect l="l" t="t" r="r" b="b"/>
              <a:pathLst>
                <a:path w="346075" h="1077595">
                  <a:moveTo>
                    <a:pt x="310789" y="0"/>
                  </a:moveTo>
                  <a:lnTo>
                    <a:pt x="889" y="1038326"/>
                  </a:lnTo>
                  <a:lnTo>
                    <a:pt x="0" y="1050625"/>
                  </a:lnTo>
                  <a:lnTo>
                    <a:pt x="3774" y="1061955"/>
                  </a:lnTo>
                  <a:lnTo>
                    <a:pt x="11503" y="1071056"/>
                  </a:lnTo>
                  <a:lnTo>
                    <a:pt x="22479" y="1076668"/>
                  </a:lnTo>
                  <a:lnTo>
                    <a:pt x="34783" y="1077557"/>
                  </a:lnTo>
                  <a:lnTo>
                    <a:pt x="46114" y="1073783"/>
                  </a:lnTo>
                  <a:lnTo>
                    <a:pt x="55215" y="1066054"/>
                  </a:lnTo>
                  <a:lnTo>
                    <a:pt x="60833" y="1055078"/>
                  </a:lnTo>
                  <a:lnTo>
                    <a:pt x="344678" y="39230"/>
                  </a:lnTo>
                  <a:lnTo>
                    <a:pt x="345568" y="26933"/>
                  </a:lnTo>
                  <a:lnTo>
                    <a:pt x="341794" y="15607"/>
                  </a:lnTo>
                  <a:lnTo>
                    <a:pt x="334064" y="6506"/>
                  </a:lnTo>
                  <a:lnTo>
                    <a:pt x="323088" y="889"/>
                  </a:lnTo>
                  <a:lnTo>
                    <a:pt x="31078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6260" y="2980688"/>
              <a:ext cx="346075" cy="1077595"/>
            </a:xfrm>
            <a:custGeom>
              <a:avLst/>
              <a:gdLst/>
              <a:ahLst/>
              <a:cxnLst/>
              <a:rect l="l" t="t" r="r" b="b"/>
              <a:pathLst>
                <a:path w="346075" h="1077595">
                  <a:moveTo>
                    <a:pt x="323088" y="889"/>
                  </a:moveTo>
                  <a:lnTo>
                    <a:pt x="334064" y="6506"/>
                  </a:lnTo>
                  <a:lnTo>
                    <a:pt x="341794" y="15607"/>
                  </a:lnTo>
                  <a:lnTo>
                    <a:pt x="345568" y="26933"/>
                  </a:lnTo>
                  <a:lnTo>
                    <a:pt x="344678" y="39230"/>
                  </a:lnTo>
                  <a:lnTo>
                    <a:pt x="60833" y="1055078"/>
                  </a:lnTo>
                  <a:lnTo>
                    <a:pt x="55215" y="1066054"/>
                  </a:lnTo>
                  <a:lnTo>
                    <a:pt x="46114" y="1073783"/>
                  </a:lnTo>
                  <a:lnTo>
                    <a:pt x="34783" y="1077557"/>
                  </a:lnTo>
                  <a:lnTo>
                    <a:pt x="22479" y="1076668"/>
                  </a:lnTo>
                  <a:lnTo>
                    <a:pt x="11503" y="1071056"/>
                  </a:lnTo>
                  <a:lnTo>
                    <a:pt x="3774" y="1061955"/>
                  </a:lnTo>
                  <a:lnTo>
                    <a:pt x="0" y="1050625"/>
                  </a:lnTo>
                  <a:lnTo>
                    <a:pt x="889" y="1038326"/>
                  </a:lnTo>
                  <a:lnTo>
                    <a:pt x="284747" y="22492"/>
                  </a:lnTo>
                  <a:lnTo>
                    <a:pt x="290359" y="11508"/>
                  </a:lnTo>
                  <a:lnTo>
                    <a:pt x="299460" y="3775"/>
                  </a:lnTo>
                  <a:lnTo>
                    <a:pt x="310789" y="0"/>
                  </a:lnTo>
                  <a:lnTo>
                    <a:pt x="323088" y="889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87443" y="2944447"/>
              <a:ext cx="384810" cy="1198880"/>
            </a:xfrm>
            <a:custGeom>
              <a:avLst/>
              <a:gdLst/>
              <a:ahLst/>
              <a:cxnLst/>
              <a:rect l="l" t="t" r="r" b="b"/>
              <a:pathLst>
                <a:path w="384809" h="1198879">
                  <a:moveTo>
                    <a:pt x="34783" y="0"/>
                  </a:moveTo>
                  <a:lnTo>
                    <a:pt x="22484" y="889"/>
                  </a:lnTo>
                  <a:lnTo>
                    <a:pt x="11508" y="6506"/>
                  </a:lnTo>
                  <a:lnTo>
                    <a:pt x="3777" y="15607"/>
                  </a:lnTo>
                  <a:lnTo>
                    <a:pt x="0" y="26933"/>
                  </a:lnTo>
                  <a:lnTo>
                    <a:pt x="882" y="39230"/>
                  </a:lnTo>
                  <a:lnTo>
                    <a:pt x="324554" y="1197559"/>
                  </a:lnTo>
                  <a:lnTo>
                    <a:pt x="325900" y="1198321"/>
                  </a:lnTo>
                  <a:lnTo>
                    <a:pt x="383723" y="1182167"/>
                  </a:lnTo>
                  <a:lnTo>
                    <a:pt x="384498" y="1180808"/>
                  </a:lnTo>
                  <a:lnTo>
                    <a:pt x="60826" y="22492"/>
                  </a:lnTo>
                  <a:lnTo>
                    <a:pt x="55214" y="11508"/>
                  </a:lnTo>
                  <a:lnTo>
                    <a:pt x="46113" y="3775"/>
                  </a:lnTo>
                  <a:lnTo>
                    <a:pt x="3478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87443" y="2944447"/>
              <a:ext cx="384810" cy="1198880"/>
            </a:xfrm>
            <a:custGeom>
              <a:avLst/>
              <a:gdLst/>
              <a:ahLst/>
              <a:cxnLst/>
              <a:rect l="l" t="t" r="r" b="b"/>
              <a:pathLst>
                <a:path w="384809" h="1198879">
                  <a:moveTo>
                    <a:pt x="22484" y="889"/>
                  </a:moveTo>
                  <a:lnTo>
                    <a:pt x="11508" y="6506"/>
                  </a:lnTo>
                  <a:lnTo>
                    <a:pt x="3777" y="15607"/>
                  </a:lnTo>
                  <a:lnTo>
                    <a:pt x="0" y="26933"/>
                  </a:lnTo>
                  <a:lnTo>
                    <a:pt x="882" y="39230"/>
                  </a:lnTo>
                  <a:lnTo>
                    <a:pt x="324186" y="1196264"/>
                  </a:lnTo>
                  <a:lnTo>
                    <a:pt x="324554" y="1197559"/>
                  </a:lnTo>
                  <a:lnTo>
                    <a:pt x="325900" y="1198321"/>
                  </a:lnTo>
                  <a:lnTo>
                    <a:pt x="327208" y="1197965"/>
                  </a:lnTo>
                  <a:lnTo>
                    <a:pt x="382428" y="1182535"/>
                  </a:lnTo>
                  <a:lnTo>
                    <a:pt x="383723" y="1182167"/>
                  </a:lnTo>
                  <a:lnTo>
                    <a:pt x="384498" y="1180808"/>
                  </a:lnTo>
                  <a:lnTo>
                    <a:pt x="384130" y="1179512"/>
                  </a:lnTo>
                  <a:lnTo>
                    <a:pt x="60826" y="22492"/>
                  </a:lnTo>
                  <a:lnTo>
                    <a:pt x="55214" y="11508"/>
                  </a:lnTo>
                  <a:lnTo>
                    <a:pt x="46113" y="3775"/>
                  </a:lnTo>
                  <a:lnTo>
                    <a:pt x="34783" y="0"/>
                  </a:lnTo>
                  <a:lnTo>
                    <a:pt x="22484" y="889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76842" y="2980688"/>
              <a:ext cx="346075" cy="1077595"/>
            </a:xfrm>
            <a:custGeom>
              <a:avLst/>
              <a:gdLst/>
              <a:ahLst/>
              <a:cxnLst/>
              <a:rect l="l" t="t" r="r" b="b"/>
              <a:pathLst>
                <a:path w="346075" h="1077595">
                  <a:moveTo>
                    <a:pt x="34781" y="0"/>
                  </a:moveTo>
                  <a:lnTo>
                    <a:pt x="22484" y="889"/>
                  </a:lnTo>
                  <a:lnTo>
                    <a:pt x="11508" y="6506"/>
                  </a:lnTo>
                  <a:lnTo>
                    <a:pt x="3777" y="15607"/>
                  </a:lnTo>
                  <a:lnTo>
                    <a:pt x="0" y="26933"/>
                  </a:lnTo>
                  <a:lnTo>
                    <a:pt x="882" y="39230"/>
                  </a:lnTo>
                  <a:lnTo>
                    <a:pt x="284739" y="1055078"/>
                  </a:lnTo>
                  <a:lnTo>
                    <a:pt x="290357" y="1066054"/>
                  </a:lnTo>
                  <a:lnTo>
                    <a:pt x="299457" y="1073783"/>
                  </a:lnTo>
                  <a:lnTo>
                    <a:pt x="310784" y="1077557"/>
                  </a:lnTo>
                  <a:lnTo>
                    <a:pt x="323081" y="1076668"/>
                  </a:lnTo>
                  <a:lnTo>
                    <a:pt x="334057" y="1071056"/>
                  </a:lnTo>
                  <a:lnTo>
                    <a:pt x="341786" y="1061955"/>
                  </a:lnTo>
                  <a:lnTo>
                    <a:pt x="345560" y="1050625"/>
                  </a:lnTo>
                  <a:lnTo>
                    <a:pt x="344671" y="1038326"/>
                  </a:lnTo>
                  <a:lnTo>
                    <a:pt x="60826" y="22492"/>
                  </a:lnTo>
                  <a:lnTo>
                    <a:pt x="55208" y="11508"/>
                  </a:lnTo>
                  <a:lnTo>
                    <a:pt x="46108" y="3775"/>
                  </a:lnTo>
                  <a:lnTo>
                    <a:pt x="3478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76842" y="2980688"/>
              <a:ext cx="346075" cy="1077595"/>
            </a:xfrm>
            <a:custGeom>
              <a:avLst/>
              <a:gdLst/>
              <a:ahLst/>
              <a:cxnLst/>
              <a:rect l="l" t="t" r="r" b="b"/>
              <a:pathLst>
                <a:path w="346075" h="1077595">
                  <a:moveTo>
                    <a:pt x="22484" y="889"/>
                  </a:moveTo>
                  <a:lnTo>
                    <a:pt x="11508" y="6506"/>
                  </a:lnTo>
                  <a:lnTo>
                    <a:pt x="3777" y="15607"/>
                  </a:lnTo>
                  <a:lnTo>
                    <a:pt x="0" y="26933"/>
                  </a:lnTo>
                  <a:lnTo>
                    <a:pt x="882" y="39230"/>
                  </a:lnTo>
                  <a:lnTo>
                    <a:pt x="284739" y="1055078"/>
                  </a:lnTo>
                  <a:lnTo>
                    <a:pt x="290357" y="1066054"/>
                  </a:lnTo>
                  <a:lnTo>
                    <a:pt x="299457" y="1073783"/>
                  </a:lnTo>
                  <a:lnTo>
                    <a:pt x="310784" y="1077557"/>
                  </a:lnTo>
                  <a:lnTo>
                    <a:pt x="323081" y="1076668"/>
                  </a:lnTo>
                  <a:lnTo>
                    <a:pt x="334057" y="1071056"/>
                  </a:lnTo>
                  <a:lnTo>
                    <a:pt x="341786" y="1061955"/>
                  </a:lnTo>
                  <a:lnTo>
                    <a:pt x="345560" y="1050625"/>
                  </a:lnTo>
                  <a:lnTo>
                    <a:pt x="344671" y="1038326"/>
                  </a:lnTo>
                  <a:lnTo>
                    <a:pt x="60826" y="22492"/>
                  </a:lnTo>
                  <a:lnTo>
                    <a:pt x="55208" y="11508"/>
                  </a:lnTo>
                  <a:lnTo>
                    <a:pt x="46108" y="3775"/>
                  </a:lnTo>
                  <a:lnTo>
                    <a:pt x="34781" y="0"/>
                  </a:lnTo>
                  <a:lnTo>
                    <a:pt x="22484" y="889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67613" y="3129659"/>
              <a:ext cx="986155" cy="966469"/>
            </a:xfrm>
            <a:custGeom>
              <a:avLst/>
              <a:gdLst/>
              <a:ahLst/>
              <a:cxnLst/>
              <a:rect l="l" t="t" r="r" b="b"/>
              <a:pathLst>
                <a:path w="986154" h="966470">
                  <a:moveTo>
                    <a:pt x="0" y="0"/>
                  </a:moveTo>
                  <a:lnTo>
                    <a:pt x="23394" y="40416"/>
                  </a:lnTo>
                  <a:lnTo>
                    <a:pt x="46792" y="80832"/>
                  </a:lnTo>
                  <a:lnTo>
                    <a:pt x="70191" y="121246"/>
                  </a:lnTo>
                  <a:lnTo>
                    <a:pt x="93591" y="161659"/>
                  </a:lnTo>
                  <a:lnTo>
                    <a:pt x="116992" y="202069"/>
                  </a:lnTo>
                  <a:lnTo>
                    <a:pt x="147356" y="230327"/>
                  </a:lnTo>
                  <a:lnTo>
                    <a:pt x="184264" y="248754"/>
                  </a:lnTo>
                  <a:lnTo>
                    <a:pt x="234626" y="248516"/>
                  </a:lnTo>
                  <a:lnTo>
                    <a:pt x="284988" y="248277"/>
                  </a:lnTo>
                  <a:lnTo>
                    <a:pt x="335350" y="248038"/>
                  </a:lnTo>
                  <a:lnTo>
                    <a:pt x="385712" y="247799"/>
                  </a:lnTo>
                  <a:lnTo>
                    <a:pt x="436074" y="247559"/>
                  </a:lnTo>
                  <a:lnTo>
                    <a:pt x="486436" y="247319"/>
                  </a:lnTo>
                  <a:lnTo>
                    <a:pt x="536799" y="247080"/>
                  </a:lnTo>
                  <a:lnTo>
                    <a:pt x="587162" y="246840"/>
                  </a:lnTo>
                  <a:lnTo>
                    <a:pt x="637526" y="246601"/>
                  </a:lnTo>
                  <a:lnTo>
                    <a:pt x="687890" y="246361"/>
                  </a:lnTo>
                  <a:lnTo>
                    <a:pt x="738254" y="246123"/>
                  </a:lnTo>
                  <a:lnTo>
                    <a:pt x="788619" y="245884"/>
                  </a:lnTo>
                  <a:lnTo>
                    <a:pt x="813797" y="236633"/>
                  </a:lnTo>
                  <a:lnTo>
                    <a:pt x="834872" y="224923"/>
                  </a:lnTo>
                  <a:lnTo>
                    <a:pt x="851852" y="210755"/>
                  </a:lnTo>
                  <a:lnTo>
                    <a:pt x="864743" y="194132"/>
                  </a:lnTo>
                  <a:lnTo>
                    <a:pt x="985964" y="3276"/>
                  </a:lnTo>
                  <a:lnTo>
                    <a:pt x="923734" y="317741"/>
                  </a:lnTo>
                  <a:lnTo>
                    <a:pt x="917909" y="745748"/>
                  </a:lnTo>
                  <a:lnTo>
                    <a:pt x="917181" y="799249"/>
                  </a:lnTo>
                  <a:lnTo>
                    <a:pt x="903109" y="855831"/>
                  </a:lnTo>
                  <a:lnTo>
                    <a:pt x="882784" y="900799"/>
                  </a:lnTo>
                  <a:lnTo>
                    <a:pt x="856729" y="935121"/>
                  </a:lnTo>
                  <a:lnTo>
                    <a:pt x="825461" y="959764"/>
                  </a:lnTo>
                  <a:lnTo>
                    <a:pt x="776327" y="960268"/>
                  </a:lnTo>
                  <a:lnTo>
                    <a:pt x="727193" y="960771"/>
                  </a:lnTo>
                  <a:lnTo>
                    <a:pt x="678058" y="961275"/>
                  </a:lnTo>
                  <a:lnTo>
                    <a:pt x="628924" y="961778"/>
                  </a:lnTo>
                  <a:lnTo>
                    <a:pt x="579790" y="962281"/>
                  </a:lnTo>
                  <a:lnTo>
                    <a:pt x="530655" y="962784"/>
                  </a:lnTo>
                  <a:lnTo>
                    <a:pt x="481521" y="963287"/>
                  </a:lnTo>
                  <a:lnTo>
                    <a:pt x="432387" y="963791"/>
                  </a:lnTo>
                  <a:lnTo>
                    <a:pt x="383252" y="964295"/>
                  </a:lnTo>
                  <a:lnTo>
                    <a:pt x="334118" y="964800"/>
                  </a:lnTo>
                  <a:lnTo>
                    <a:pt x="284984" y="965305"/>
                  </a:lnTo>
                  <a:lnTo>
                    <a:pt x="235849" y="965811"/>
                  </a:lnTo>
                  <a:lnTo>
                    <a:pt x="186715" y="966317"/>
                  </a:lnTo>
                  <a:lnTo>
                    <a:pt x="144948" y="944220"/>
                  </a:lnTo>
                  <a:lnTo>
                    <a:pt x="109728" y="915544"/>
                  </a:lnTo>
                  <a:lnTo>
                    <a:pt x="85156" y="878679"/>
                  </a:lnTo>
                  <a:lnTo>
                    <a:pt x="75336" y="832015"/>
                  </a:lnTo>
                  <a:lnTo>
                    <a:pt x="65519" y="314464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36406" y="3473597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858215" y="0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87084" y="3468955"/>
              <a:ext cx="534035" cy="334645"/>
            </a:xfrm>
            <a:custGeom>
              <a:avLst/>
              <a:gdLst/>
              <a:ahLst/>
              <a:cxnLst/>
              <a:rect l="l" t="t" r="r" b="b"/>
              <a:pathLst>
                <a:path w="534034" h="334645">
                  <a:moveTo>
                    <a:pt x="0" y="3276"/>
                  </a:moveTo>
                  <a:lnTo>
                    <a:pt x="268605" y="334111"/>
                  </a:lnTo>
                  <a:lnTo>
                    <a:pt x="533933" y="0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04469" y="3631060"/>
              <a:ext cx="915669" cy="91440"/>
            </a:xfrm>
            <a:custGeom>
              <a:avLst/>
              <a:gdLst/>
              <a:ahLst/>
              <a:cxnLst/>
              <a:rect l="l" t="t" r="r" b="b"/>
              <a:pathLst>
                <a:path w="915670" h="91439">
                  <a:moveTo>
                    <a:pt x="915543" y="0"/>
                  </a:moveTo>
                  <a:lnTo>
                    <a:pt x="0" y="0"/>
                  </a:lnTo>
                  <a:lnTo>
                    <a:pt x="0" y="91249"/>
                  </a:lnTo>
                  <a:lnTo>
                    <a:pt x="915543" y="91249"/>
                  </a:lnTo>
                  <a:lnTo>
                    <a:pt x="91554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21661" y="3783679"/>
              <a:ext cx="100698" cy="369550"/>
            </a:xfrm>
            <a:prstGeom prst="rect">
              <a:avLst/>
            </a:prstGeom>
          </p:spPr>
        </p:pic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03751" y="3783679"/>
              <a:ext cx="100698" cy="369550"/>
            </a:xfrm>
            <a:prstGeom prst="rect">
              <a:avLst/>
            </a:prstGeom>
          </p:spPr>
        </p:pic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68657" y="2919403"/>
              <a:ext cx="52069" cy="212725"/>
            </a:xfrm>
            <a:custGeom>
              <a:avLst/>
              <a:gdLst/>
              <a:ahLst/>
              <a:cxnLst/>
              <a:rect l="l" t="t" r="r" b="b"/>
              <a:pathLst>
                <a:path w="52070" h="212725">
                  <a:moveTo>
                    <a:pt x="0" y="212102"/>
                  </a:moveTo>
                  <a:lnTo>
                    <a:pt x="51587" y="0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19709" y="2700327"/>
              <a:ext cx="0" cy="218440"/>
            </a:xfrm>
            <a:custGeom>
              <a:avLst/>
              <a:gdLst/>
              <a:ahLst/>
              <a:cxnLst/>
              <a:rect l="l" t="t" r="r" b="b"/>
              <a:pathLst>
                <a:path h="218439">
                  <a:moveTo>
                    <a:pt x="0" y="0"/>
                  </a:moveTo>
                  <a:lnTo>
                    <a:pt x="0" y="217830"/>
                  </a:lnTo>
                </a:path>
              </a:pathLst>
            </a:custGeom>
            <a:ln w="90004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02529" y="2711160"/>
              <a:ext cx="0" cy="218440"/>
            </a:xfrm>
            <a:custGeom>
              <a:avLst/>
              <a:gdLst/>
              <a:ahLst/>
              <a:cxnLst/>
              <a:rect l="l" t="t" r="r" b="b"/>
              <a:pathLst>
                <a:path h="218439">
                  <a:moveTo>
                    <a:pt x="0" y="0"/>
                  </a:moveTo>
                  <a:lnTo>
                    <a:pt x="0" y="217830"/>
                  </a:lnTo>
                </a:path>
              </a:pathLst>
            </a:custGeom>
            <a:ln w="90004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00441" y="2925595"/>
              <a:ext cx="52069" cy="212725"/>
            </a:xfrm>
            <a:custGeom>
              <a:avLst/>
              <a:gdLst/>
              <a:ahLst/>
              <a:cxnLst/>
              <a:rect l="l" t="t" r="r" b="b"/>
              <a:pathLst>
                <a:path w="52070" h="212725">
                  <a:moveTo>
                    <a:pt x="51587" y="212102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49358" y="3523970"/>
              <a:ext cx="264160" cy="34925"/>
            </a:xfrm>
            <a:custGeom>
              <a:avLst/>
              <a:gdLst/>
              <a:ahLst/>
              <a:cxnLst/>
              <a:rect l="l" t="t" r="r" b="b"/>
              <a:pathLst>
                <a:path w="264159" h="34925">
                  <a:moveTo>
                    <a:pt x="263690" y="34391"/>
                  </a:moveTo>
                  <a:lnTo>
                    <a:pt x="103136" y="34505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75478" y="3158737"/>
              <a:ext cx="109855" cy="398145"/>
            </a:xfrm>
            <a:custGeom>
              <a:avLst/>
              <a:gdLst/>
              <a:ahLst/>
              <a:cxnLst/>
              <a:rect l="l" t="t" r="r" b="b"/>
              <a:pathLst>
                <a:path w="109854" h="398145">
                  <a:moveTo>
                    <a:pt x="109727" y="0"/>
                  </a:moveTo>
                  <a:lnTo>
                    <a:pt x="0" y="397992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15494" y="3523970"/>
              <a:ext cx="264160" cy="34925"/>
            </a:xfrm>
            <a:custGeom>
              <a:avLst/>
              <a:gdLst/>
              <a:ahLst/>
              <a:cxnLst/>
              <a:rect l="l" t="t" r="r" b="b"/>
              <a:pathLst>
                <a:path w="264159" h="34925">
                  <a:moveTo>
                    <a:pt x="0" y="34391"/>
                  </a:moveTo>
                  <a:lnTo>
                    <a:pt x="160553" y="34505"/>
                  </a:lnTo>
                  <a:lnTo>
                    <a:pt x="263690" y="0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43336" y="3158737"/>
              <a:ext cx="109855" cy="398145"/>
            </a:xfrm>
            <a:custGeom>
              <a:avLst/>
              <a:gdLst/>
              <a:ahLst/>
              <a:cxnLst/>
              <a:rect l="l" t="t" r="r" b="b"/>
              <a:pathLst>
                <a:path w="109854" h="398145">
                  <a:moveTo>
                    <a:pt x="0" y="0"/>
                  </a:moveTo>
                  <a:lnTo>
                    <a:pt x="109728" y="397992"/>
                  </a:lnTo>
                </a:path>
              </a:pathLst>
            </a:custGeom>
            <a:ln w="38100">
              <a:solidFill>
                <a:srgbClr val="174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5206" y="3106346"/>
              <a:ext cx="956944" cy="118110"/>
            </a:xfrm>
            <a:custGeom>
              <a:avLst/>
              <a:gdLst/>
              <a:ahLst/>
              <a:cxnLst/>
              <a:rect l="l" t="t" r="r" b="b"/>
              <a:pathLst>
                <a:path w="956945" h="118110">
                  <a:moveTo>
                    <a:pt x="907364" y="0"/>
                  </a:moveTo>
                  <a:lnTo>
                    <a:pt x="49136" y="0"/>
                  </a:lnTo>
                  <a:lnTo>
                    <a:pt x="30057" y="3877"/>
                  </a:lnTo>
                  <a:lnTo>
                    <a:pt x="14433" y="14433"/>
                  </a:lnTo>
                  <a:lnTo>
                    <a:pt x="3877" y="30057"/>
                  </a:lnTo>
                  <a:lnTo>
                    <a:pt x="0" y="49136"/>
                  </a:lnTo>
                  <a:lnTo>
                    <a:pt x="0" y="68783"/>
                  </a:lnTo>
                  <a:lnTo>
                    <a:pt x="3877" y="87862"/>
                  </a:lnTo>
                  <a:lnTo>
                    <a:pt x="14433" y="103485"/>
                  </a:lnTo>
                  <a:lnTo>
                    <a:pt x="30057" y="114042"/>
                  </a:lnTo>
                  <a:lnTo>
                    <a:pt x="49136" y="117919"/>
                  </a:lnTo>
                  <a:lnTo>
                    <a:pt x="907364" y="117919"/>
                  </a:lnTo>
                  <a:lnTo>
                    <a:pt x="926435" y="114042"/>
                  </a:lnTo>
                  <a:lnTo>
                    <a:pt x="942055" y="103485"/>
                  </a:lnTo>
                  <a:lnTo>
                    <a:pt x="952610" y="87862"/>
                  </a:lnTo>
                  <a:lnTo>
                    <a:pt x="956487" y="68783"/>
                  </a:lnTo>
                  <a:lnTo>
                    <a:pt x="956487" y="49136"/>
                  </a:lnTo>
                  <a:lnTo>
                    <a:pt x="952610" y="30057"/>
                  </a:lnTo>
                  <a:lnTo>
                    <a:pt x="942055" y="14433"/>
                  </a:lnTo>
                  <a:lnTo>
                    <a:pt x="926435" y="3877"/>
                  </a:lnTo>
                  <a:lnTo>
                    <a:pt x="9073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5206" y="3106346"/>
              <a:ext cx="956944" cy="118110"/>
            </a:xfrm>
            <a:custGeom>
              <a:avLst/>
              <a:gdLst/>
              <a:ahLst/>
              <a:cxnLst/>
              <a:rect l="l" t="t" r="r" b="b"/>
              <a:pathLst>
                <a:path w="956945" h="118110">
                  <a:moveTo>
                    <a:pt x="49136" y="0"/>
                  </a:moveTo>
                  <a:lnTo>
                    <a:pt x="907364" y="0"/>
                  </a:lnTo>
                  <a:lnTo>
                    <a:pt x="926435" y="3877"/>
                  </a:lnTo>
                  <a:lnTo>
                    <a:pt x="942055" y="14433"/>
                  </a:lnTo>
                  <a:lnTo>
                    <a:pt x="952610" y="30057"/>
                  </a:lnTo>
                  <a:lnTo>
                    <a:pt x="956487" y="49136"/>
                  </a:lnTo>
                  <a:lnTo>
                    <a:pt x="956487" y="68783"/>
                  </a:lnTo>
                  <a:lnTo>
                    <a:pt x="952610" y="87862"/>
                  </a:lnTo>
                  <a:lnTo>
                    <a:pt x="942055" y="103485"/>
                  </a:lnTo>
                  <a:lnTo>
                    <a:pt x="926435" y="114042"/>
                  </a:lnTo>
                  <a:lnTo>
                    <a:pt x="907364" y="117919"/>
                  </a:lnTo>
                  <a:lnTo>
                    <a:pt x="49136" y="117919"/>
                  </a:lnTo>
                  <a:lnTo>
                    <a:pt x="30057" y="114042"/>
                  </a:lnTo>
                  <a:lnTo>
                    <a:pt x="14433" y="103485"/>
                  </a:lnTo>
                  <a:lnTo>
                    <a:pt x="3877" y="87862"/>
                  </a:lnTo>
                  <a:lnTo>
                    <a:pt x="0" y="68783"/>
                  </a:lnTo>
                  <a:lnTo>
                    <a:pt x="0" y="49136"/>
                  </a:lnTo>
                  <a:lnTo>
                    <a:pt x="3877" y="30057"/>
                  </a:lnTo>
                  <a:lnTo>
                    <a:pt x="14433" y="14433"/>
                  </a:lnTo>
                  <a:lnTo>
                    <a:pt x="30057" y="3877"/>
                  </a:lnTo>
                  <a:lnTo>
                    <a:pt x="49136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31067" y="3219354"/>
              <a:ext cx="875030" cy="92075"/>
            </a:xfrm>
            <a:custGeom>
              <a:avLst/>
              <a:gdLst/>
              <a:ahLst/>
              <a:cxnLst/>
              <a:rect l="l" t="t" r="r" b="b"/>
              <a:pathLst>
                <a:path w="875029" h="92075">
                  <a:moveTo>
                    <a:pt x="874598" y="0"/>
                  </a:moveTo>
                  <a:lnTo>
                    <a:pt x="0" y="0"/>
                  </a:lnTo>
                  <a:lnTo>
                    <a:pt x="73698" y="91719"/>
                  </a:lnTo>
                  <a:lnTo>
                    <a:pt x="771410" y="91719"/>
                  </a:lnTo>
                  <a:lnTo>
                    <a:pt x="874598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31067" y="3219354"/>
              <a:ext cx="875030" cy="92075"/>
            </a:xfrm>
            <a:custGeom>
              <a:avLst/>
              <a:gdLst/>
              <a:ahLst/>
              <a:cxnLst/>
              <a:rect l="l" t="t" r="r" b="b"/>
              <a:pathLst>
                <a:path w="875029" h="92075">
                  <a:moveTo>
                    <a:pt x="0" y="0"/>
                  </a:moveTo>
                  <a:lnTo>
                    <a:pt x="73698" y="91719"/>
                  </a:lnTo>
                  <a:lnTo>
                    <a:pt x="771410" y="91719"/>
                  </a:lnTo>
                  <a:lnTo>
                    <a:pt x="874598" y="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64203" y="3682853"/>
              <a:ext cx="812800" cy="419734"/>
            </a:xfrm>
            <a:custGeom>
              <a:avLst/>
              <a:gdLst/>
              <a:ahLst/>
              <a:cxnLst/>
              <a:rect l="l" t="t" r="r" b="b"/>
              <a:pathLst>
                <a:path w="812800" h="419735">
                  <a:moveTo>
                    <a:pt x="379971" y="0"/>
                  </a:moveTo>
                  <a:lnTo>
                    <a:pt x="306781" y="32551"/>
                  </a:lnTo>
                  <a:lnTo>
                    <a:pt x="153133" y="108094"/>
                  </a:lnTo>
                  <a:lnTo>
                    <a:pt x="17911" y="193465"/>
                  </a:lnTo>
                  <a:lnTo>
                    <a:pt x="0" y="255498"/>
                  </a:lnTo>
                  <a:lnTo>
                    <a:pt x="23732" y="265903"/>
                  </a:lnTo>
                  <a:lnTo>
                    <a:pt x="99104" y="289515"/>
                  </a:lnTo>
                  <a:lnTo>
                    <a:pt x="148115" y="302281"/>
                  </a:lnTo>
                  <a:lnTo>
                    <a:pt x="202922" y="315392"/>
                  </a:lnTo>
                  <a:lnTo>
                    <a:pt x="262211" y="328627"/>
                  </a:lnTo>
                  <a:lnTo>
                    <a:pt x="324667" y="341767"/>
                  </a:lnTo>
                  <a:lnTo>
                    <a:pt x="388975" y="354590"/>
                  </a:lnTo>
                  <a:lnTo>
                    <a:pt x="453821" y="366875"/>
                  </a:lnTo>
                  <a:lnTo>
                    <a:pt x="517890" y="378402"/>
                  </a:lnTo>
                  <a:lnTo>
                    <a:pt x="579866" y="388950"/>
                  </a:lnTo>
                  <a:lnTo>
                    <a:pt x="638436" y="398298"/>
                  </a:lnTo>
                  <a:lnTo>
                    <a:pt x="692285" y="406226"/>
                  </a:lnTo>
                  <a:lnTo>
                    <a:pt x="740098" y="412512"/>
                  </a:lnTo>
                  <a:lnTo>
                    <a:pt x="780559" y="416936"/>
                  </a:lnTo>
                  <a:lnTo>
                    <a:pt x="812355" y="419277"/>
                  </a:lnTo>
                </a:path>
              </a:pathLst>
            </a:custGeom>
            <a:ln w="381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17395" y="3682853"/>
              <a:ext cx="812800" cy="419734"/>
            </a:xfrm>
            <a:custGeom>
              <a:avLst/>
              <a:gdLst/>
              <a:ahLst/>
              <a:cxnLst/>
              <a:rect l="l" t="t" r="r" b="b"/>
              <a:pathLst>
                <a:path w="812800" h="419735">
                  <a:moveTo>
                    <a:pt x="432384" y="0"/>
                  </a:moveTo>
                  <a:lnTo>
                    <a:pt x="505574" y="32551"/>
                  </a:lnTo>
                  <a:lnTo>
                    <a:pt x="659222" y="108094"/>
                  </a:lnTo>
                  <a:lnTo>
                    <a:pt x="794443" y="193465"/>
                  </a:lnTo>
                  <a:lnTo>
                    <a:pt x="812355" y="255498"/>
                  </a:lnTo>
                  <a:lnTo>
                    <a:pt x="788621" y="265903"/>
                  </a:lnTo>
                  <a:lnTo>
                    <a:pt x="713245" y="289515"/>
                  </a:lnTo>
                  <a:lnTo>
                    <a:pt x="664234" y="302281"/>
                  </a:lnTo>
                  <a:lnTo>
                    <a:pt x="609427" y="315392"/>
                  </a:lnTo>
                  <a:lnTo>
                    <a:pt x="550138" y="328627"/>
                  </a:lnTo>
                  <a:lnTo>
                    <a:pt x="487682" y="341767"/>
                  </a:lnTo>
                  <a:lnTo>
                    <a:pt x="423375" y="354590"/>
                  </a:lnTo>
                  <a:lnTo>
                    <a:pt x="358529" y="366875"/>
                  </a:lnTo>
                  <a:lnTo>
                    <a:pt x="294462" y="378402"/>
                  </a:lnTo>
                  <a:lnTo>
                    <a:pt x="232486" y="388950"/>
                  </a:lnTo>
                  <a:lnTo>
                    <a:pt x="173916" y="398298"/>
                  </a:lnTo>
                  <a:lnTo>
                    <a:pt x="120068" y="406226"/>
                  </a:lnTo>
                  <a:lnTo>
                    <a:pt x="72256" y="412512"/>
                  </a:lnTo>
                  <a:lnTo>
                    <a:pt x="31795" y="416936"/>
                  </a:lnTo>
                  <a:lnTo>
                    <a:pt x="0" y="419277"/>
                  </a:lnTo>
                </a:path>
              </a:pathLst>
            </a:custGeom>
            <a:ln w="381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3566" y="2550412"/>
              <a:ext cx="955040" cy="314325"/>
            </a:xfrm>
            <a:custGeom>
              <a:avLst/>
              <a:gdLst/>
              <a:ahLst/>
              <a:cxnLst/>
              <a:rect l="l" t="t" r="r" b="b"/>
              <a:pathLst>
                <a:path w="955040" h="314325">
                  <a:moveTo>
                    <a:pt x="914488" y="0"/>
                  </a:moveTo>
                  <a:lnTo>
                    <a:pt x="38950" y="0"/>
                  </a:lnTo>
                  <a:lnTo>
                    <a:pt x="24199" y="8687"/>
                  </a:lnTo>
                  <a:lnTo>
                    <a:pt x="12939" y="26374"/>
                  </a:lnTo>
                  <a:lnTo>
                    <a:pt x="5173" y="53067"/>
                  </a:lnTo>
                  <a:lnTo>
                    <a:pt x="901" y="88773"/>
                  </a:lnTo>
                  <a:lnTo>
                    <a:pt x="0" y="313918"/>
                  </a:lnTo>
                  <a:lnTo>
                    <a:pt x="953160" y="313918"/>
                  </a:lnTo>
                  <a:lnTo>
                    <a:pt x="954849" y="74625"/>
                  </a:lnTo>
                  <a:lnTo>
                    <a:pt x="951932" y="45752"/>
                  </a:lnTo>
                  <a:lnTo>
                    <a:pt x="945537" y="24444"/>
                  </a:lnTo>
                  <a:lnTo>
                    <a:pt x="933707" y="9570"/>
                  </a:lnTo>
                  <a:lnTo>
                    <a:pt x="9144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3566" y="2550412"/>
              <a:ext cx="955040" cy="314325"/>
            </a:xfrm>
            <a:custGeom>
              <a:avLst/>
              <a:gdLst/>
              <a:ahLst/>
              <a:cxnLst/>
              <a:rect l="l" t="t" r="r" b="b"/>
              <a:pathLst>
                <a:path w="955040" h="314325">
                  <a:moveTo>
                    <a:pt x="901" y="88773"/>
                  </a:moveTo>
                  <a:lnTo>
                    <a:pt x="5173" y="53067"/>
                  </a:lnTo>
                  <a:lnTo>
                    <a:pt x="12939" y="26374"/>
                  </a:lnTo>
                  <a:lnTo>
                    <a:pt x="24199" y="8687"/>
                  </a:lnTo>
                  <a:lnTo>
                    <a:pt x="38950" y="0"/>
                  </a:lnTo>
                  <a:lnTo>
                    <a:pt x="90453" y="0"/>
                  </a:lnTo>
                  <a:lnTo>
                    <a:pt x="141955" y="0"/>
                  </a:lnTo>
                  <a:lnTo>
                    <a:pt x="914488" y="0"/>
                  </a:lnTo>
                  <a:lnTo>
                    <a:pt x="933707" y="9570"/>
                  </a:lnTo>
                  <a:lnTo>
                    <a:pt x="945537" y="24444"/>
                  </a:lnTo>
                  <a:lnTo>
                    <a:pt x="951932" y="45752"/>
                  </a:lnTo>
                  <a:lnTo>
                    <a:pt x="954849" y="74625"/>
                  </a:lnTo>
                  <a:lnTo>
                    <a:pt x="953160" y="313918"/>
                  </a:lnTo>
                  <a:lnTo>
                    <a:pt x="0" y="313918"/>
                  </a:lnTo>
                  <a:lnTo>
                    <a:pt x="226" y="257633"/>
                  </a:lnTo>
                  <a:lnTo>
                    <a:pt x="450" y="201345"/>
                  </a:lnTo>
                  <a:lnTo>
                    <a:pt x="675" y="145058"/>
                  </a:lnTo>
                  <a:lnTo>
                    <a:pt x="901" y="88773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39261" y="2517656"/>
              <a:ext cx="835660" cy="615315"/>
            </a:xfrm>
            <a:custGeom>
              <a:avLst/>
              <a:gdLst/>
              <a:ahLst/>
              <a:cxnLst/>
              <a:rect l="l" t="t" r="r" b="b"/>
              <a:pathLst>
                <a:path w="835659" h="615314">
                  <a:moveTo>
                    <a:pt x="835279" y="0"/>
                  </a:moveTo>
                  <a:lnTo>
                    <a:pt x="0" y="0"/>
                  </a:lnTo>
                  <a:lnTo>
                    <a:pt x="0" y="615276"/>
                  </a:lnTo>
                  <a:lnTo>
                    <a:pt x="835279" y="615276"/>
                  </a:lnTo>
                  <a:lnTo>
                    <a:pt x="83527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33678" y="2517667"/>
              <a:ext cx="652145" cy="615315"/>
            </a:xfrm>
            <a:custGeom>
              <a:avLst/>
              <a:gdLst/>
              <a:ahLst/>
              <a:cxnLst/>
              <a:rect l="l" t="t" r="r" b="b"/>
              <a:pathLst>
                <a:path w="652145" h="615314">
                  <a:moveTo>
                    <a:pt x="47218" y="0"/>
                  </a:moveTo>
                  <a:lnTo>
                    <a:pt x="0" y="0"/>
                  </a:lnTo>
                  <a:lnTo>
                    <a:pt x="0" y="615276"/>
                  </a:lnTo>
                  <a:lnTo>
                    <a:pt x="47218" y="615276"/>
                  </a:lnTo>
                  <a:lnTo>
                    <a:pt x="47218" y="0"/>
                  </a:lnTo>
                  <a:close/>
                </a:path>
                <a:path w="652145" h="615314">
                  <a:moveTo>
                    <a:pt x="651891" y="0"/>
                  </a:moveTo>
                  <a:lnTo>
                    <a:pt x="604672" y="0"/>
                  </a:lnTo>
                  <a:lnTo>
                    <a:pt x="604672" y="615276"/>
                  </a:lnTo>
                  <a:lnTo>
                    <a:pt x="651891" y="615276"/>
                  </a:lnTo>
                  <a:lnTo>
                    <a:pt x="651891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3793" y="2761057"/>
            <a:ext cx="87630" cy="330200"/>
          </a:xfrm>
          <a:prstGeom prst="rect">
            <a:avLst/>
          </a:prstGeom>
        </p:spPr>
        <p:txBody>
          <a:bodyPr vert="vert270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dirty="0">
                <a:solidFill>
                  <a:srgbClr val="FFFFFF"/>
                </a:solidFill>
                <a:latin typeface="Arial"/>
                <a:cs typeface="Arial"/>
              </a:rPr>
              <a:t>V.Ryan</a:t>
            </a:r>
            <a:r>
              <a:rPr sz="3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3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" spc="-20" dirty="0">
                <a:solidFill>
                  <a:srgbClr val="FFFFFF"/>
                </a:solidFill>
                <a:latin typeface="Arial"/>
                <a:cs typeface="Arial"/>
              </a:rPr>
              <a:t>2017</a:t>
            </a:r>
            <a:endParaRPr sz="350">
              <a:latin typeface="Arial"/>
              <a:cs typeface="Arial"/>
            </a:endParaRPr>
          </a:p>
        </p:txBody>
      </p:sp>
      <p:pic>
        <p:nvPicPr>
          <p:cNvPr id="59" name="object 59">
            <a:hlinkClick r:id="rId9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288189" y="3023700"/>
            <a:ext cx="1077366" cy="1077353"/>
          </a:xfrm>
          <a:prstGeom prst="rect">
            <a:avLst/>
          </a:prstGeom>
        </p:spPr>
      </p:pic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09602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61" name="object 61"/>
          <p:cNvGrpSpPr>
            <a:grpSpLocks noGrp="1" noUngrp="1" noRot="1" noMove="1" noResize="1"/>
          </p:cNvGrpSpPr>
          <p:nvPr/>
        </p:nvGrpSpPr>
        <p:grpSpPr>
          <a:xfrm>
            <a:off x="9308743" y="1108000"/>
            <a:ext cx="1079500" cy="1079500"/>
            <a:chOff x="9308743" y="1108000"/>
            <a:chExt cx="1079500" cy="1079500"/>
          </a:xfrm>
        </p:grpSpPr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743" y="1108000"/>
              <a:ext cx="1079500" cy="1079500"/>
            </a:xfrm>
            <a:custGeom>
              <a:avLst/>
              <a:gdLst/>
              <a:ahLst/>
              <a:cxnLst/>
              <a:rect l="l" t="t" r="r" b="b"/>
              <a:pathLst>
                <a:path w="1079500" h="1079500">
                  <a:moveTo>
                    <a:pt x="1079500" y="0"/>
                  </a:moveTo>
                  <a:lnTo>
                    <a:pt x="0" y="0"/>
                  </a:lnTo>
                  <a:lnTo>
                    <a:pt x="0" y="1079500"/>
                  </a:lnTo>
                  <a:lnTo>
                    <a:pt x="1079500" y="1079500"/>
                  </a:lnTo>
                  <a:lnTo>
                    <a:pt x="1079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406" y="1166679"/>
              <a:ext cx="939165" cy="352425"/>
            </a:xfrm>
            <a:custGeom>
              <a:avLst/>
              <a:gdLst/>
              <a:ahLst/>
              <a:cxnLst/>
              <a:rect l="l" t="t" r="r" b="b"/>
              <a:pathLst>
                <a:path w="939165" h="352425">
                  <a:moveTo>
                    <a:pt x="23469" y="281597"/>
                  </a:moveTo>
                  <a:lnTo>
                    <a:pt x="0" y="281597"/>
                  </a:lnTo>
                  <a:lnTo>
                    <a:pt x="0" y="305066"/>
                  </a:lnTo>
                  <a:lnTo>
                    <a:pt x="23469" y="305066"/>
                  </a:lnTo>
                  <a:lnTo>
                    <a:pt x="23469" y="281597"/>
                  </a:lnTo>
                  <a:close/>
                </a:path>
                <a:path w="939165" h="352425">
                  <a:moveTo>
                    <a:pt x="70408" y="211201"/>
                  </a:moveTo>
                  <a:lnTo>
                    <a:pt x="46939" y="211201"/>
                  </a:lnTo>
                  <a:lnTo>
                    <a:pt x="23469" y="211201"/>
                  </a:lnTo>
                  <a:lnTo>
                    <a:pt x="23469" y="234670"/>
                  </a:lnTo>
                  <a:lnTo>
                    <a:pt x="0" y="234670"/>
                  </a:lnTo>
                  <a:lnTo>
                    <a:pt x="0" y="258140"/>
                  </a:lnTo>
                  <a:lnTo>
                    <a:pt x="23469" y="258140"/>
                  </a:lnTo>
                  <a:lnTo>
                    <a:pt x="23469" y="281597"/>
                  </a:lnTo>
                  <a:lnTo>
                    <a:pt x="46939" y="281597"/>
                  </a:lnTo>
                  <a:lnTo>
                    <a:pt x="46939" y="258140"/>
                  </a:lnTo>
                  <a:lnTo>
                    <a:pt x="70408" y="258140"/>
                  </a:lnTo>
                  <a:lnTo>
                    <a:pt x="70408" y="211201"/>
                  </a:lnTo>
                  <a:close/>
                </a:path>
                <a:path w="939165" h="352425">
                  <a:moveTo>
                    <a:pt x="117335" y="187731"/>
                  </a:moveTo>
                  <a:lnTo>
                    <a:pt x="93878" y="187731"/>
                  </a:lnTo>
                  <a:lnTo>
                    <a:pt x="70408" y="187731"/>
                  </a:lnTo>
                  <a:lnTo>
                    <a:pt x="70408" y="211201"/>
                  </a:lnTo>
                  <a:lnTo>
                    <a:pt x="93878" y="211201"/>
                  </a:lnTo>
                  <a:lnTo>
                    <a:pt x="117335" y="211201"/>
                  </a:lnTo>
                  <a:lnTo>
                    <a:pt x="117335" y="187731"/>
                  </a:lnTo>
                  <a:close/>
                </a:path>
                <a:path w="939165" h="352425">
                  <a:moveTo>
                    <a:pt x="187744" y="187731"/>
                  </a:moveTo>
                  <a:lnTo>
                    <a:pt x="164274" y="187731"/>
                  </a:lnTo>
                  <a:lnTo>
                    <a:pt x="140804" y="187731"/>
                  </a:lnTo>
                  <a:lnTo>
                    <a:pt x="140804" y="211201"/>
                  </a:lnTo>
                  <a:lnTo>
                    <a:pt x="164274" y="211201"/>
                  </a:lnTo>
                  <a:lnTo>
                    <a:pt x="187744" y="211201"/>
                  </a:lnTo>
                  <a:lnTo>
                    <a:pt x="187744" y="187731"/>
                  </a:lnTo>
                  <a:close/>
                </a:path>
                <a:path w="939165" h="352425">
                  <a:moveTo>
                    <a:pt x="281609" y="164261"/>
                  </a:moveTo>
                  <a:lnTo>
                    <a:pt x="258140" y="164261"/>
                  </a:lnTo>
                  <a:lnTo>
                    <a:pt x="258140" y="117322"/>
                  </a:lnTo>
                  <a:lnTo>
                    <a:pt x="234670" y="117322"/>
                  </a:lnTo>
                  <a:lnTo>
                    <a:pt x="234670" y="93865"/>
                  </a:lnTo>
                  <a:lnTo>
                    <a:pt x="211213" y="93865"/>
                  </a:lnTo>
                  <a:lnTo>
                    <a:pt x="211213" y="70396"/>
                  </a:lnTo>
                  <a:lnTo>
                    <a:pt x="234670" y="70396"/>
                  </a:lnTo>
                  <a:lnTo>
                    <a:pt x="234670" y="46926"/>
                  </a:lnTo>
                  <a:lnTo>
                    <a:pt x="211213" y="46926"/>
                  </a:lnTo>
                  <a:lnTo>
                    <a:pt x="187744" y="46926"/>
                  </a:lnTo>
                  <a:lnTo>
                    <a:pt x="187744" y="93865"/>
                  </a:lnTo>
                  <a:lnTo>
                    <a:pt x="211201" y="93865"/>
                  </a:lnTo>
                  <a:lnTo>
                    <a:pt x="211201" y="117335"/>
                  </a:lnTo>
                  <a:lnTo>
                    <a:pt x="234670" y="117335"/>
                  </a:lnTo>
                  <a:lnTo>
                    <a:pt x="234670" y="164261"/>
                  </a:lnTo>
                  <a:lnTo>
                    <a:pt x="211213" y="164261"/>
                  </a:lnTo>
                  <a:lnTo>
                    <a:pt x="211213" y="140804"/>
                  </a:lnTo>
                  <a:lnTo>
                    <a:pt x="187744" y="140804"/>
                  </a:lnTo>
                  <a:lnTo>
                    <a:pt x="187744" y="164274"/>
                  </a:lnTo>
                  <a:lnTo>
                    <a:pt x="211201" y="164274"/>
                  </a:lnTo>
                  <a:lnTo>
                    <a:pt x="211201" y="187731"/>
                  </a:lnTo>
                  <a:lnTo>
                    <a:pt x="234670" y="187731"/>
                  </a:lnTo>
                  <a:lnTo>
                    <a:pt x="258140" y="187731"/>
                  </a:lnTo>
                  <a:lnTo>
                    <a:pt x="281609" y="187731"/>
                  </a:lnTo>
                  <a:lnTo>
                    <a:pt x="281609" y="164261"/>
                  </a:lnTo>
                  <a:close/>
                </a:path>
                <a:path w="939165" h="352425">
                  <a:moveTo>
                    <a:pt x="305079" y="187731"/>
                  </a:moveTo>
                  <a:lnTo>
                    <a:pt x="281609" y="187731"/>
                  </a:lnTo>
                  <a:lnTo>
                    <a:pt x="281609" y="211201"/>
                  </a:lnTo>
                  <a:lnTo>
                    <a:pt x="305079" y="211201"/>
                  </a:lnTo>
                  <a:lnTo>
                    <a:pt x="305079" y="187731"/>
                  </a:lnTo>
                  <a:close/>
                </a:path>
                <a:path w="939165" h="352425">
                  <a:moveTo>
                    <a:pt x="305079" y="0"/>
                  </a:moveTo>
                  <a:lnTo>
                    <a:pt x="281609" y="0"/>
                  </a:lnTo>
                  <a:lnTo>
                    <a:pt x="258140" y="0"/>
                  </a:lnTo>
                  <a:lnTo>
                    <a:pt x="258140" y="46926"/>
                  </a:lnTo>
                  <a:lnTo>
                    <a:pt x="281609" y="46926"/>
                  </a:lnTo>
                  <a:lnTo>
                    <a:pt x="281609" y="23469"/>
                  </a:lnTo>
                  <a:lnTo>
                    <a:pt x="305079" y="23469"/>
                  </a:lnTo>
                  <a:lnTo>
                    <a:pt x="305079" y="0"/>
                  </a:lnTo>
                  <a:close/>
                </a:path>
                <a:path w="939165" h="352425">
                  <a:moveTo>
                    <a:pt x="328549" y="23469"/>
                  </a:moveTo>
                  <a:lnTo>
                    <a:pt x="305079" y="23469"/>
                  </a:lnTo>
                  <a:lnTo>
                    <a:pt x="305079" y="46939"/>
                  </a:lnTo>
                  <a:lnTo>
                    <a:pt x="328549" y="46939"/>
                  </a:lnTo>
                  <a:lnTo>
                    <a:pt x="328549" y="23469"/>
                  </a:lnTo>
                  <a:close/>
                </a:path>
                <a:path w="939165" h="352425">
                  <a:moveTo>
                    <a:pt x="398945" y="235165"/>
                  </a:moveTo>
                  <a:lnTo>
                    <a:pt x="375488" y="235165"/>
                  </a:lnTo>
                  <a:lnTo>
                    <a:pt x="352018" y="235165"/>
                  </a:lnTo>
                  <a:lnTo>
                    <a:pt x="352018" y="47205"/>
                  </a:lnTo>
                  <a:lnTo>
                    <a:pt x="328549" y="47205"/>
                  </a:lnTo>
                  <a:lnTo>
                    <a:pt x="328549" y="235165"/>
                  </a:lnTo>
                  <a:lnTo>
                    <a:pt x="305079" y="235165"/>
                  </a:lnTo>
                  <a:lnTo>
                    <a:pt x="305079" y="306285"/>
                  </a:lnTo>
                  <a:lnTo>
                    <a:pt x="281609" y="306285"/>
                  </a:lnTo>
                  <a:lnTo>
                    <a:pt x="281609" y="235165"/>
                  </a:lnTo>
                  <a:lnTo>
                    <a:pt x="258140" y="235165"/>
                  </a:lnTo>
                  <a:lnTo>
                    <a:pt x="234683" y="235165"/>
                  </a:lnTo>
                  <a:lnTo>
                    <a:pt x="234683" y="259295"/>
                  </a:lnTo>
                  <a:lnTo>
                    <a:pt x="258140" y="259295"/>
                  </a:lnTo>
                  <a:lnTo>
                    <a:pt x="258140" y="306285"/>
                  </a:lnTo>
                  <a:lnTo>
                    <a:pt x="234683" y="306285"/>
                  </a:lnTo>
                  <a:lnTo>
                    <a:pt x="211213" y="306285"/>
                  </a:lnTo>
                  <a:lnTo>
                    <a:pt x="211213" y="235165"/>
                  </a:lnTo>
                  <a:lnTo>
                    <a:pt x="187744" y="235165"/>
                  </a:lnTo>
                  <a:lnTo>
                    <a:pt x="164274" y="235165"/>
                  </a:lnTo>
                  <a:lnTo>
                    <a:pt x="140804" y="235165"/>
                  </a:lnTo>
                  <a:lnTo>
                    <a:pt x="140804" y="212305"/>
                  </a:lnTo>
                  <a:lnTo>
                    <a:pt x="117335" y="212305"/>
                  </a:lnTo>
                  <a:lnTo>
                    <a:pt x="117335" y="235165"/>
                  </a:lnTo>
                  <a:lnTo>
                    <a:pt x="93878" y="235165"/>
                  </a:lnTo>
                  <a:lnTo>
                    <a:pt x="93878" y="259295"/>
                  </a:lnTo>
                  <a:lnTo>
                    <a:pt x="70408" y="259295"/>
                  </a:lnTo>
                  <a:lnTo>
                    <a:pt x="70408" y="282155"/>
                  </a:lnTo>
                  <a:lnTo>
                    <a:pt x="46939" y="282155"/>
                  </a:lnTo>
                  <a:lnTo>
                    <a:pt x="46939" y="306285"/>
                  </a:lnTo>
                  <a:lnTo>
                    <a:pt x="70408" y="306285"/>
                  </a:lnTo>
                  <a:lnTo>
                    <a:pt x="93878" y="306285"/>
                  </a:lnTo>
                  <a:lnTo>
                    <a:pt x="117335" y="306285"/>
                  </a:lnTo>
                  <a:lnTo>
                    <a:pt x="117335" y="282155"/>
                  </a:lnTo>
                  <a:lnTo>
                    <a:pt x="140804" y="282155"/>
                  </a:lnTo>
                  <a:lnTo>
                    <a:pt x="140804" y="259295"/>
                  </a:lnTo>
                  <a:lnTo>
                    <a:pt x="164274" y="259295"/>
                  </a:lnTo>
                  <a:lnTo>
                    <a:pt x="164274" y="282155"/>
                  </a:lnTo>
                  <a:lnTo>
                    <a:pt x="187744" y="282155"/>
                  </a:lnTo>
                  <a:lnTo>
                    <a:pt x="187744" y="352005"/>
                  </a:lnTo>
                  <a:lnTo>
                    <a:pt x="211213" y="352005"/>
                  </a:lnTo>
                  <a:lnTo>
                    <a:pt x="234683" y="352005"/>
                  </a:lnTo>
                  <a:lnTo>
                    <a:pt x="234683" y="329145"/>
                  </a:lnTo>
                  <a:lnTo>
                    <a:pt x="258140" y="329145"/>
                  </a:lnTo>
                  <a:lnTo>
                    <a:pt x="281609" y="329145"/>
                  </a:lnTo>
                  <a:lnTo>
                    <a:pt x="281609" y="352005"/>
                  </a:lnTo>
                  <a:lnTo>
                    <a:pt x="305079" y="352005"/>
                  </a:lnTo>
                  <a:lnTo>
                    <a:pt x="305079" y="329145"/>
                  </a:lnTo>
                  <a:lnTo>
                    <a:pt x="328549" y="329145"/>
                  </a:lnTo>
                  <a:lnTo>
                    <a:pt x="328549" y="259295"/>
                  </a:lnTo>
                  <a:lnTo>
                    <a:pt x="352018" y="259295"/>
                  </a:lnTo>
                  <a:lnTo>
                    <a:pt x="352018" y="329145"/>
                  </a:lnTo>
                  <a:lnTo>
                    <a:pt x="375488" y="329145"/>
                  </a:lnTo>
                  <a:lnTo>
                    <a:pt x="375488" y="259295"/>
                  </a:lnTo>
                  <a:lnTo>
                    <a:pt x="398945" y="259295"/>
                  </a:lnTo>
                  <a:lnTo>
                    <a:pt x="398945" y="235165"/>
                  </a:lnTo>
                  <a:close/>
                </a:path>
                <a:path w="939165" h="352425">
                  <a:moveTo>
                    <a:pt x="422414" y="165315"/>
                  </a:moveTo>
                  <a:lnTo>
                    <a:pt x="398945" y="165315"/>
                  </a:lnTo>
                  <a:lnTo>
                    <a:pt x="398945" y="235165"/>
                  </a:lnTo>
                  <a:lnTo>
                    <a:pt x="422414" y="235165"/>
                  </a:lnTo>
                  <a:lnTo>
                    <a:pt x="422414" y="165315"/>
                  </a:lnTo>
                  <a:close/>
                </a:path>
                <a:path w="939165" h="352425">
                  <a:moveTo>
                    <a:pt x="422414" y="0"/>
                  </a:moveTo>
                  <a:lnTo>
                    <a:pt x="398945" y="0"/>
                  </a:lnTo>
                  <a:lnTo>
                    <a:pt x="398945" y="23469"/>
                  </a:lnTo>
                  <a:lnTo>
                    <a:pt x="422414" y="23469"/>
                  </a:lnTo>
                  <a:lnTo>
                    <a:pt x="422414" y="0"/>
                  </a:lnTo>
                  <a:close/>
                </a:path>
                <a:path w="939165" h="352425">
                  <a:moveTo>
                    <a:pt x="445884" y="140804"/>
                  </a:moveTo>
                  <a:lnTo>
                    <a:pt x="422414" y="140804"/>
                  </a:lnTo>
                  <a:lnTo>
                    <a:pt x="422414" y="164274"/>
                  </a:lnTo>
                  <a:lnTo>
                    <a:pt x="445884" y="164274"/>
                  </a:lnTo>
                  <a:lnTo>
                    <a:pt x="445884" y="140804"/>
                  </a:lnTo>
                  <a:close/>
                </a:path>
                <a:path w="939165" h="352425">
                  <a:moveTo>
                    <a:pt x="492823" y="188175"/>
                  </a:moveTo>
                  <a:lnTo>
                    <a:pt x="469353" y="188175"/>
                  </a:lnTo>
                  <a:lnTo>
                    <a:pt x="469353" y="259295"/>
                  </a:lnTo>
                  <a:lnTo>
                    <a:pt x="492823" y="259295"/>
                  </a:lnTo>
                  <a:lnTo>
                    <a:pt x="492823" y="188175"/>
                  </a:lnTo>
                  <a:close/>
                </a:path>
                <a:path w="939165" h="352425">
                  <a:moveTo>
                    <a:pt x="610146" y="93865"/>
                  </a:moveTo>
                  <a:lnTo>
                    <a:pt x="586689" y="93865"/>
                  </a:lnTo>
                  <a:lnTo>
                    <a:pt x="563219" y="93865"/>
                  </a:lnTo>
                  <a:lnTo>
                    <a:pt x="539750" y="93865"/>
                  </a:lnTo>
                  <a:lnTo>
                    <a:pt x="539750" y="70396"/>
                  </a:lnTo>
                  <a:lnTo>
                    <a:pt x="516280" y="70396"/>
                  </a:lnTo>
                  <a:lnTo>
                    <a:pt x="516280" y="93865"/>
                  </a:lnTo>
                  <a:lnTo>
                    <a:pt x="492810" y="93865"/>
                  </a:lnTo>
                  <a:lnTo>
                    <a:pt x="492810" y="70396"/>
                  </a:lnTo>
                  <a:lnTo>
                    <a:pt x="469341" y="70396"/>
                  </a:lnTo>
                  <a:lnTo>
                    <a:pt x="469341" y="93865"/>
                  </a:lnTo>
                  <a:lnTo>
                    <a:pt x="445884" y="93865"/>
                  </a:lnTo>
                  <a:lnTo>
                    <a:pt x="422414" y="93865"/>
                  </a:lnTo>
                  <a:lnTo>
                    <a:pt x="422414" y="117335"/>
                  </a:lnTo>
                  <a:lnTo>
                    <a:pt x="445884" y="117335"/>
                  </a:lnTo>
                  <a:lnTo>
                    <a:pt x="445884" y="140804"/>
                  </a:lnTo>
                  <a:lnTo>
                    <a:pt x="469341" y="140804"/>
                  </a:lnTo>
                  <a:lnTo>
                    <a:pt x="469341" y="164274"/>
                  </a:lnTo>
                  <a:lnTo>
                    <a:pt x="492810" y="164274"/>
                  </a:lnTo>
                  <a:lnTo>
                    <a:pt x="492810" y="117335"/>
                  </a:lnTo>
                  <a:lnTo>
                    <a:pt x="516280" y="117335"/>
                  </a:lnTo>
                  <a:lnTo>
                    <a:pt x="516280" y="164274"/>
                  </a:lnTo>
                  <a:lnTo>
                    <a:pt x="539750" y="164274"/>
                  </a:lnTo>
                  <a:lnTo>
                    <a:pt x="539750" y="140804"/>
                  </a:lnTo>
                  <a:lnTo>
                    <a:pt x="563219" y="140804"/>
                  </a:lnTo>
                  <a:lnTo>
                    <a:pt x="563219" y="117335"/>
                  </a:lnTo>
                  <a:lnTo>
                    <a:pt x="586689" y="117335"/>
                  </a:lnTo>
                  <a:lnTo>
                    <a:pt x="610146" y="117335"/>
                  </a:lnTo>
                  <a:lnTo>
                    <a:pt x="610146" y="93865"/>
                  </a:lnTo>
                  <a:close/>
                </a:path>
                <a:path w="939165" h="352425">
                  <a:moveTo>
                    <a:pt x="610158" y="234657"/>
                  </a:moveTo>
                  <a:lnTo>
                    <a:pt x="586689" y="234657"/>
                  </a:lnTo>
                  <a:lnTo>
                    <a:pt x="586689" y="187731"/>
                  </a:lnTo>
                  <a:lnTo>
                    <a:pt x="563219" y="187731"/>
                  </a:lnTo>
                  <a:lnTo>
                    <a:pt x="563219" y="258127"/>
                  </a:lnTo>
                  <a:lnTo>
                    <a:pt x="586689" y="258127"/>
                  </a:lnTo>
                  <a:lnTo>
                    <a:pt x="610158" y="258127"/>
                  </a:lnTo>
                  <a:lnTo>
                    <a:pt x="610158" y="234657"/>
                  </a:lnTo>
                  <a:close/>
                </a:path>
                <a:path w="939165" h="352425">
                  <a:moveTo>
                    <a:pt x="657085" y="211201"/>
                  </a:moveTo>
                  <a:lnTo>
                    <a:pt x="633615" y="211201"/>
                  </a:lnTo>
                  <a:lnTo>
                    <a:pt x="633615" y="281597"/>
                  </a:lnTo>
                  <a:lnTo>
                    <a:pt x="657085" y="281597"/>
                  </a:lnTo>
                  <a:lnTo>
                    <a:pt x="657085" y="211201"/>
                  </a:lnTo>
                  <a:close/>
                </a:path>
                <a:path w="939165" h="352425">
                  <a:moveTo>
                    <a:pt x="750963" y="23469"/>
                  </a:moveTo>
                  <a:lnTo>
                    <a:pt x="727494" y="23469"/>
                  </a:lnTo>
                  <a:lnTo>
                    <a:pt x="727494" y="46926"/>
                  </a:lnTo>
                  <a:lnTo>
                    <a:pt x="704024" y="46926"/>
                  </a:lnTo>
                  <a:lnTo>
                    <a:pt x="704024" y="23469"/>
                  </a:lnTo>
                  <a:lnTo>
                    <a:pt x="727494" y="23469"/>
                  </a:lnTo>
                  <a:lnTo>
                    <a:pt x="727494" y="0"/>
                  </a:lnTo>
                  <a:lnTo>
                    <a:pt x="704024" y="0"/>
                  </a:lnTo>
                  <a:lnTo>
                    <a:pt x="704024" y="23456"/>
                  </a:lnTo>
                  <a:lnTo>
                    <a:pt x="680554" y="23456"/>
                  </a:lnTo>
                  <a:lnTo>
                    <a:pt x="657085" y="23456"/>
                  </a:lnTo>
                  <a:lnTo>
                    <a:pt x="657085" y="46926"/>
                  </a:lnTo>
                  <a:lnTo>
                    <a:pt x="633615" y="46926"/>
                  </a:lnTo>
                  <a:lnTo>
                    <a:pt x="633615" y="0"/>
                  </a:lnTo>
                  <a:lnTo>
                    <a:pt x="610158" y="0"/>
                  </a:lnTo>
                  <a:lnTo>
                    <a:pt x="586689" y="0"/>
                  </a:lnTo>
                  <a:lnTo>
                    <a:pt x="563219" y="0"/>
                  </a:lnTo>
                  <a:lnTo>
                    <a:pt x="563219" y="23456"/>
                  </a:lnTo>
                  <a:lnTo>
                    <a:pt x="586689" y="23456"/>
                  </a:lnTo>
                  <a:lnTo>
                    <a:pt x="586689" y="46926"/>
                  </a:lnTo>
                  <a:lnTo>
                    <a:pt x="563219" y="46926"/>
                  </a:lnTo>
                  <a:lnTo>
                    <a:pt x="563219" y="23469"/>
                  </a:lnTo>
                  <a:lnTo>
                    <a:pt x="539750" y="23469"/>
                  </a:lnTo>
                  <a:lnTo>
                    <a:pt x="516280" y="23469"/>
                  </a:lnTo>
                  <a:lnTo>
                    <a:pt x="516280" y="46939"/>
                  </a:lnTo>
                  <a:lnTo>
                    <a:pt x="539750" y="46939"/>
                  </a:lnTo>
                  <a:lnTo>
                    <a:pt x="563219" y="46939"/>
                  </a:lnTo>
                  <a:lnTo>
                    <a:pt x="563219" y="70396"/>
                  </a:lnTo>
                  <a:lnTo>
                    <a:pt x="586689" y="70396"/>
                  </a:lnTo>
                  <a:lnTo>
                    <a:pt x="610158" y="70396"/>
                  </a:lnTo>
                  <a:lnTo>
                    <a:pt x="610158" y="93865"/>
                  </a:lnTo>
                  <a:lnTo>
                    <a:pt x="633615" y="93865"/>
                  </a:lnTo>
                  <a:lnTo>
                    <a:pt x="657085" y="93865"/>
                  </a:lnTo>
                  <a:lnTo>
                    <a:pt x="657085" y="117322"/>
                  </a:lnTo>
                  <a:lnTo>
                    <a:pt x="680554" y="117322"/>
                  </a:lnTo>
                  <a:lnTo>
                    <a:pt x="680554" y="140792"/>
                  </a:lnTo>
                  <a:lnTo>
                    <a:pt x="704024" y="140792"/>
                  </a:lnTo>
                  <a:lnTo>
                    <a:pt x="704024" y="117322"/>
                  </a:lnTo>
                  <a:lnTo>
                    <a:pt x="727494" y="117322"/>
                  </a:lnTo>
                  <a:lnTo>
                    <a:pt x="750963" y="117322"/>
                  </a:lnTo>
                  <a:lnTo>
                    <a:pt x="750963" y="93865"/>
                  </a:lnTo>
                  <a:lnTo>
                    <a:pt x="727494" y="93865"/>
                  </a:lnTo>
                  <a:lnTo>
                    <a:pt x="704024" y="93865"/>
                  </a:lnTo>
                  <a:lnTo>
                    <a:pt x="680554" y="93865"/>
                  </a:lnTo>
                  <a:lnTo>
                    <a:pt x="680554" y="70396"/>
                  </a:lnTo>
                  <a:lnTo>
                    <a:pt x="704024" y="70396"/>
                  </a:lnTo>
                  <a:lnTo>
                    <a:pt x="727494" y="70396"/>
                  </a:lnTo>
                  <a:lnTo>
                    <a:pt x="727494" y="46939"/>
                  </a:lnTo>
                  <a:lnTo>
                    <a:pt x="750963" y="46939"/>
                  </a:lnTo>
                  <a:lnTo>
                    <a:pt x="750963" y="23469"/>
                  </a:lnTo>
                  <a:close/>
                </a:path>
                <a:path w="939165" h="352425">
                  <a:moveTo>
                    <a:pt x="774433" y="117335"/>
                  </a:moveTo>
                  <a:lnTo>
                    <a:pt x="750963" y="117335"/>
                  </a:lnTo>
                  <a:lnTo>
                    <a:pt x="750963" y="164261"/>
                  </a:lnTo>
                  <a:lnTo>
                    <a:pt x="727494" y="164261"/>
                  </a:lnTo>
                  <a:lnTo>
                    <a:pt x="727494" y="140792"/>
                  </a:lnTo>
                  <a:lnTo>
                    <a:pt x="704024" y="140792"/>
                  </a:lnTo>
                  <a:lnTo>
                    <a:pt x="704024" y="187731"/>
                  </a:lnTo>
                  <a:lnTo>
                    <a:pt x="727494" y="187731"/>
                  </a:lnTo>
                  <a:lnTo>
                    <a:pt x="727494" y="211188"/>
                  </a:lnTo>
                  <a:lnTo>
                    <a:pt x="704024" y="211188"/>
                  </a:lnTo>
                  <a:lnTo>
                    <a:pt x="704024" y="187731"/>
                  </a:lnTo>
                  <a:lnTo>
                    <a:pt x="680554" y="187731"/>
                  </a:lnTo>
                  <a:lnTo>
                    <a:pt x="680554" y="140792"/>
                  </a:lnTo>
                  <a:lnTo>
                    <a:pt x="657085" y="140792"/>
                  </a:lnTo>
                  <a:lnTo>
                    <a:pt x="657085" y="164261"/>
                  </a:lnTo>
                  <a:lnTo>
                    <a:pt x="633628" y="164261"/>
                  </a:lnTo>
                  <a:lnTo>
                    <a:pt x="633628" y="117322"/>
                  </a:lnTo>
                  <a:lnTo>
                    <a:pt x="610158" y="117322"/>
                  </a:lnTo>
                  <a:lnTo>
                    <a:pt x="610158" y="164261"/>
                  </a:lnTo>
                  <a:lnTo>
                    <a:pt x="586689" y="164261"/>
                  </a:lnTo>
                  <a:lnTo>
                    <a:pt x="586689" y="140804"/>
                  </a:lnTo>
                  <a:lnTo>
                    <a:pt x="563219" y="140804"/>
                  </a:lnTo>
                  <a:lnTo>
                    <a:pt x="563219" y="164274"/>
                  </a:lnTo>
                  <a:lnTo>
                    <a:pt x="586689" y="164274"/>
                  </a:lnTo>
                  <a:lnTo>
                    <a:pt x="586689" y="187731"/>
                  </a:lnTo>
                  <a:lnTo>
                    <a:pt x="610158" y="187731"/>
                  </a:lnTo>
                  <a:lnTo>
                    <a:pt x="633628" y="187731"/>
                  </a:lnTo>
                  <a:lnTo>
                    <a:pt x="657085" y="187731"/>
                  </a:lnTo>
                  <a:lnTo>
                    <a:pt x="657085" y="211188"/>
                  </a:lnTo>
                  <a:lnTo>
                    <a:pt x="680554" y="211188"/>
                  </a:lnTo>
                  <a:lnTo>
                    <a:pt x="680554" y="234657"/>
                  </a:lnTo>
                  <a:lnTo>
                    <a:pt x="704024" y="234657"/>
                  </a:lnTo>
                  <a:lnTo>
                    <a:pt x="727494" y="234657"/>
                  </a:lnTo>
                  <a:lnTo>
                    <a:pt x="750963" y="234657"/>
                  </a:lnTo>
                  <a:lnTo>
                    <a:pt x="750963" y="211188"/>
                  </a:lnTo>
                  <a:lnTo>
                    <a:pt x="774420" y="211188"/>
                  </a:lnTo>
                  <a:lnTo>
                    <a:pt x="774420" y="187731"/>
                  </a:lnTo>
                  <a:lnTo>
                    <a:pt x="750963" y="187731"/>
                  </a:lnTo>
                  <a:lnTo>
                    <a:pt x="750963" y="164274"/>
                  </a:lnTo>
                  <a:lnTo>
                    <a:pt x="774433" y="164274"/>
                  </a:lnTo>
                  <a:lnTo>
                    <a:pt x="774433" y="117335"/>
                  </a:lnTo>
                  <a:close/>
                </a:path>
                <a:path w="939165" h="352425">
                  <a:moveTo>
                    <a:pt x="774433" y="70396"/>
                  </a:moveTo>
                  <a:lnTo>
                    <a:pt x="750963" y="70396"/>
                  </a:lnTo>
                  <a:lnTo>
                    <a:pt x="750963" y="93865"/>
                  </a:lnTo>
                  <a:lnTo>
                    <a:pt x="774433" y="93865"/>
                  </a:lnTo>
                  <a:lnTo>
                    <a:pt x="774433" y="70396"/>
                  </a:lnTo>
                  <a:close/>
                </a:path>
                <a:path w="939165" h="352425">
                  <a:moveTo>
                    <a:pt x="774433" y="0"/>
                  </a:moveTo>
                  <a:lnTo>
                    <a:pt x="750963" y="0"/>
                  </a:lnTo>
                  <a:lnTo>
                    <a:pt x="750963" y="23469"/>
                  </a:lnTo>
                  <a:lnTo>
                    <a:pt x="774433" y="23469"/>
                  </a:lnTo>
                  <a:lnTo>
                    <a:pt x="774433" y="0"/>
                  </a:lnTo>
                  <a:close/>
                </a:path>
                <a:path w="939165" h="352425">
                  <a:moveTo>
                    <a:pt x="797890" y="211201"/>
                  </a:moveTo>
                  <a:lnTo>
                    <a:pt x="774420" y="211201"/>
                  </a:lnTo>
                  <a:lnTo>
                    <a:pt x="774420" y="234670"/>
                  </a:lnTo>
                  <a:lnTo>
                    <a:pt x="797890" y="234670"/>
                  </a:lnTo>
                  <a:lnTo>
                    <a:pt x="797890" y="211201"/>
                  </a:lnTo>
                  <a:close/>
                </a:path>
                <a:path w="939165" h="352425">
                  <a:moveTo>
                    <a:pt x="915225" y="187731"/>
                  </a:moveTo>
                  <a:lnTo>
                    <a:pt x="891755" y="187731"/>
                  </a:lnTo>
                  <a:lnTo>
                    <a:pt x="868286" y="187731"/>
                  </a:lnTo>
                  <a:lnTo>
                    <a:pt x="868286" y="211201"/>
                  </a:lnTo>
                  <a:lnTo>
                    <a:pt x="891755" y="211201"/>
                  </a:lnTo>
                  <a:lnTo>
                    <a:pt x="915225" y="211201"/>
                  </a:lnTo>
                  <a:lnTo>
                    <a:pt x="915225" y="187731"/>
                  </a:lnTo>
                  <a:close/>
                </a:path>
                <a:path w="939165" h="352425">
                  <a:moveTo>
                    <a:pt x="938682" y="234670"/>
                  </a:moveTo>
                  <a:lnTo>
                    <a:pt x="915225" y="234670"/>
                  </a:lnTo>
                  <a:lnTo>
                    <a:pt x="891755" y="234670"/>
                  </a:lnTo>
                  <a:lnTo>
                    <a:pt x="891755" y="258140"/>
                  </a:lnTo>
                  <a:lnTo>
                    <a:pt x="915225" y="258140"/>
                  </a:lnTo>
                  <a:lnTo>
                    <a:pt x="938682" y="258140"/>
                  </a:lnTo>
                  <a:lnTo>
                    <a:pt x="938682" y="2346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406" y="1166895"/>
              <a:ext cx="962660" cy="539750"/>
            </a:xfrm>
            <a:custGeom>
              <a:avLst/>
              <a:gdLst/>
              <a:ahLst/>
              <a:cxnLst/>
              <a:rect l="l" t="t" r="r" b="b"/>
              <a:pathLst>
                <a:path w="962659" h="539750">
                  <a:moveTo>
                    <a:pt x="93878" y="398729"/>
                  </a:moveTo>
                  <a:lnTo>
                    <a:pt x="70408" y="398729"/>
                  </a:lnTo>
                  <a:lnTo>
                    <a:pt x="70408" y="445655"/>
                  </a:lnTo>
                  <a:lnTo>
                    <a:pt x="93878" y="445655"/>
                  </a:lnTo>
                  <a:lnTo>
                    <a:pt x="93878" y="398729"/>
                  </a:lnTo>
                  <a:close/>
                </a:path>
                <a:path w="962659" h="539750">
                  <a:moveTo>
                    <a:pt x="140804" y="398729"/>
                  </a:moveTo>
                  <a:lnTo>
                    <a:pt x="117335" y="398729"/>
                  </a:lnTo>
                  <a:lnTo>
                    <a:pt x="117335" y="422198"/>
                  </a:lnTo>
                  <a:lnTo>
                    <a:pt x="140804" y="422198"/>
                  </a:lnTo>
                  <a:lnTo>
                    <a:pt x="140804" y="398729"/>
                  </a:lnTo>
                  <a:close/>
                </a:path>
                <a:path w="962659" h="539750">
                  <a:moveTo>
                    <a:pt x="140804" y="351790"/>
                  </a:moveTo>
                  <a:lnTo>
                    <a:pt x="117335" y="351790"/>
                  </a:lnTo>
                  <a:lnTo>
                    <a:pt x="93865" y="351790"/>
                  </a:lnTo>
                  <a:lnTo>
                    <a:pt x="70408" y="351790"/>
                  </a:lnTo>
                  <a:lnTo>
                    <a:pt x="46939" y="351790"/>
                  </a:lnTo>
                  <a:lnTo>
                    <a:pt x="46939" y="328320"/>
                  </a:lnTo>
                  <a:lnTo>
                    <a:pt x="23469" y="328320"/>
                  </a:lnTo>
                  <a:lnTo>
                    <a:pt x="0" y="328320"/>
                  </a:lnTo>
                  <a:lnTo>
                    <a:pt x="0" y="398716"/>
                  </a:lnTo>
                  <a:lnTo>
                    <a:pt x="23469" y="398716"/>
                  </a:lnTo>
                  <a:lnTo>
                    <a:pt x="46939" y="398716"/>
                  </a:lnTo>
                  <a:lnTo>
                    <a:pt x="46939" y="375259"/>
                  </a:lnTo>
                  <a:lnTo>
                    <a:pt x="70408" y="375259"/>
                  </a:lnTo>
                  <a:lnTo>
                    <a:pt x="93865" y="375259"/>
                  </a:lnTo>
                  <a:lnTo>
                    <a:pt x="93865" y="398716"/>
                  </a:lnTo>
                  <a:lnTo>
                    <a:pt x="117335" y="398716"/>
                  </a:lnTo>
                  <a:lnTo>
                    <a:pt x="117335" y="375259"/>
                  </a:lnTo>
                  <a:lnTo>
                    <a:pt x="140804" y="375259"/>
                  </a:lnTo>
                  <a:lnTo>
                    <a:pt x="140804" y="351790"/>
                  </a:lnTo>
                  <a:close/>
                </a:path>
                <a:path w="962659" h="539750">
                  <a:moveTo>
                    <a:pt x="140804" y="304850"/>
                  </a:moveTo>
                  <a:lnTo>
                    <a:pt x="117335" y="304850"/>
                  </a:lnTo>
                  <a:lnTo>
                    <a:pt x="117335" y="328320"/>
                  </a:lnTo>
                  <a:lnTo>
                    <a:pt x="140804" y="328320"/>
                  </a:lnTo>
                  <a:lnTo>
                    <a:pt x="140804" y="304850"/>
                  </a:lnTo>
                  <a:close/>
                </a:path>
                <a:path w="962659" h="539750">
                  <a:moveTo>
                    <a:pt x="164274" y="375259"/>
                  </a:moveTo>
                  <a:lnTo>
                    <a:pt x="140804" y="375259"/>
                  </a:lnTo>
                  <a:lnTo>
                    <a:pt x="140804" y="398729"/>
                  </a:lnTo>
                  <a:lnTo>
                    <a:pt x="164274" y="398729"/>
                  </a:lnTo>
                  <a:lnTo>
                    <a:pt x="164274" y="375259"/>
                  </a:lnTo>
                  <a:close/>
                </a:path>
                <a:path w="962659" h="539750">
                  <a:moveTo>
                    <a:pt x="164274" y="328320"/>
                  </a:moveTo>
                  <a:lnTo>
                    <a:pt x="140804" y="328320"/>
                  </a:lnTo>
                  <a:lnTo>
                    <a:pt x="140804" y="351790"/>
                  </a:lnTo>
                  <a:lnTo>
                    <a:pt x="164274" y="351790"/>
                  </a:lnTo>
                  <a:lnTo>
                    <a:pt x="164274" y="328320"/>
                  </a:lnTo>
                  <a:close/>
                </a:path>
                <a:path w="962659" h="539750">
                  <a:moveTo>
                    <a:pt x="164274" y="281381"/>
                  </a:moveTo>
                  <a:lnTo>
                    <a:pt x="140804" y="281381"/>
                  </a:lnTo>
                  <a:lnTo>
                    <a:pt x="140804" y="304850"/>
                  </a:lnTo>
                  <a:lnTo>
                    <a:pt x="164274" y="304850"/>
                  </a:lnTo>
                  <a:lnTo>
                    <a:pt x="164274" y="281381"/>
                  </a:lnTo>
                  <a:close/>
                </a:path>
                <a:path w="962659" h="539750">
                  <a:moveTo>
                    <a:pt x="187744" y="351790"/>
                  </a:moveTo>
                  <a:lnTo>
                    <a:pt x="164274" y="351790"/>
                  </a:lnTo>
                  <a:lnTo>
                    <a:pt x="164274" y="375259"/>
                  </a:lnTo>
                  <a:lnTo>
                    <a:pt x="187744" y="375259"/>
                  </a:lnTo>
                  <a:lnTo>
                    <a:pt x="187744" y="351790"/>
                  </a:lnTo>
                  <a:close/>
                </a:path>
                <a:path w="962659" h="539750">
                  <a:moveTo>
                    <a:pt x="211213" y="398729"/>
                  </a:moveTo>
                  <a:lnTo>
                    <a:pt x="187744" y="398729"/>
                  </a:lnTo>
                  <a:lnTo>
                    <a:pt x="187744" y="422198"/>
                  </a:lnTo>
                  <a:lnTo>
                    <a:pt x="211213" y="422198"/>
                  </a:lnTo>
                  <a:lnTo>
                    <a:pt x="211213" y="398729"/>
                  </a:lnTo>
                  <a:close/>
                </a:path>
                <a:path w="962659" h="539750">
                  <a:moveTo>
                    <a:pt x="328549" y="71120"/>
                  </a:moveTo>
                  <a:lnTo>
                    <a:pt x="305079" y="71120"/>
                  </a:lnTo>
                  <a:lnTo>
                    <a:pt x="305079" y="93980"/>
                  </a:lnTo>
                  <a:lnTo>
                    <a:pt x="281609" y="93980"/>
                  </a:lnTo>
                  <a:lnTo>
                    <a:pt x="281609" y="71120"/>
                  </a:lnTo>
                  <a:lnTo>
                    <a:pt x="258140" y="71120"/>
                  </a:lnTo>
                  <a:lnTo>
                    <a:pt x="258140" y="118110"/>
                  </a:lnTo>
                  <a:lnTo>
                    <a:pt x="281609" y="118110"/>
                  </a:lnTo>
                  <a:lnTo>
                    <a:pt x="281609" y="165100"/>
                  </a:lnTo>
                  <a:lnTo>
                    <a:pt x="305079" y="165100"/>
                  </a:lnTo>
                  <a:lnTo>
                    <a:pt x="305079" y="118110"/>
                  </a:lnTo>
                  <a:lnTo>
                    <a:pt x="328549" y="118110"/>
                  </a:lnTo>
                  <a:lnTo>
                    <a:pt x="328549" y="71120"/>
                  </a:lnTo>
                  <a:close/>
                </a:path>
                <a:path w="962659" h="539750">
                  <a:moveTo>
                    <a:pt x="352018" y="328320"/>
                  </a:moveTo>
                  <a:lnTo>
                    <a:pt x="328549" y="328320"/>
                  </a:lnTo>
                  <a:lnTo>
                    <a:pt x="328549" y="351790"/>
                  </a:lnTo>
                  <a:lnTo>
                    <a:pt x="352018" y="351790"/>
                  </a:lnTo>
                  <a:lnTo>
                    <a:pt x="352018" y="328320"/>
                  </a:lnTo>
                  <a:close/>
                </a:path>
                <a:path w="962659" h="539750">
                  <a:moveTo>
                    <a:pt x="375488" y="187960"/>
                  </a:moveTo>
                  <a:lnTo>
                    <a:pt x="352018" y="187960"/>
                  </a:lnTo>
                  <a:lnTo>
                    <a:pt x="352018" y="212090"/>
                  </a:lnTo>
                  <a:lnTo>
                    <a:pt x="375488" y="212090"/>
                  </a:lnTo>
                  <a:lnTo>
                    <a:pt x="375488" y="187960"/>
                  </a:lnTo>
                  <a:close/>
                </a:path>
                <a:path w="962659" h="539750">
                  <a:moveTo>
                    <a:pt x="398945" y="445655"/>
                  </a:moveTo>
                  <a:lnTo>
                    <a:pt x="375475" y="445655"/>
                  </a:lnTo>
                  <a:lnTo>
                    <a:pt x="375475" y="469125"/>
                  </a:lnTo>
                  <a:lnTo>
                    <a:pt x="352005" y="469125"/>
                  </a:lnTo>
                  <a:lnTo>
                    <a:pt x="328536" y="469125"/>
                  </a:lnTo>
                  <a:lnTo>
                    <a:pt x="328536" y="445655"/>
                  </a:lnTo>
                  <a:lnTo>
                    <a:pt x="352005" y="445655"/>
                  </a:lnTo>
                  <a:lnTo>
                    <a:pt x="375475" y="445655"/>
                  </a:lnTo>
                  <a:lnTo>
                    <a:pt x="375475" y="422198"/>
                  </a:lnTo>
                  <a:lnTo>
                    <a:pt x="352005" y="422198"/>
                  </a:lnTo>
                  <a:lnTo>
                    <a:pt x="352005" y="398729"/>
                  </a:lnTo>
                  <a:lnTo>
                    <a:pt x="328536" y="398729"/>
                  </a:lnTo>
                  <a:lnTo>
                    <a:pt x="305079" y="398729"/>
                  </a:lnTo>
                  <a:lnTo>
                    <a:pt x="305079" y="445655"/>
                  </a:lnTo>
                  <a:lnTo>
                    <a:pt x="281609" y="445655"/>
                  </a:lnTo>
                  <a:lnTo>
                    <a:pt x="281609" y="351790"/>
                  </a:lnTo>
                  <a:lnTo>
                    <a:pt x="258140" y="351790"/>
                  </a:lnTo>
                  <a:lnTo>
                    <a:pt x="258140" y="469125"/>
                  </a:lnTo>
                  <a:lnTo>
                    <a:pt x="281609" y="469125"/>
                  </a:lnTo>
                  <a:lnTo>
                    <a:pt x="305079" y="469125"/>
                  </a:lnTo>
                  <a:lnTo>
                    <a:pt x="305079" y="492594"/>
                  </a:lnTo>
                  <a:lnTo>
                    <a:pt x="328536" y="492594"/>
                  </a:lnTo>
                  <a:lnTo>
                    <a:pt x="352005" y="492594"/>
                  </a:lnTo>
                  <a:lnTo>
                    <a:pt x="352005" y="539534"/>
                  </a:lnTo>
                  <a:lnTo>
                    <a:pt x="375475" y="539534"/>
                  </a:lnTo>
                  <a:lnTo>
                    <a:pt x="375475" y="492594"/>
                  </a:lnTo>
                  <a:lnTo>
                    <a:pt x="398945" y="492594"/>
                  </a:lnTo>
                  <a:lnTo>
                    <a:pt x="398945" y="445655"/>
                  </a:lnTo>
                  <a:close/>
                </a:path>
                <a:path w="962659" h="539750">
                  <a:moveTo>
                    <a:pt x="469341" y="257924"/>
                  </a:moveTo>
                  <a:lnTo>
                    <a:pt x="445871" y="257924"/>
                  </a:lnTo>
                  <a:lnTo>
                    <a:pt x="422414" y="257924"/>
                  </a:lnTo>
                  <a:lnTo>
                    <a:pt x="398945" y="257924"/>
                  </a:lnTo>
                  <a:lnTo>
                    <a:pt x="398945" y="281381"/>
                  </a:lnTo>
                  <a:lnTo>
                    <a:pt x="422414" y="281381"/>
                  </a:lnTo>
                  <a:lnTo>
                    <a:pt x="422414" y="304850"/>
                  </a:lnTo>
                  <a:lnTo>
                    <a:pt x="398945" y="304850"/>
                  </a:lnTo>
                  <a:lnTo>
                    <a:pt x="398945" y="328320"/>
                  </a:lnTo>
                  <a:lnTo>
                    <a:pt x="422414" y="328320"/>
                  </a:lnTo>
                  <a:lnTo>
                    <a:pt x="422414" y="351790"/>
                  </a:lnTo>
                  <a:lnTo>
                    <a:pt x="445871" y="351790"/>
                  </a:lnTo>
                  <a:lnTo>
                    <a:pt x="445871" y="328320"/>
                  </a:lnTo>
                  <a:lnTo>
                    <a:pt x="469341" y="328320"/>
                  </a:lnTo>
                  <a:lnTo>
                    <a:pt x="469341" y="304850"/>
                  </a:lnTo>
                  <a:lnTo>
                    <a:pt x="445871" y="304850"/>
                  </a:lnTo>
                  <a:lnTo>
                    <a:pt x="445871" y="281381"/>
                  </a:lnTo>
                  <a:lnTo>
                    <a:pt x="469341" y="281381"/>
                  </a:lnTo>
                  <a:lnTo>
                    <a:pt x="469341" y="257924"/>
                  </a:lnTo>
                  <a:close/>
                </a:path>
                <a:path w="962659" h="539750">
                  <a:moveTo>
                    <a:pt x="492823" y="0"/>
                  </a:moveTo>
                  <a:lnTo>
                    <a:pt x="469353" y="0"/>
                  </a:lnTo>
                  <a:lnTo>
                    <a:pt x="445884" y="0"/>
                  </a:lnTo>
                  <a:lnTo>
                    <a:pt x="445884" y="24130"/>
                  </a:lnTo>
                  <a:lnTo>
                    <a:pt x="422414" y="24130"/>
                  </a:lnTo>
                  <a:lnTo>
                    <a:pt x="422414" y="46990"/>
                  </a:lnTo>
                  <a:lnTo>
                    <a:pt x="398945" y="46990"/>
                  </a:lnTo>
                  <a:lnTo>
                    <a:pt x="398945" y="24130"/>
                  </a:lnTo>
                  <a:lnTo>
                    <a:pt x="375488" y="24130"/>
                  </a:lnTo>
                  <a:lnTo>
                    <a:pt x="375488" y="71120"/>
                  </a:lnTo>
                  <a:lnTo>
                    <a:pt x="352018" y="71120"/>
                  </a:lnTo>
                  <a:lnTo>
                    <a:pt x="352018" y="140970"/>
                  </a:lnTo>
                  <a:lnTo>
                    <a:pt x="375488" y="140970"/>
                  </a:lnTo>
                  <a:lnTo>
                    <a:pt x="375488" y="187960"/>
                  </a:lnTo>
                  <a:lnTo>
                    <a:pt x="398945" y="187960"/>
                  </a:lnTo>
                  <a:lnTo>
                    <a:pt x="398945" y="234950"/>
                  </a:lnTo>
                  <a:lnTo>
                    <a:pt x="422414" y="234950"/>
                  </a:lnTo>
                  <a:lnTo>
                    <a:pt x="445884" y="234950"/>
                  </a:lnTo>
                  <a:lnTo>
                    <a:pt x="469353" y="234950"/>
                  </a:lnTo>
                  <a:lnTo>
                    <a:pt x="469353" y="165100"/>
                  </a:lnTo>
                  <a:lnTo>
                    <a:pt x="445884" y="165100"/>
                  </a:lnTo>
                  <a:lnTo>
                    <a:pt x="445884" y="212090"/>
                  </a:lnTo>
                  <a:lnTo>
                    <a:pt x="422414" y="212090"/>
                  </a:lnTo>
                  <a:lnTo>
                    <a:pt x="422414" y="165100"/>
                  </a:lnTo>
                  <a:lnTo>
                    <a:pt x="398945" y="165100"/>
                  </a:lnTo>
                  <a:lnTo>
                    <a:pt x="398945" y="118110"/>
                  </a:lnTo>
                  <a:lnTo>
                    <a:pt x="375488" y="118110"/>
                  </a:lnTo>
                  <a:lnTo>
                    <a:pt x="375488" y="93980"/>
                  </a:lnTo>
                  <a:lnTo>
                    <a:pt x="398945" y="93980"/>
                  </a:lnTo>
                  <a:lnTo>
                    <a:pt x="422414" y="93980"/>
                  </a:lnTo>
                  <a:lnTo>
                    <a:pt x="422414" y="71120"/>
                  </a:lnTo>
                  <a:lnTo>
                    <a:pt x="445884" y="71120"/>
                  </a:lnTo>
                  <a:lnTo>
                    <a:pt x="445884" y="46990"/>
                  </a:lnTo>
                  <a:lnTo>
                    <a:pt x="469353" y="46990"/>
                  </a:lnTo>
                  <a:lnTo>
                    <a:pt x="469353" y="24130"/>
                  </a:lnTo>
                  <a:lnTo>
                    <a:pt x="492823" y="24130"/>
                  </a:lnTo>
                  <a:lnTo>
                    <a:pt x="492823" y="0"/>
                  </a:lnTo>
                  <a:close/>
                </a:path>
                <a:path w="962659" h="539750">
                  <a:moveTo>
                    <a:pt x="539750" y="187960"/>
                  </a:moveTo>
                  <a:lnTo>
                    <a:pt x="516293" y="187960"/>
                  </a:lnTo>
                  <a:lnTo>
                    <a:pt x="492823" y="187960"/>
                  </a:lnTo>
                  <a:lnTo>
                    <a:pt x="492823" y="212090"/>
                  </a:lnTo>
                  <a:lnTo>
                    <a:pt x="516293" y="212090"/>
                  </a:lnTo>
                  <a:lnTo>
                    <a:pt x="539750" y="212090"/>
                  </a:lnTo>
                  <a:lnTo>
                    <a:pt x="539750" y="187960"/>
                  </a:lnTo>
                  <a:close/>
                </a:path>
                <a:path w="962659" h="539750">
                  <a:moveTo>
                    <a:pt x="586676" y="281381"/>
                  </a:moveTo>
                  <a:lnTo>
                    <a:pt x="563206" y="281381"/>
                  </a:lnTo>
                  <a:lnTo>
                    <a:pt x="563206" y="304850"/>
                  </a:lnTo>
                  <a:lnTo>
                    <a:pt x="539737" y="304850"/>
                  </a:lnTo>
                  <a:lnTo>
                    <a:pt x="539737" y="234454"/>
                  </a:lnTo>
                  <a:lnTo>
                    <a:pt x="516280" y="234454"/>
                  </a:lnTo>
                  <a:lnTo>
                    <a:pt x="516280" y="257911"/>
                  </a:lnTo>
                  <a:lnTo>
                    <a:pt x="492810" y="257911"/>
                  </a:lnTo>
                  <a:lnTo>
                    <a:pt x="492810" y="281381"/>
                  </a:lnTo>
                  <a:lnTo>
                    <a:pt x="469341" y="281381"/>
                  </a:lnTo>
                  <a:lnTo>
                    <a:pt x="469341" y="304850"/>
                  </a:lnTo>
                  <a:lnTo>
                    <a:pt x="492810" y="304850"/>
                  </a:lnTo>
                  <a:lnTo>
                    <a:pt x="492810" y="328320"/>
                  </a:lnTo>
                  <a:lnTo>
                    <a:pt x="516280" y="328320"/>
                  </a:lnTo>
                  <a:lnTo>
                    <a:pt x="539737" y="328320"/>
                  </a:lnTo>
                  <a:lnTo>
                    <a:pt x="563206" y="328320"/>
                  </a:lnTo>
                  <a:lnTo>
                    <a:pt x="586676" y="328320"/>
                  </a:lnTo>
                  <a:lnTo>
                    <a:pt x="586676" y="281381"/>
                  </a:lnTo>
                  <a:close/>
                </a:path>
                <a:path w="962659" h="539750">
                  <a:moveTo>
                    <a:pt x="633615" y="281381"/>
                  </a:moveTo>
                  <a:lnTo>
                    <a:pt x="610146" y="281381"/>
                  </a:lnTo>
                  <a:lnTo>
                    <a:pt x="610146" y="304850"/>
                  </a:lnTo>
                  <a:lnTo>
                    <a:pt x="633615" y="304850"/>
                  </a:lnTo>
                  <a:lnTo>
                    <a:pt x="633615" y="281381"/>
                  </a:lnTo>
                  <a:close/>
                </a:path>
                <a:path w="962659" h="539750">
                  <a:moveTo>
                    <a:pt x="704011" y="304850"/>
                  </a:moveTo>
                  <a:lnTo>
                    <a:pt x="680554" y="304850"/>
                  </a:lnTo>
                  <a:lnTo>
                    <a:pt x="680554" y="281381"/>
                  </a:lnTo>
                  <a:lnTo>
                    <a:pt x="657085" y="281381"/>
                  </a:lnTo>
                  <a:lnTo>
                    <a:pt x="657085" y="351790"/>
                  </a:lnTo>
                  <a:lnTo>
                    <a:pt x="680554" y="351790"/>
                  </a:lnTo>
                  <a:lnTo>
                    <a:pt x="704011" y="351790"/>
                  </a:lnTo>
                  <a:lnTo>
                    <a:pt x="704011" y="304850"/>
                  </a:lnTo>
                  <a:close/>
                </a:path>
                <a:path w="962659" h="539750">
                  <a:moveTo>
                    <a:pt x="891768" y="257924"/>
                  </a:moveTo>
                  <a:lnTo>
                    <a:pt x="868299" y="257924"/>
                  </a:lnTo>
                  <a:lnTo>
                    <a:pt x="868299" y="210985"/>
                  </a:lnTo>
                  <a:lnTo>
                    <a:pt x="844829" y="210985"/>
                  </a:lnTo>
                  <a:lnTo>
                    <a:pt x="821359" y="210985"/>
                  </a:lnTo>
                  <a:lnTo>
                    <a:pt x="821359" y="234454"/>
                  </a:lnTo>
                  <a:lnTo>
                    <a:pt x="797890" y="234454"/>
                  </a:lnTo>
                  <a:lnTo>
                    <a:pt x="797890" y="257924"/>
                  </a:lnTo>
                  <a:lnTo>
                    <a:pt x="774433" y="257924"/>
                  </a:lnTo>
                  <a:lnTo>
                    <a:pt x="750963" y="257924"/>
                  </a:lnTo>
                  <a:lnTo>
                    <a:pt x="727494" y="257924"/>
                  </a:lnTo>
                  <a:lnTo>
                    <a:pt x="704024" y="257924"/>
                  </a:lnTo>
                  <a:lnTo>
                    <a:pt x="680567" y="257924"/>
                  </a:lnTo>
                  <a:lnTo>
                    <a:pt x="680567" y="281381"/>
                  </a:lnTo>
                  <a:lnTo>
                    <a:pt x="797890" y="281381"/>
                  </a:lnTo>
                  <a:lnTo>
                    <a:pt x="797890" y="328320"/>
                  </a:lnTo>
                  <a:lnTo>
                    <a:pt x="774433" y="328320"/>
                  </a:lnTo>
                  <a:lnTo>
                    <a:pt x="774433" y="304850"/>
                  </a:lnTo>
                  <a:lnTo>
                    <a:pt x="750963" y="304850"/>
                  </a:lnTo>
                  <a:lnTo>
                    <a:pt x="727494" y="304850"/>
                  </a:lnTo>
                  <a:lnTo>
                    <a:pt x="727494" y="351790"/>
                  </a:lnTo>
                  <a:lnTo>
                    <a:pt x="750963" y="351790"/>
                  </a:lnTo>
                  <a:lnTo>
                    <a:pt x="750963" y="375246"/>
                  </a:lnTo>
                  <a:lnTo>
                    <a:pt x="774433" y="375246"/>
                  </a:lnTo>
                  <a:lnTo>
                    <a:pt x="774433" y="422186"/>
                  </a:lnTo>
                  <a:lnTo>
                    <a:pt x="797890" y="422186"/>
                  </a:lnTo>
                  <a:lnTo>
                    <a:pt x="797890" y="351790"/>
                  </a:lnTo>
                  <a:lnTo>
                    <a:pt x="821359" y="351790"/>
                  </a:lnTo>
                  <a:lnTo>
                    <a:pt x="844829" y="351790"/>
                  </a:lnTo>
                  <a:lnTo>
                    <a:pt x="844829" y="328320"/>
                  </a:lnTo>
                  <a:lnTo>
                    <a:pt x="868299" y="328320"/>
                  </a:lnTo>
                  <a:lnTo>
                    <a:pt x="868299" y="304850"/>
                  </a:lnTo>
                  <a:lnTo>
                    <a:pt x="844829" y="304850"/>
                  </a:lnTo>
                  <a:lnTo>
                    <a:pt x="821359" y="304850"/>
                  </a:lnTo>
                  <a:lnTo>
                    <a:pt x="821359" y="281381"/>
                  </a:lnTo>
                  <a:lnTo>
                    <a:pt x="844829" y="281381"/>
                  </a:lnTo>
                  <a:lnTo>
                    <a:pt x="868299" y="281381"/>
                  </a:lnTo>
                  <a:lnTo>
                    <a:pt x="891768" y="281381"/>
                  </a:lnTo>
                  <a:lnTo>
                    <a:pt x="891768" y="257924"/>
                  </a:lnTo>
                  <a:close/>
                </a:path>
                <a:path w="962659" h="539750">
                  <a:moveTo>
                    <a:pt x="938695" y="351790"/>
                  </a:moveTo>
                  <a:lnTo>
                    <a:pt x="915225" y="351790"/>
                  </a:lnTo>
                  <a:lnTo>
                    <a:pt x="915225" y="328320"/>
                  </a:lnTo>
                  <a:lnTo>
                    <a:pt x="891755" y="328320"/>
                  </a:lnTo>
                  <a:lnTo>
                    <a:pt x="891755" y="351790"/>
                  </a:lnTo>
                  <a:lnTo>
                    <a:pt x="868299" y="351790"/>
                  </a:lnTo>
                  <a:lnTo>
                    <a:pt x="844829" y="351790"/>
                  </a:lnTo>
                  <a:lnTo>
                    <a:pt x="844829" y="375259"/>
                  </a:lnTo>
                  <a:lnTo>
                    <a:pt x="868299" y="375259"/>
                  </a:lnTo>
                  <a:lnTo>
                    <a:pt x="891755" y="375259"/>
                  </a:lnTo>
                  <a:lnTo>
                    <a:pt x="915225" y="375259"/>
                  </a:lnTo>
                  <a:lnTo>
                    <a:pt x="938695" y="375259"/>
                  </a:lnTo>
                  <a:lnTo>
                    <a:pt x="938695" y="351790"/>
                  </a:lnTo>
                  <a:close/>
                </a:path>
                <a:path w="962659" h="539750">
                  <a:moveTo>
                    <a:pt x="962164" y="375259"/>
                  </a:moveTo>
                  <a:lnTo>
                    <a:pt x="938695" y="375259"/>
                  </a:lnTo>
                  <a:lnTo>
                    <a:pt x="938695" y="398729"/>
                  </a:lnTo>
                  <a:lnTo>
                    <a:pt x="962164" y="398729"/>
                  </a:lnTo>
                  <a:lnTo>
                    <a:pt x="962164" y="375259"/>
                  </a:lnTo>
                  <a:close/>
                </a:path>
                <a:path w="962659" h="539750">
                  <a:moveTo>
                    <a:pt x="962164" y="281381"/>
                  </a:moveTo>
                  <a:lnTo>
                    <a:pt x="938695" y="281381"/>
                  </a:lnTo>
                  <a:lnTo>
                    <a:pt x="915225" y="281381"/>
                  </a:lnTo>
                  <a:lnTo>
                    <a:pt x="915225" y="304850"/>
                  </a:lnTo>
                  <a:lnTo>
                    <a:pt x="938695" y="304850"/>
                  </a:lnTo>
                  <a:lnTo>
                    <a:pt x="938695" y="351790"/>
                  </a:lnTo>
                  <a:lnTo>
                    <a:pt x="962164" y="351790"/>
                  </a:lnTo>
                  <a:lnTo>
                    <a:pt x="962164" y="28138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406" y="1495216"/>
              <a:ext cx="962660" cy="446405"/>
            </a:xfrm>
            <a:custGeom>
              <a:avLst/>
              <a:gdLst/>
              <a:ahLst/>
              <a:cxnLst/>
              <a:rect l="l" t="t" r="r" b="b"/>
              <a:pathLst>
                <a:path w="962659" h="446405">
                  <a:moveTo>
                    <a:pt x="23469" y="117335"/>
                  </a:moveTo>
                  <a:lnTo>
                    <a:pt x="0" y="117335"/>
                  </a:lnTo>
                  <a:lnTo>
                    <a:pt x="0" y="140804"/>
                  </a:lnTo>
                  <a:lnTo>
                    <a:pt x="23469" y="140804"/>
                  </a:lnTo>
                  <a:lnTo>
                    <a:pt x="23469" y="117335"/>
                  </a:lnTo>
                  <a:close/>
                </a:path>
                <a:path w="962659" h="446405">
                  <a:moveTo>
                    <a:pt x="164274" y="93878"/>
                  </a:moveTo>
                  <a:lnTo>
                    <a:pt x="140804" y="93878"/>
                  </a:lnTo>
                  <a:lnTo>
                    <a:pt x="140804" y="117335"/>
                  </a:lnTo>
                  <a:lnTo>
                    <a:pt x="117335" y="117335"/>
                  </a:lnTo>
                  <a:lnTo>
                    <a:pt x="117335" y="140804"/>
                  </a:lnTo>
                  <a:lnTo>
                    <a:pt x="93878" y="140804"/>
                  </a:lnTo>
                  <a:lnTo>
                    <a:pt x="70408" y="140804"/>
                  </a:lnTo>
                  <a:lnTo>
                    <a:pt x="46939" y="140804"/>
                  </a:lnTo>
                  <a:lnTo>
                    <a:pt x="46939" y="187744"/>
                  </a:lnTo>
                  <a:lnTo>
                    <a:pt x="70408" y="187744"/>
                  </a:lnTo>
                  <a:lnTo>
                    <a:pt x="70408" y="211201"/>
                  </a:lnTo>
                  <a:lnTo>
                    <a:pt x="93878" y="211201"/>
                  </a:lnTo>
                  <a:lnTo>
                    <a:pt x="93878" y="234670"/>
                  </a:lnTo>
                  <a:lnTo>
                    <a:pt x="70408" y="234670"/>
                  </a:lnTo>
                  <a:lnTo>
                    <a:pt x="70408" y="258140"/>
                  </a:lnTo>
                  <a:lnTo>
                    <a:pt x="46939" y="258140"/>
                  </a:lnTo>
                  <a:lnTo>
                    <a:pt x="46939" y="305066"/>
                  </a:lnTo>
                  <a:lnTo>
                    <a:pt x="23469" y="305066"/>
                  </a:lnTo>
                  <a:lnTo>
                    <a:pt x="23469" y="211213"/>
                  </a:lnTo>
                  <a:lnTo>
                    <a:pt x="46939" y="211213"/>
                  </a:lnTo>
                  <a:lnTo>
                    <a:pt x="46939" y="187744"/>
                  </a:lnTo>
                  <a:lnTo>
                    <a:pt x="23469" y="187744"/>
                  </a:lnTo>
                  <a:lnTo>
                    <a:pt x="23469" y="211201"/>
                  </a:lnTo>
                  <a:lnTo>
                    <a:pt x="0" y="211201"/>
                  </a:lnTo>
                  <a:lnTo>
                    <a:pt x="0" y="445871"/>
                  </a:lnTo>
                  <a:lnTo>
                    <a:pt x="23469" y="445871"/>
                  </a:lnTo>
                  <a:lnTo>
                    <a:pt x="46939" y="445871"/>
                  </a:lnTo>
                  <a:lnTo>
                    <a:pt x="46939" y="422414"/>
                  </a:lnTo>
                  <a:lnTo>
                    <a:pt x="70408" y="422414"/>
                  </a:lnTo>
                  <a:lnTo>
                    <a:pt x="93865" y="422414"/>
                  </a:lnTo>
                  <a:lnTo>
                    <a:pt x="93865" y="375475"/>
                  </a:lnTo>
                  <a:lnTo>
                    <a:pt x="70408" y="375475"/>
                  </a:lnTo>
                  <a:lnTo>
                    <a:pt x="70408" y="352005"/>
                  </a:lnTo>
                  <a:lnTo>
                    <a:pt x="46939" y="352005"/>
                  </a:lnTo>
                  <a:lnTo>
                    <a:pt x="46939" y="375475"/>
                  </a:lnTo>
                  <a:lnTo>
                    <a:pt x="23469" y="375475"/>
                  </a:lnTo>
                  <a:lnTo>
                    <a:pt x="23469" y="352005"/>
                  </a:lnTo>
                  <a:lnTo>
                    <a:pt x="46939" y="352005"/>
                  </a:lnTo>
                  <a:lnTo>
                    <a:pt x="46939" y="305079"/>
                  </a:lnTo>
                  <a:lnTo>
                    <a:pt x="70408" y="305079"/>
                  </a:lnTo>
                  <a:lnTo>
                    <a:pt x="70408" y="281609"/>
                  </a:lnTo>
                  <a:lnTo>
                    <a:pt x="93878" y="281609"/>
                  </a:lnTo>
                  <a:lnTo>
                    <a:pt x="117335" y="281609"/>
                  </a:lnTo>
                  <a:lnTo>
                    <a:pt x="117335" y="211201"/>
                  </a:lnTo>
                  <a:lnTo>
                    <a:pt x="140804" y="211201"/>
                  </a:lnTo>
                  <a:lnTo>
                    <a:pt x="164274" y="211201"/>
                  </a:lnTo>
                  <a:lnTo>
                    <a:pt x="164274" y="187744"/>
                  </a:lnTo>
                  <a:lnTo>
                    <a:pt x="140804" y="187744"/>
                  </a:lnTo>
                  <a:lnTo>
                    <a:pt x="117335" y="187744"/>
                  </a:lnTo>
                  <a:lnTo>
                    <a:pt x="117335" y="164274"/>
                  </a:lnTo>
                  <a:lnTo>
                    <a:pt x="140804" y="164274"/>
                  </a:lnTo>
                  <a:lnTo>
                    <a:pt x="164274" y="164274"/>
                  </a:lnTo>
                  <a:lnTo>
                    <a:pt x="164274" y="140804"/>
                  </a:lnTo>
                  <a:lnTo>
                    <a:pt x="140804" y="140804"/>
                  </a:lnTo>
                  <a:lnTo>
                    <a:pt x="140804" y="117348"/>
                  </a:lnTo>
                  <a:lnTo>
                    <a:pt x="164274" y="117348"/>
                  </a:lnTo>
                  <a:lnTo>
                    <a:pt x="164274" y="93878"/>
                  </a:lnTo>
                  <a:close/>
                </a:path>
                <a:path w="962659" h="446405">
                  <a:moveTo>
                    <a:pt x="187744" y="211201"/>
                  </a:moveTo>
                  <a:lnTo>
                    <a:pt x="164274" y="211201"/>
                  </a:lnTo>
                  <a:lnTo>
                    <a:pt x="164274" y="234670"/>
                  </a:lnTo>
                  <a:lnTo>
                    <a:pt x="140804" y="234670"/>
                  </a:lnTo>
                  <a:lnTo>
                    <a:pt x="140804" y="258140"/>
                  </a:lnTo>
                  <a:lnTo>
                    <a:pt x="164274" y="258140"/>
                  </a:lnTo>
                  <a:lnTo>
                    <a:pt x="187744" y="258140"/>
                  </a:lnTo>
                  <a:lnTo>
                    <a:pt x="187744" y="211201"/>
                  </a:lnTo>
                  <a:close/>
                </a:path>
                <a:path w="962659" h="446405">
                  <a:moveTo>
                    <a:pt x="258140" y="258140"/>
                  </a:moveTo>
                  <a:lnTo>
                    <a:pt x="234670" y="258140"/>
                  </a:lnTo>
                  <a:lnTo>
                    <a:pt x="234670" y="281609"/>
                  </a:lnTo>
                  <a:lnTo>
                    <a:pt x="258140" y="281609"/>
                  </a:lnTo>
                  <a:lnTo>
                    <a:pt x="258140" y="258140"/>
                  </a:lnTo>
                  <a:close/>
                </a:path>
                <a:path w="962659" h="446405">
                  <a:moveTo>
                    <a:pt x="258140" y="70408"/>
                  </a:moveTo>
                  <a:lnTo>
                    <a:pt x="234670" y="70408"/>
                  </a:lnTo>
                  <a:lnTo>
                    <a:pt x="234670" y="93878"/>
                  </a:lnTo>
                  <a:lnTo>
                    <a:pt x="258140" y="93878"/>
                  </a:lnTo>
                  <a:lnTo>
                    <a:pt x="258140" y="70408"/>
                  </a:lnTo>
                  <a:close/>
                </a:path>
                <a:path w="962659" h="446405">
                  <a:moveTo>
                    <a:pt x="305079" y="46939"/>
                  </a:moveTo>
                  <a:lnTo>
                    <a:pt x="281609" y="46939"/>
                  </a:lnTo>
                  <a:lnTo>
                    <a:pt x="281609" y="70408"/>
                  </a:lnTo>
                  <a:lnTo>
                    <a:pt x="305079" y="70408"/>
                  </a:lnTo>
                  <a:lnTo>
                    <a:pt x="305079" y="46939"/>
                  </a:lnTo>
                  <a:close/>
                </a:path>
                <a:path w="962659" h="446405">
                  <a:moveTo>
                    <a:pt x="352018" y="211201"/>
                  </a:moveTo>
                  <a:lnTo>
                    <a:pt x="328549" y="211201"/>
                  </a:lnTo>
                  <a:lnTo>
                    <a:pt x="328549" y="187744"/>
                  </a:lnTo>
                  <a:lnTo>
                    <a:pt x="305079" y="187744"/>
                  </a:lnTo>
                  <a:lnTo>
                    <a:pt x="305079" y="211201"/>
                  </a:lnTo>
                  <a:lnTo>
                    <a:pt x="281609" y="211201"/>
                  </a:lnTo>
                  <a:lnTo>
                    <a:pt x="281609" y="164274"/>
                  </a:lnTo>
                  <a:lnTo>
                    <a:pt x="258140" y="164274"/>
                  </a:lnTo>
                  <a:lnTo>
                    <a:pt x="258140" y="140804"/>
                  </a:lnTo>
                  <a:lnTo>
                    <a:pt x="234670" y="140804"/>
                  </a:lnTo>
                  <a:lnTo>
                    <a:pt x="234670" y="164274"/>
                  </a:lnTo>
                  <a:lnTo>
                    <a:pt x="211213" y="164274"/>
                  </a:lnTo>
                  <a:lnTo>
                    <a:pt x="211213" y="140804"/>
                  </a:lnTo>
                  <a:lnTo>
                    <a:pt x="234670" y="140804"/>
                  </a:lnTo>
                  <a:lnTo>
                    <a:pt x="234670" y="93878"/>
                  </a:lnTo>
                  <a:lnTo>
                    <a:pt x="211201" y="93878"/>
                  </a:lnTo>
                  <a:lnTo>
                    <a:pt x="211201" y="140804"/>
                  </a:lnTo>
                  <a:lnTo>
                    <a:pt x="187744" y="140804"/>
                  </a:lnTo>
                  <a:lnTo>
                    <a:pt x="187744" y="211201"/>
                  </a:lnTo>
                  <a:lnTo>
                    <a:pt x="211213" y="211201"/>
                  </a:lnTo>
                  <a:lnTo>
                    <a:pt x="211213" y="258140"/>
                  </a:lnTo>
                  <a:lnTo>
                    <a:pt x="234670" y="258140"/>
                  </a:lnTo>
                  <a:lnTo>
                    <a:pt x="234670" y="234670"/>
                  </a:lnTo>
                  <a:lnTo>
                    <a:pt x="258140" y="234670"/>
                  </a:lnTo>
                  <a:lnTo>
                    <a:pt x="258140" y="258140"/>
                  </a:lnTo>
                  <a:lnTo>
                    <a:pt x="281609" y="258140"/>
                  </a:lnTo>
                  <a:lnTo>
                    <a:pt x="281609" y="234670"/>
                  </a:lnTo>
                  <a:lnTo>
                    <a:pt x="305079" y="234670"/>
                  </a:lnTo>
                  <a:lnTo>
                    <a:pt x="328549" y="234670"/>
                  </a:lnTo>
                  <a:lnTo>
                    <a:pt x="352018" y="234670"/>
                  </a:lnTo>
                  <a:lnTo>
                    <a:pt x="352018" y="211201"/>
                  </a:lnTo>
                  <a:close/>
                </a:path>
                <a:path w="962659" h="446405">
                  <a:moveTo>
                    <a:pt x="375475" y="93878"/>
                  </a:moveTo>
                  <a:lnTo>
                    <a:pt x="352005" y="93878"/>
                  </a:lnTo>
                  <a:lnTo>
                    <a:pt x="352005" y="117335"/>
                  </a:lnTo>
                  <a:lnTo>
                    <a:pt x="375475" y="117335"/>
                  </a:lnTo>
                  <a:lnTo>
                    <a:pt x="375475" y="93878"/>
                  </a:lnTo>
                  <a:close/>
                </a:path>
                <a:path w="962659" h="446405">
                  <a:moveTo>
                    <a:pt x="469353" y="258140"/>
                  </a:moveTo>
                  <a:lnTo>
                    <a:pt x="445884" y="258140"/>
                  </a:lnTo>
                  <a:lnTo>
                    <a:pt x="445884" y="234670"/>
                  </a:lnTo>
                  <a:lnTo>
                    <a:pt x="422414" y="234670"/>
                  </a:lnTo>
                  <a:lnTo>
                    <a:pt x="422414" y="258140"/>
                  </a:lnTo>
                  <a:lnTo>
                    <a:pt x="398945" y="258140"/>
                  </a:lnTo>
                  <a:lnTo>
                    <a:pt x="398945" y="281609"/>
                  </a:lnTo>
                  <a:lnTo>
                    <a:pt x="398945" y="305066"/>
                  </a:lnTo>
                  <a:lnTo>
                    <a:pt x="375488" y="305066"/>
                  </a:lnTo>
                  <a:lnTo>
                    <a:pt x="375488" y="281609"/>
                  </a:lnTo>
                  <a:lnTo>
                    <a:pt x="398945" y="281609"/>
                  </a:lnTo>
                  <a:lnTo>
                    <a:pt x="398945" y="258140"/>
                  </a:lnTo>
                  <a:lnTo>
                    <a:pt x="398945" y="211201"/>
                  </a:lnTo>
                  <a:lnTo>
                    <a:pt x="375488" y="211201"/>
                  </a:lnTo>
                  <a:lnTo>
                    <a:pt x="375488" y="234670"/>
                  </a:lnTo>
                  <a:lnTo>
                    <a:pt x="352018" y="234670"/>
                  </a:lnTo>
                  <a:lnTo>
                    <a:pt x="352018" y="328536"/>
                  </a:lnTo>
                  <a:lnTo>
                    <a:pt x="375488" y="328536"/>
                  </a:lnTo>
                  <a:lnTo>
                    <a:pt x="375488" y="352005"/>
                  </a:lnTo>
                  <a:lnTo>
                    <a:pt x="398945" y="352005"/>
                  </a:lnTo>
                  <a:lnTo>
                    <a:pt x="398945" y="328536"/>
                  </a:lnTo>
                  <a:lnTo>
                    <a:pt x="422414" y="328536"/>
                  </a:lnTo>
                  <a:lnTo>
                    <a:pt x="422414" y="281609"/>
                  </a:lnTo>
                  <a:lnTo>
                    <a:pt x="445884" y="281609"/>
                  </a:lnTo>
                  <a:lnTo>
                    <a:pt x="445884" y="305066"/>
                  </a:lnTo>
                  <a:lnTo>
                    <a:pt x="469353" y="305066"/>
                  </a:lnTo>
                  <a:lnTo>
                    <a:pt x="469353" y="258140"/>
                  </a:lnTo>
                  <a:close/>
                </a:path>
                <a:path w="962659" h="446405">
                  <a:moveTo>
                    <a:pt x="469353" y="211201"/>
                  </a:moveTo>
                  <a:lnTo>
                    <a:pt x="445884" y="211201"/>
                  </a:lnTo>
                  <a:lnTo>
                    <a:pt x="445884" y="234670"/>
                  </a:lnTo>
                  <a:lnTo>
                    <a:pt x="469353" y="234670"/>
                  </a:lnTo>
                  <a:lnTo>
                    <a:pt x="469353" y="211201"/>
                  </a:lnTo>
                  <a:close/>
                </a:path>
                <a:path w="962659" h="446405">
                  <a:moveTo>
                    <a:pt x="516280" y="117335"/>
                  </a:moveTo>
                  <a:lnTo>
                    <a:pt x="492810" y="117335"/>
                  </a:lnTo>
                  <a:lnTo>
                    <a:pt x="492810" y="140804"/>
                  </a:lnTo>
                  <a:lnTo>
                    <a:pt x="516280" y="140804"/>
                  </a:lnTo>
                  <a:lnTo>
                    <a:pt x="516280" y="117335"/>
                  </a:lnTo>
                  <a:close/>
                </a:path>
                <a:path w="962659" h="446405">
                  <a:moveTo>
                    <a:pt x="516280" y="23469"/>
                  </a:moveTo>
                  <a:lnTo>
                    <a:pt x="492810" y="23469"/>
                  </a:lnTo>
                  <a:lnTo>
                    <a:pt x="492810" y="0"/>
                  </a:lnTo>
                  <a:lnTo>
                    <a:pt x="469341" y="0"/>
                  </a:lnTo>
                  <a:lnTo>
                    <a:pt x="469341" y="23469"/>
                  </a:lnTo>
                  <a:lnTo>
                    <a:pt x="445871" y="23469"/>
                  </a:lnTo>
                  <a:lnTo>
                    <a:pt x="445871" y="70408"/>
                  </a:lnTo>
                  <a:lnTo>
                    <a:pt x="469341" y="70408"/>
                  </a:lnTo>
                  <a:lnTo>
                    <a:pt x="469341" y="93878"/>
                  </a:lnTo>
                  <a:lnTo>
                    <a:pt x="445871" y="93878"/>
                  </a:lnTo>
                  <a:lnTo>
                    <a:pt x="422414" y="93878"/>
                  </a:lnTo>
                  <a:lnTo>
                    <a:pt x="422414" y="70408"/>
                  </a:lnTo>
                  <a:lnTo>
                    <a:pt x="398945" y="70408"/>
                  </a:lnTo>
                  <a:lnTo>
                    <a:pt x="398945" y="46939"/>
                  </a:lnTo>
                  <a:lnTo>
                    <a:pt x="422414" y="46939"/>
                  </a:lnTo>
                  <a:lnTo>
                    <a:pt x="422414" y="23469"/>
                  </a:lnTo>
                  <a:lnTo>
                    <a:pt x="398945" y="23469"/>
                  </a:lnTo>
                  <a:lnTo>
                    <a:pt x="375475" y="23469"/>
                  </a:lnTo>
                  <a:lnTo>
                    <a:pt x="352018" y="23469"/>
                  </a:lnTo>
                  <a:lnTo>
                    <a:pt x="352018" y="46939"/>
                  </a:lnTo>
                  <a:lnTo>
                    <a:pt x="375475" y="46939"/>
                  </a:lnTo>
                  <a:lnTo>
                    <a:pt x="375475" y="93878"/>
                  </a:lnTo>
                  <a:lnTo>
                    <a:pt x="398945" y="93878"/>
                  </a:lnTo>
                  <a:lnTo>
                    <a:pt x="398945" y="117335"/>
                  </a:lnTo>
                  <a:lnTo>
                    <a:pt x="422414" y="117335"/>
                  </a:lnTo>
                  <a:lnTo>
                    <a:pt x="422414" y="164274"/>
                  </a:lnTo>
                  <a:lnTo>
                    <a:pt x="398945" y="164274"/>
                  </a:lnTo>
                  <a:lnTo>
                    <a:pt x="398945" y="187744"/>
                  </a:lnTo>
                  <a:lnTo>
                    <a:pt x="422414" y="187744"/>
                  </a:lnTo>
                  <a:lnTo>
                    <a:pt x="445871" y="187744"/>
                  </a:lnTo>
                  <a:lnTo>
                    <a:pt x="445871" y="164274"/>
                  </a:lnTo>
                  <a:lnTo>
                    <a:pt x="469341" y="164274"/>
                  </a:lnTo>
                  <a:lnTo>
                    <a:pt x="469341" y="117335"/>
                  </a:lnTo>
                  <a:lnTo>
                    <a:pt x="492810" y="117335"/>
                  </a:lnTo>
                  <a:lnTo>
                    <a:pt x="492810" y="93878"/>
                  </a:lnTo>
                  <a:lnTo>
                    <a:pt x="516280" y="93878"/>
                  </a:lnTo>
                  <a:lnTo>
                    <a:pt x="516280" y="23469"/>
                  </a:lnTo>
                  <a:close/>
                </a:path>
                <a:path w="962659" h="446405">
                  <a:moveTo>
                    <a:pt x="539750" y="258140"/>
                  </a:moveTo>
                  <a:lnTo>
                    <a:pt x="516280" y="258140"/>
                  </a:lnTo>
                  <a:lnTo>
                    <a:pt x="516280" y="234670"/>
                  </a:lnTo>
                  <a:lnTo>
                    <a:pt x="492810" y="234670"/>
                  </a:lnTo>
                  <a:lnTo>
                    <a:pt x="492810" y="281609"/>
                  </a:lnTo>
                  <a:lnTo>
                    <a:pt x="516280" y="281609"/>
                  </a:lnTo>
                  <a:lnTo>
                    <a:pt x="539750" y="281609"/>
                  </a:lnTo>
                  <a:lnTo>
                    <a:pt x="539750" y="258140"/>
                  </a:lnTo>
                  <a:close/>
                </a:path>
                <a:path w="962659" h="446405">
                  <a:moveTo>
                    <a:pt x="563219" y="234670"/>
                  </a:moveTo>
                  <a:lnTo>
                    <a:pt x="539750" y="234670"/>
                  </a:lnTo>
                  <a:lnTo>
                    <a:pt x="539750" y="258140"/>
                  </a:lnTo>
                  <a:lnTo>
                    <a:pt x="563219" y="258140"/>
                  </a:lnTo>
                  <a:lnTo>
                    <a:pt x="563219" y="234670"/>
                  </a:lnTo>
                  <a:close/>
                </a:path>
                <a:path w="962659" h="446405">
                  <a:moveTo>
                    <a:pt x="586676" y="117335"/>
                  </a:moveTo>
                  <a:lnTo>
                    <a:pt x="563206" y="117335"/>
                  </a:lnTo>
                  <a:lnTo>
                    <a:pt x="539737" y="117335"/>
                  </a:lnTo>
                  <a:lnTo>
                    <a:pt x="539737" y="140804"/>
                  </a:lnTo>
                  <a:lnTo>
                    <a:pt x="516280" y="140804"/>
                  </a:lnTo>
                  <a:lnTo>
                    <a:pt x="516280" y="164274"/>
                  </a:lnTo>
                  <a:lnTo>
                    <a:pt x="492810" y="164274"/>
                  </a:lnTo>
                  <a:lnTo>
                    <a:pt x="469341" y="164274"/>
                  </a:lnTo>
                  <a:lnTo>
                    <a:pt x="469341" y="187744"/>
                  </a:lnTo>
                  <a:lnTo>
                    <a:pt x="492810" y="187744"/>
                  </a:lnTo>
                  <a:lnTo>
                    <a:pt x="516280" y="187744"/>
                  </a:lnTo>
                  <a:lnTo>
                    <a:pt x="539737" y="187744"/>
                  </a:lnTo>
                  <a:lnTo>
                    <a:pt x="563206" y="187744"/>
                  </a:lnTo>
                  <a:lnTo>
                    <a:pt x="563206" y="140804"/>
                  </a:lnTo>
                  <a:lnTo>
                    <a:pt x="586676" y="140804"/>
                  </a:lnTo>
                  <a:lnTo>
                    <a:pt x="586676" y="117335"/>
                  </a:lnTo>
                  <a:close/>
                </a:path>
                <a:path w="962659" h="446405">
                  <a:moveTo>
                    <a:pt x="727494" y="258140"/>
                  </a:moveTo>
                  <a:lnTo>
                    <a:pt x="704024" y="258140"/>
                  </a:lnTo>
                  <a:lnTo>
                    <a:pt x="704024" y="281609"/>
                  </a:lnTo>
                  <a:lnTo>
                    <a:pt x="727494" y="281609"/>
                  </a:lnTo>
                  <a:lnTo>
                    <a:pt x="727494" y="258140"/>
                  </a:lnTo>
                  <a:close/>
                </a:path>
                <a:path w="962659" h="446405">
                  <a:moveTo>
                    <a:pt x="727494" y="140804"/>
                  </a:moveTo>
                  <a:lnTo>
                    <a:pt x="704024" y="140804"/>
                  </a:lnTo>
                  <a:lnTo>
                    <a:pt x="704024" y="164274"/>
                  </a:lnTo>
                  <a:lnTo>
                    <a:pt x="727494" y="164274"/>
                  </a:lnTo>
                  <a:lnTo>
                    <a:pt x="727494" y="140804"/>
                  </a:lnTo>
                  <a:close/>
                </a:path>
                <a:path w="962659" h="446405">
                  <a:moveTo>
                    <a:pt x="750963" y="164274"/>
                  </a:moveTo>
                  <a:lnTo>
                    <a:pt x="727494" y="164274"/>
                  </a:lnTo>
                  <a:lnTo>
                    <a:pt x="727494" y="187744"/>
                  </a:lnTo>
                  <a:lnTo>
                    <a:pt x="750963" y="187744"/>
                  </a:lnTo>
                  <a:lnTo>
                    <a:pt x="750963" y="164274"/>
                  </a:lnTo>
                  <a:close/>
                </a:path>
                <a:path w="962659" h="446405">
                  <a:moveTo>
                    <a:pt x="821359" y="140804"/>
                  </a:moveTo>
                  <a:lnTo>
                    <a:pt x="797890" y="140804"/>
                  </a:lnTo>
                  <a:lnTo>
                    <a:pt x="797890" y="164274"/>
                  </a:lnTo>
                  <a:lnTo>
                    <a:pt x="821359" y="164274"/>
                  </a:lnTo>
                  <a:lnTo>
                    <a:pt x="821359" y="140804"/>
                  </a:lnTo>
                  <a:close/>
                </a:path>
                <a:path w="962659" h="446405">
                  <a:moveTo>
                    <a:pt x="868286" y="258140"/>
                  </a:moveTo>
                  <a:lnTo>
                    <a:pt x="844829" y="258140"/>
                  </a:lnTo>
                  <a:lnTo>
                    <a:pt x="821359" y="258140"/>
                  </a:lnTo>
                  <a:lnTo>
                    <a:pt x="821359" y="234670"/>
                  </a:lnTo>
                  <a:lnTo>
                    <a:pt x="797890" y="234670"/>
                  </a:lnTo>
                  <a:lnTo>
                    <a:pt x="797890" y="281609"/>
                  </a:lnTo>
                  <a:lnTo>
                    <a:pt x="821359" y="281609"/>
                  </a:lnTo>
                  <a:lnTo>
                    <a:pt x="821359" y="305066"/>
                  </a:lnTo>
                  <a:lnTo>
                    <a:pt x="844829" y="305066"/>
                  </a:lnTo>
                  <a:lnTo>
                    <a:pt x="844829" y="281609"/>
                  </a:lnTo>
                  <a:lnTo>
                    <a:pt x="868286" y="281609"/>
                  </a:lnTo>
                  <a:lnTo>
                    <a:pt x="868286" y="258140"/>
                  </a:lnTo>
                  <a:close/>
                </a:path>
                <a:path w="962659" h="446405">
                  <a:moveTo>
                    <a:pt x="915225" y="93878"/>
                  </a:moveTo>
                  <a:lnTo>
                    <a:pt x="891755" y="93878"/>
                  </a:lnTo>
                  <a:lnTo>
                    <a:pt x="891755" y="70408"/>
                  </a:lnTo>
                  <a:lnTo>
                    <a:pt x="868286" y="70408"/>
                  </a:lnTo>
                  <a:lnTo>
                    <a:pt x="844829" y="70408"/>
                  </a:lnTo>
                  <a:lnTo>
                    <a:pt x="844829" y="93878"/>
                  </a:lnTo>
                  <a:lnTo>
                    <a:pt x="821359" y="93878"/>
                  </a:lnTo>
                  <a:lnTo>
                    <a:pt x="797890" y="93878"/>
                  </a:lnTo>
                  <a:lnTo>
                    <a:pt x="797890" y="117335"/>
                  </a:lnTo>
                  <a:lnTo>
                    <a:pt x="821359" y="117335"/>
                  </a:lnTo>
                  <a:lnTo>
                    <a:pt x="844829" y="117335"/>
                  </a:lnTo>
                  <a:lnTo>
                    <a:pt x="844829" y="140804"/>
                  </a:lnTo>
                  <a:lnTo>
                    <a:pt x="868286" y="140804"/>
                  </a:lnTo>
                  <a:lnTo>
                    <a:pt x="868286" y="117335"/>
                  </a:lnTo>
                  <a:lnTo>
                    <a:pt x="891755" y="117335"/>
                  </a:lnTo>
                  <a:lnTo>
                    <a:pt x="891755" y="140804"/>
                  </a:lnTo>
                  <a:lnTo>
                    <a:pt x="868286" y="140804"/>
                  </a:lnTo>
                  <a:lnTo>
                    <a:pt x="868286" y="164274"/>
                  </a:lnTo>
                  <a:lnTo>
                    <a:pt x="844829" y="164274"/>
                  </a:lnTo>
                  <a:lnTo>
                    <a:pt x="821359" y="164274"/>
                  </a:lnTo>
                  <a:lnTo>
                    <a:pt x="821359" y="211213"/>
                  </a:lnTo>
                  <a:lnTo>
                    <a:pt x="844829" y="211213"/>
                  </a:lnTo>
                  <a:lnTo>
                    <a:pt x="844829" y="234670"/>
                  </a:lnTo>
                  <a:lnTo>
                    <a:pt x="868286" y="234670"/>
                  </a:lnTo>
                  <a:lnTo>
                    <a:pt x="868286" y="258140"/>
                  </a:lnTo>
                  <a:lnTo>
                    <a:pt x="891755" y="258140"/>
                  </a:lnTo>
                  <a:lnTo>
                    <a:pt x="891755" y="211213"/>
                  </a:lnTo>
                  <a:lnTo>
                    <a:pt x="868286" y="211213"/>
                  </a:lnTo>
                  <a:lnTo>
                    <a:pt x="868286" y="187744"/>
                  </a:lnTo>
                  <a:lnTo>
                    <a:pt x="891755" y="187744"/>
                  </a:lnTo>
                  <a:lnTo>
                    <a:pt x="891755" y="164274"/>
                  </a:lnTo>
                  <a:lnTo>
                    <a:pt x="915225" y="164274"/>
                  </a:lnTo>
                  <a:lnTo>
                    <a:pt x="915225" y="93878"/>
                  </a:lnTo>
                  <a:close/>
                </a:path>
                <a:path w="962659" h="446405">
                  <a:moveTo>
                    <a:pt x="962164" y="234670"/>
                  </a:moveTo>
                  <a:lnTo>
                    <a:pt x="938682" y="234670"/>
                  </a:lnTo>
                  <a:lnTo>
                    <a:pt x="938682" y="328536"/>
                  </a:lnTo>
                  <a:lnTo>
                    <a:pt x="962164" y="328536"/>
                  </a:lnTo>
                  <a:lnTo>
                    <a:pt x="962164" y="234670"/>
                  </a:lnTo>
                  <a:close/>
                </a:path>
                <a:path w="962659" h="446405">
                  <a:moveTo>
                    <a:pt x="962164" y="93878"/>
                  </a:moveTo>
                  <a:lnTo>
                    <a:pt x="938695" y="93878"/>
                  </a:lnTo>
                  <a:lnTo>
                    <a:pt x="938695" y="117348"/>
                  </a:lnTo>
                  <a:lnTo>
                    <a:pt x="962164" y="117348"/>
                  </a:lnTo>
                  <a:lnTo>
                    <a:pt x="962164" y="938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37815" y="1729886"/>
              <a:ext cx="892175" cy="399415"/>
            </a:xfrm>
            <a:custGeom>
              <a:avLst/>
              <a:gdLst/>
              <a:ahLst/>
              <a:cxnLst/>
              <a:rect l="l" t="t" r="r" b="b"/>
              <a:pathLst>
                <a:path w="892175" h="399414">
                  <a:moveTo>
                    <a:pt x="46926" y="187744"/>
                  </a:moveTo>
                  <a:lnTo>
                    <a:pt x="23456" y="187744"/>
                  </a:lnTo>
                  <a:lnTo>
                    <a:pt x="23456" y="211213"/>
                  </a:lnTo>
                  <a:lnTo>
                    <a:pt x="46926" y="211213"/>
                  </a:lnTo>
                  <a:lnTo>
                    <a:pt x="46926" y="187744"/>
                  </a:lnTo>
                  <a:close/>
                </a:path>
                <a:path w="892175" h="399414">
                  <a:moveTo>
                    <a:pt x="93865" y="187744"/>
                  </a:moveTo>
                  <a:lnTo>
                    <a:pt x="70396" y="187744"/>
                  </a:lnTo>
                  <a:lnTo>
                    <a:pt x="70396" y="211213"/>
                  </a:lnTo>
                  <a:lnTo>
                    <a:pt x="93865" y="211213"/>
                  </a:lnTo>
                  <a:lnTo>
                    <a:pt x="93865" y="187744"/>
                  </a:lnTo>
                  <a:close/>
                </a:path>
                <a:path w="892175" h="399414">
                  <a:moveTo>
                    <a:pt x="117335" y="93878"/>
                  </a:moveTo>
                  <a:lnTo>
                    <a:pt x="93865" y="93878"/>
                  </a:lnTo>
                  <a:lnTo>
                    <a:pt x="70396" y="93878"/>
                  </a:lnTo>
                  <a:lnTo>
                    <a:pt x="70396" y="117348"/>
                  </a:lnTo>
                  <a:lnTo>
                    <a:pt x="93865" y="117348"/>
                  </a:lnTo>
                  <a:lnTo>
                    <a:pt x="93865" y="140804"/>
                  </a:lnTo>
                  <a:lnTo>
                    <a:pt x="117335" y="140804"/>
                  </a:lnTo>
                  <a:lnTo>
                    <a:pt x="117335" y="93878"/>
                  </a:lnTo>
                  <a:close/>
                </a:path>
                <a:path w="892175" h="399414">
                  <a:moveTo>
                    <a:pt x="140804" y="281609"/>
                  </a:moveTo>
                  <a:lnTo>
                    <a:pt x="117335" y="281609"/>
                  </a:lnTo>
                  <a:lnTo>
                    <a:pt x="117335" y="328549"/>
                  </a:lnTo>
                  <a:lnTo>
                    <a:pt x="140804" y="328549"/>
                  </a:lnTo>
                  <a:lnTo>
                    <a:pt x="140804" y="281609"/>
                  </a:lnTo>
                  <a:close/>
                </a:path>
                <a:path w="892175" h="399414">
                  <a:moveTo>
                    <a:pt x="187731" y="164274"/>
                  </a:moveTo>
                  <a:lnTo>
                    <a:pt x="164261" y="164274"/>
                  </a:lnTo>
                  <a:lnTo>
                    <a:pt x="140804" y="164274"/>
                  </a:lnTo>
                  <a:lnTo>
                    <a:pt x="140804" y="140804"/>
                  </a:lnTo>
                  <a:lnTo>
                    <a:pt x="117335" y="140804"/>
                  </a:lnTo>
                  <a:lnTo>
                    <a:pt x="117335" y="164274"/>
                  </a:lnTo>
                  <a:lnTo>
                    <a:pt x="140792" y="164274"/>
                  </a:lnTo>
                  <a:lnTo>
                    <a:pt x="140792" y="187744"/>
                  </a:lnTo>
                  <a:lnTo>
                    <a:pt x="117335" y="187744"/>
                  </a:lnTo>
                  <a:lnTo>
                    <a:pt x="117335" y="258140"/>
                  </a:lnTo>
                  <a:lnTo>
                    <a:pt x="140804" y="258140"/>
                  </a:lnTo>
                  <a:lnTo>
                    <a:pt x="164261" y="258140"/>
                  </a:lnTo>
                  <a:lnTo>
                    <a:pt x="164261" y="234670"/>
                  </a:lnTo>
                  <a:lnTo>
                    <a:pt x="140804" y="234670"/>
                  </a:lnTo>
                  <a:lnTo>
                    <a:pt x="140804" y="187744"/>
                  </a:lnTo>
                  <a:lnTo>
                    <a:pt x="164261" y="187744"/>
                  </a:lnTo>
                  <a:lnTo>
                    <a:pt x="187731" y="187744"/>
                  </a:lnTo>
                  <a:lnTo>
                    <a:pt x="187731" y="164274"/>
                  </a:lnTo>
                  <a:close/>
                </a:path>
                <a:path w="892175" h="399414">
                  <a:moveTo>
                    <a:pt x="187731" y="70408"/>
                  </a:moveTo>
                  <a:lnTo>
                    <a:pt x="164274" y="70408"/>
                  </a:lnTo>
                  <a:lnTo>
                    <a:pt x="164274" y="46939"/>
                  </a:lnTo>
                  <a:lnTo>
                    <a:pt x="140804" y="46939"/>
                  </a:lnTo>
                  <a:lnTo>
                    <a:pt x="117335" y="46939"/>
                  </a:lnTo>
                  <a:lnTo>
                    <a:pt x="93865" y="46939"/>
                  </a:lnTo>
                  <a:lnTo>
                    <a:pt x="70396" y="46939"/>
                  </a:lnTo>
                  <a:lnTo>
                    <a:pt x="46926" y="46939"/>
                  </a:lnTo>
                  <a:lnTo>
                    <a:pt x="46926" y="70408"/>
                  </a:lnTo>
                  <a:lnTo>
                    <a:pt x="23469" y="70408"/>
                  </a:lnTo>
                  <a:lnTo>
                    <a:pt x="0" y="70408"/>
                  </a:lnTo>
                  <a:lnTo>
                    <a:pt x="0" y="93878"/>
                  </a:lnTo>
                  <a:lnTo>
                    <a:pt x="23469" y="93878"/>
                  </a:lnTo>
                  <a:lnTo>
                    <a:pt x="23469" y="140804"/>
                  </a:lnTo>
                  <a:lnTo>
                    <a:pt x="46926" y="140804"/>
                  </a:lnTo>
                  <a:lnTo>
                    <a:pt x="46926" y="164274"/>
                  </a:lnTo>
                  <a:lnTo>
                    <a:pt x="70396" y="164274"/>
                  </a:lnTo>
                  <a:lnTo>
                    <a:pt x="93865" y="164274"/>
                  </a:lnTo>
                  <a:lnTo>
                    <a:pt x="93865" y="140804"/>
                  </a:lnTo>
                  <a:lnTo>
                    <a:pt x="70396" y="140804"/>
                  </a:lnTo>
                  <a:lnTo>
                    <a:pt x="70396" y="117348"/>
                  </a:lnTo>
                  <a:lnTo>
                    <a:pt x="46926" y="117348"/>
                  </a:lnTo>
                  <a:lnTo>
                    <a:pt x="46926" y="93878"/>
                  </a:lnTo>
                  <a:lnTo>
                    <a:pt x="70396" y="93878"/>
                  </a:lnTo>
                  <a:lnTo>
                    <a:pt x="70396" y="70408"/>
                  </a:lnTo>
                  <a:lnTo>
                    <a:pt x="93865" y="70408"/>
                  </a:lnTo>
                  <a:lnTo>
                    <a:pt x="117335" y="70408"/>
                  </a:lnTo>
                  <a:lnTo>
                    <a:pt x="117335" y="93878"/>
                  </a:lnTo>
                  <a:lnTo>
                    <a:pt x="140792" y="93878"/>
                  </a:lnTo>
                  <a:lnTo>
                    <a:pt x="140792" y="117348"/>
                  </a:lnTo>
                  <a:lnTo>
                    <a:pt x="164261" y="117348"/>
                  </a:lnTo>
                  <a:lnTo>
                    <a:pt x="164261" y="93878"/>
                  </a:lnTo>
                  <a:lnTo>
                    <a:pt x="140804" y="93878"/>
                  </a:lnTo>
                  <a:lnTo>
                    <a:pt x="140804" y="70408"/>
                  </a:lnTo>
                  <a:lnTo>
                    <a:pt x="164261" y="70408"/>
                  </a:lnTo>
                  <a:lnTo>
                    <a:pt x="164261" y="93878"/>
                  </a:lnTo>
                  <a:lnTo>
                    <a:pt x="187731" y="93878"/>
                  </a:lnTo>
                  <a:lnTo>
                    <a:pt x="187731" y="70408"/>
                  </a:lnTo>
                  <a:close/>
                </a:path>
                <a:path w="892175" h="399414">
                  <a:moveTo>
                    <a:pt x="258140" y="70408"/>
                  </a:moveTo>
                  <a:lnTo>
                    <a:pt x="234670" y="70408"/>
                  </a:lnTo>
                  <a:lnTo>
                    <a:pt x="211201" y="70408"/>
                  </a:lnTo>
                  <a:lnTo>
                    <a:pt x="211201" y="93878"/>
                  </a:lnTo>
                  <a:lnTo>
                    <a:pt x="234670" y="93878"/>
                  </a:lnTo>
                  <a:lnTo>
                    <a:pt x="258140" y="93878"/>
                  </a:lnTo>
                  <a:lnTo>
                    <a:pt x="258140" y="70408"/>
                  </a:lnTo>
                  <a:close/>
                </a:path>
                <a:path w="892175" h="399414">
                  <a:moveTo>
                    <a:pt x="305066" y="329095"/>
                  </a:moveTo>
                  <a:lnTo>
                    <a:pt x="281597" y="329095"/>
                  </a:lnTo>
                  <a:lnTo>
                    <a:pt x="258127" y="329095"/>
                  </a:lnTo>
                  <a:lnTo>
                    <a:pt x="258127" y="235115"/>
                  </a:lnTo>
                  <a:lnTo>
                    <a:pt x="234657" y="235115"/>
                  </a:lnTo>
                  <a:lnTo>
                    <a:pt x="234657" y="306235"/>
                  </a:lnTo>
                  <a:lnTo>
                    <a:pt x="211201" y="306235"/>
                  </a:lnTo>
                  <a:lnTo>
                    <a:pt x="211201" y="329095"/>
                  </a:lnTo>
                  <a:lnTo>
                    <a:pt x="234657" y="329095"/>
                  </a:lnTo>
                  <a:lnTo>
                    <a:pt x="234657" y="353225"/>
                  </a:lnTo>
                  <a:lnTo>
                    <a:pt x="211201" y="353225"/>
                  </a:lnTo>
                  <a:lnTo>
                    <a:pt x="211201" y="329095"/>
                  </a:lnTo>
                  <a:lnTo>
                    <a:pt x="187731" y="329095"/>
                  </a:lnTo>
                  <a:lnTo>
                    <a:pt x="187731" y="306235"/>
                  </a:lnTo>
                  <a:lnTo>
                    <a:pt x="211201" y="306235"/>
                  </a:lnTo>
                  <a:lnTo>
                    <a:pt x="211201" y="282105"/>
                  </a:lnTo>
                  <a:lnTo>
                    <a:pt x="187731" y="282105"/>
                  </a:lnTo>
                  <a:lnTo>
                    <a:pt x="164261" y="282105"/>
                  </a:lnTo>
                  <a:lnTo>
                    <a:pt x="164261" y="353225"/>
                  </a:lnTo>
                  <a:lnTo>
                    <a:pt x="187731" y="353225"/>
                  </a:lnTo>
                  <a:lnTo>
                    <a:pt x="187731" y="376085"/>
                  </a:lnTo>
                  <a:lnTo>
                    <a:pt x="164261" y="376085"/>
                  </a:lnTo>
                  <a:lnTo>
                    <a:pt x="164261" y="353225"/>
                  </a:lnTo>
                  <a:lnTo>
                    <a:pt x="140792" y="353225"/>
                  </a:lnTo>
                  <a:lnTo>
                    <a:pt x="140792" y="398945"/>
                  </a:lnTo>
                  <a:lnTo>
                    <a:pt x="164261" y="398945"/>
                  </a:lnTo>
                  <a:lnTo>
                    <a:pt x="187731" y="398945"/>
                  </a:lnTo>
                  <a:lnTo>
                    <a:pt x="211201" y="398945"/>
                  </a:lnTo>
                  <a:lnTo>
                    <a:pt x="211201" y="376085"/>
                  </a:lnTo>
                  <a:lnTo>
                    <a:pt x="234657" y="376085"/>
                  </a:lnTo>
                  <a:lnTo>
                    <a:pt x="258127" y="376085"/>
                  </a:lnTo>
                  <a:lnTo>
                    <a:pt x="258127" y="353225"/>
                  </a:lnTo>
                  <a:lnTo>
                    <a:pt x="281597" y="353225"/>
                  </a:lnTo>
                  <a:lnTo>
                    <a:pt x="305066" y="353225"/>
                  </a:lnTo>
                  <a:lnTo>
                    <a:pt x="305066" y="329095"/>
                  </a:lnTo>
                  <a:close/>
                </a:path>
                <a:path w="892175" h="399414">
                  <a:moveTo>
                    <a:pt x="352005" y="281609"/>
                  </a:moveTo>
                  <a:lnTo>
                    <a:pt x="328536" y="281609"/>
                  </a:lnTo>
                  <a:lnTo>
                    <a:pt x="328536" y="305079"/>
                  </a:lnTo>
                  <a:lnTo>
                    <a:pt x="352005" y="305079"/>
                  </a:lnTo>
                  <a:lnTo>
                    <a:pt x="352005" y="281609"/>
                  </a:lnTo>
                  <a:close/>
                </a:path>
                <a:path w="892175" h="399414">
                  <a:moveTo>
                    <a:pt x="398932" y="93878"/>
                  </a:moveTo>
                  <a:lnTo>
                    <a:pt x="375475" y="93878"/>
                  </a:lnTo>
                  <a:lnTo>
                    <a:pt x="352005" y="93878"/>
                  </a:lnTo>
                  <a:lnTo>
                    <a:pt x="352005" y="117348"/>
                  </a:lnTo>
                  <a:lnTo>
                    <a:pt x="375475" y="117348"/>
                  </a:lnTo>
                  <a:lnTo>
                    <a:pt x="398932" y="117348"/>
                  </a:lnTo>
                  <a:lnTo>
                    <a:pt x="398932" y="93878"/>
                  </a:lnTo>
                  <a:close/>
                </a:path>
                <a:path w="892175" h="399414">
                  <a:moveTo>
                    <a:pt x="469341" y="305079"/>
                  </a:moveTo>
                  <a:lnTo>
                    <a:pt x="445871" y="305079"/>
                  </a:lnTo>
                  <a:lnTo>
                    <a:pt x="445871" y="328549"/>
                  </a:lnTo>
                  <a:lnTo>
                    <a:pt x="469341" y="328549"/>
                  </a:lnTo>
                  <a:lnTo>
                    <a:pt x="469341" y="305079"/>
                  </a:lnTo>
                  <a:close/>
                </a:path>
                <a:path w="892175" h="399414">
                  <a:moveTo>
                    <a:pt x="469341" y="187744"/>
                  </a:moveTo>
                  <a:lnTo>
                    <a:pt x="445871" y="187744"/>
                  </a:lnTo>
                  <a:lnTo>
                    <a:pt x="445871" y="234683"/>
                  </a:lnTo>
                  <a:lnTo>
                    <a:pt x="422402" y="234683"/>
                  </a:lnTo>
                  <a:lnTo>
                    <a:pt x="398932" y="234683"/>
                  </a:lnTo>
                  <a:lnTo>
                    <a:pt x="375462" y="234683"/>
                  </a:lnTo>
                  <a:lnTo>
                    <a:pt x="375462" y="258140"/>
                  </a:lnTo>
                  <a:lnTo>
                    <a:pt x="352005" y="258140"/>
                  </a:lnTo>
                  <a:lnTo>
                    <a:pt x="352005" y="281609"/>
                  </a:lnTo>
                  <a:lnTo>
                    <a:pt x="375462" y="281609"/>
                  </a:lnTo>
                  <a:lnTo>
                    <a:pt x="375462" y="328549"/>
                  </a:lnTo>
                  <a:lnTo>
                    <a:pt x="352005" y="328549"/>
                  </a:lnTo>
                  <a:lnTo>
                    <a:pt x="328536" y="328549"/>
                  </a:lnTo>
                  <a:lnTo>
                    <a:pt x="328536" y="352018"/>
                  </a:lnTo>
                  <a:lnTo>
                    <a:pt x="352005" y="352018"/>
                  </a:lnTo>
                  <a:lnTo>
                    <a:pt x="375462" y="352018"/>
                  </a:lnTo>
                  <a:lnTo>
                    <a:pt x="398932" y="352018"/>
                  </a:lnTo>
                  <a:lnTo>
                    <a:pt x="422402" y="352018"/>
                  </a:lnTo>
                  <a:lnTo>
                    <a:pt x="422402" y="328549"/>
                  </a:lnTo>
                  <a:lnTo>
                    <a:pt x="398932" y="328549"/>
                  </a:lnTo>
                  <a:lnTo>
                    <a:pt x="398932" y="258140"/>
                  </a:lnTo>
                  <a:lnTo>
                    <a:pt x="422402" y="258140"/>
                  </a:lnTo>
                  <a:lnTo>
                    <a:pt x="445871" y="258140"/>
                  </a:lnTo>
                  <a:lnTo>
                    <a:pt x="445871" y="281609"/>
                  </a:lnTo>
                  <a:lnTo>
                    <a:pt x="469341" y="281609"/>
                  </a:lnTo>
                  <a:lnTo>
                    <a:pt x="469341" y="187744"/>
                  </a:lnTo>
                  <a:close/>
                </a:path>
                <a:path w="892175" h="399414">
                  <a:moveTo>
                    <a:pt x="492798" y="117348"/>
                  </a:moveTo>
                  <a:lnTo>
                    <a:pt x="469328" y="117348"/>
                  </a:lnTo>
                  <a:lnTo>
                    <a:pt x="469328" y="70408"/>
                  </a:lnTo>
                  <a:lnTo>
                    <a:pt x="445871" y="70408"/>
                  </a:lnTo>
                  <a:lnTo>
                    <a:pt x="422402" y="70408"/>
                  </a:lnTo>
                  <a:lnTo>
                    <a:pt x="422402" y="93878"/>
                  </a:lnTo>
                  <a:lnTo>
                    <a:pt x="445871" y="93878"/>
                  </a:lnTo>
                  <a:lnTo>
                    <a:pt x="445871" y="117348"/>
                  </a:lnTo>
                  <a:lnTo>
                    <a:pt x="422402" y="117348"/>
                  </a:lnTo>
                  <a:lnTo>
                    <a:pt x="398932" y="117348"/>
                  </a:lnTo>
                  <a:lnTo>
                    <a:pt x="398932" y="140817"/>
                  </a:lnTo>
                  <a:lnTo>
                    <a:pt x="422402" y="140817"/>
                  </a:lnTo>
                  <a:lnTo>
                    <a:pt x="445871" y="140817"/>
                  </a:lnTo>
                  <a:lnTo>
                    <a:pt x="445871" y="164274"/>
                  </a:lnTo>
                  <a:lnTo>
                    <a:pt x="469328" y="164274"/>
                  </a:lnTo>
                  <a:lnTo>
                    <a:pt x="469328" y="140817"/>
                  </a:lnTo>
                  <a:lnTo>
                    <a:pt x="492798" y="140817"/>
                  </a:lnTo>
                  <a:lnTo>
                    <a:pt x="492798" y="117348"/>
                  </a:lnTo>
                  <a:close/>
                </a:path>
                <a:path w="892175" h="399414">
                  <a:moveTo>
                    <a:pt x="492810" y="164274"/>
                  </a:moveTo>
                  <a:lnTo>
                    <a:pt x="469341" y="164274"/>
                  </a:lnTo>
                  <a:lnTo>
                    <a:pt x="469341" y="187744"/>
                  </a:lnTo>
                  <a:lnTo>
                    <a:pt x="492810" y="187744"/>
                  </a:lnTo>
                  <a:lnTo>
                    <a:pt x="492810" y="164274"/>
                  </a:lnTo>
                  <a:close/>
                </a:path>
                <a:path w="892175" h="399414">
                  <a:moveTo>
                    <a:pt x="492810" y="46939"/>
                  </a:moveTo>
                  <a:lnTo>
                    <a:pt x="469341" y="46939"/>
                  </a:lnTo>
                  <a:lnTo>
                    <a:pt x="469341" y="70408"/>
                  </a:lnTo>
                  <a:lnTo>
                    <a:pt x="492810" y="70408"/>
                  </a:lnTo>
                  <a:lnTo>
                    <a:pt x="492810" y="46939"/>
                  </a:lnTo>
                  <a:close/>
                </a:path>
                <a:path w="892175" h="399414">
                  <a:moveTo>
                    <a:pt x="657085" y="164274"/>
                  </a:moveTo>
                  <a:lnTo>
                    <a:pt x="633615" y="164274"/>
                  </a:lnTo>
                  <a:lnTo>
                    <a:pt x="633615" y="187744"/>
                  </a:lnTo>
                  <a:lnTo>
                    <a:pt x="657085" y="187744"/>
                  </a:lnTo>
                  <a:lnTo>
                    <a:pt x="657085" y="164274"/>
                  </a:lnTo>
                  <a:close/>
                </a:path>
                <a:path w="892175" h="399414">
                  <a:moveTo>
                    <a:pt x="680542" y="211213"/>
                  </a:moveTo>
                  <a:lnTo>
                    <a:pt x="657072" y="211213"/>
                  </a:lnTo>
                  <a:lnTo>
                    <a:pt x="633615" y="211213"/>
                  </a:lnTo>
                  <a:lnTo>
                    <a:pt x="633615" y="187744"/>
                  </a:lnTo>
                  <a:lnTo>
                    <a:pt x="610146" y="187744"/>
                  </a:lnTo>
                  <a:lnTo>
                    <a:pt x="610146" y="234670"/>
                  </a:lnTo>
                  <a:lnTo>
                    <a:pt x="633615" y="234670"/>
                  </a:lnTo>
                  <a:lnTo>
                    <a:pt x="657072" y="234670"/>
                  </a:lnTo>
                  <a:lnTo>
                    <a:pt x="680542" y="234670"/>
                  </a:lnTo>
                  <a:lnTo>
                    <a:pt x="680542" y="211213"/>
                  </a:lnTo>
                  <a:close/>
                </a:path>
                <a:path w="892175" h="399414">
                  <a:moveTo>
                    <a:pt x="680554" y="258140"/>
                  </a:moveTo>
                  <a:lnTo>
                    <a:pt x="657085" y="258140"/>
                  </a:lnTo>
                  <a:lnTo>
                    <a:pt x="633615" y="258140"/>
                  </a:lnTo>
                  <a:lnTo>
                    <a:pt x="633615" y="281609"/>
                  </a:lnTo>
                  <a:lnTo>
                    <a:pt x="657085" y="281609"/>
                  </a:lnTo>
                  <a:lnTo>
                    <a:pt x="657085" y="305079"/>
                  </a:lnTo>
                  <a:lnTo>
                    <a:pt x="680554" y="305079"/>
                  </a:lnTo>
                  <a:lnTo>
                    <a:pt x="680554" y="258140"/>
                  </a:lnTo>
                  <a:close/>
                </a:path>
                <a:path w="892175" h="399414">
                  <a:moveTo>
                    <a:pt x="750951" y="352018"/>
                  </a:moveTo>
                  <a:lnTo>
                    <a:pt x="727481" y="352018"/>
                  </a:lnTo>
                  <a:lnTo>
                    <a:pt x="727481" y="328549"/>
                  </a:lnTo>
                  <a:lnTo>
                    <a:pt x="704024" y="328549"/>
                  </a:lnTo>
                  <a:lnTo>
                    <a:pt x="680554" y="328549"/>
                  </a:lnTo>
                  <a:lnTo>
                    <a:pt x="680554" y="352018"/>
                  </a:lnTo>
                  <a:lnTo>
                    <a:pt x="704024" y="352018"/>
                  </a:lnTo>
                  <a:lnTo>
                    <a:pt x="704024" y="375475"/>
                  </a:lnTo>
                  <a:lnTo>
                    <a:pt x="727481" y="375475"/>
                  </a:lnTo>
                  <a:lnTo>
                    <a:pt x="750951" y="375475"/>
                  </a:lnTo>
                  <a:lnTo>
                    <a:pt x="750951" y="352018"/>
                  </a:lnTo>
                  <a:close/>
                </a:path>
                <a:path w="892175" h="399414">
                  <a:moveTo>
                    <a:pt x="750951" y="164274"/>
                  </a:moveTo>
                  <a:lnTo>
                    <a:pt x="727481" y="164274"/>
                  </a:lnTo>
                  <a:lnTo>
                    <a:pt x="727481" y="187744"/>
                  </a:lnTo>
                  <a:lnTo>
                    <a:pt x="750951" y="187744"/>
                  </a:lnTo>
                  <a:lnTo>
                    <a:pt x="750951" y="164274"/>
                  </a:lnTo>
                  <a:close/>
                </a:path>
                <a:path w="892175" h="399414">
                  <a:moveTo>
                    <a:pt x="750951" y="117348"/>
                  </a:moveTo>
                  <a:lnTo>
                    <a:pt x="727481" y="117348"/>
                  </a:lnTo>
                  <a:lnTo>
                    <a:pt x="727481" y="140817"/>
                  </a:lnTo>
                  <a:lnTo>
                    <a:pt x="750951" y="140817"/>
                  </a:lnTo>
                  <a:lnTo>
                    <a:pt x="750951" y="117348"/>
                  </a:lnTo>
                  <a:close/>
                </a:path>
                <a:path w="892175" h="399414">
                  <a:moveTo>
                    <a:pt x="750951" y="70408"/>
                  </a:moveTo>
                  <a:lnTo>
                    <a:pt x="727481" y="70408"/>
                  </a:lnTo>
                  <a:lnTo>
                    <a:pt x="727481" y="93878"/>
                  </a:lnTo>
                  <a:lnTo>
                    <a:pt x="750951" y="93878"/>
                  </a:lnTo>
                  <a:lnTo>
                    <a:pt x="750951" y="70408"/>
                  </a:lnTo>
                  <a:close/>
                </a:path>
                <a:path w="892175" h="399414">
                  <a:moveTo>
                    <a:pt x="844816" y="352018"/>
                  </a:moveTo>
                  <a:lnTo>
                    <a:pt x="821347" y="352018"/>
                  </a:lnTo>
                  <a:lnTo>
                    <a:pt x="821347" y="305079"/>
                  </a:lnTo>
                  <a:lnTo>
                    <a:pt x="797877" y="305079"/>
                  </a:lnTo>
                  <a:lnTo>
                    <a:pt x="797877" y="328549"/>
                  </a:lnTo>
                  <a:lnTo>
                    <a:pt x="774420" y="328549"/>
                  </a:lnTo>
                  <a:lnTo>
                    <a:pt x="774420" y="305079"/>
                  </a:lnTo>
                  <a:lnTo>
                    <a:pt x="750951" y="305079"/>
                  </a:lnTo>
                  <a:lnTo>
                    <a:pt x="750951" y="352018"/>
                  </a:lnTo>
                  <a:lnTo>
                    <a:pt x="774420" y="352018"/>
                  </a:lnTo>
                  <a:lnTo>
                    <a:pt x="774420" y="398945"/>
                  </a:lnTo>
                  <a:lnTo>
                    <a:pt x="797877" y="398945"/>
                  </a:lnTo>
                  <a:lnTo>
                    <a:pt x="821347" y="398945"/>
                  </a:lnTo>
                  <a:lnTo>
                    <a:pt x="821347" y="375475"/>
                  </a:lnTo>
                  <a:lnTo>
                    <a:pt x="844816" y="375475"/>
                  </a:lnTo>
                  <a:lnTo>
                    <a:pt x="844816" y="352018"/>
                  </a:lnTo>
                  <a:close/>
                </a:path>
                <a:path w="892175" h="399414">
                  <a:moveTo>
                    <a:pt x="844816" y="70408"/>
                  </a:moveTo>
                  <a:lnTo>
                    <a:pt x="821347" y="70408"/>
                  </a:lnTo>
                  <a:lnTo>
                    <a:pt x="821347" y="46939"/>
                  </a:lnTo>
                  <a:lnTo>
                    <a:pt x="797890" y="46939"/>
                  </a:lnTo>
                  <a:lnTo>
                    <a:pt x="797890" y="70408"/>
                  </a:lnTo>
                  <a:lnTo>
                    <a:pt x="774420" y="70408"/>
                  </a:lnTo>
                  <a:lnTo>
                    <a:pt x="774420" y="93878"/>
                  </a:lnTo>
                  <a:lnTo>
                    <a:pt x="797890" y="93878"/>
                  </a:lnTo>
                  <a:lnTo>
                    <a:pt x="797890" y="117348"/>
                  </a:lnTo>
                  <a:lnTo>
                    <a:pt x="774420" y="117348"/>
                  </a:lnTo>
                  <a:lnTo>
                    <a:pt x="774420" y="164274"/>
                  </a:lnTo>
                  <a:lnTo>
                    <a:pt x="797890" y="164274"/>
                  </a:lnTo>
                  <a:lnTo>
                    <a:pt x="797890" y="140817"/>
                  </a:lnTo>
                  <a:lnTo>
                    <a:pt x="821347" y="140817"/>
                  </a:lnTo>
                  <a:lnTo>
                    <a:pt x="821347" y="93878"/>
                  </a:lnTo>
                  <a:lnTo>
                    <a:pt x="844816" y="93878"/>
                  </a:lnTo>
                  <a:lnTo>
                    <a:pt x="844816" y="70408"/>
                  </a:lnTo>
                  <a:close/>
                </a:path>
                <a:path w="892175" h="399414">
                  <a:moveTo>
                    <a:pt x="891743" y="140817"/>
                  </a:moveTo>
                  <a:lnTo>
                    <a:pt x="868273" y="140817"/>
                  </a:lnTo>
                  <a:lnTo>
                    <a:pt x="844816" y="140817"/>
                  </a:lnTo>
                  <a:lnTo>
                    <a:pt x="844816" y="164287"/>
                  </a:lnTo>
                  <a:lnTo>
                    <a:pt x="821347" y="164287"/>
                  </a:lnTo>
                  <a:lnTo>
                    <a:pt x="821347" y="211213"/>
                  </a:lnTo>
                  <a:lnTo>
                    <a:pt x="797877" y="211213"/>
                  </a:lnTo>
                  <a:lnTo>
                    <a:pt x="797877" y="281622"/>
                  </a:lnTo>
                  <a:lnTo>
                    <a:pt x="821347" y="281622"/>
                  </a:lnTo>
                  <a:lnTo>
                    <a:pt x="821347" y="258152"/>
                  </a:lnTo>
                  <a:lnTo>
                    <a:pt x="844816" y="258152"/>
                  </a:lnTo>
                  <a:lnTo>
                    <a:pt x="844816" y="281609"/>
                  </a:lnTo>
                  <a:lnTo>
                    <a:pt x="868286" y="281609"/>
                  </a:lnTo>
                  <a:lnTo>
                    <a:pt x="868286" y="258140"/>
                  </a:lnTo>
                  <a:lnTo>
                    <a:pt x="844816" y="258140"/>
                  </a:lnTo>
                  <a:lnTo>
                    <a:pt x="844816" y="187744"/>
                  </a:lnTo>
                  <a:lnTo>
                    <a:pt x="868273" y="187744"/>
                  </a:lnTo>
                  <a:lnTo>
                    <a:pt x="868273" y="164287"/>
                  </a:lnTo>
                  <a:lnTo>
                    <a:pt x="891743" y="164287"/>
                  </a:lnTo>
                  <a:lnTo>
                    <a:pt x="891743" y="140817"/>
                  </a:lnTo>
                  <a:close/>
                </a:path>
                <a:path w="892175" h="399414">
                  <a:moveTo>
                    <a:pt x="891755" y="305079"/>
                  </a:moveTo>
                  <a:lnTo>
                    <a:pt x="868286" y="305079"/>
                  </a:lnTo>
                  <a:lnTo>
                    <a:pt x="844816" y="305079"/>
                  </a:lnTo>
                  <a:lnTo>
                    <a:pt x="844816" y="352018"/>
                  </a:lnTo>
                  <a:lnTo>
                    <a:pt x="868286" y="352018"/>
                  </a:lnTo>
                  <a:lnTo>
                    <a:pt x="868286" y="375475"/>
                  </a:lnTo>
                  <a:lnTo>
                    <a:pt x="891755" y="375475"/>
                  </a:lnTo>
                  <a:lnTo>
                    <a:pt x="891755" y="305079"/>
                  </a:lnTo>
                  <a:close/>
                </a:path>
                <a:path w="892175" h="399414">
                  <a:moveTo>
                    <a:pt x="891755" y="0"/>
                  </a:moveTo>
                  <a:lnTo>
                    <a:pt x="868273" y="0"/>
                  </a:lnTo>
                  <a:lnTo>
                    <a:pt x="844816" y="0"/>
                  </a:lnTo>
                  <a:lnTo>
                    <a:pt x="844816" y="23469"/>
                  </a:lnTo>
                  <a:lnTo>
                    <a:pt x="821347" y="23469"/>
                  </a:lnTo>
                  <a:lnTo>
                    <a:pt x="821347" y="46939"/>
                  </a:lnTo>
                  <a:lnTo>
                    <a:pt x="844816" y="46939"/>
                  </a:lnTo>
                  <a:lnTo>
                    <a:pt x="844816" y="70408"/>
                  </a:lnTo>
                  <a:lnTo>
                    <a:pt x="868273" y="70408"/>
                  </a:lnTo>
                  <a:lnTo>
                    <a:pt x="868273" y="93865"/>
                  </a:lnTo>
                  <a:lnTo>
                    <a:pt x="891755" y="93865"/>
                  </a:lnTo>
                  <a:lnTo>
                    <a:pt x="8917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406" y="1166679"/>
              <a:ext cx="962660" cy="962660"/>
            </a:xfrm>
            <a:custGeom>
              <a:avLst/>
              <a:gdLst/>
              <a:ahLst/>
              <a:cxnLst/>
              <a:rect l="l" t="t" r="r" b="b"/>
              <a:pathLst>
                <a:path w="962659" h="962660">
                  <a:moveTo>
                    <a:pt x="164274" y="23469"/>
                  </a:moveTo>
                  <a:lnTo>
                    <a:pt x="140804" y="23469"/>
                  </a:lnTo>
                  <a:lnTo>
                    <a:pt x="140804" y="140804"/>
                  </a:lnTo>
                  <a:lnTo>
                    <a:pt x="164274" y="140804"/>
                  </a:lnTo>
                  <a:lnTo>
                    <a:pt x="164274" y="23469"/>
                  </a:lnTo>
                  <a:close/>
                </a:path>
                <a:path w="962659" h="962660">
                  <a:moveTo>
                    <a:pt x="164274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40970"/>
                  </a:lnTo>
                  <a:lnTo>
                    <a:pt x="0" y="163830"/>
                  </a:lnTo>
                  <a:lnTo>
                    <a:pt x="164274" y="163830"/>
                  </a:lnTo>
                  <a:lnTo>
                    <a:pt x="164274" y="140970"/>
                  </a:lnTo>
                  <a:lnTo>
                    <a:pt x="23469" y="140970"/>
                  </a:lnTo>
                  <a:lnTo>
                    <a:pt x="23469" y="22860"/>
                  </a:lnTo>
                  <a:lnTo>
                    <a:pt x="164274" y="22860"/>
                  </a:lnTo>
                  <a:lnTo>
                    <a:pt x="164274" y="0"/>
                  </a:lnTo>
                  <a:close/>
                </a:path>
                <a:path w="962659" h="962660">
                  <a:moveTo>
                    <a:pt x="281609" y="845312"/>
                  </a:moveTo>
                  <a:lnTo>
                    <a:pt x="258140" y="845312"/>
                  </a:lnTo>
                  <a:lnTo>
                    <a:pt x="258140" y="869442"/>
                  </a:lnTo>
                  <a:lnTo>
                    <a:pt x="281609" y="869442"/>
                  </a:lnTo>
                  <a:lnTo>
                    <a:pt x="281609" y="845312"/>
                  </a:lnTo>
                  <a:close/>
                </a:path>
                <a:path w="962659" h="962660">
                  <a:moveTo>
                    <a:pt x="305066" y="798322"/>
                  </a:moveTo>
                  <a:lnTo>
                    <a:pt x="281609" y="798322"/>
                  </a:lnTo>
                  <a:lnTo>
                    <a:pt x="281609" y="751332"/>
                  </a:lnTo>
                  <a:lnTo>
                    <a:pt x="258140" y="751332"/>
                  </a:lnTo>
                  <a:lnTo>
                    <a:pt x="258140" y="822452"/>
                  </a:lnTo>
                  <a:lnTo>
                    <a:pt x="281609" y="822452"/>
                  </a:lnTo>
                  <a:lnTo>
                    <a:pt x="281609" y="845312"/>
                  </a:lnTo>
                  <a:lnTo>
                    <a:pt x="305066" y="845312"/>
                  </a:lnTo>
                  <a:lnTo>
                    <a:pt x="305066" y="798322"/>
                  </a:lnTo>
                  <a:close/>
                </a:path>
                <a:path w="962659" h="962660">
                  <a:moveTo>
                    <a:pt x="398945" y="915225"/>
                  </a:moveTo>
                  <a:lnTo>
                    <a:pt x="375475" y="915225"/>
                  </a:lnTo>
                  <a:lnTo>
                    <a:pt x="375475" y="962152"/>
                  </a:lnTo>
                  <a:lnTo>
                    <a:pt x="398945" y="962152"/>
                  </a:lnTo>
                  <a:lnTo>
                    <a:pt x="398945" y="915225"/>
                  </a:lnTo>
                  <a:close/>
                </a:path>
                <a:path w="962659" h="962660">
                  <a:moveTo>
                    <a:pt x="469341" y="704342"/>
                  </a:moveTo>
                  <a:lnTo>
                    <a:pt x="445871" y="704342"/>
                  </a:lnTo>
                  <a:lnTo>
                    <a:pt x="422414" y="704342"/>
                  </a:lnTo>
                  <a:lnTo>
                    <a:pt x="422414" y="681482"/>
                  </a:lnTo>
                  <a:lnTo>
                    <a:pt x="398945" y="681482"/>
                  </a:lnTo>
                  <a:lnTo>
                    <a:pt x="398945" y="704342"/>
                  </a:lnTo>
                  <a:lnTo>
                    <a:pt x="375475" y="704342"/>
                  </a:lnTo>
                  <a:lnTo>
                    <a:pt x="352005" y="704342"/>
                  </a:lnTo>
                  <a:lnTo>
                    <a:pt x="352005" y="657352"/>
                  </a:lnTo>
                  <a:lnTo>
                    <a:pt x="328536" y="657352"/>
                  </a:lnTo>
                  <a:lnTo>
                    <a:pt x="328536" y="681482"/>
                  </a:lnTo>
                  <a:lnTo>
                    <a:pt x="305066" y="681482"/>
                  </a:lnTo>
                  <a:lnTo>
                    <a:pt x="281609" y="681482"/>
                  </a:lnTo>
                  <a:lnTo>
                    <a:pt x="281609" y="657352"/>
                  </a:lnTo>
                  <a:lnTo>
                    <a:pt x="258140" y="657352"/>
                  </a:lnTo>
                  <a:lnTo>
                    <a:pt x="258140" y="681482"/>
                  </a:lnTo>
                  <a:lnTo>
                    <a:pt x="234670" y="681482"/>
                  </a:lnTo>
                  <a:lnTo>
                    <a:pt x="234670" y="704342"/>
                  </a:lnTo>
                  <a:lnTo>
                    <a:pt x="258140" y="704342"/>
                  </a:lnTo>
                  <a:lnTo>
                    <a:pt x="258140" y="728472"/>
                  </a:lnTo>
                  <a:lnTo>
                    <a:pt x="281609" y="728472"/>
                  </a:lnTo>
                  <a:lnTo>
                    <a:pt x="281609" y="704342"/>
                  </a:lnTo>
                  <a:lnTo>
                    <a:pt x="305066" y="704342"/>
                  </a:lnTo>
                  <a:lnTo>
                    <a:pt x="305066" y="728472"/>
                  </a:lnTo>
                  <a:lnTo>
                    <a:pt x="281609" y="728472"/>
                  </a:lnTo>
                  <a:lnTo>
                    <a:pt x="281609" y="751332"/>
                  </a:lnTo>
                  <a:lnTo>
                    <a:pt x="305066" y="751332"/>
                  </a:lnTo>
                  <a:lnTo>
                    <a:pt x="328536" y="751332"/>
                  </a:lnTo>
                  <a:lnTo>
                    <a:pt x="328536" y="775462"/>
                  </a:lnTo>
                  <a:lnTo>
                    <a:pt x="352005" y="775462"/>
                  </a:lnTo>
                  <a:lnTo>
                    <a:pt x="352005" y="798322"/>
                  </a:lnTo>
                  <a:lnTo>
                    <a:pt x="328536" y="798322"/>
                  </a:lnTo>
                  <a:lnTo>
                    <a:pt x="328536" y="869442"/>
                  </a:lnTo>
                  <a:lnTo>
                    <a:pt x="352005" y="869442"/>
                  </a:lnTo>
                  <a:lnTo>
                    <a:pt x="352005" y="845312"/>
                  </a:lnTo>
                  <a:lnTo>
                    <a:pt x="375475" y="845312"/>
                  </a:lnTo>
                  <a:lnTo>
                    <a:pt x="398945" y="845312"/>
                  </a:lnTo>
                  <a:lnTo>
                    <a:pt x="398945" y="822452"/>
                  </a:lnTo>
                  <a:lnTo>
                    <a:pt x="375475" y="822452"/>
                  </a:lnTo>
                  <a:lnTo>
                    <a:pt x="375475" y="728472"/>
                  </a:lnTo>
                  <a:lnTo>
                    <a:pt x="398945" y="728472"/>
                  </a:lnTo>
                  <a:lnTo>
                    <a:pt x="398945" y="751332"/>
                  </a:lnTo>
                  <a:lnTo>
                    <a:pt x="422414" y="751332"/>
                  </a:lnTo>
                  <a:lnTo>
                    <a:pt x="422414" y="775462"/>
                  </a:lnTo>
                  <a:lnTo>
                    <a:pt x="398945" y="775462"/>
                  </a:lnTo>
                  <a:lnTo>
                    <a:pt x="398945" y="798322"/>
                  </a:lnTo>
                  <a:lnTo>
                    <a:pt x="422414" y="798322"/>
                  </a:lnTo>
                  <a:lnTo>
                    <a:pt x="445871" y="798322"/>
                  </a:lnTo>
                  <a:lnTo>
                    <a:pt x="445871" y="775462"/>
                  </a:lnTo>
                  <a:lnTo>
                    <a:pt x="469341" y="775462"/>
                  </a:lnTo>
                  <a:lnTo>
                    <a:pt x="469341" y="751332"/>
                  </a:lnTo>
                  <a:lnTo>
                    <a:pt x="445871" y="751332"/>
                  </a:lnTo>
                  <a:lnTo>
                    <a:pt x="445871" y="728472"/>
                  </a:lnTo>
                  <a:lnTo>
                    <a:pt x="469341" y="728472"/>
                  </a:lnTo>
                  <a:lnTo>
                    <a:pt x="469341" y="704342"/>
                  </a:lnTo>
                  <a:close/>
                </a:path>
                <a:path w="962659" h="962660">
                  <a:moveTo>
                    <a:pt x="492810" y="938682"/>
                  </a:moveTo>
                  <a:lnTo>
                    <a:pt x="469341" y="938682"/>
                  </a:lnTo>
                  <a:lnTo>
                    <a:pt x="469341" y="962152"/>
                  </a:lnTo>
                  <a:lnTo>
                    <a:pt x="492810" y="962152"/>
                  </a:lnTo>
                  <a:lnTo>
                    <a:pt x="492810" y="938682"/>
                  </a:lnTo>
                  <a:close/>
                </a:path>
                <a:path w="962659" h="962660">
                  <a:moveTo>
                    <a:pt x="774433" y="938682"/>
                  </a:moveTo>
                  <a:lnTo>
                    <a:pt x="750963" y="938682"/>
                  </a:lnTo>
                  <a:lnTo>
                    <a:pt x="727494" y="938682"/>
                  </a:lnTo>
                  <a:lnTo>
                    <a:pt x="727494" y="962152"/>
                  </a:lnTo>
                  <a:lnTo>
                    <a:pt x="750963" y="962152"/>
                  </a:lnTo>
                  <a:lnTo>
                    <a:pt x="774433" y="962152"/>
                  </a:lnTo>
                  <a:lnTo>
                    <a:pt x="774433" y="938682"/>
                  </a:lnTo>
                  <a:close/>
                </a:path>
                <a:path w="962659" h="962660">
                  <a:moveTo>
                    <a:pt x="797890" y="493522"/>
                  </a:moveTo>
                  <a:lnTo>
                    <a:pt x="774420" y="493522"/>
                  </a:lnTo>
                  <a:lnTo>
                    <a:pt x="774420" y="516382"/>
                  </a:lnTo>
                  <a:lnTo>
                    <a:pt x="750963" y="516382"/>
                  </a:lnTo>
                  <a:lnTo>
                    <a:pt x="750963" y="563372"/>
                  </a:lnTo>
                  <a:lnTo>
                    <a:pt x="727494" y="563372"/>
                  </a:lnTo>
                  <a:lnTo>
                    <a:pt x="727494" y="587502"/>
                  </a:lnTo>
                  <a:lnTo>
                    <a:pt x="750963" y="587502"/>
                  </a:lnTo>
                  <a:lnTo>
                    <a:pt x="750963" y="610362"/>
                  </a:lnTo>
                  <a:lnTo>
                    <a:pt x="727494" y="610362"/>
                  </a:lnTo>
                  <a:lnTo>
                    <a:pt x="727494" y="634492"/>
                  </a:lnTo>
                  <a:lnTo>
                    <a:pt x="704024" y="634492"/>
                  </a:lnTo>
                  <a:lnTo>
                    <a:pt x="704024" y="681482"/>
                  </a:lnTo>
                  <a:lnTo>
                    <a:pt x="680554" y="681482"/>
                  </a:lnTo>
                  <a:lnTo>
                    <a:pt x="680554" y="563372"/>
                  </a:lnTo>
                  <a:lnTo>
                    <a:pt x="704024" y="563372"/>
                  </a:lnTo>
                  <a:lnTo>
                    <a:pt x="704024" y="516382"/>
                  </a:lnTo>
                  <a:lnTo>
                    <a:pt x="680554" y="516382"/>
                  </a:lnTo>
                  <a:lnTo>
                    <a:pt x="657085" y="516382"/>
                  </a:lnTo>
                  <a:lnTo>
                    <a:pt x="657085" y="493522"/>
                  </a:lnTo>
                  <a:lnTo>
                    <a:pt x="680554" y="493522"/>
                  </a:lnTo>
                  <a:lnTo>
                    <a:pt x="680554" y="446532"/>
                  </a:lnTo>
                  <a:lnTo>
                    <a:pt x="704024" y="446532"/>
                  </a:lnTo>
                  <a:lnTo>
                    <a:pt x="727494" y="446532"/>
                  </a:lnTo>
                  <a:lnTo>
                    <a:pt x="750963" y="446532"/>
                  </a:lnTo>
                  <a:lnTo>
                    <a:pt x="750963" y="399542"/>
                  </a:lnTo>
                  <a:lnTo>
                    <a:pt x="727494" y="399542"/>
                  </a:lnTo>
                  <a:lnTo>
                    <a:pt x="704024" y="399542"/>
                  </a:lnTo>
                  <a:lnTo>
                    <a:pt x="680554" y="399542"/>
                  </a:lnTo>
                  <a:lnTo>
                    <a:pt x="680554" y="423672"/>
                  </a:lnTo>
                  <a:lnTo>
                    <a:pt x="657085" y="423672"/>
                  </a:lnTo>
                  <a:lnTo>
                    <a:pt x="657085" y="399542"/>
                  </a:lnTo>
                  <a:lnTo>
                    <a:pt x="633628" y="399542"/>
                  </a:lnTo>
                  <a:lnTo>
                    <a:pt x="610158" y="399542"/>
                  </a:lnTo>
                  <a:lnTo>
                    <a:pt x="610158" y="376682"/>
                  </a:lnTo>
                  <a:lnTo>
                    <a:pt x="633628" y="376682"/>
                  </a:lnTo>
                  <a:lnTo>
                    <a:pt x="657085" y="376682"/>
                  </a:lnTo>
                  <a:lnTo>
                    <a:pt x="657085" y="352552"/>
                  </a:lnTo>
                  <a:lnTo>
                    <a:pt x="633628" y="352552"/>
                  </a:lnTo>
                  <a:lnTo>
                    <a:pt x="610158" y="352552"/>
                  </a:lnTo>
                  <a:lnTo>
                    <a:pt x="610158" y="329692"/>
                  </a:lnTo>
                  <a:lnTo>
                    <a:pt x="586689" y="329692"/>
                  </a:lnTo>
                  <a:lnTo>
                    <a:pt x="586689" y="376682"/>
                  </a:lnTo>
                  <a:lnTo>
                    <a:pt x="563219" y="376682"/>
                  </a:lnTo>
                  <a:lnTo>
                    <a:pt x="563219" y="399542"/>
                  </a:lnTo>
                  <a:lnTo>
                    <a:pt x="586689" y="399542"/>
                  </a:lnTo>
                  <a:lnTo>
                    <a:pt x="586689" y="446532"/>
                  </a:lnTo>
                  <a:lnTo>
                    <a:pt x="610158" y="446532"/>
                  </a:lnTo>
                  <a:lnTo>
                    <a:pt x="633628" y="446532"/>
                  </a:lnTo>
                  <a:lnTo>
                    <a:pt x="633628" y="540512"/>
                  </a:lnTo>
                  <a:lnTo>
                    <a:pt x="610158" y="540512"/>
                  </a:lnTo>
                  <a:lnTo>
                    <a:pt x="610158" y="516382"/>
                  </a:lnTo>
                  <a:lnTo>
                    <a:pt x="586689" y="516382"/>
                  </a:lnTo>
                  <a:lnTo>
                    <a:pt x="586689" y="540512"/>
                  </a:lnTo>
                  <a:lnTo>
                    <a:pt x="563219" y="540512"/>
                  </a:lnTo>
                  <a:lnTo>
                    <a:pt x="563219" y="563372"/>
                  </a:lnTo>
                  <a:lnTo>
                    <a:pt x="586689" y="563372"/>
                  </a:lnTo>
                  <a:lnTo>
                    <a:pt x="586689" y="587502"/>
                  </a:lnTo>
                  <a:lnTo>
                    <a:pt x="563219" y="587502"/>
                  </a:lnTo>
                  <a:lnTo>
                    <a:pt x="563219" y="610362"/>
                  </a:lnTo>
                  <a:lnTo>
                    <a:pt x="586689" y="610362"/>
                  </a:lnTo>
                  <a:lnTo>
                    <a:pt x="586689" y="704342"/>
                  </a:lnTo>
                  <a:lnTo>
                    <a:pt x="563219" y="704342"/>
                  </a:lnTo>
                  <a:lnTo>
                    <a:pt x="563219" y="728472"/>
                  </a:lnTo>
                  <a:lnTo>
                    <a:pt x="586689" y="728472"/>
                  </a:lnTo>
                  <a:lnTo>
                    <a:pt x="586689" y="775462"/>
                  </a:lnTo>
                  <a:lnTo>
                    <a:pt x="563219" y="775462"/>
                  </a:lnTo>
                  <a:lnTo>
                    <a:pt x="563219" y="845312"/>
                  </a:lnTo>
                  <a:lnTo>
                    <a:pt x="586689" y="845312"/>
                  </a:lnTo>
                  <a:lnTo>
                    <a:pt x="610158" y="845312"/>
                  </a:lnTo>
                  <a:lnTo>
                    <a:pt x="610158" y="822452"/>
                  </a:lnTo>
                  <a:lnTo>
                    <a:pt x="586689" y="822452"/>
                  </a:lnTo>
                  <a:lnTo>
                    <a:pt x="586689" y="798322"/>
                  </a:lnTo>
                  <a:lnTo>
                    <a:pt x="610158" y="798322"/>
                  </a:lnTo>
                  <a:lnTo>
                    <a:pt x="610158" y="822452"/>
                  </a:lnTo>
                  <a:lnTo>
                    <a:pt x="633628" y="822452"/>
                  </a:lnTo>
                  <a:lnTo>
                    <a:pt x="657085" y="822452"/>
                  </a:lnTo>
                  <a:lnTo>
                    <a:pt x="657085" y="845312"/>
                  </a:lnTo>
                  <a:lnTo>
                    <a:pt x="633628" y="845312"/>
                  </a:lnTo>
                  <a:lnTo>
                    <a:pt x="610158" y="845312"/>
                  </a:lnTo>
                  <a:lnTo>
                    <a:pt x="610158" y="869442"/>
                  </a:lnTo>
                  <a:lnTo>
                    <a:pt x="586689" y="869442"/>
                  </a:lnTo>
                  <a:lnTo>
                    <a:pt x="563219" y="869442"/>
                  </a:lnTo>
                  <a:lnTo>
                    <a:pt x="563219" y="892302"/>
                  </a:lnTo>
                  <a:lnTo>
                    <a:pt x="539750" y="892302"/>
                  </a:lnTo>
                  <a:lnTo>
                    <a:pt x="539750" y="915225"/>
                  </a:lnTo>
                  <a:lnTo>
                    <a:pt x="516280" y="915225"/>
                  </a:lnTo>
                  <a:lnTo>
                    <a:pt x="516280" y="962152"/>
                  </a:lnTo>
                  <a:lnTo>
                    <a:pt x="539750" y="962152"/>
                  </a:lnTo>
                  <a:lnTo>
                    <a:pt x="539750" y="916432"/>
                  </a:lnTo>
                  <a:lnTo>
                    <a:pt x="563219" y="916432"/>
                  </a:lnTo>
                  <a:lnTo>
                    <a:pt x="586689" y="916432"/>
                  </a:lnTo>
                  <a:lnTo>
                    <a:pt x="586689" y="892302"/>
                  </a:lnTo>
                  <a:lnTo>
                    <a:pt x="610158" y="892302"/>
                  </a:lnTo>
                  <a:lnTo>
                    <a:pt x="610158" y="916432"/>
                  </a:lnTo>
                  <a:lnTo>
                    <a:pt x="586689" y="916432"/>
                  </a:lnTo>
                  <a:lnTo>
                    <a:pt x="586689" y="938682"/>
                  </a:lnTo>
                  <a:lnTo>
                    <a:pt x="563219" y="938682"/>
                  </a:lnTo>
                  <a:lnTo>
                    <a:pt x="563219" y="962152"/>
                  </a:lnTo>
                  <a:lnTo>
                    <a:pt x="586689" y="962152"/>
                  </a:lnTo>
                  <a:lnTo>
                    <a:pt x="586689" y="939292"/>
                  </a:lnTo>
                  <a:lnTo>
                    <a:pt x="610158" y="939292"/>
                  </a:lnTo>
                  <a:lnTo>
                    <a:pt x="610158" y="962152"/>
                  </a:lnTo>
                  <a:lnTo>
                    <a:pt x="633628" y="962152"/>
                  </a:lnTo>
                  <a:lnTo>
                    <a:pt x="633628" y="939292"/>
                  </a:lnTo>
                  <a:lnTo>
                    <a:pt x="657085" y="939292"/>
                  </a:lnTo>
                  <a:lnTo>
                    <a:pt x="657085" y="916432"/>
                  </a:lnTo>
                  <a:lnTo>
                    <a:pt x="680554" y="916432"/>
                  </a:lnTo>
                  <a:lnTo>
                    <a:pt x="704024" y="916432"/>
                  </a:lnTo>
                  <a:lnTo>
                    <a:pt x="727494" y="916432"/>
                  </a:lnTo>
                  <a:lnTo>
                    <a:pt x="727494" y="869442"/>
                  </a:lnTo>
                  <a:lnTo>
                    <a:pt x="704024" y="869442"/>
                  </a:lnTo>
                  <a:lnTo>
                    <a:pt x="704024" y="892302"/>
                  </a:lnTo>
                  <a:lnTo>
                    <a:pt x="680554" y="892302"/>
                  </a:lnTo>
                  <a:lnTo>
                    <a:pt x="680554" y="869442"/>
                  </a:lnTo>
                  <a:lnTo>
                    <a:pt x="704024" y="869442"/>
                  </a:lnTo>
                  <a:lnTo>
                    <a:pt x="704024" y="845312"/>
                  </a:lnTo>
                  <a:lnTo>
                    <a:pt x="680554" y="845312"/>
                  </a:lnTo>
                  <a:lnTo>
                    <a:pt x="680554" y="798322"/>
                  </a:lnTo>
                  <a:lnTo>
                    <a:pt x="657085" y="798322"/>
                  </a:lnTo>
                  <a:lnTo>
                    <a:pt x="657085" y="751332"/>
                  </a:lnTo>
                  <a:lnTo>
                    <a:pt x="633628" y="751332"/>
                  </a:lnTo>
                  <a:lnTo>
                    <a:pt x="633628" y="728472"/>
                  </a:lnTo>
                  <a:lnTo>
                    <a:pt x="657085" y="728472"/>
                  </a:lnTo>
                  <a:lnTo>
                    <a:pt x="657085" y="704342"/>
                  </a:lnTo>
                  <a:lnTo>
                    <a:pt x="633628" y="704342"/>
                  </a:lnTo>
                  <a:lnTo>
                    <a:pt x="633628" y="681482"/>
                  </a:lnTo>
                  <a:lnTo>
                    <a:pt x="610158" y="681482"/>
                  </a:lnTo>
                  <a:lnTo>
                    <a:pt x="610158" y="657352"/>
                  </a:lnTo>
                  <a:lnTo>
                    <a:pt x="633628" y="657352"/>
                  </a:lnTo>
                  <a:lnTo>
                    <a:pt x="633628" y="634492"/>
                  </a:lnTo>
                  <a:lnTo>
                    <a:pt x="657085" y="634492"/>
                  </a:lnTo>
                  <a:lnTo>
                    <a:pt x="657085" y="704342"/>
                  </a:lnTo>
                  <a:lnTo>
                    <a:pt x="680554" y="704342"/>
                  </a:lnTo>
                  <a:lnTo>
                    <a:pt x="680554" y="728472"/>
                  </a:lnTo>
                  <a:lnTo>
                    <a:pt x="704024" y="728472"/>
                  </a:lnTo>
                  <a:lnTo>
                    <a:pt x="704024" y="704342"/>
                  </a:lnTo>
                  <a:lnTo>
                    <a:pt x="727494" y="704342"/>
                  </a:lnTo>
                  <a:lnTo>
                    <a:pt x="727494" y="681482"/>
                  </a:lnTo>
                  <a:lnTo>
                    <a:pt x="750963" y="681482"/>
                  </a:lnTo>
                  <a:lnTo>
                    <a:pt x="750963" y="728472"/>
                  </a:lnTo>
                  <a:lnTo>
                    <a:pt x="774420" y="728472"/>
                  </a:lnTo>
                  <a:lnTo>
                    <a:pt x="797890" y="728472"/>
                  </a:lnTo>
                  <a:lnTo>
                    <a:pt x="797890" y="704342"/>
                  </a:lnTo>
                  <a:lnTo>
                    <a:pt x="774420" y="704342"/>
                  </a:lnTo>
                  <a:lnTo>
                    <a:pt x="774420" y="681482"/>
                  </a:lnTo>
                  <a:lnTo>
                    <a:pt x="797890" y="681482"/>
                  </a:lnTo>
                  <a:lnTo>
                    <a:pt x="797890" y="657352"/>
                  </a:lnTo>
                  <a:lnTo>
                    <a:pt x="774420" y="657352"/>
                  </a:lnTo>
                  <a:lnTo>
                    <a:pt x="750963" y="657352"/>
                  </a:lnTo>
                  <a:lnTo>
                    <a:pt x="750963" y="634492"/>
                  </a:lnTo>
                  <a:lnTo>
                    <a:pt x="774420" y="634492"/>
                  </a:lnTo>
                  <a:lnTo>
                    <a:pt x="774420" y="540512"/>
                  </a:lnTo>
                  <a:lnTo>
                    <a:pt x="797890" y="540512"/>
                  </a:lnTo>
                  <a:lnTo>
                    <a:pt x="797890" y="493522"/>
                  </a:lnTo>
                  <a:close/>
                </a:path>
                <a:path w="962659" h="962660">
                  <a:moveTo>
                    <a:pt x="962164" y="0"/>
                  </a:moveTo>
                  <a:lnTo>
                    <a:pt x="797890" y="0"/>
                  </a:lnTo>
                  <a:lnTo>
                    <a:pt x="797890" y="22860"/>
                  </a:lnTo>
                  <a:lnTo>
                    <a:pt x="797890" y="140970"/>
                  </a:lnTo>
                  <a:lnTo>
                    <a:pt x="797890" y="163830"/>
                  </a:lnTo>
                  <a:lnTo>
                    <a:pt x="962164" y="163830"/>
                  </a:lnTo>
                  <a:lnTo>
                    <a:pt x="962164" y="140970"/>
                  </a:lnTo>
                  <a:lnTo>
                    <a:pt x="821359" y="140970"/>
                  </a:lnTo>
                  <a:lnTo>
                    <a:pt x="821359" y="22860"/>
                  </a:lnTo>
                  <a:lnTo>
                    <a:pt x="962164" y="22860"/>
                  </a:lnTo>
                  <a:lnTo>
                    <a:pt x="9621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406" y="1166679"/>
              <a:ext cx="962660" cy="962660"/>
            </a:xfrm>
            <a:custGeom>
              <a:avLst/>
              <a:gdLst/>
              <a:ahLst/>
              <a:cxnLst/>
              <a:rect l="l" t="t" r="r" b="b"/>
              <a:pathLst>
                <a:path w="962659" h="962660">
                  <a:moveTo>
                    <a:pt x="117335" y="844816"/>
                  </a:moveTo>
                  <a:lnTo>
                    <a:pt x="46939" y="844816"/>
                  </a:lnTo>
                  <a:lnTo>
                    <a:pt x="46939" y="915225"/>
                  </a:lnTo>
                  <a:lnTo>
                    <a:pt x="117335" y="915225"/>
                  </a:lnTo>
                  <a:lnTo>
                    <a:pt x="117335" y="844816"/>
                  </a:lnTo>
                  <a:close/>
                </a:path>
                <a:path w="962659" h="962660">
                  <a:moveTo>
                    <a:pt x="117335" y="46926"/>
                  </a:moveTo>
                  <a:lnTo>
                    <a:pt x="46939" y="46926"/>
                  </a:lnTo>
                  <a:lnTo>
                    <a:pt x="46939" y="117322"/>
                  </a:lnTo>
                  <a:lnTo>
                    <a:pt x="117335" y="117322"/>
                  </a:lnTo>
                  <a:lnTo>
                    <a:pt x="117335" y="46926"/>
                  </a:lnTo>
                  <a:close/>
                </a:path>
                <a:path w="962659" h="962660">
                  <a:moveTo>
                    <a:pt x="164274" y="797560"/>
                  </a:moveTo>
                  <a:lnTo>
                    <a:pt x="140804" y="797560"/>
                  </a:lnTo>
                  <a:lnTo>
                    <a:pt x="140804" y="821690"/>
                  </a:lnTo>
                  <a:lnTo>
                    <a:pt x="140804" y="938530"/>
                  </a:lnTo>
                  <a:lnTo>
                    <a:pt x="23469" y="938530"/>
                  </a:lnTo>
                  <a:lnTo>
                    <a:pt x="23469" y="821690"/>
                  </a:lnTo>
                  <a:lnTo>
                    <a:pt x="140804" y="821690"/>
                  </a:lnTo>
                  <a:lnTo>
                    <a:pt x="140804" y="797560"/>
                  </a:lnTo>
                  <a:lnTo>
                    <a:pt x="0" y="797560"/>
                  </a:lnTo>
                  <a:lnTo>
                    <a:pt x="0" y="821690"/>
                  </a:lnTo>
                  <a:lnTo>
                    <a:pt x="0" y="938530"/>
                  </a:lnTo>
                  <a:lnTo>
                    <a:pt x="0" y="962660"/>
                  </a:lnTo>
                  <a:lnTo>
                    <a:pt x="164274" y="962660"/>
                  </a:lnTo>
                  <a:lnTo>
                    <a:pt x="164274" y="938695"/>
                  </a:lnTo>
                  <a:lnTo>
                    <a:pt x="164274" y="938530"/>
                  </a:lnTo>
                  <a:lnTo>
                    <a:pt x="164274" y="821690"/>
                  </a:lnTo>
                  <a:lnTo>
                    <a:pt x="164274" y="821359"/>
                  </a:lnTo>
                  <a:lnTo>
                    <a:pt x="164274" y="797560"/>
                  </a:lnTo>
                  <a:close/>
                </a:path>
                <a:path w="962659" h="962660">
                  <a:moveTo>
                    <a:pt x="821359" y="797877"/>
                  </a:moveTo>
                  <a:lnTo>
                    <a:pt x="797890" y="797877"/>
                  </a:lnTo>
                  <a:lnTo>
                    <a:pt x="797890" y="821347"/>
                  </a:lnTo>
                  <a:lnTo>
                    <a:pt x="821359" y="821347"/>
                  </a:lnTo>
                  <a:lnTo>
                    <a:pt x="821359" y="797877"/>
                  </a:lnTo>
                  <a:close/>
                </a:path>
                <a:path w="962659" h="962660">
                  <a:moveTo>
                    <a:pt x="868286" y="750570"/>
                  </a:moveTo>
                  <a:lnTo>
                    <a:pt x="844829" y="750570"/>
                  </a:lnTo>
                  <a:lnTo>
                    <a:pt x="844829" y="774700"/>
                  </a:lnTo>
                  <a:lnTo>
                    <a:pt x="844829" y="844550"/>
                  </a:lnTo>
                  <a:lnTo>
                    <a:pt x="774420" y="844550"/>
                  </a:lnTo>
                  <a:lnTo>
                    <a:pt x="774420" y="774700"/>
                  </a:lnTo>
                  <a:lnTo>
                    <a:pt x="844829" y="774700"/>
                  </a:lnTo>
                  <a:lnTo>
                    <a:pt x="844829" y="750570"/>
                  </a:lnTo>
                  <a:lnTo>
                    <a:pt x="750951" y="750570"/>
                  </a:lnTo>
                  <a:lnTo>
                    <a:pt x="750951" y="774700"/>
                  </a:lnTo>
                  <a:lnTo>
                    <a:pt x="750951" y="844550"/>
                  </a:lnTo>
                  <a:lnTo>
                    <a:pt x="750951" y="868680"/>
                  </a:lnTo>
                  <a:lnTo>
                    <a:pt x="868286" y="868680"/>
                  </a:lnTo>
                  <a:lnTo>
                    <a:pt x="868286" y="844829"/>
                  </a:lnTo>
                  <a:lnTo>
                    <a:pt x="868286" y="844550"/>
                  </a:lnTo>
                  <a:lnTo>
                    <a:pt x="868286" y="774700"/>
                  </a:lnTo>
                  <a:lnTo>
                    <a:pt x="868286" y="774420"/>
                  </a:lnTo>
                  <a:lnTo>
                    <a:pt x="868286" y="750570"/>
                  </a:lnTo>
                  <a:close/>
                </a:path>
                <a:path w="962659" h="962660">
                  <a:moveTo>
                    <a:pt x="915238" y="46926"/>
                  </a:moveTo>
                  <a:lnTo>
                    <a:pt x="844829" y="46926"/>
                  </a:lnTo>
                  <a:lnTo>
                    <a:pt x="844829" y="117322"/>
                  </a:lnTo>
                  <a:lnTo>
                    <a:pt x="915238" y="117322"/>
                  </a:lnTo>
                  <a:lnTo>
                    <a:pt x="915238" y="46926"/>
                  </a:lnTo>
                  <a:close/>
                </a:path>
                <a:path w="962659" h="962660">
                  <a:moveTo>
                    <a:pt x="962164" y="23469"/>
                  </a:moveTo>
                  <a:lnTo>
                    <a:pt x="938695" y="23469"/>
                  </a:lnTo>
                  <a:lnTo>
                    <a:pt x="938695" y="140804"/>
                  </a:lnTo>
                  <a:lnTo>
                    <a:pt x="962164" y="140804"/>
                  </a:lnTo>
                  <a:lnTo>
                    <a:pt x="962164" y="23469"/>
                  </a:lnTo>
                  <a:close/>
                </a:path>
                <a:path w="962659" h="962660">
                  <a:moveTo>
                    <a:pt x="962164" y="0"/>
                  </a:moveTo>
                  <a:lnTo>
                    <a:pt x="797890" y="0"/>
                  </a:lnTo>
                  <a:lnTo>
                    <a:pt x="797890" y="22860"/>
                  </a:lnTo>
                  <a:lnTo>
                    <a:pt x="962164" y="22860"/>
                  </a:lnTo>
                  <a:lnTo>
                    <a:pt x="9621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325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DAVID CONSTANTINE - MOTIVATION – MULTISPORT WHEELCHAIR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revcard10.cdr</dc:title>
  <dc:creator>BY V.RYAN</dc:creator>
  <cp:keywords>DAVID CONSTANTINE - WHEELCHAIR - REVISION CARDS</cp:keywords>
  <cp:lastModifiedBy>Vincent RYan</cp:lastModifiedBy>
  <cp:revision>2</cp:revision>
  <dcterms:created xsi:type="dcterms:W3CDTF">2023-12-28T15:11:38Z</dcterms:created>
  <dcterms:modified xsi:type="dcterms:W3CDTF">2023-12-28T15:12:18Z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