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434" y="1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A92-FED4-4B92-955F-8BFA1D4E74A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5CB6-B01C-4218-8DE3-5F6631DAB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45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A92-FED4-4B92-955F-8BFA1D4E74A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5CB6-B01C-4218-8DE3-5F6631DAB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36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A92-FED4-4B92-955F-8BFA1D4E74A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5CB6-B01C-4218-8DE3-5F6631DAB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9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A92-FED4-4B92-955F-8BFA1D4E74A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5CB6-B01C-4218-8DE3-5F6631DAB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A92-FED4-4B92-955F-8BFA1D4E74A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5CB6-B01C-4218-8DE3-5F6631DAB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0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A92-FED4-4B92-955F-8BFA1D4E74A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5CB6-B01C-4218-8DE3-5F6631DAB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A92-FED4-4B92-955F-8BFA1D4E74A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5CB6-B01C-4218-8DE3-5F6631DAB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0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A92-FED4-4B92-955F-8BFA1D4E74A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5CB6-B01C-4218-8DE3-5F6631DAB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14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A92-FED4-4B92-955F-8BFA1D4E74A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5CB6-B01C-4218-8DE3-5F6631DAB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7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A92-FED4-4B92-955F-8BFA1D4E74A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5CB6-B01C-4218-8DE3-5F6631DAB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09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A92-FED4-4B92-955F-8BFA1D4E74A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5CB6-B01C-4218-8DE3-5F6631DAB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6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0A92-FED4-4B92-955F-8BFA1D4E74A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95CB6-B01C-4218-8DE3-5F6631DAB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2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student.com/pdf20/designer-mobile5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FB30BE7-0B19-F72D-779D-5A13ED129EE4}"/>
              </a:ext>
            </a:extLst>
          </p:cNvPr>
          <p:cNvGrpSpPr/>
          <p:nvPr/>
        </p:nvGrpSpPr>
        <p:grpSpPr>
          <a:xfrm>
            <a:off x="152400" y="56776"/>
            <a:ext cx="9583271" cy="6731855"/>
            <a:chOff x="152400" y="56776"/>
            <a:chExt cx="9583271" cy="6731855"/>
          </a:xfrm>
        </p:grpSpPr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C1F08A17-77D3-0598-09FA-9B225D48D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56776"/>
              <a:ext cx="9583271" cy="6731855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0ADADC1E-4414-F133-0C84-E1D052B287B4}"/>
                </a:ext>
              </a:extLst>
            </p:cNvPr>
            <p:cNvSpPr/>
            <p:nvPr/>
          </p:nvSpPr>
          <p:spPr>
            <a:xfrm>
              <a:off x="5540188" y="3110754"/>
              <a:ext cx="1075764" cy="107576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941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1D07E91-56C1-457A-7B08-3C416DFB1FEF}"/>
              </a:ext>
            </a:extLst>
          </p:cNvPr>
          <p:cNvGrpSpPr/>
          <p:nvPr/>
        </p:nvGrpSpPr>
        <p:grpSpPr>
          <a:xfrm>
            <a:off x="0" y="138196"/>
            <a:ext cx="9906000" cy="6581607"/>
            <a:chOff x="0" y="138196"/>
            <a:chExt cx="9906000" cy="6581607"/>
          </a:xfrm>
        </p:grpSpPr>
        <p:pic>
          <p:nvPicPr>
            <p:cNvPr id="3" name="Picture 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7613775-58A8-D5B5-C417-0A7A760D8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8196"/>
              <a:ext cx="9906000" cy="658160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EA0D64-5C81-F9AF-B00A-556B04ACECFC}"/>
                </a:ext>
              </a:extLst>
            </p:cNvPr>
            <p:cNvSpPr/>
            <p:nvPr/>
          </p:nvSpPr>
          <p:spPr>
            <a:xfrm>
              <a:off x="3818965" y="1111624"/>
              <a:ext cx="2537011" cy="2088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048D46-B1EC-02AE-8A7A-F5D6D041CF55}"/>
                </a:ext>
              </a:extLst>
            </p:cNvPr>
            <p:cNvSpPr/>
            <p:nvPr/>
          </p:nvSpPr>
          <p:spPr>
            <a:xfrm>
              <a:off x="457200" y="3944470"/>
              <a:ext cx="2814918" cy="2088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77B2A2-FF46-8FA9-F780-6FDD1F0B64E4}"/>
                </a:ext>
              </a:extLst>
            </p:cNvPr>
            <p:cNvSpPr/>
            <p:nvPr/>
          </p:nvSpPr>
          <p:spPr>
            <a:xfrm>
              <a:off x="3818964" y="3944470"/>
              <a:ext cx="2223247" cy="2088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260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0A860A-5A52-00A9-0A19-E9EB7DB1035A}"/>
              </a:ext>
            </a:extLst>
          </p:cNvPr>
          <p:cNvGrpSpPr/>
          <p:nvPr/>
        </p:nvGrpSpPr>
        <p:grpSpPr>
          <a:xfrm>
            <a:off x="0" y="138196"/>
            <a:ext cx="9906000" cy="6581607"/>
            <a:chOff x="0" y="138196"/>
            <a:chExt cx="9906000" cy="6581607"/>
          </a:xfrm>
        </p:grpSpPr>
        <p:pic>
          <p:nvPicPr>
            <p:cNvPr id="3" name="Picture 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8DD23D11-FE9C-E1E5-7E73-7E06C24B3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8196"/>
              <a:ext cx="9906000" cy="658160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9D82B7-D1DA-9F85-2156-97017777E0A6}"/>
                </a:ext>
              </a:extLst>
            </p:cNvPr>
            <p:cNvSpPr/>
            <p:nvPr/>
          </p:nvSpPr>
          <p:spPr>
            <a:xfrm>
              <a:off x="3818965" y="1111624"/>
              <a:ext cx="2537011" cy="2088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A17996-E9C7-FC63-4110-24F94D8937BD}"/>
                </a:ext>
              </a:extLst>
            </p:cNvPr>
            <p:cNvSpPr/>
            <p:nvPr/>
          </p:nvSpPr>
          <p:spPr>
            <a:xfrm>
              <a:off x="457200" y="3944470"/>
              <a:ext cx="2814918" cy="2088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D29C54-BBF4-C6B8-C7D0-74E83361CC24}"/>
                </a:ext>
              </a:extLst>
            </p:cNvPr>
            <p:cNvSpPr/>
            <p:nvPr/>
          </p:nvSpPr>
          <p:spPr>
            <a:xfrm>
              <a:off x="3818964" y="3944470"/>
              <a:ext cx="2223247" cy="2088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089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B5B3A58-F642-3EE1-D2A7-2B80007B9A0B}"/>
              </a:ext>
            </a:extLst>
          </p:cNvPr>
          <p:cNvGrpSpPr/>
          <p:nvPr/>
        </p:nvGrpSpPr>
        <p:grpSpPr>
          <a:xfrm>
            <a:off x="0" y="138196"/>
            <a:ext cx="9906000" cy="6581607"/>
            <a:chOff x="0" y="138196"/>
            <a:chExt cx="9906000" cy="6581607"/>
          </a:xfrm>
        </p:grpSpPr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A74050E2-D5E8-7498-51CB-9EE6256C0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8196"/>
              <a:ext cx="9906000" cy="658160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1B80D7-FDAB-6C8E-63EB-2288BCBB4318}"/>
                </a:ext>
              </a:extLst>
            </p:cNvPr>
            <p:cNvSpPr/>
            <p:nvPr/>
          </p:nvSpPr>
          <p:spPr>
            <a:xfrm>
              <a:off x="3818965" y="1111624"/>
              <a:ext cx="2537011" cy="2088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FBEC93-524E-E190-1860-D7B6121D883E}"/>
                </a:ext>
              </a:extLst>
            </p:cNvPr>
            <p:cNvSpPr/>
            <p:nvPr/>
          </p:nvSpPr>
          <p:spPr>
            <a:xfrm>
              <a:off x="457200" y="3944470"/>
              <a:ext cx="2814918" cy="2088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0DD176-6828-2BEB-2B13-04628AC33D04}"/>
                </a:ext>
              </a:extLst>
            </p:cNvPr>
            <p:cNvSpPr/>
            <p:nvPr/>
          </p:nvSpPr>
          <p:spPr>
            <a:xfrm>
              <a:off x="3818964" y="3944470"/>
              <a:ext cx="2223247" cy="2088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2000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A618FC-A327-1588-99AC-541F4A71CC69}"/>
              </a:ext>
            </a:extLst>
          </p:cNvPr>
          <p:cNvGrpSpPr/>
          <p:nvPr/>
        </p:nvGrpSpPr>
        <p:grpSpPr>
          <a:xfrm>
            <a:off x="0" y="138196"/>
            <a:ext cx="9906000" cy="6581607"/>
            <a:chOff x="0" y="138196"/>
            <a:chExt cx="9906000" cy="6581607"/>
          </a:xfrm>
        </p:grpSpPr>
        <p:pic>
          <p:nvPicPr>
            <p:cNvPr id="3" name="Picture 2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8786EFB0-3DA2-A890-2600-39AF23622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8196"/>
              <a:ext cx="9906000" cy="658160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5F91C5-6465-9DFC-13BF-18D217DD747E}"/>
                </a:ext>
              </a:extLst>
            </p:cNvPr>
            <p:cNvSpPr/>
            <p:nvPr/>
          </p:nvSpPr>
          <p:spPr>
            <a:xfrm>
              <a:off x="3818965" y="1111624"/>
              <a:ext cx="2537011" cy="2088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9C031E-3B42-A184-FDBA-F2C4350086E7}"/>
                </a:ext>
              </a:extLst>
            </p:cNvPr>
            <p:cNvSpPr/>
            <p:nvPr/>
          </p:nvSpPr>
          <p:spPr>
            <a:xfrm>
              <a:off x="457200" y="3944470"/>
              <a:ext cx="2814918" cy="2088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9D2647-385B-BD46-B057-3C2E1140E52B}"/>
                </a:ext>
              </a:extLst>
            </p:cNvPr>
            <p:cNvSpPr/>
            <p:nvPr/>
          </p:nvSpPr>
          <p:spPr>
            <a:xfrm>
              <a:off x="3818964" y="3944470"/>
              <a:ext cx="2223247" cy="2088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2389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A4 Paper (210x297 mm)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2022-08-31T17:01:11Z</dcterms:created>
  <dcterms:modified xsi:type="dcterms:W3CDTF">2022-08-31T17:07:52Z</dcterms:modified>
</cp:coreProperties>
</file>