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71" r:id="rId4"/>
    <p:sldId id="270" r:id="rId5"/>
    <p:sldId id="269" r:id="rId6"/>
    <p:sldId id="268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8018-EE09-4B04-B856-7D9327F39AB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7C03-A2DF-456D-A4F0-818C62716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99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8018-EE09-4B04-B856-7D9327F39AB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7C03-A2DF-456D-A4F0-818C62716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99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8018-EE09-4B04-B856-7D9327F39AB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7C03-A2DF-456D-A4F0-818C62716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60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8018-EE09-4B04-B856-7D9327F39AB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7C03-A2DF-456D-A4F0-818C62716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75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8018-EE09-4B04-B856-7D9327F39AB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7C03-A2DF-456D-A4F0-818C62716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32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8018-EE09-4B04-B856-7D9327F39AB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7C03-A2DF-456D-A4F0-818C62716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12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8018-EE09-4B04-B856-7D9327F39AB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7C03-A2DF-456D-A4F0-818C62716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88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8018-EE09-4B04-B856-7D9327F39AB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7C03-A2DF-456D-A4F0-818C62716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8018-EE09-4B04-B856-7D9327F39AB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7C03-A2DF-456D-A4F0-818C62716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05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8018-EE09-4B04-B856-7D9327F39AB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7C03-A2DF-456D-A4F0-818C62716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19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8018-EE09-4B04-B856-7D9327F39AB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7C03-A2DF-456D-A4F0-818C62716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92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D8018-EE09-4B04-B856-7D9327F39AB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97C03-A2DF-456D-A4F0-818C62716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36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perspective_drawing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CD8C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SINGLE POINT PERSPECTIVE DRAWING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505838" y="1279130"/>
            <a:ext cx="1159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“SINGLE POINT PERSPECTIVE DRAWING”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13984" y="4438713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39651" y="4607194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6F98BA-EA76-4150-AE9D-44049DFE6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8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70FA0649-C434-492B-A8A1-3C710F6CC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8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33FA455-E580-4DD6-9C6E-42AC8E26C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1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0FDB32-AC4C-4999-B5DC-6FEB07171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B88A77-7614-4F58-B000-5DC5E54B0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54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112</Words>
  <Application>Microsoft Office PowerPoint</Application>
  <PresentationFormat>A3 Paper (297x420 mm)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2020-04-03T13:21:11Z</dcterms:created>
  <dcterms:modified xsi:type="dcterms:W3CDTF">2020-04-03T13:25:40Z</dcterms:modified>
</cp:coreProperties>
</file>