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50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hyperlink" Target="https://technologystudent.com/elec1/switch4.htm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g"/><Relationship Id="rId11" Type="http://schemas.openxmlformats.org/officeDocument/2006/relationships/hyperlink" Target="https://technologystudent.com/elec1/switch3.htm" TargetMode="External"/><Relationship Id="rId5" Type="http://schemas.openxmlformats.org/officeDocument/2006/relationships/image" Target="../media/image3.png"/><Relationship Id="rId10" Type="http://schemas.openxmlformats.org/officeDocument/2006/relationships/hyperlink" Target="https://technologystudent.com/elec1/switch2.htm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3201" y="-69164"/>
            <a:ext cx="4540885" cy="85725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068070">
              <a:lnSpc>
                <a:spcPct val="100000"/>
              </a:lnSpc>
              <a:spcBef>
                <a:spcPts val="509"/>
              </a:spcBef>
            </a:pP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COMPONENTS 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SHEET</a:t>
            </a:r>
            <a:endParaRPr sz="1600">
              <a:latin typeface="Arial"/>
              <a:cs typeface="Arial"/>
            </a:endParaRPr>
          </a:p>
          <a:p>
            <a:pPr marL="1168400">
              <a:lnSpc>
                <a:spcPct val="100000"/>
              </a:lnSpc>
              <a:spcBef>
                <a:spcPts val="190"/>
              </a:spcBef>
            </a:pPr>
            <a:r>
              <a:rPr sz="55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V.Ryan</a:t>
            </a:r>
            <a:r>
              <a:rPr sz="550" spc="1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55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©</a:t>
            </a:r>
            <a:r>
              <a:rPr sz="550" spc="1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55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2009-2022</a:t>
            </a:r>
            <a:r>
              <a:rPr sz="550" spc="1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55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World</a:t>
            </a:r>
            <a:r>
              <a:rPr sz="550" spc="5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55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Association</a:t>
            </a:r>
            <a:r>
              <a:rPr sz="550" spc="1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55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of</a:t>
            </a:r>
            <a:r>
              <a:rPr sz="550" spc="8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55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Technology</a:t>
            </a:r>
            <a:r>
              <a:rPr sz="550" spc="8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55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Teachers</a:t>
            </a:r>
            <a:endParaRPr sz="550">
              <a:latin typeface="Arial"/>
              <a:cs typeface="Arial"/>
            </a:endParaRPr>
          </a:p>
          <a:p>
            <a:pPr marL="614045" marR="5080" indent="-601980">
              <a:lnSpc>
                <a:spcPts val="1340"/>
              </a:lnSpc>
              <a:spcBef>
                <a:spcPts val="71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components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ween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symbol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component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sheet.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68672" y="1307170"/>
            <a:ext cx="0" cy="6031865"/>
          </a:xfrm>
          <a:custGeom>
            <a:avLst/>
            <a:gdLst/>
            <a:ahLst/>
            <a:cxnLst/>
            <a:rect l="l" t="t" r="r" b="b"/>
            <a:pathLst>
              <a:path h="6031865">
                <a:moveTo>
                  <a:pt x="0" y="6031645"/>
                </a:moveTo>
                <a:lnTo>
                  <a:pt x="0" y="0"/>
                </a:lnTo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85944" y="1096530"/>
            <a:ext cx="1397635" cy="0"/>
          </a:xfrm>
          <a:custGeom>
            <a:avLst/>
            <a:gdLst/>
            <a:ahLst/>
            <a:cxnLst/>
            <a:rect l="l" t="t" r="r" b="b"/>
            <a:pathLst>
              <a:path w="1397635">
                <a:moveTo>
                  <a:pt x="0" y="0"/>
                </a:moveTo>
                <a:lnTo>
                  <a:pt x="1397411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85944" y="1325084"/>
            <a:ext cx="1397635" cy="0"/>
          </a:xfrm>
          <a:custGeom>
            <a:avLst/>
            <a:gdLst/>
            <a:ahLst/>
            <a:cxnLst/>
            <a:rect l="l" t="t" r="r" b="b"/>
            <a:pathLst>
              <a:path w="1397635">
                <a:moveTo>
                  <a:pt x="0" y="0"/>
                </a:moveTo>
                <a:lnTo>
                  <a:pt x="1397411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323346" y="1006976"/>
            <a:ext cx="1143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151616"/>
                </a:solidFill>
                <a:latin typeface="Arial"/>
                <a:cs typeface="Arial"/>
              </a:rPr>
              <a:t>INPUTS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368706" y="1096530"/>
            <a:ext cx="1397635" cy="0"/>
          </a:xfrm>
          <a:custGeom>
            <a:avLst/>
            <a:gdLst/>
            <a:ahLst/>
            <a:cxnLst/>
            <a:rect l="l" t="t" r="r" b="b"/>
            <a:pathLst>
              <a:path w="1397634">
                <a:moveTo>
                  <a:pt x="0" y="0"/>
                </a:moveTo>
                <a:lnTo>
                  <a:pt x="1397412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368706" y="1325084"/>
            <a:ext cx="1397635" cy="0"/>
          </a:xfrm>
          <a:custGeom>
            <a:avLst/>
            <a:gdLst/>
            <a:ahLst/>
            <a:cxnLst/>
            <a:rect l="l" t="t" r="r" b="b"/>
            <a:pathLst>
              <a:path w="1397634">
                <a:moveTo>
                  <a:pt x="0" y="0"/>
                </a:moveTo>
                <a:lnTo>
                  <a:pt x="1397412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606110" y="1006976"/>
            <a:ext cx="14820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151616"/>
                </a:solidFill>
                <a:latin typeface="Arial"/>
                <a:cs typeface="Arial"/>
              </a:rPr>
              <a:t>OUTPUTS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235178" y="1618361"/>
            <a:ext cx="974090" cy="974090"/>
            <a:chOff x="2235178" y="1618361"/>
            <a:chExt cx="974090" cy="974090"/>
          </a:xfrm>
        </p:grpSpPr>
        <p:sp>
          <p:nvSpPr>
            <p:cNvPr id="11" name="object 11"/>
            <p:cNvSpPr/>
            <p:nvPr/>
          </p:nvSpPr>
          <p:spPr>
            <a:xfrm>
              <a:off x="2236550" y="1619733"/>
              <a:ext cx="971550" cy="971550"/>
            </a:xfrm>
            <a:custGeom>
              <a:avLst/>
              <a:gdLst/>
              <a:ahLst/>
              <a:cxnLst/>
              <a:rect l="l" t="t" r="r" b="b"/>
              <a:pathLst>
                <a:path w="971550" h="971550">
                  <a:moveTo>
                    <a:pt x="0" y="0"/>
                  </a:moveTo>
                  <a:lnTo>
                    <a:pt x="971024" y="0"/>
                  </a:lnTo>
                  <a:lnTo>
                    <a:pt x="971024" y="971024"/>
                  </a:lnTo>
                  <a:lnTo>
                    <a:pt x="0" y="97102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96922" y="1775242"/>
              <a:ext cx="859485" cy="605181"/>
            </a:xfrm>
            <a:prstGeom prst="rect">
              <a:avLst/>
            </a:prstGeom>
          </p:spPr>
        </p:pic>
      </p:grpSp>
      <p:sp>
        <p:nvSpPr>
          <p:cNvPr id="13" name="object 13"/>
          <p:cNvSpPr/>
          <p:nvPr/>
        </p:nvSpPr>
        <p:spPr>
          <a:xfrm>
            <a:off x="3884947" y="1619733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0" y="0"/>
                </a:moveTo>
                <a:lnTo>
                  <a:pt x="971024" y="0"/>
                </a:lnTo>
                <a:lnTo>
                  <a:pt x="971024" y="971024"/>
                </a:lnTo>
                <a:lnTo>
                  <a:pt x="0" y="97102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150051" y="1389897"/>
            <a:ext cx="6610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SYMBOL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14625" y="1389897"/>
            <a:ext cx="7569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17196" y="1938127"/>
            <a:ext cx="1861185" cy="0"/>
          </a:xfrm>
          <a:custGeom>
            <a:avLst/>
            <a:gdLst/>
            <a:ahLst/>
            <a:cxnLst/>
            <a:rect l="l" t="t" r="r" b="b"/>
            <a:pathLst>
              <a:path w="1861185">
                <a:moveTo>
                  <a:pt x="0" y="0"/>
                </a:moveTo>
                <a:lnTo>
                  <a:pt x="1860958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317196" y="2874816"/>
            <a:ext cx="2893060" cy="974090"/>
            <a:chOff x="317196" y="2874816"/>
            <a:chExt cx="2893060" cy="974090"/>
          </a:xfrm>
        </p:grpSpPr>
        <p:sp>
          <p:nvSpPr>
            <p:cNvPr id="18" name="object 18"/>
            <p:cNvSpPr/>
            <p:nvPr/>
          </p:nvSpPr>
          <p:spPr>
            <a:xfrm>
              <a:off x="317196" y="2876187"/>
              <a:ext cx="2891790" cy="971550"/>
            </a:xfrm>
            <a:custGeom>
              <a:avLst/>
              <a:gdLst/>
              <a:ahLst/>
              <a:cxnLst/>
              <a:rect l="l" t="t" r="r" b="b"/>
              <a:pathLst>
                <a:path w="2891790" h="971550">
                  <a:moveTo>
                    <a:pt x="1920369" y="0"/>
                  </a:moveTo>
                  <a:lnTo>
                    <a:pt x="2891393" y="0"/>
                  </a:lnTo>
                  <a:lnTo>
                    <a:pt x="2891393" y="971024"/>
                  </a:lnTo>
                  <a:lnTo>
                    <a:pt x="1920369" y="971024"/>
                  </a:lnTo>
                  <a:lnTo>
                    <a:pt x="1920369" y="0"/>
                  </a:lnTo>
                  <a:close/>
                </a:path>
                <a:path w="2891790" h="971550">
                  <a:moveTo>
                    <a:pt x="0" y="368301"/>
                  </a:moveTo>
                  <a:lnTo>
                    <a:pt x="1896728" y="368301"/>
                  </a:lnTo>
                </a:path>
                <a:path w="2891790" h="971550">
                  <a:moveTo>
                    <a:pt x="0" y="547552"/>
                  </a:moveTo>
                  <a:lnTo>
                    <a:pt x="1909583" y="54755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43222" y="3012731"/>
              <a:ext cx="796222" cy="706992"/>
            </a:xfrm>
            <a:prstGeom prst="rect">
              <a:avLst/>
            </a:prstGeom>
          </p:spPr>
        </p:pic>
      </p:grpSp>
      <p:grpSp>
        <p:nvGrpSpPr>
          <p:cNvPr id="20" name="object 20"/>
          <p:cNvGrpSpPr/>
          <p:nvPr/>
        </p:nvGrpSpPr>
        <p:grpSpPr>
          <a:xfrm>
            <a:off x="3884586" y="2874816"/>
            <a:ext cx="974090" cy="974090"/>
            <a:chOff x="3884586" y="2874816"/>
            <a:chExt cx="974090" cy="974090"/>
          </a:xfrm>
        </p:grpSpPr>
        <p:sp>
          <p:nvSpPr>
            <p:cNvPr id="21" name="object 21"/>
            <p:cNvSpPr/>
            <p:nvPr/>
          </p:nvSpPr>
          <p:spPr>
            <a:xfrm>
              <a:off x="3885958" y="2876187"/>
              <a:ext cx="971550" cy="971550"/>
            </a:xfrm>
            <a:custGeom>
              <a:avLst/>
              <a:gdLst/>
              <a:ahLst/>
              <a:cxnLst/>
              <a:rect l="l" t="t" r="r" b="b"/>
              <a:pathLst>
                <a:path w="971550" h="971550">
                  <a:moveTo>
                    <a:pt x="0" y="0"/>
                  </a:moveTo>
                  <a:lnTo>
                    <a:pt x="971024" y="0"/>
                  </a:lnTo>
                  <a:lnTo>
                    <a:pt x="971024" y="971024"/>
                  </a:lnTo>
                  <a:lnTo>
                    <a:pt x="0" y="97102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288125" y="3439267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27633" y="0"/>
                  </a:moveTo>
                  <a:lnTo>
                    <a:pt x="17801" y="0"/>
                  </a:lnTo>
                  <a:lnTo>
                    <a:pt x="7970" y="0"/>
                  </a:lnTo>
                  <a:lnTo>
                    <a:pt x="0" y="7966"/>
                  </a:lnTo>
                  <a:lnTo>
                    <a:pt x="0" y="27628"/>
                  </a:lnTo>
                  <a:lnTo>
                    <a:pt x="7970" y="35595"/>
                  </a:lnTo>
                  <a:lnTo>
                    <a:pt x="27633" y="35595"/>
                  </a:lnTo>
                  <a:lnTo>
                    <a:pt x="35600" y="27628"/>
                  </a:lnTo>
                  <a:lnTo>
                    <a:pt x="35600" y="7966"/>
                  </a:lnTo>
                  <a:lnTo>
                    <a:pt x="2763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288125" y="3439267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17801" y="0"/>
                  </a:moveTo>
                  <a:lnTo>
                    <a:pt x="27633" y="0"/>
                  </a:lnTo>
                  <a:lnTo>
                    <a:pt x="35600" y="7966"/>
                  </a:lnTo>
                  <a:lnTo>
                    <a:pt x="35600" y="17797"/>
                  </a:lnTo>
                  <a:lnTo>
                    <a:pt x="35600" y="27628"/>
                  </a:lnTo>
                  <a:lnTo>
                    <a:pt x="27633" y="35595"/>
                  </a:lnTo>
                  <a:lnTo>
                    <a:pt x="17801" y="35595"/>
                  </a:lnTo>
                  <a:lnTo>
                    <a:pt x="7970" y="35595"/>
                  </a:lnTo>
                  <a:lnTo>
                    <a:pt x="0" y="27628"/>
                  </a:lnTo>
                  <a:lnTo>
                    <a:pt x="0" y="17797"/>
                  </a:lnTo>
                  <a:lnTo>
                    <a:pt x="0" y="7966"/>
                  </a:lnTo>
                  <a:lnTo>
                    <a:pt x="7970" y="0"/>
                  </a:lnTo>
                  <a:lnTo>
                    <a:pt x="17801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606880" y="3439486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27630" y="0"/>
                  </a:moveTo>
                  <a:lnTo>
                    <a:pt x="17797" y="0"/>
                  </a:lnTo>
                  <a:lnTo>
                    <a:pt x="7966" y="0"/>
                  </a:lnTo>
                  <a:lnTo>
                    <a:pt x="0" y="7966"/>
                  </a:lnTo>
                  <a:lnTo>
                    <a:pt x="0" y="27630"/>
                  </a:lnTo>
                  <a:lnTo>
                    <a:pt x="7966" y="35600"/>
                  </a:lnTo>
                  <a:lnTo>
                    <a:pt x="27630" y="35600"/>
                  </a:lnTo>
                  <a:lnTo>
                    <a:pt x="35596" y="27630"/>
                  </a:lnTo>
                  <a:lnTo>
                    <a:pt x="35596" y="7966"/>
                  </a:lnTo>
                  <a:lnTo>
                    <a:pt x="2763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958005" y="3291774"/>
              <a:ext cx="819150" cy="183515"/>
            </a:xfrm>
            <a:custGeom>
              <a:avLst/>
              <a:gdLst/>
              <a:ahLst/>
              <a:cxnLst/>
              <a:rect l="l" t="t" r="r" b="b"/>
              <a:pathLst>
                <a:path w="819150" h="183514">
                  <a:moveTo>
                    <a:pt x="666672" y="147711"/>
                  </a:moveTo>
                  <a:lnTo>
                    <a:pt x="676504" y="147711"/>
                  </a:lnTo>
                  <a:lnTo>
                    <a:pt x="684471" y="155677"/>
                  </a:lnTo>
                  <a:lnTo>
                    <a:pt x="684471" y="165510"/>
                  </a:lnTo>
                  <a:lnTo>
                    <a:pt x="684471" y="175341"/>
                  </a:lnTo>
                  <a:lnTo>
                    <a:pt x="676504" y="183311"/>
                  </a:lnTo>
                  <a:lnTo>
                    <a:pt x="666672" y="183311"/>
                  </a:lnTo>
                  <a:lnTo>
                    <a:pt x="656841" y="183311"/>
                  </a:lnTo>
                  <a:lnTo>
                    <a:pt x="648874" y="175341"/>
                  </a:lnTo>
                  <a:lnTo>
                    <a:pt x="648874" y="165510"/>
                  </a:lnTo>
                  <a:lnTo>
                    <a:pt x="648874" y="155677"/>
                  </a:lnTo>
                  <a:lnTo>
                    <a:pt x="656841" y="147711"/>
                  </a:lnTo>
                  <a:lnTo>
                    <a:pt x="666672" y="147711"/>
                  </a:lnTo>
                  <a:close/>
                </a:path>
                <a:path w="819150" h="183514">
                  <a:moveTo>
                    <a:pt x="682819" y="165254"/>
                  </a:moveTo>
                  <a:lnTo>
                    <a:pt x="818560" y="165254"/>
                  </a:lnTo>
                </a:path>
                <a:path w="819150" h="183514">
                  <a:moveTo>
                    <a:pt x="361166" y="153450"/>
                  </a:moveTo>
                  <a:lnTo>
                    <a:pt x="620848" y="0"/>
                  </a:lnTo>
                </a:path>
                <a:path w="819150" h="183514">
                  <a:moveTo>
                    <a:pt x="331044" y="166964"/>
                  </a:moveTo>
                  <a:lnTo>
                    <a:pt x="0" y="166964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2236549" y="4057624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0" y="0"/>
                </a:moveTo>
                <a:lnTo>
                  <a:pt x="971024" y="0"/>
                </a:lnTo>
                <a:lnTo>
                  <a:pt x="971024" y="971024"/>
                </a:lnTo>
                <a:lnTo>
                  <a:pt x="0" y="97102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3883576" y="4056252"/>
            <a:ext cx="974090" cy="974090"/>
            <a:chOff x="3883576" y="4056252"/>
            <a:chExt cx="974090" cy="974090"/>
          </a:xfrm>
        </p:grpSpPr>
        <p:sp>
          <p:nvSpPr>
            <p:cNvPr id="28" name="object 28"/>
            <p:cNvSpPr/>
            <p:nvPr/>
          </p:nvSpPr>
          <p:spPr>
            <a:xfrm>
              <a:off x="3884947" y="4057624"/>
              <a:ext cx="971550" cy="971550"/>
            </a:xfrm>
            <a:custGeom>
              <a:avLst/>
              <a:gdLst/>
              <a:ahLst/>
              <a:cxnLst/>
              <a:rect l="l" t="t" r="r" b="b"/>
              <a:pathLst>
                <a:path w="971550" h="971550">
                  <a:moveTo>
                    <a:pt x="0" y="0"/>
                  </a:moveTo>
                  <a:lnTo>
                    <a:pt x="971024" y="0"/>
                  </a:lnTo>
                  <a:lnTo>
                    <a:pt x="971024" y="971024"/>
                  </a:lnTo>
                  <a:lnTo>
                    <a:pt x="0" y="97102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288125" y="4667108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27633" y="0"/>
                  </a:moveTo>
                  <a:lnTo>
                    <a:pt x="17801" y="0"/>
                  </a:lnTo>
                  <a:lnTo>
                    <a:pt x="7970" y="0"/>
                  </a:lnTo>
                  <a:lnTo>
                    <a:pt x="0" y="7966"/>
                  </a:lnTo>
                  <a:lnTo>
                    <a:pt x="0" y="27630"/>
                  </a:lnTo>
                  <a:lnTo>
                    <a:pt x="7970" y="35596"/>
                  </a:lnTo>
                  <a:lnTo>
                    <a:pt x="27633" y="35596"/>
                  </a:lnTo>
                  <a:lnTo>
                    <a:pt x="35600" y="27630"/>
                  </a:lnTo>
                  <a:lnTo>
                    <a:pt x="35600" y="7966"/>
                  </a:lnTo>
                  <a:lnTo>
                    <a:pt x="2763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288125" y="4667108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17801" y="0"/>
                  </a:moveTo>
                  <a:lnTo>
                    <a:pt x="27633" y="0"/>
                  </a:lnTo>
                  <a:lnTo>
                    <a:pt x="35600" y="7966"/>
                  </a:lnTo>
                  <a:lnTo>
                    <a:pt x="35600" y="17797"/>
                  </a:lnTo>
                  <a:lnTo>
                    <a:pt x="35600" y="27630"/>
                  </a:lnTo>
                  <a:lnTo>
                    <a:pt x="27633" y="35596"/>
                  </a:lnTo>
                  <a:lnTo>
                    <a:pt x="17801" y="35596"/>
                  </a:lnTo>
                  <a:lnTo>
                    <a:pt x="7970" y="35596"/>
                  </a:lnTo>
                  <a:lnTo>
                    <a:pt x="0" y="27630"/>
                  </a:lnTo>
                  <a:lnTo>
                    <a:pt x="0" y="17797"/>
                  </a:lnTo>
                  <a:lnTo>
                    <a:pt x="0" y="7966"/>
                  </a:lnTo>
                  <a:lnTo>
                    <a:pt x="7970" y="0"/>
                  </a:lnTo>
                  <a:lnTo>
                    <a:pt x="17801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606880" y="4667328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27630" y="0"/>
                  </a:moveTo>
                  <a:lnTo>
                    <a:pt x="17797" y="0"/>
                  </a:lnTo>
                  <a:lnTo>
                    <a:pt x="7966" y="0"/>
                  </a:lnTo>
                  <a:lnTo>
                    <a:pt x="0" y="7966"/>
                  </a:lnTo>
                  <a:lnTo>
                    <a:pt x="0" y="27628"/>
                  </a:lnTo>
                  <a:lnTo>
                    <a:pt x="7966" y="35599"/>
                  </a:lnTo>
                  <a:lnTo>
                    <a:pt x="27630" y="35599"/>
                  </a:lnTo>
                  <a:lnTo>
                    <a:pt x="35596" y="27628"/>
                  </a:lnTo>
                  <a:lnTo>
                    <a:pt x="35596" y="7966"/>
                  </a:lnTo>
                  <a:lnTo>
                    <a:pt x="2763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958005" y="4519616"/>
              <a:ext cx="819150" cy="183515"/>
            </a:xfrm>
            <a:custGeom>
              <a:avLst/>
              <a:gdLst/>
              <a:ahLst/>
              <a:cxnLst/>
              <a:rect l="l" t="t" r="r" b="b"/>
              <a:pathLst>
                <a:path w="819150" h="183514">
                  <a:moveTo>
                    <a:pt x="666672" y="147712"/>
                  </a:moveTo>
                  <a:lnTo>
                    <a:pt x="676504" y="147712"/>
                  </a:lnTo>
                  <a:lnTo>
                    <a:pt x="684471" y="155679"/>
                  </a:lnTo>
                  <a:lnTo>
                    <a:pt x="684471" y="165510"/>
                  </a:lnTo>
                  <a:lnTo>
                    <a:pt x="684471" y="175341"/>
                  </a:lnTo>
                  <a:lnTo>
                    <a:pt x="676504" y="183311"/>
                  </a:lnTo>
                  <a:lnTo>
                    <a:pt x="666672" y="183311"/>
                  </a:lnTo>
                  <a:lnTo>
                    <a:pt x="656841" y="183311"/>
                  </a:lnTo>
                  <a:lnTo>
                    <a:pt x="648874" y="175341"/>
                  </a:lnTo>
                  <a:lnTo>
                    <a:pt x="648874" y="165510"/>
                  </a:lnTo>
                  <a:lnTo>
                    <a:pt x="648874" y="155679"/>
                  </a:lnTo>
                  <a:lnTo>
                    <a:pt x="656841" y="147712"/>
                  </a:lnTo>
                  <a:lnTo>
                    <a:pt x="666672" y="147712"/>
                  </a:lnTo>
                  <a:close/>
                </a:path>
                <a:path w="819150" h="183514">
                  <a:moveTo>
                    <a:pt x="682819" y="165254"/>
                  </a:moveTo>
                  <a:lnTo>
                    <a:pt x="818560" y="165254"/>
                  </a:lnTo>
                </a:path>
                <a:path w="819150" h="183514">
                  <a:moveTo>
                    <a:pt x="361166" y="153450"/>
                  </a:moveTo>
                  <a:lnTo>
                    <a:pt x="620848" y="0"/>
                  </a:lnTo>
                </a:path>
                <a:path w="819150" h="183514">
                  <a:moveTo>
                    <a:pt x="331044" y="166964"/>
                  </a:moveTo>
                  <a:lnTo>
                    <a:pt x="0" y="166964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317196" y="4440157"/>
            <a:ext cx="1781810" cy="0"/>
          </a:xfrm>
          <a:custGeom>
            <a:avLst/>
            <a:gdLst/>
            <a:ahLst/>
            <a:cxnLst/>
            <a:rect l="l" t="t" r="r" b="b"/>
            <a:pathLst>
              <a:path w="1781810">
                <a:moveTo>
                  <a:pt x="0" y="0"/>
                </a:moveTo>
                <a:lnTo>
                  <a:pt x="1781318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7196" y="4619393"/>
            <a:ext cx="1765935" cy="0"/>
          </a:xfrm>
          <a:custGeom>
            <a:avLst/>
            <a:gdLst/>
            <a:ahLst/>
            <a:cxnLst/>
            <a:rect l="l" t="t" r="r" b="b"/>
            <a:pathLst>
              <a:path w="1765935">
                <a:moveTo>
                  <a:pt x="0" y="0"/>
                </a:moveTo>
                <a:lnTo>
                  <a:pt x="1765353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36549" y="5209545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0" y="0"/>
                </a:moveTo>
                <a:lnTo>
                  <a:pt x="971024" y="0"/>
                </a:lnTo>
                <a:lnTo>
                  <a:pt x="971024" y="971024"/>
                </a:lnTo>
                <a:lnTo>
                  <a:pt x="0" y="97102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6" name="object 36"/>
          <p:cNvGrpSpPr/>
          <p:nvPr/>
        </p:nvGrpSpPr>
        <p:grpSpPr>
          <a:xfrm>
            <a:off x="3883576" y="5208174"/>
            <a:ext cx="974090" cy="974090"/>
            <a:chOff x="3883576" y="5208174"/>
            <a:chExt cx="974090" cy="974090"/>
          </a:xfrm>
        </p:grpSpPr>
        <p:sp>
          <p:nvSpPr>
            <p:cNvPr id="37" name="object 37"/>
            <p:cNvSpPr/>
            <p:nvPr/>
          </p:nvSpPr>
          <p:spPr>
            <a:xfrm>
              <a:off x="3884947" y="5209545"/>
              <a:ext cx="971550" cy="971550"/>
            </a:xfrm>
            <a:custGeom>
              <a:avLst/>
              <a:gdLst/>
              <a:ahLst/>
              <a:cxnLst/>
              <a:rect l="l" t="t" r="r" b="b"/>
              <a:pathLst>
                <a:path w="971550" h="971550">
                  <a:moveTo>
                    <a:pt x="0" y="0"/>
                  </a:moveTo>
                  <a:lnTo>
                    <a:pt x="971024" y="0"/>
                  </a:lnTo>
                  <a:lnTo>
                    <a:pt x="971024" y="971024"/>
                  </a:lnTo>
                  <a:lnTo>
                    <a:pt x="0" y="97102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256614" y="5714196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89">
                  <a:moveTo>
                    <a:pt x="26482" y="0"/>
                  </a:moveTo>
                  <a:lnTo>
                    <a:pt x="17061" y="0"/>
                  </a:lnTo>
                  <a:lnTo>
                    <a:pt x="7635" y="0"/>
                  </a:lnTo>
                  <a:lnTo>
                    <a:pt x="0" y="7639"/>
                  </a:lnTo>
                  <a:lnTo>
                    <a:pt x="0" y="26484"/>
                  </a:lnTo>
                  <a:lnTo>
                    <a:pt x="7635" y="34121"/>
                  </a:lnTo>
                  <a:lnTo>
                    <a:pt x="26482" y="34121"/>
                  </a:lnTo>
                  <a:lnTo>
                    <a:pt x="34121" y="26484"/>
                  </a:lnTo>
                  <a:lnTo>
                    <a:pt x="34121" y="7639"/>
                  </a:lnTo>
                  <a:lnTo>
                    <a:pt x="2648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256614" y="5714196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89">
                  <a:moveTo>
                    <a:pt x="17061" y="0"/>
                  </a:moveTo>
                  <a:lnTo>
                    <a:pt x="26482" y="0"/>
                  </a:lnTo>
                  <a:lnTo>
                    <a:pt x="34121" y="7639"/>
                  </a:lnTo>
                  <a:lnTo>
                    <a:pt x="34121" y="17059"/>
                  </a:lnTo>
                  <a:lnTo>
                    <a:pt x="34121" y="26484"/>
                  </a:lnTo>
                  <a:lnTo>
                    <a:pt x="26482" y="34121"/>
                  </a:lnTo>
                  <a:lnTo>
                    <a:pt x="17061" y="34121"/>
                  </a:lnTo>
                  <a:lnTo>
                    <a:pt x="7635" y="34121"/>
                  </a:lnTo>
                  <a:lnTo>
                    <a:pt x="0" y="26484"/>
                  </a:lnTo>
                  <a:lnTo>
                    <a:pt x="0" y="17059"/>
                  </a:lnTo>
                  <a:lnTo>
                    <a:pt x="0" y="7639"/>
                  </a:lnTo>
                  <a:lnTo>
                    <a:pt x="7635" y="0"/>
                  </a:lnTo>
                  <a:lnTo>
                    <a:pt x="17061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62121" y="5714409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89">
                  <a:moveTo>
                    <a:pt x="26480" y="0"/>
                  </a:moveTo>
                  <a:lnTo>
                    <a:pt x="17059" y="0"/>
                  </a:lnTo>
                  <a:lnTo>
                    <a:pt x="7639" y="0"/>
                  </a:lnTo>
                  <a:lnTo>
                    <a:pt x="0" y="7635"/>
                  </a:lnTo>
                  <a:lnTo>
                    <a:pt x="0" y="26482"/>
                  </a:lnTo>
                  <a:lnTo>
                    <a:pt x="7639" y="34121"/>
                  </a:lnTo>
                  <a:lnTo>
                    <a:pt x="26480" y="34121"/>
                  </a:lnTo>
                  <a:lnTo>
                    <a:pt x="34121" y="26482"/>
                  </a:lnTo>
                  <a:lnTo>
                    <a:pt x="34121" y="7635"/>
                  </a:lnTo>
                  <a:lnTo>
                    <a:pt x="264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940210" y="5534103"/>
              <a:ext cx="890269" cy="214629"/>
            </a:xfrm>
            <a:custGeom>
              <a:avLst/>
              <a:gdLst/>
              <a:ahLst/>
              <a:cxnLst/>
              <a:rect l="l" t="t" r="r" b="b"/>
              <a:pathLst>
                <a:path w="890270" h="214629">
                  <a:moveTo>
                    <a:pt x="638971" y="180305"/>
                  </a:moveTo>
                  <a:lnTo>
                    <a:pt x="648392" y="180305"/>
                  </a:lnTo>
                  <a:lnTo>
                    <a:pt x="656032" y="187940"/>
                  </a:lnTo>
                  <a:lnTo>
                    <a:pt x="656032" y="197366"/>
                  </a:lnTo>
                  <a:lnTo>
                    <a:pt x="656032" y="206787"/>
                  </a:lnTo>
                  <a:lnTo>
                    <a:pt x="648392" y="214426"/>
                  </a:lnTo>
                  <a:lnTo>
                    <a:pt x="638971" y="214426"/>
                  </a:lnTo>
                  <a:lnTo>
                    <a:pt x="629550" y="214426"/>
                  </a:lnTo>
                  <a:lnTo>
                    <a:pt x="621911" y="206787"/>
                  </a:lnTo>
                  <a:lnTo>
                    <a:pt x="621911" y="197366"/>
                  </a:lnTo>
                  <a:lnTo>
                    <a:pt x="621911" y="187940"/>
                  </a:lnTo>
                  <a:lnTo>
                    <a:pt x="629550" y="180305"/>
                  </a:lnTo>
                  <a:lnTo>
                    <a:pt x="638971" y="180305"/>
                  </a:lnTo>
                  <a:close/>
                </a:path>
                <a:path w="890270" h="214629">
                  <a:moveTo>
                    <a:pt x="654447" y="197117"/>
                  </a:moveTo>
                  <a:lnTo>
                    <a:pt x="889740" y="197117"/>
                  </a:lnTo>
                </a:path>
                <a:path w="890270" h="214629">
                  <a:moveTo>
                    <a:pt x="291398" y="103662"/>
                  </a:moveTo>
                  <a:lnTo>
                    <a:pt x="658940" y="102624"/>
                  </a:lnTo>
                </a:path>
                <a:path w="890270" h="214629">
                  <a:moveTo>
                    <a:pt x="317290" y="198760"/>
                  </a:moveTo>
                  <a:lnTo>
                    <a:pt x="0" y="198760"/>
                  </a:lnTo>
                </a:path>
                <a:path w="890270" h="214629">
                  <a:moveTo>
                    <a:pt x="479016" y="100399"/>
                  </a:moveTo>
                  <a:lnTo>
                    <a:pt x="479016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317196" y="5589903"/>
            <a:ext cx="1647825" cy="0"/>
          </a:xfrm>
          <a:custGeom>
            <a:avLst/>
            <a:gdLst/>
            <a:ahLst/>
            <a:cxnLst/>
            <a:rect l="l" t="t" r="r" b="b"/>
            <a:pathLst>
              <a:path w="1647825">
                <a:moveTo>
                  <a:pt x="0" y="0"/>
                </a:moveTo>
                <a:lnTo>
                  <a:pt x="1647658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17196" y="5769154"/>
            <a:ext cx="1647825" cy="0"/>
          </a:xfrm>
          <a:custGeom>
            <a:avLst/>
            <a:gdLst/>
            <a:ahLst/>
            <a:cxnLst/>
            <a:rect l="l" t="t" r="r" b="b"/>
            <a:pathLst>
              <a:path w="1647825">
                <a:moveTo>
                  <a:pt x="0" y="0"/>
                </a:moveTo>
                <a:lnTo>
                  <a:pt x="1647658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4" name="object 44"/>
          <p:cNvGrpSpPr/>
          <p:nvPr/>
        </p:nvGrpSpPr>
        <p:grpSpPr>
          <a:xfrm>
            <a:off x="2235178" y="6319745"/>
            <a:ext cx="974090" cy="974090"/>
            <a:chOff x="2235178" y="6319745"/>
            <a:chExt cx="974090" cy="974090"/>
          </a:xfrm>
        </p:grpSpPr>
        <p:sp>
          <p:nvSpPr>
            <p:cNvPr id="45" name="object 45"/>
            <p:cNvSpPr/>
            <p:nvPr/>
          </p:nvSpPr>
          <p:spPr>
            <a:xfrm>
              <a:off x="2236550" y="6321117"/>
              <a:ext cx="971550" cy="971550"/>
            </a:xfrm>
            <a:custGeom>
              <a:avLst/>
              <a:gdLst/>
              <a:ahLst/>
              <a:cxnLst/>
              <a:rect l="l" t="t" r="r" b="b"/>
              <a:pathLst>
                <a:path w="971550" h="971550">
                  <a:moveTo>
                    <a:pt x="0" y="0"/>
                  </a:moveTo>
                  <a:lnTo>
                    <a:pt x="971024" y="0"/>
                  </a:lnTo>
                  <a:lnTo>
                    <a:pt x="971024" y="971024"/>
                  </a:lnTo>
                  <a:lnTo>
                    <a:pt x="0" y="97102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97019" y="6437479"/>
              <a:ext cx="782366" cy="652802"/>
            </a:xfrm>
            <a:prstGeom prst="rect">
              <a:avLst/>
            </a:prstGeom>
          </p:spPr>
        </p:pic>
      </p:grpSp>
      <p:sp>
        <p:nvSpPr>
          <p:cNvPr id="47" name="object 47"/>
          <p:cNvSpPr/>
          <p:nvPr/>
        </p:nvSpPr>
        <p:spPr>
          <a:xfrm>
            <a:off x="3884947" y="632111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0" y="0"/>
                </a:moveTo>
                <a:lnTo>
                  <a:pt x="971024" y="0"/>
                </a:lnTo>
                <a:lnTo>
                  <a:pt x="971024" y="971024"/>
                </a:lnTo>
                <a:lnTo>
                  <a:pt x="0" y="97102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17196" y="6701476"/>
            <a:ext cx="1647825" cy="0"/>
          </a:xfrm>
          <a:custGeom>
            <a:avLst/>
            <a:gdLst/>
            <a:ahLst/>
            <a:cxnLst/>
            <a:rect l="l" t="t" r="r" b="b"/>
            <a:pathLst>
              <a:path w="1647825">
                <a:moveTo>
                  <a:pt x="0" y="0"/>
                </a:moveTo>
                <a:lnTo>
                  <a:pt x="1647658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555543" y="1619733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0" y="0"/>
                </a:moveTo>
                <a:lnTo>
                  <a:pt x="971024" y="0"/>
                </a:lnTo>
                <a:lnTo>
                  <a:pt x="971024" y="971024"/>
                </a:lnTo>
                <a:lnTo>
                  <a:pt x="0" y="97102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9202568" y="1618361"/>
            <a:ext cx="974090" cy="974090"/>
            <a:chOff x="9202568" y="1618361"/>
            <a:chExt cx="974090" cy="974090"/>
          </a:xfrm>
        </p:grpSpPr>
        <p:sp>
          <p:nvSpPr>
            <p:cNvPr id="51" name="object 51"/>
            <p:cNvSpPr/>
            <p:nvPr/>
          </p:nvSpPr>
          <p:spPr>
            <a:xfrm>
              <a:off x="9203940" y="1619733"/>
              <a:ext cx="971550" cy="971550"/>
            </a:xfrm>
            <a:custGeom>
              <a:avLst/>
              <a:gdLst/>
              <a:ahLst/>
              <a:cxnLst/>
              <a:rect l="l" t="t" r="r" b="b"/>
              <a:pathLst>
                <a:path w="971550" h="971550">
                  <a:moveTo>
                    <a:pt x="0" y="0"/>
                  </a:moveTo>
                  <a:lnTo>
                    <a:pt x="971024" y="0"/>
                  </a:lnTo>
                  <a:lnTo>
                    <a:pt x="971024" y="971024"/>
                  </a:lnTo>
                  <a:lnTo>
                    <a:pt x="0" y="97102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9619099" y="1753318"/>
              <a:ext cx="215265" cy="749935"/>
            </a:xfrm>
            <a:custGeom>
              <a:avLst/>
              <a:gdLst/>
              <a:ahLst/>
              <a:cxnLst/>
              <a:rect l="l" t="t" r="r" b="b"/>
              <a:pathLst>
                <a:path w="215265" h="749935">
                  <a:moveTo>
                    <a:pt x="965" y="192391"/>
                  </a:moveTo>
                  <a:lnTo>
                    <a:pt x="965" y="556477"/>
                  </a:lnTo>
                </a:path>
                <a:path w="215265" h="749935">
                  <a:moveTo>
                    <a:pt x="0" y="192322"/>
                  </a:moveTo>
                  <a:lnTo>
                    <a:pt x="53860" y="213395"/>
                  </a:lnTo>
                  <a:lnTo>
                    <a:pt x="99960" y="235846"/>
                  </a:lnTo>
                  <a:lnTo>
                    <a:pt x="138316" y="259462"/>
                  </a:lnTo>
                  <a:lnTo>
                    <a:pt x="168945" y="284030"/>
                  </a:lnTo>
                  <a:lnTo>
                    <a:pt x="207090" y="335164"/>
                  </a:lnTo>
                  <a:lnTo>
                    <a:pt x="214640" y="361304"/>
                  </a:lnTo>
                  <a:lnTo>
                    <a:pt x="214531" y="387541"/>
                  </a:lnTo>
                  <a:lnTo>
                    <a:pt x="191403" y="439452"/>
                  </a:lnTo>
                  <a:lnTo>
                    <a:pt x="137844" y="489188"/>
                  </a:lnTo>
                  <a:lnTo>
                    <a:pt x="99694" y="512708"/>
                  </a:lnTo>
                  <a:lnTo>
                    <a:pt x="53988" y="535043"/>
                  </a:lnTo>
                  <a:lnTo>
                    <a:pt x="741" y="555980"/>
                  </a:lnTo>
                </a:path>
                <a:path w="215265" h="749935">
                  <a:moveTo>
                    <a:pt x="78558" y="226735"/>
                  </a:moveTo>
                  <a:lnTo>
                    <a:pt x="78558" y="0"/>
                  </a:lnTo>
                </a:path>
                <a:path w="215265" h="749935">
                  <a:moveTo>
                    <a:pt x="83047" y="749854"/>
                  </a:moveTo>
                  <a:lnTo>
                    <a:pt x="83047" y="523123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9469045" y="1389897"/>
            <a:ext cx="6610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SYMBOL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733617" y="1389897"/>
            <a:ext cx="7569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636188" y="1938127"/>
            <a:ext cx="1647825" cy="0"/>
          </a:xfrm>
          <a:custGeom>
            <a:avLst/>
            <a:gdLst/>
            <a:ahLst/>
            <a:cxnLst/>
            <a:rect l="l" t="t" r="r" b="b"/>
            <a:pathLst>
              <a:path w="1647825">
                <a:moveTo>
                  <a:pt x="0" y="0"/>
                </a:moveTo>
                <a:lnTo>
                  <a:pt x="1647658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204951" y="287618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0" y="0"/>
                </a:moveTo>
                <a:lnTo>
                  <a:pt x="971025" y="0"/>
                </a:lnTo>
                <a:lnTo>
                  <a:pt x="971025" y="971024"/>
                </a:lnTo>
                <a:lnTo>
                  <a:pt x="0" y="97102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636188" y="3244488"/>
            <a:ext cx="1647825" cy="0"/>
          </a:xfrm>
          <a:custGeom>
            <a:avLst/>
            <a:gdLst/>
            <a:ahLst/>
            <a:cxnLst/>
            <a:rect l="l" t="t" r="r" b="b"/>
            <a:pathLst>
              <a:path w="1647825">
                <a:moveTo>
                  <a:pt x="0" y="0"/>
                </a:moveTo>
                <a:lnTo>
                  <a:pt x="1647658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555543" y="4057624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0" y="0"/>
                </a:moveTo>
                <a:lnTo>
                  <a:pt x="971024" y="0"/>
                </a:lnTo>
                <a:lnTo>
                  <a:pt x="971024" y="971024"/>
                </a:lnTo>
                <a:lnTo>
                  <a:pt x="0" y="97102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203940" y="4057624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0" y="0"/>
                </a:moveTo>
                <a:lnTo>
                  <a:pt x="971024" y="0"/>
                </a:lnTo>
                <a:lnTo>
                  <a:pt x="971024" y="971024"/>
                </a:lnTo>
                <a:lnTo>
                  <a:pt x="0" y="971024"/>
                </a:lnTo>
                <a:lnTo>
                  <a:pt x="0" y="0"/>
                </a:lnTo>
                <a:close/>
              </a:path>
              <a:path w="971550" h="971550">
                <a:moveTo>
                  <a:pt x="528095" y="138766"/>
                </a:moveTo>
                <a:lnTo>
                  <a:pt x="574943" y="141918"/>
                </a:lnTo>
                <a:lnTo>
                  <a:pt x="619876" y="151099"/>
                </a:lnTo>
                <a:lnTo>
                  <a:pt x="662482" y="165898"/>
                </a:lnTo>
                <a:lnTo>
                  <a:pt x="702350" y="185904"/>
                </a:lnTo>
                <a:lnTo>
                  <a:pt x="739068" y="210704"/>
                </a:lnTo>
                <a:lnTo>
                  <a:pt x="772225" y="239889"/>
                </a:lnTo>
                <a:lnTo>
                  <a:pt x="801410" y="273046"/>
                </a:lnTo>
                <a:lnTo>
                  <a:pt x="826210" y="309764"/>
                </a:lnTo>
                <a:lnTo>
                  <a:pt x="846216" y="349632"/>
                </a:lnTo>
                <a:lnTo>
                  <a:pt x="861015" y="392238"/>
                </a:lnTo>
                <a:lnTo>
                  <a:pt x="870196" y="437171"/>
                </a:lnTo>
                <a:lnTo>
                  <a:pt x="873348" y="484019"/>
                </a:lnTo>
                <a:lnTo>
                  <a:pt x="870196" y="530868"/>
                </a:lnTo>
                <a:lnTo>
                  <a:pt x="861015" y="575801"/>
                </a:lnTo>
                <a:lnTo>
                  <a:pt x="846216" y="618408"/>
                </a:lnTo>
                <a:lnTo>
                  <a:pt x="826210" y="658275"/>
                </a:lnTo>
                <a:lnTo>
                  <a:pt x="801410" y="694994"/>
                </a:lnTo>
                <a:lnTo>
                  <a:pt x="772225" y="728151"/>
                </a:lnTo>
                <a:lnTo>
                  <a:pt x="739068" y="757335"/>
                </a:lnTo>
                <a:lnTo>
                  <a:pt x="702350" y="782136"/>
                </a:lnTo>
                <a:lnTo>
                  <a:pt x="662482" y="802142"/>
                </a:lnTo>
                <a:lnTo>
                  <a:pt x="619876" y="816941"/>
                </a:lnTo>
                <a:lnTo>
                  <a:pt x="574943" y="826122"/>
                </a:lnTo>
                <a:lnTo>
                  <a:pt x="528095" y="829274"/>
                </a:lnTo>
                <a:lnTo>
                  <a:pt x="481246" y="826122"/>
                </a:lnTo>
                <a:lnTo>
                  <a:pt x="436313" y="816941"/>
                </a:lnTo>
                <a:lnTo>
                  <a:pt x="393706" y="802142"/>
                </a:lnTo>
                <a:lnTo>
                  <a:pt x="353839" y="782136"/>
                </a:lnTo>
                <a:lnTo>
                  <a:pt x="317120" y="757335"/>
                </a:lnTo>
                <a:lnTo>
                  <a:pt x="283963" y="728151"/>
                </a:lnTo>
                <a:lnTo>
                  <a:pt x="254779" y="694994"/>
                </a:lnTo>
                <a:lnTo>
                  <a:pt x="229978" y="658275"/>
                </a:lnTo>
                <a:lnTo>
                  <a:pt x="209972" y="618408"/>
                </a:lnTo>
                <a:lnTo>
                  <a:pt x="195173" y="575801"/>
                </a:lnTo>
                <a:lnTo>
                  <a:pt x="185992" y="530868"/>
                </a:lnTo>
                <a:lnTo>
                  <a:pt x="182840" y="484019"/>
                </a:lnTo>
                <a:lnTo>
                  <a:pt x="185992" y="437171"/>
                </a:lnTo>
                <a:lnTo>
                  <a:pt x="195173" y="392238"/>
                </a:lnTo>
                <a:lnTo>
                  <a:pt x="209972" y="349632"/>
                </a:lnTo>
                <a:lnTo>
                  <a:pt x="229978" y="309764"/>
                </a:lnTo>
                <a:lnTo>
                  <a:pt x="254779" y="273046"/>
                </a:lnTo>
                <a:lnTo>
                  <a:pt x="283963" y="239889"/>
                </a:lnTo>
                <a:lnTo>
                  <a:pt x="317120" y="210704"/>
                </a:lnTo>
                <a:lnTo>
                  <a:pt x="353839" y="185904"/>
                </a:lnTo>
                <a:lnTo>
                  <a:pt x="393706" y="165898"/>
                </a:lnTo>
                <a:lnTo>
                  <a:pt x="436313" y="151099"/>
                </a:lnTo>
                <a:lnTo>
                  <a:pt x="481246" y="141918"/>
                </a:lnTo>
                <a:lnTo>
                  <a:pt x="528095" y="138766"/>
                </a:lnTo>
                <a:close/>
              </a:path>
              <a:path w="971550" h="971550">
                <a:moveTo>
                  <a:pt x="246438" y="279594"/>
                </a:moveTo>
                <a:lnTo>
                  <a:pt x="764322" y="738417"/>
                </a:lnTo>
              </a:path>
              <a:path w="971550" h="971550">
                <a:moveTo>
                  <a:pt x="809751" y="288677"/>
                </a:moveTo>
                <a:lnTo>
                  <a:pt x="264610" y="711155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636188" y="4440143"/>
            <a:ext cx="1647825" cy="0"/>
          </a:xfrm>
          <a:custGeom>
            <a:avLst/>
            <a:gdLst/>
            <a:ahLst/>
            <a:cxnLst/>
            <a:rect l="l" t="t" r="r" b="b"/>
            <a:pathLst>
              <a:path w="1647825">
                <a:moveTo>
                  <a:pt x="0" y="0"/>
                </a:moveTo>
                <a:lnTo>
                  <a:pt x="1647658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1" name="object 61"/>
          <p:cNvGrpSpPr/>
          <p:nvPr/>
        </p:nvGrpSpPr>
        <p:grpSpPr>
          <a:xfrm>
            <a:off x="7554172" y="5208174"/>
            <a:ext cx="974090" cy="974090"/>
            <a:chOff x="7554172" y="5208174"/>
            <a:chExt cx="974090" cy="974090"/>
          </a:xfrm>
        </p:grpSpPr>
        <p:sp>
          <p:nvSpPr>
            <p:cNvPr id="62" name="object 62"/>
            <p:cNvSpPr/>
            <p:nvPr/>
          </p:nvSpPr>
          <p:spPr>
            <a:xfrm>
              <a:off x="7555543" y="5209545"/>
              <a:ext cx="971550" cy="971550"/>
            </a:xfrm>
            <a:custGeom>
              <a:avLst/>
              <a:gdLst/>
              <a:ahLst/>
              <a:cxnLst/>
              <a:rect l="l" t="t" r="r" b="b"/>
              <a:pathLst>
                <a:path w="971550" h="971550">
                  <a:moveTo>
                    <a:pt x="0" y="0"/>
                  </a:moveTo>
                  <a:lnTo>
                    <a:pt x="971024" y="0"/>
                  </a:lnTo>
                  <a:lnTo>
                    <a:pt x="971024" y="971024"/>
                  </a:lnTo>
                  <a:lnTo>
                    <a:pt x="0" y="97102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679412" y="5393863"/>
              <a:ext cx="768936" cy="514464"/>
            </a:xfrm>
            <a:prstGeom prst="rect">
              <a:avLst/>
            </a:prstGeom>
          </p:spPr>
        </p:pic>
      </p:grpSp>
      <p:sp>
        <p:nvSpPr>
          <p:cNvPr id="64" name="object 64"/>
          <p:cNvSpPr/>
          <p:nvPr/>
        </p:nvSpPr>
        <p:spPr>
          <a:xfrm>
            <a:off x="9203940" y="5209545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0" y="0"/>
                </a:moveTo>
                <a:lnTo>
                  <a:pt x="971024" y="0"/>
                </a:lnTo>
                <a:lnTo>
                  <a:pt x="971024" y="971024"/>
                </a:lnTo>
                <a:lnTo>
                  <a:pt x="0" y="971024"/>
                </a:lnTo>
                <a:lnTo>
                  <a:pt x="0" y="0"/>
                </a:lnTo>
                <a:close/>
              </a:path>
              <a:path w="971550" h="971550">
                <a:moveTo>
                  <a:pt x="552970" y="123104"/>
                </a:moveTo>
                <a:lnTo>
                  <a:pt x="600165" y="126656"/>
                </a:lnTo>
                <a:lnTo>
                  <a:pt x="645210" y="136973"/>
                </a:lnTo>
                <a:lnTo>
                  <a:pt x="687611" y="153548"/>
                </a:lnTo>
                <a:lnTo>
                  <a:pt x="726874" y="175876"/>
                </a:lnTo>
                <a:lnTo>
                  <a:pt x="762504" y="203449"/>
                </a:lnTo>
                <a:lnTo>
                  <a:pt x="794009" y="235760"/>
                </a:lnTo>
                <a:lnTo>
                  <a:pt x="820893" y="272303"/>
                </a:lnTo>
                <a:lnTo>
                  <a:pt x="842663" y="312571"/>
                </a:lnTo>
                <a:lnTo>
                  <a:pt x="858825" y="356057"/>
                </a:lnTo>
                <a:lnTo>
                  <a:pt x="868884" y="402255"/>
                </a:lnTo>
                <a:lnTo>
                  <a:pt x="872347" y="450658"/>
                </a:lnTo>
                <a:lnTo>
                  <a:pt x="868884" y="499060"/>
                </a:lnTo>
                <a:lnTo>
                  <a:pt x="858825" y="545258"/>
                </a:lnTo>
                <a:lnTo>
                  <a:pt x="842663" y="588744"/>
                </a:lnTo>
                <a:lnTo>
                  <a:pt x="820893" y="629012"/>
                </a:lnTo>
                <a:lnTo>
                  <a:pt x="794009" y="665554"/>
                </a:lnTo>
                <a:lnTo>
                  <a:pt x="762504" y="697865"/>
                </a:lnTo>
                <a:lnTo>
                  <a:pt x="726874" y="725437"/>
                </a:lnTo>
                <a:lnTo>
                  <a:pt x="687611" y="747764"/>
                </a:lnTo>
                <a:lnTo>
                  <a:pt x="645210" y="764339"/>
                </a:lnTo>
                <a:lnTo>
                  <a:pt x="600165" y="774656"/>
                </a:lnTo>
                <a:lnTo>
                  <a:pt x="552970" y="778207"/>
                </a:lnTo>
                <a:lnTo>
                  <a:pt x="505774" y="774656"/>
                </a:lnTo>
                <a:lnTo>
                  <a:pt x="460729" y="764339"/>
                </a:lnTo>
                <a:lnTo>
                  <a:pt x="418327" y="747764"/>
                </a:lnTo>
                <a:lnTo>
                  <a:pt x="379064" y="725437"/>
                </a:lnTo>
                <a:lnTo>
                  <a:pt x="343433" y="697865"/>
                </a:lnTo>
                <a:lnTo>
                  <a:pt x="311928" y="665554"/>
                </a:lnTo>
                <a:lnTo>
                  <a:pt x="285044" y="629012"/>
                </a:lnTo>
                <a:lnTo>
                  <a:pt x="263273" y="588744"/>
                </a:lnTo>
                <a:lnTo>
                  <a:pt x="247112" y="545258"/>
                </a:lnTo>
                <a:lnTo>
                  <a:pt x="237052" y="499060"/>
                </a:lnTo>
                <a:lnTo>
                  <a:pt x="233589" y="450658"/>
                </a:lnTo>
                <a:lnTo>
                  <a:pt x="237052" y="402255"/>
                </a:lnTo>
                <a:lnTo>
                  <a:pt x="247112" y="356057"/>
                </a:lnTo>
                <a:lnTo>
                  <a:pt x="263273" y="312571"/>
                </a:lnTo>
                <a:lnTo>
                  <a:pt x="285044" y="272303"/>
                </a:lnTo>
                <a:lnTo>
                  <a:pt x="311928" y="235760"/>
                </a:lnTo>
                <a:lnTo>
                  <a:pt x="343433" y="203449"/>
                </a:lnTo>
                <a:lnTo>
                  <a:pt x="379064" y="175876"/>
                </a:lnTo>
                <a:lnTo>
                  <a:pt x="418327" y="153548"/>
                </a:lnTo>
                <a:lnTo>
                  <a:pt x="460729" y="136973"/>
                </a:lnTo>
                <a:lnTo>
                  <a:pt x="505774" y="126656"/>
                </a:lnTo>
                <a:lnTo>
                  <a:pt x="552970" y="123104"/>
                </a:lnTo>
                <a:close/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636188" y="5589903"/>
            <a:ext cx="1647825" cy="0"/>
          </a:xfrm>
          <a:custGeom>
            <a:avLst/>
            <a:gdLst/>
            <a:ahLst/>
            <a:cxnLst/>
            <a:rect l="l" t="t" r="r" b="b"/>
            <a:pathLst>
              <a:path w="1647825">
                <a:moveTo>
                  <a:pt x="0" y="0"/>
                </a:moveTo>
                <a:lnTo>
                  <a:pt x="1647658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636188" y="5769154"/>
            <a:ext cx="1647825" cy="0"/>
          </a:xfrm>
          <a:custGeom>
            <a:avLst/>
            <a:gdLst/>
            <a:ahLst/>
            <a:cxnLst/>
            <a:rect l="l" t="t" r="r" b="b"/>
            <a:pathLst>
              <a:path w="1647825">
                <a:moveTo>
                  <a:pt x="0" y="0"/>
                </a:moveTo>
                <a:lnTo>
                  <a:pt x="1647658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7" name="object 67"/>
          <p:cNvGrpSpPr/>
          <p:nvPr/>
        </p:nvGrpSpPr>
        <p:grpSpPr>
          <a:xfrm>
            <a:off x="7554172" y="6319745"/>
            <a:ext cx="974090" cy="974090"/>
            <a:chOff x="7554172" y="6319745"/>
            <a:chExt cx="974090" cy="974090"/>
          </a:xfrm>
        </p:grpSpPr>
        <p:sp>
          <p:nvSpPr>
            <p:cNvPr id="68" name="object 68"/>
            <p:cNvSpPr/>
            <p:nvPr/>
          </p:nvSpPr>
          <p:spPr>
            <a:xfrm>
              <a:off x="7555543" y="6321117"/>
              <a:ext cx="971550" cy="971550"/>
            </a:xfrm>
            <a:custGeom>
              <a:avLst/>
              <a:gdLst/>
              <a:ahLst/>
              <a:cxnLst/>
              <a:rect l="l" t="t" r="r" b="b"/>
              <a:pathLst>
                <a:path w="971550" h="971550">
                  <a:moveTo>
                    <a:pt x="0" y="0"/>
                  </a:moveTo>
                  <a:lnTo>
                    <a:pt x="971024" y="0"/>
                  </a:lnTo>
                  <a:lnTo>
                    <a:pt x="971024" y="971024"/>
                  </a:lnTo>
                  <a:lnTo>
                    <a:pt x="0" y="97102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8240849" y="6551979"/>
              <a:ext cx="130810" cy="390525"/>
            </a:xfrm>
            <a:custGeom>
              <a:avLst/>
              <a:gdLst/>
              <a:ahLst/>
              <a:cxnLst/>
              <a:rect l="l" t="t" r="r" b="b"/>
              <a:pathLst>
                <a:path w="130809" h="390525">
                  <a:moveTo>
                    <a:pt x="85853" y="390325"/>
                  </a:moveTo>
                  <a:lnTo>
                    <a:pt x="102387" y="317340"/>
                  </a:lnTo>
                  <a:lnTo>
                    <a:pt x="114981" y="251706"/>
                  </a:lnTo>
                  <a:lnTo>
                    <a:pt x="123746" y="193494"/>
                  </a:lnTo>
                  <a:lnTo>
                    <a:pt x="128798" y="142779"/>
                  </a:lnTo>
                  <a:lnTo>
                    <a:pt x="130249" y="99634"/>
                  </a:lnTo>
                  <a:lnTo>
                    <a:pt x="128213" y="64130"/>
                  </a:lnTo>
                  <a:lnTo>
                    <a:pt x="122803" y="36342"/>
                  </a:lnTo>
                  <a:lnTo>
                    <a:pt x="114133" y="16342"/>
                  </a:lnTo>
                  <a:lnTo>
                    <a:pt x="102316" y="4204"/>
                  </a:lnTo>
                  <a:lnTo>
                    <a:pt x="87465" y="0"/>
                  </a:lnTo>
                  <a:lnTo>
                    <a:pt x="69695" y="3803"/>
                  </a:lnTo>
                  <a:lnTo>
                    <a:pt x="49118" y="15687"/>
                  </a:lnTo>
                  <a:lnTo>
                    <a:pt x="25849" y="35724"/>
                  </a:lnTo>
                  <a:lnTo>
                    <a:pt x="0" y="63988"/>
                  </a:lnTo>
                </a:path>
              </a:pathLst>
            </a:custGeom>
            <a:ln w="35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8301833" y="6661621"/>
              <a:ext cx="100965" cy="265430"/>
            </a:xfrm>
            <a:custGeom>
              <a:avLst/>
              <a:gdLst/>
              <a:ahLst/>
              <a:cxnLst/>
              <a:rect l="l" t="t" r="r" b="b"/>
              <a:pathLst>
                <a:path w="100965" h="265429">
                  <a:moveTo>
                    <a:pt x="99294" y="265168"/>
                  </a:moveTo>
                  <a:lnTo>
                    <a:pt x="100264" y="209062"/>
                  </a:lnTo>
                  <a:lnTo>
                    <a:pt x="100882" y="157167"/>
                  </a:lnTo>
                  <a:lnTo>
                    <a:pt x="100372" y="110658"/>
                  </a:lnTo>
                  <a:lnTo>
                    <a:pt x="97957" y="70709"/>
                  </a:lnTo>
                  <a:lnTo>
                    <a:pt x="84308" y="15188"/>
                  </a:lnTo>
                  <a:lnTo>
                    <a:pt x="53726" y="0"/>
                  </a:lnTo>
                  <a:lnTo>
                    <a:pt x="30144" y="10465"/>
                  </a:lnTo>
                  <a:lnTo>
                    <a:pt x="0" y="34537"/>
                  </a:lnTo>
                </a:path>
              </a:pathLst>
            </a:custGeom>
            <a:ln w="359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749993" y="6552215"/>
              <a:ext cx="570230" cy="448309"/>
            </a:xfrm>
            <a:custGeom>
              <a:avLst/>
              <a:gdLst/>
              <a:ahLst/>
              <a:cxnLst/>
              <a:rect l="l" t="t" r="r" b="b"/>
              <a:pathLst>
                <a:path w="570229" h="448309">
                  <a:moveTo>
                    <a:pt x="456422" y="0"/>
                  </a:moveTo>
                  <a:lnTo>
                    <a:pt x="0" y="214524"/>
                  </a:lnTo>
                  <a:lnTo>
                    <a:pt x="109698" y="447922"/>
                  </a:lnTo>
                  <a:lnTo>
                    <a:pt x="566125" y="233399"/>
                  </a:lnTo>
                  <a:lnTo>
                    <a:pt x="569698" y="184226"/>
                  </a:lnTo>
                  <a:lnTo>
                    <a:pt x="563184" y="139795"/>
                  </a:lnTo>
                  <a:lnTo>
                    <a:pt x="547590" y="99631"/>
                  </a:lnTo>
                  <a:lnTo>
                    <a:pt x="523926" y="63260"/>
                  </a:lnTo>
                  <a:lnTo>
                    <a:pt x="493201" y="30208"/>
                  </a:lnTo>
                  <a:lnTo>
                    <a:pt x="456422" y="0"/>
                  </a:lnTo>
                  <a:close/>
                </a:path>
              </a:pathLst>
            </a:custGeom>
            <a:solidFill>
              <a:srgbClr val="FFD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749993" y="6552215"/>
              <a:ext cx="570230" cy="448309"/>
            </a:xfrm>
            <a:custGeom>
              <a:avLst/>
              <a:gdLst/>
              <a:ahLst/>
              <a:cxnLst/>
              <a:rect l="l" t="t" r="r" b="b"/>
              <a:pathLst>
                <a:path w="570229" h="448309">
                  <a:moveTo>
                    <a:pt x="109698" y="447922"/>
                  </a:moveTo>
                  <a:lnTo>
                    <a:pt x="155340" y="426470"/>
                  </a:lnTo>
                  <a:lnTo>
                    <a:pt x="200983" y="405018"/>
                  </a:lnTo>
                  <a:lnTo>
                    <a:pt x="246625" y="383566"/>
                  </a:lnTo>
                  <a:lnTo>
                    <a:pt x="292267" y="362113"/>
                  </a:lnTo>
                  <a:lnTo>
                    <a:pt x="337910" y="340660"/>
                  </a:lnTo>
                  <a:lnTo>
                    <a:pt x="383553" y="319208"/>
                  </a:lnTo>
                  <a:lnTo>
                    <a:pt x="429196" y="297755"/>
                  </a:lnTo>
                  <a:lnTo>
                    <a:pt x="474839" y="276303"/>
                  </a:lnTo>
                  <a:lnTo>
                    <a:pt x="520482" y="254851"/>
                  </a:lnTo>
                  <a:lnTo>
                    <a:pt x="566125" y="233399"/>
                  </a:lnTo>
                  <a:lnTo>
                    <a:pt x="569698" y="184226"/>
                  </a:lnTo>
                  <a:lnTo>
                    <a:pt x="563184" y="139795"/>
                  </a:lnTo>
                  <a:lnTo>
                    <a:pt x="547590" y="99631"/>
                  </a:lnTo>
                  <a:lnTo>
                    <a:pt x="523926" y="63260"/>
                  </a:lnTo>
                  <a:lnTo>
                    <a:pt x="493201" y="30208"/>
                  </a:lnTo>
                  <a:lnTo>
                    <a:pt x="456422" y="0"/>
                  </a:lnTo>
                  <a:lnTo>
                    <a:pt x="0" y="214524"/>
                  </a:lnTo>
                  <a:lnTo>
                    <a:pt x="109698" y="44792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728011" y="6765049"/>
              <a:ext cx="153662" cy="236778"/>
            </a:xfrm>
            <a:prstGeom prst="rect">
              <a:avLst/>
            </a:prstGeom>
          </p:spPr>
        </p:pic>
        <p:sp>
          <p:nvSpPr>
            <p:cNvPr id="74" name="object 74"/>
            <p:cNvSpPr/>
            <p:nvPr/>
          </p:nvSpPr>
          <p:spPr>
            <a:xfrm>
              <a:off x="8166190" y="6547362"/>
              <a:ext cx="154305" cy="260985"/>
            </a:xfrm>
            <a:custGeom>
              <a:avLst/>
              <a:gdLst/>
              <a:ahLst/>
              <a:cxnLst/>
              <a:rect l="l" t="t" r="r" b="b"/>
              <a:pathLst>
                <a:path w="154304" h="260984">
                  <a:moveTo>
                    <a:pt x="38497" y="0"/>
                  </a:moveTo>
                  <a:lnTo>
                    <a:pt x="0" y="18093"/>
                  </a:lnTo>
                  <a:lnTo>
                    <a:pt x="38763" y="51043"/>
                  </a:lnTo>
                  <a:lnTo>
                    <a:pt x="70100" y="87557"/>
                  </a:lnTo>
                  <a:lnTo>
                    <a:pt x="93583" y="127203"/>
                  </a:lnTo>
                  <a:lnTo>
                    <a:pt x="108785" y="169548"/>
                  </a:lnTo>
                  <a:lnTo>
                    <a:pt x="115278" y="214158"/>
                  </a:lnTo>
                  <a:lnTo>
                    <a:pt x="112636" y="260600"/>
                  </a:lnTo>
                  <a:lnTo>
                    <a:pt x="151135" y="242506"/>
                  </a:lnTo>
                  <a:lnTo>
                    <a:pt x="154247" y="194352"/>
                  </a:lnTo>
                  <a:lnTo>
                    <a:pt x="147689" y="148878"/>
                  </a:lnTo>
                  <a:lnTo>
                    <a:pt x="132147" y="106394"/>
                  </a:lnTo>
                  <a:lnTo>
                    <a:pt x="108310" y="67212"/>
                  </a:lnTo>
                  <a:lnTo>
                    <a:pt x="76864" y="31643"/>
                  </a:lnTo>
                  <a:lnTo>
                    <a:pt x="3849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8166190" y="6547362"/>
              <a:ext cx="154305" cy="260985"/>
            </a:xfrm>
            <a:custGeom>
              <a:avLst/>
              <a:gdLst/>
              <a:ahLst/>
              <a:cxnLst/>
              <a:rect l="l" t="t" r="r" b="b"/>
              <a:pathLst>
                <a:path w="154304" h="260984">
                  <a:moveTo>
                    <a:pt x="151135" y="242506"/>
                  </a:moveTo>
                  <a:lnTo>
                    <a:pt x="141509" y="247029"/>
                  </a:lnTo>
                  <a:lnTo>
                    <a:pt x="131885" y="251551"/>
                  </a:lnTo>
                  <a:lnTo>
                    <a:pt x="122260" y="256075"/>
                  </a:lnTo>
                  <a:lnTo>
                    <a:pt x="112636" y="260600"/>
                  </a:lnTo>
                  <a:lnTo>
                    <a:pt x="115278" y="214158"/>
                  </a:lnTo>
                  <a:lnTo>
                    <a:pt x="108785" y="169548"/>
                  </a:lnTo>
                  <a:lnTo>
                    <a:pt x="93583" y="127203"/>
                  </a:lnTo>
                  <a:lnTo>
                    <a:pt x="70100" y="87557"/>
                  </a:lnTo>
                  <a:lnTo>
                    <a:pt x="38763" y="51043"/>
                  </a:lnTo>
                  <a:lnTo>
                    <a:pt x="0" y="18093"/>
                  </a:lnTo>
                  <a:lnTo>
                    <a:pt x="9624" y="13571"/>
                  </a:lnTo>
                  <a:lnTo>
                    <a:pt x="19248" y="9048"/>
                  </a:lnTo>
                  <a:lnTo>
                    <a:pt x="28872" y="4524"/>
                  </a:lnTo>
                  <a:lnTo>
                    <a:pt x="38497" y="0"/>
                  </a:lnTo>
                  <a:lnTo>
                    <a:pt x="76864" y="31643"/>
                  </a:lnTo>
                  <a:lnTo>
                    <a:pt x="108310" y="67212"/>
                  </a:lnTo>
                  <a:lnTo>
                    <a:pt x="132147" y="106394"/>
                  </a:lnTo>
                  <a:lnTo>
                    <a:pt x="147689" y="148878"/>
                  </a:lnTo>
                  <a:lnTo>
                    <a:pt x="154247" y="194352"/>
                  </a:lnTo>
                  <a:lnTo>
                    <a:pt x="151135" y="24250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879950" y="6747724"/>
              <a:ext cx="396875" cy="238760"/>
            </a:xfrm>
            <a:custGeom>
              <a:avLst/>
              <a:gdLst/>
              <a:ahLst/>
              <a:cxnLst/>
              <a:rect l="l" t="t" r="r" b="b"/>
              <a:pathLst>
                <a:path w="396875" h="238759">
                  <a:moveTo>
                    <a:pt x="395215" y="0"/>
                  </a:moveTo>
                  <a:lnTo>
                    <a:pt x="1263" y="185162"/>
                  </a:lnTo>
                  <a:lnTo>
                    <a:pt x="0" y="238503"/>
                  </a:lnTo>
                  <a:lnTo>
                    <a:pt x="396460" y="52160"/>
                  </a:lnTo>
                  <a:lnTo>
                    <a:pt x="395215" y="0"/>
                  </a:lnTo>
                  <a:close/>
                </a:path>
              </a:pathLst>
            </a:custGeom>
            <a:solidFill>
              <a:srgbClr val="FEAE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873341" y="6711087"/>
              <a:ext cx="401955" cy="226060"/>
            </a:xfrm>
            <a:custGeom>
              <a:avLst/>
              <a:gdLst/>
              <a:ahLst/>
              <a:cxnLst/>
              <a:rect l="l" t="t" r="r" b="b"/>
              <a:pathLst>
                <a:path w="401954" h="226059">
                  <a:moveTo>
                    <a:pt x="393951" y="0"/>
                  </a:moveTo>
                  <a:lnTo>
                    <a:pt x="0" y="185162"/>
                  </a:lnTo>
                  <a:lnTo>
                    <a:pt x="6457" y="225564"/>
                  </a:lnTo>
                  <a:lnTo>
                    <a:pt x="401749" y="39776"/>
                  </a:lnTo>
                  <a:lnTo>
                    <a:pt x="399206" y="33529"/>
                  </a:lnTo>
                  <a:lnTo>
                    <a:pt x="396673" y="19860"/>
                  </a:lnTo>
                  <a:lnTo>
                    <a:pt x="393951" y="0"/>
                  </a:lnTo>
                  <a:close/>
                </a:path>
              </a:pathLst>
            </a:custGeom>
            <a:solidFill>
              <a:srgbClr val="FFB4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786641" y="6577480"/>
              <a:ext cx="462915" cy="414020"/>
            </a:xfrm>
            <a:custGeom>
              <a:avLst/>
              <a:gdLst/>
              <a:ahLst/>
              <a:cxnLst/>
              <a:rect l="l" t="t" r="r" b="b"/>
              <a:pathLst>
                <a:path w="462915" h="414020">
                  <a:moveTo>
                    <a:pt x="458668" y="244890"/>
                  </a:moveTo>
                  <a:lnTo>
                    <a:pt x="462550" y="225292"/>
                  </a:lnTo>
                  <a:lnTo>
                    <a:pt x="460772" y="172222"/>
                  </a:lnTo>
                  <a:lnTo>
                    <a:pt x="433196" y="94263"/>
                  </a:lnTo>
                  <a:lnTo>
                    <a:pt x="359683" y="0"/>
                  </a:lnTo>
                </a:path>
                <a:path w="462915" h="414020">
                  <a:moveTo>
                    <a:pt x="437770" y="254713"/>
                  </a:moveTo>
                  <a:lnTo>
                    <a:pt x="441652" y="235116"/>
                  </a:lnTo>
                  <a:lnTo>
                    <a:pt x="439874" y="182046"/>
                  </a:lnTo>
                  <a:lnTo>
                    <a:pt x="412298" y="104087"/>
                  </a:lnTo>
                  <a:lnTo>
                    <a:pt x="338785" y="9824"/>
                  </a:lnTo>
                </a:path>
                <a:path w="462915" h="414020">
                  <a:moveTo>
                    <a:pt x="420170" y="262986"/>
                  </a:moveTo>
                  <a:lnTo>
                    <a:pt x="424052" y="243388"/>
                  </a:lnTo>
                  <a:lnTo>
                    <a:pt x="422274" y="190318"/>
                  </a:lnTo>
                  <a:lnTo>
                    <a:pt x="394697" y="112359"/>
                  </a:lnTo>
                  <a:lnTo>
                    <a:pt x="321184" y="18093"/>
                  </a:lnTo>
                </a:path>
                <a:path w="462915" h="414020">
                  <a:moveTo>
                    <a:pt x="401472" y="271774"/>
                  </a:moveTo>
                  <a:lnTo>
                    <a:pt x="405354" y="252177"/>
                  </a:lnTo>
                  <a:lnTo>
                    <a:pt x="403576" y="199106"/>
                  </a:lnTo>
                  <a:lnTo>
                    <a:pt x="375999" y="121148"/>
                  </a:lnTo>
                  <a:lnTo>
                    <a:pt x="302486" y="26884"/>
                  </a:lnTo>
                </a:path>
                <a:path w="462915" h="414020">
                  <a:moveTo>
                    <a:pt x="380573" y="281598"/>
                  </a:moveTo>
                  <a:lnTo>
                    <a:pt x="384455" y="262000"/>
                  </a:lnTo>
                  <a:lnTo>
                    <a:pt x="382677" y="208929"/>
                  </a:lnTo>
                  <a:lnTo>
                    <a:pt x="355101" y="130969"/>
                  </a:lnTo>
                  <a:lnTo>
                    <a:pt x="281588" y="36705"/>
                  </a:lnTo>
                </a:path>
                <a:path w="462915" h="414020">
                  <a:moveTo>
                    <a:pt x="362973" y="289868"/>
                  </a:moveTo>
                  <a:lnTo>
                    <a:pt x="366856" y="270270"/>
                  </a:lnTo>
                  <a:lnTo>
                    <a:pt x="365077" y="217200"/>
                  </a:lnTo>
                  <a:lnTo>
                    <a:pt x="337500" y="139241"/>
                  </a:lnTo>
                  <a:lnTo>
                    <a:pt x="263987" y="44978"/>
                  </a:lnTo>
                </a:path>
                <a:path w="462915" h="414020">
                  <a:moveTo>
                    <a:pt x="344275" y="298659"/>
                  </a:moveTo>
                  <a:lnTo>
                    <a:pt x="348157" y="279061"/>
                  </a:lnTo>
                  <a:lnTo>
                    <a:pt x="346379" y="225991"/>
                  </a:lnTo>
                  <a:lnTo>
                    <a:pt x="318802" y="148031"/>
                  </a:lnTo>
                  <a:lnTo>
                    <a:pt x="245289" y="53765"/>
                  </a:lnTo>
                </a:path>
                <a:path w="462915" h="414020">
                  <a:moveTo>
                    <a:pt x="326674" y="306928"/>
                  </a:moveTo>
                  <a:lnTo>
                    <a:pt x="330557" y="287330"/>
                  </a:lnTo>
                  <a:lnTo>
                    <a:pt x="328780" y="234260"/>
                  </a:lnTo>
                  <a:lnTo>
                    <a:pt x="301203" y="156301"/>
                  </a:lnTo>
                  <a:lnTo>
                    <a:pt x="227689" y="62038"/>
                  </a:lnTo>
                </a:path>
                <a:path w="462915" h="414020">
                  <a:moveTo>
                    <a:pt x="305776" y="316753"/>
                  </a:moveTo>
                  <a:lnTo>
                    <a:pt x="309659" y="297155"/>
                  </a:lnTo>
                  <a:lnTo>
                    <a:pt x="307881" y="244084"/>
                  </a:lnTo>
                  <a:lnTo>
                    <a:pt x="280304" y="166124"/>
                  </a:lnTo>
                  <a:lnTo>
                    <a:pt x="206791" y="71859"/>
                  </a:lnTo>
                </a:path>
                <a:path w="462915" h="414020">
                  <a:moveTo>
                    <a:pt x="288175" y="325026"/>
                  </a:moveTo>
                  <a:lnTo>
                    <a:pt x="292058" y="305427"/>
                  </a:lnTo>
                  <a:lnTo>
                    <a:pt x="290281" y="252356"/>
                  </a:lnTo>
                  <a:lnTo>
                    <a:pt x="262705" y="174395"/>
                  </a:lnTo>
                  <a:lnTo>
                    <a:pt x="189190" y="80131"/>
                  </a:lnTo>
                </a:path>
                <a:path w="462915" h="414020">
                  <a:moveTo>
                    <a:pt x="269477" y="333813"/>
                  </a:moveTo>
                  <a:lnTo>
                    <a:pt x="273359" y="314215"/>
                  </a:lnTo>
                  <a:lnTo>
                    <a:pt x="271581" y="261144"/>
                  </a:lnTo>
                  <a:lnTo>
                    <a:pt x="244005" y="183185"/>
                  </a:lnTo>
                  <a:lnTo>
                    <a:pt x="170492" y="88920"/>
                  </a:lnTo>
                </a:path>
                <a:path w="462915" h="414020">
                  <a:moveTo>
                    <a:pt x="248579" y="343634"/>
                  </a:moveTo>
                  <a:lnTo>
                    <a:pt x="252462" y="324036"/>
                  </a:lnTo>
                  <a:lnTo>
                    <a:pt x="250684" y="270966"/>
                  </a:lnTo>
                  <a:lnTo>
                    <a:pt x="223107" y="193007"/>
                  </a:lnTo>
                  <a:lnTo>
                    <a:pt x="149594" y="98743"/>
                  </a:lnTo>
                </a:path>
                <a:path w="462915" h="414020">
                  <a:moveTo>
                    <a:pt x="230979" y="351906"/>
                  </a:moveTo>
                  <a:lnTo>
                    <a:pt x="234862" y="332309"/>
                  </a:lnTo>
                  <a:lnTo>
                    <a:pt x="233085" y="279238"/>
                  </a:lnTo>
                  <a:lnTo>
                    <a:pt x="205508" y="201279"/>
                  </a:lnTo>
                  <a:lnTo>
                    <a:pt x="131993" y="107016"/>
                  </a:lnTo>
                </a:path>
                <a:path w="462915" h="414020">
                  <a:moveTo>
                    <a:pt x="212280" y="360693"/>
                  </a:moveTo>
                  <a:lnTo>
                    <a:pt x="216162" y="341096"/>
                  </a:lnTo>
                  <a:lnTo>
                    <a:pt x="214384" y="288026"/>
                  </a:lnTo>
                  <a:lnTo>
                    <a:pt x="186808" y="210068"/>
                  </a:lnTo>
                  <a:lnTo>
                    <a:pt x="113295" y="115804"/>
                  </a:lnTo>
                </a:path>
                <a:path w="462915" h="414020">
                  <a:moveTo>
                    <a:pt x="194680" y="368968"/>
                  </a:moveTo>
                  <a:lnTo>
                    <a:pt x="198563" y="349370"/>
                  </a:lnTo>
                  <a:lnTo>
                    <a:pt x="196786" y="296300"/>
                  </a:lnTo>
                  <a:lnTo>
                    <a:pt x="169209" y="218341"/>
                  </a:lnTo>
                  <a:lnTo>
                    <a:pt x="95694" y="124077"/>
                  </a:lnTo>
                </a:path>
                <a:path w="462915" h="414020">
                  <a:moveTo>
                    <a:pt x="173782" y="378791"/>
                  </a:moveTo>
                  <a:lnTo>
                    <a:pt x="177665" y="359193"/>
                  </a:lnTo>
                  <a:lnTo>
                    <a:pt x="175886" y="306123"/>
                  </a:lnTo>
                  <a:lnTo>
                    <a:pt x="148309" y="228164"/>
                  </a:lnTo>
                  <a:lnTo>
                    <a:pt x="74796" y="133898"/>
                  </a:lnTo>
                </a:path>
                <a:path w="462915" h="414020">
                  <a:moveTo>
                    <a:pt x="156185" y="387060"/>
                  </a:moveTo>
                  <a:lnTo>
                    <a:pt x="160068" y="367462"/>
                  </a:lnTo>
                  <a:lnTo>
                    <a:pt x="158289" y="314393"/>
                  </a:lnTo>
                  <a:lnTo>
                    <a:pt x="130712" y="236434"/>
                  </a:lnTo>
                  <a:lnTo>
                    <a:pt x="57196" y="142171"/>
                  </a:lnTo>
                </a:path>
                <a:path w="462915" h="414020">
                  <a:moveTo>
                    <a:pt x="137483" y="395852"/>
                  </a:moveTo>
                  <a:lnTo>
                    <a:pt x="141366" y="376254"/>
                  </a:lnTo>
                  <a:lnTo>
                    <a:pt x="139589" y="323184"/>
                  </a:lnTo>
                  <a:lnTo>
                    <a:pt x="112013" y="245224"/>
                  </a:lnTo>
                  <a:lnTo>
                    <a:pt x="38498" y="150958"/>
                  </a:lnTo>
                </a:path>
                <a:path w="462915" h="414020">
                  <a:moveTo>
                    <a:pt x="116585" y="405673"/>
                  </a:moveTo>
                  <a:lnTo>
                    <a:pt x="120468" y="386075"/>
                  </a:lnTo>
                  <a:lnTo>
                    <a:pt x="118690" y="333005"/>
                  </a:lnTo>
                  <a:lnTo>
                    <a:pt x="91113" y="255046"/>
                  </a:lnTo>
                  <a:lnTo>
                    <a:pt x="17599" y="160783"/>
                  </a:lnTo>
                </a:path>
                <a:path w="462915" h="414020">
                  <a:moveTo>
                    <a:pt x="98988" y="413946"/>
                  </a:moveTo>
                  <a:lnTo>
                    <a:pt x="102871" y="394348"/>
                  </a:lnTo>
                  <a:lnTo>
                    <a:pt x="101092" y="341277"/>
                  </a:lnTo>
                  <a:lnTo>
                    <a:pt x="73515" y="263317"/>
                  </a:lnTo>
                  <a:lnTo>
                    <a:pt x="0" y="169052"/>
                  </a:lnTo>
                </a:path>
              </a:pathLst>
            </a:custGeom>
            <a:ln w="12701">
              <a:solidFill>
                <a:srgbClr val="CF946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9" name="object 7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660309" y="6819796"/>
              <a:ext cx="187916" cy="186456"/>
            </a:xfrm>
            <a:prstGeom prst="rect">
              <a:avLst/>
            </a:prstGeom>
          </p:spPr>
        </p:pic>
        <p:sp>
          <p:nvSpPr>
            <p:cNvPr id="80" name="object 80"/>
            <p:cNvSpPr/>
            <p:nvPr/>
          </p:nvSpPr>
          <p:spPr>
            <a:xfrm>
              <a:off x="8163922" y="6569207"/>
              <a:ext cx="102870" cy="245110"/>
            </a:xfrm>
            <a:custGeom>
              <a:avLst/>
              <a:gdLst/>
              <a:ahLst/>
              <a:cxnLst/>
              <a:rect l="l" t="t" r="r" b="b"/>
              <a:pathLst>
                <a:path w="102870" h="245109">
                  <a:moveTo>
                    <a:pt x="98988" y="244892"/>
                  </a:moveTo>
                  <a:lnTo>
                    <a:pt x="102871" y="225295"/>
                  </a:lnTo>
                  <a:lnTo>
                    <a:pt x="101092" y="172225"/>
                  </a:lnTo>
                  <a:lnTo>
                    <a:pt x="73515" y="94265"/>
                  </a:lnTo>
                  <a:lnTo>
                    <a:pt x="0" y="0"/>
                  </a:lnTo>
                </a:path>
              </a:pathLst>
            </a:custGeom>
            <a:ln w="12701">
              <a:solidFill>
                <a:srgbClr val="CF946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1" name="object 81"/>
          <p:cNvSpPr/>
          <p:nvPr/>
        </p:nvSpPr>
        <p:spPr>
          <a:xfrm>
            <a:off x="9203940" y="632111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0" y="0"/>
                </a:moveTo>
                <a:lnTo>
                  <a:pt x="971024" y="0"/>
                </a:lnTo>
                <a:lnTo>
                  <a:pt x="971024" y="971024"/>
                </a:lnTo>
                <a:lnTo>
                  <a:pt x="0" y="97102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636188" y="6701476"/>
            <a:ext cx="1647825" cy="0"/>
          </a:xfrm>
          <a:custGeom>
            <a:avLst/>
            <a:gdLst/>
            <a:ahLst/>
            <a:cxnLst/>
            <a:rect l="l" t="t" r="r" b="b"/>
            <a:pathLst>
              <a:path w="1647825">
                <a:moveTo>
                  <a:pt x="0" y="0"/>
                </a:moveTo>
                <a:lnTo>
                  <a:pt x="1647658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3" name="object 8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915366" y="2970047"/>
            <a:ext cx="265208" cy="770077"/>
          </a:xfrm>
          <a:prstGeom prst="rect">
            <a:avLst/>
          </a:prstGeom>
        </p:spPr>
      </p:pic>
      <p:sp>
        <p:nvSpPr>
          <p:cNvPr id="84" name="object 84"/>
          <p:cNvSpPr txBox="1"/>
          <p:nvPr/>
        </p:nvSpPr>
        <p:spPr>
          <a:xfrm>
            <a:off x="7556558" y="2876187"/>
            <a:ext cx="971550" cy="971550"/>
          </a:xfrm>
          <a:prstGeom prst="rect">
            <a:avLst/>
          </a:prstGeom>
          <a:ln w="3175">
            <a:solidFill>
              <a:srgbClr val="15161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750">
              <a:latin typeface="Times New Roman"/>
              <a:cs typeface="Times New Roman"/>
            </a:endParaRPr>
          </a:p>
          <a:p>
            <a:pPr marL="300990">
              <a:lnSpc>
                <a:spcPct val="100000"/>
              </a:lnSpc>
            </a:pP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+</a:t>
            </a:r>
            <a:endParaRPr sz="14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9584518" y="5401397"/>
            <a:ext cx="325120" cy="468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spc="-60" dirty="0">
                <a:solidFill>
                  <a:srgbClr val="151616"/>
                </a:solidFill>
                <a:latin typeface="Arial"/>
                <a:cs typeface="Arial"/>
              </a:rPr>
              <a:t>M</a:t>
            </a:r>
            <a:endParaRPr sz="2900">
              <a:latin typeface="Arial"/>
              <a:cs typeface="Aria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9755499" y="5158601"/>
            <a:ext cx="2540" cy="1014094"/>
          </a:xfrm>
          <a:custGeom>
            <a:avLst/>
            <a:gdLst/>
            <a:ahLst/>
            <a:cxnLst/>
            <a:rect l="l" t="t" r="r" b="b"/>
            <a:pathLst>
              <a:path w="2540" h="1014095">
                <a:moveTo>
                  <a:pt x="0" y="172901"/>
                </a:moveTo>
                <a:lnTo>
                  <a:pt x="0" y="0"/>
                </a:lnTo>
              </a:path>
              <a:path w="2540" h="1014095">
                <a:moveTo>
                  <a:pt x="2335" y="829224"/>
                </a:moveTo>
                <a:lnTo>
                  <a:pt x="2335" y="1013872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385481" y="1858248"/>
            <a:ext cx="1812289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SLIDE</a:t>
            </a:r>
            <a:r>
              <a:rPr sz="1950" u="sng" spc="6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95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SWITCH</a:t>
            </a:r>
            <a:endParaRPr sz="195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99459" y="5507039"/>
            <a:ext cx="1784350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dirty="0">
                <a:solidFill>
                  <a:srgbClr val="151616"/>
                </a:solidFill>
                <a:latin typeface="Arial"/>
                <a:cs typeface="Arial"/>
              </a:rPr>
              <a:t>PUSH</a:t>
            </a:r>
            <a:r>
              <a:rPr sz="19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151616"/>
                </a:solidFill>
                <a:latin typeface="Arial"/>
                <a:cs typeface="Arial"/>
              </a:rPr>
              <a:t>SWITCH</a:t>
            </a:r>
            <a:endParaRPr sz="195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04496" y="6618902"/>
            <a:ext cx="1673225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95300" algn="l"/>
                <a:tab pos="1659889" algn="l"/>
              </a:tabLst>
            </a:pPr>
            <a:r>
              <a:rPr sz="195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950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RELAY</a:t>
            </a:r>
            <a:r>
              <a:rPr sz="195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	</a:t>
            </a:r>
            <a:endParaRPr sz="195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623488" y="1858248"/>
            <a:ext cx="1673225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365125" algn="l"/>
                <a:tab pos="1659889" algn="l"/>
              </a:tabLst>
            </a:pPr>
            <a:r>
              <a:rPr sz="195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95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BUZZER</a:t>
            </a:r>
            <a:r>
              <a:rPr sz="195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	</a:t>
            </a:r>
            <a:endParaRPr sz="195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623488" y="3157208"/>
            <a:ext cx="1673225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547370" algn="l"/>
                <a:tab pos="1659889" algn="l"/>
              </a:tabLst>
            </a:pPr>
            <a:r>
              <a:rPr sz="195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950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LED</a:t>
            </a:r>
            <a:r>
              <a:rPr sz="195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	</a:t>
            </a:r>
            <a:endParaRPr sz="195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623488" y="6618902"/>
            <a:ext cx="1562735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50825" algn="l"/>
              </a:tabLst>
            </a:pPr>
            <a:r>
              <a:rPr sz="195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95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SOLENOID</a:t>
            </a:r>
            <a:endParaRPr sz="195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5623488" y="4357231"/>
            <a:ext cx="1673225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547370" algn="l"/>
                <a:tab pos="1659889" algn="l"/>
              </a:tabLst>
            </a:pPr>
            <a:r>
              <a:rPr sz="195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950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BULB</a:t>
            </a:r>
            <a:r>
              <a:rPr sz="195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	</a:t>
            </a:r>
            <a:endParaRPr sz="195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348790" y="144309"/>
            <a:ext cx="5151120" cy="75565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0325" rIns="0" bIns="0" rtlCol="0">
            <a:spAutoFit/>
          </a:bodyPr>
          <a:lstStyle/>
          <a:p>
            <a:pPr marL="1737995">
              <a:lnSpc>
                <a:spcPct val="100000"/>
              </a:lnSpc>
              <a:spcBef>
                <a:spcPts val="475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  <a:hlinkClick r:id="rId10"/>
              </a:rPr>
              <a:t>https://technologystudent.com/elec1/switch2.htm</a:t>
            </a:r>
            <a:endParaRPr sz="1200">
              <a:latin typeface="Arial"/>
              <a:cs typeface="Arial"/>
            </a:endParaRPr>
          </a:p>
          <a:p>
            <a:pPr marL="118110">
              <a:lnSpc>
                <a:spcPct val="100000"/>
              </a:lnSpc>
              <a:spcBef>
                <a:spcPts val="10"/>
              </a:spcBef>
              <a:tabLst>
                <a:tab pos="1747520" algn="l"/>
              </a:tabLst>
            </a:pPr>
            <a:r>
              <a:rPr sz="2100" spc="-15" baseline="7936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2100" spc="-75" baseline="7936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2100" spc="-15" baseline="7936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2100" baseline="7936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  <a:hlinkClick r:id="rId11"/>
              </a:rPr>
              <a:t>https://technologystudent.com/elec1/switch3.htm</a:t>
            </a:r>
            <a:endParaRPr sz="1200">
              <a:latin typeface="Arial"/>
              <a:cs typeface="Arial"/>
            </a:endParaRPr>
          </a:p>
          <a:p>
            <a:pPr marL="1737995">
              <a:lnSpc>
                <a:spcPct val="100000"/>
              </a:lnSpc>
              <a:spcBef>
                <a:spcPts val="170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  <a:hlinkClick r:id="rId12"/>
              </a:rPr>
              <a:t>https://technologystudent.com/elec1/switch4.htm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D2B1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struck19.cdr</dc:title>
  <dc:creator>BY V.RYAN</dc:creator>
  <cp:keywords>EXAMINATION QUESTIONS - ELECTRONIC SWITCHES</cp:keywords>
  <cp:lastModifiedBy>Vincent RYan</cp:lastModifiedBy>
  <cp:revision>1</cp:revision>
  <dcterms:created xsi:type="dcterms:W3CDTF">2022-08-22T15:11:17Z</dcterms:created>
  <dcterms:modified xsi:type="dcterms:W3CDTF">2022-08-22T15:11:44Z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2022-08-22T00:00:00Z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2022-08-22T00:00:00Z</vt:filetime>
  </property>
  <property fmtid="{D5CDD505-2E9C-101B-9397-08002B2CF9AE}" pid="5" name="Producer">
    <vt:lpwstr>Corel PDF Engine Version 19.1.0.419</vt:lpwstr>
  </property>
</Properties>
</file>