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hyperlink" Target="https://technologystudent.com/equip1/bobbin1.html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hyperlink" Target="https://www.facebook.com/groups/254963448192823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8" Type="http://schemas.openxmlformats.org/officeDocument/2006/relationships/image" Target="../media/image4.png"/><Relationship Id="rId3" Type="http://schemas.openxmlformats.org/officeDocument/2006/relationships/hyperlink" Target="http://www.technologystudent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hyperlink" Target="http://www.technologystudent.com/" TargetMode="External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hyperlink" Target="https://technologystudent.com/equip1/bobbin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F657C7E-88DD-BC5D-EF84-DE9D462D9810}"/>
              </a:ext>
            </a:extLst>
          </p:cNvPr>
          <p:cNvGrpSpPr/>
          <p:nvPr/>
        </p:nvGrpSpPr>
        <p:grpSpPr>
          <a:xfrm>
            <a:off x="214071" y="138122"/>
            <a:ext cx="7139203" cy="9807725"/>
            <a:chOff x="214071" y="138122"/>
            <a:chExt cx="7139203" cy="9807725"/>
          </a:xfrm>
        </p:grpSpPr>
        <p:sp>
          <p:nvSpPr>
            <p:cNvPr id="2" name="object 2"/>
            <p:cNvSpPr txBox="1"/>
            <p:nvPr/>
          </p:nvSpPr>
          <p:spPr>
            <a:xfrm>
              <a:off x="324459" y="138122"/>
              <a:ext cx="702881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EXAMINATION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QUESTIONS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BOBBIN</a:t>
              </a:r>
              <a:r>
                <a:rPr sz="1600" b="1" u="sng" spc="-2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SANDER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/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OSCILLATING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SANDER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683985" y="705290"/>
              <a:ext cx="6141720" cy="34290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35560" rIns="0" bIns="0" rtlCol="0">
              <a:spAutoFit/>
            </a:bodyPr>
            <a:lstStyle/>
            <a:p>
              <a:pPr marL="212725">
                <a:lnSpc>
                  <a:spcPct val="100000"/>
                </a:lnSpc>
                <a:spcBef>
                  <a:spcPts val="280"/>
                </a:spcBef>
                <a:tabLst>
                  <a:tab pos="1710689" algn="l"/>
                </a:tabLst>
              </a:pPr>
              <a:r>
                <a:rPr sz="1400" spc="-10" dirty="0">
                  <a:solidFill>
                    <a:srgbClr val="DD2B1C"/>
                  </a:solidFill>
                  <a:latin typeface="Arial"/>
                  <a:cs typeface="Arial"/>
                </a:rPr>
                <a:t>HELPFUL</a:t>
              </a:r>
              <a:r>
                <a:rPr sz="1400" spc="-50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DD2B1C"/>
                  </a:solidFill>
                  <a:latin typeface="Arial"/>
                  <a:cs typeface="Arial"/>
                </a:rPr>
                <a:t>LINK:</a:t>
              </a:r>
              <a:r>
                <a:rPr sz="1400" dirty="0">
                  <a:solidFill>
                    <a:srgbClr val="DD2B1C"/>
                  </a:solidFill>
                  <a:latin typeface="Arial"/>
                  <a:cs typeface="Arial"/>
                </a:rPr>
                <a:t>	</a:t>
              </a:r>
              <a:r>
                <a:rPr sz="1800" spc="-15" baseline="4629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https://technologystudent.com/equip1/bobbin1.html</a:t>
              </a:r>
              <a:endParaRPr sz="1800" baseline="4629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099964" y="460270"/>
              <a:ext cx="2111375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u="sng" spc="10" dirty="0">
                  <a:solidFill>
                    <a:srgbClr val="0000C4"/>
                  </a:solidFill>
                  <a:uFill>
                    <a:solidFill>
                      <a:srgbClr val="0000C4"/>
                    </a:solidFill>
                  </a:uFill>
                  <a:latin typeface="Arial"/>
                  <a:cs typeface="Arial"/>
                  <a:hlinkClick r:id="rId3"/>
                </a:rPr>
                <a:t>www.technologystudent.com</a:t>
              </a:r>
              <a:r>
                <a:rPr sz="650" spc="30" dirty="0">
                  <a:solidFill>
                    <a:srgbClr val="0000C4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r>
                <a:rPr sz="650" spc="225" dirty="0">
                  <a:solidFill>
                    <a:srgbClr val="151616"/>
                  </a:solidFill>
                  <a:latin typeface="Arial"/>
                  <a:cs typeface="Arial"/>
                </a:rPr>
                <a:t> 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V.Ryan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-20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13715" y="475345"/>
              <a:ext cx="4576445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87295" algn="l"/>
                </a:tabLst>
              </a:pP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WORLD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ASSOCIATION</a:t>
              </a:r>
              <a:r>
                <a:rPr sz="650" spc="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650" spc="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650024" y="6453662"/>
              <a:ext cx="2512060" cy="3198495"/>
              <a:chOff x="650024" y="6453662"/>
              <a:chExt cx="2512060" cy="3198495"/>
            </a:xfrm>
          </p:grpSpPr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49270" y="6453662"/>
                <a:ext cx="152298" cy="131876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63497" y="6527200"/>
                <a:ext cx="324802" cy="1220123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0024" y="7765539"/>
                <a:ext cx="1994948" cy="1886362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0608" y="7764955"/>
                <a:ext cx="1994941" cy="1886369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1031227" y="7764955"/>
                <a:ext cx="1231900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231900" h="254000">
                    <a:moveTo>
                      <a:pt x="1177302" y="0"/>
                    </a:moveTo>
                    <a:lnTo>
                      <a:pt x="56400" y="0"/>
                    </a:lnTo>
                    <a:lnTo>
                      <a:pt x="56400" y="193192"/>
                    </a:lnTo>
                    <a:lnTo>
                      <a:pt x="50713" y="215780"/>
                    </a:lnTo>
                    <a:lnTo>
                      <a:pt x="37877" y="232013"/>
                    </a:lnTo>
                    <a:lnTo>
                      <a:pt x="20203" y="243945"/>
                    </a:lnTo>
                    <a:lnTo>
                      <a:pt x="0" y="253631"/>
                    </a:lnTo>
                    <a:lnTo>
                      <a:pt x="1231760" y="253631"/>
                    </a:lnTo>
                    <a:lnTo>
                      <a:pt x="1211876" y="242892"/>
                    </a:lnTo>
                    <a:lnTo>
                      <a:pt x="1195630" y="229455"/>
                    </a:lnTo>
                    <a:lnTo>
                      <a:pt x="1183834" y="212721"/>
                    </a:lnTo>
                    <a:lnTo>
                      <a:pt x="1177302" y="192087"/>
                    </a:lnTo>
                    <a:lnTo>
                      <a:pt x="1177302" y="0"/>
                    </a:lnTo>
                    <a:close/>
                  </a:path>
                </a:pathLst>
              </a:custGeom>
              <a:solidFill>
                <a:srgbClr val="E3DFA1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50608" y="9343615"/>
                <a:ext cx="1994941" cy="307708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76032" y="7561297"/>
                <a:ext cx="204038" cy="89992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1257136" y="7492808"/>
                <a:ext cx="34925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231775">
                    <a:moveTo>
                      <a:pt x="34759" y="0"/>
                    </a:moveTo>
                    <a:lnTo>
                      <a:pt x="0" y="0"/>
                    </a:lnTo>
                    <a:lnTo>
                      <a:pt x="4914" y="4254"/>
                    </a:lnTo>
                    <a:lnTo>
                      <a:pt x="9474" y="11455"/>
                    </a:lnTo>
                    <a:lnTo>
                      <a:pt x="9474" y="231495"/>
                    </a:lnTo>
                    <a:lnTo>
                      <a:pt x="24866" y="231495"/>
                    </a:lnTo>
                    <a:lnTo>
                      <a:pt x="24866" y="11023"/>
                    </a:lnTo>
                    <a:lnTo>
                      <a:pt x="30225" y="5308"/>
                    </a:lnTo>
                    <a:lnTo>
                      <a:pt x="34759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48929" y="7589707"/>
                <a:ext cx="229476" cy="41592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848928" y="7589707"/>
                <a:ext cx="22987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229869" h="41909">
                    <a:moveTo>
                      <a:pt x="0" y="0"/>
                    </a:moveTo>
                    <a:lnTo>
                      <a:pt x="40386" y="0"/>
                    </a:lnTo>
                    <a:lnTo>
                      <a:pt x="44869" y="4178"/>
                    </a:lnTo>
                    <a:lnTo>
                      <a:pt x="48145" y="0"/>
                    </a:lnTo>
                    <a:lnTo>
                      <a:pt x="52920" y="4178"/>
                    </a:lnTo>
                    <a:lnTo>
                      <a:pt x="56502" y="0"/>
                    </a:lnTo>
                    <a:lnTo>
                      <a:pt x="60985" y="3886"/>
                    </a:lnTo>
                    <a:lnTo>
                      <a:pt x="64261" y="0"/>
                    </a:lnTo>
                    <a:lnTo>
                      <a:pt x="68440" y="4178"/>
                    </a:lnTo>
                    <a:lnTo>
                      <a:pt x="70827" y="0"/>
                    </a:lnTo>
                    <a:lnTo>
                      <a:pt x="75603" y="3886"/>
                    </a:lnTo>
                    <a:lnTo>
                      <a:pt x="78892" y="0"/>
                    </a:lnTo>
                    <a:lnTo>
                      <a:pt x="83959" y="4178"/>
                    </a:lnTo>
                    <a:lnTo>
                      <a:pt x="87236" y="0"/>
                    </a:lnTo>
                    <a:lnTo>
                      <a:pt x="91427" y="3886"/>
                    </a:lnTo>
                    <a:lnTo>
                      <a:pt x="94703" y="0"/>
                    </a:lnTo>
                    <a:lnTo>
                      <a:pt x="99783" y="4470"/>
                    </a:lnTo>
                    <a:lnTo>
                      <a:pt x="103060" y="0"/>
                    </a:lnTo>
                    <a:lnTo>
                      <a:pt x="107835" y="4470"/>
                    </a:lnTo>
                    <a:lnTo>
                      <a:pt x="110820" y="0"/>
                    </a:lnTo>
                    <a:lnTo>
                      <a:pt x="115290" y="4178"/>
                    </a:lnTo>
                    <a:lnTo>
                      <a:pt x="118275" y="0"/>
                    </a:lnTo>
                    <a:lnTo>
                      <a:pt x="123355" y="4178"/>
                    </a:lnTo>
                    <a:lnTo>
                      <a:pt x="126034" y="0"/>
                    </a:lnTo>
                    <a:lnTo>
                      <a:pt x="130517" y="4178"/>
                    </a:lnTo>
                    <a:lnTo>
                      <a:pt x="133794" y="0"/>
                    </a:lnTo>
                    <a:lnTo>
                      <a:pt x="137680" y="3886"/>
                    </a:lnTo>
                    <a:lnTo>
                      <a:pt x="141262" y="0"/>
                    </a:lnTo>
                    <a:lnTo>
                      <a:pt x="146037" y="4178"/>
                    </a:lnTo>
                    <a:lnTo>
                      <a:pt x="149618" y="0"/>
                    </a:lnTo>
                    <a:lnTo>
                      <a:pt x="153797" y="3886"/>
                    </a:lnTo>
                    <a:lnTo>
                      <a:pt x="157073" y="0"/>
                    </a:lnTo>
                    <a:lnTo>
                      <a:pt x="161251" y="4178"/>
                    </a:lnTo>
                    <a:lnTo>
                      <a:pt x="163944" y="0"/>
                    </a:lnTo>
                    <a:lnTo>
                      <a:pt x="169011" y="3886"/>
                    </a:lnTo>
                    <a:lnTo>
                      <a:pt x="171996" y="0"/>
                    </a:lnTo>
                    <a:lnTo>
                      <a:pt x="176479" y="3886"/>
                    </a:lnTo>
                    <a:lnTo>
                      <a:pt x="179755" y="0"/>
                    </a:lnTo>
                    <a:lnTo>
                      <a:pt x="184531" y="4178"/>
                    </a:lnTo>
                    <a:lnTo>
                      <a:pt x="187820" y="0"/>
                    </a:lnTo>
                    <a:lnTo>
                      <a:pt x="191693" y="3886"/>
                    </a:lnTo>
                    <a:lnTo>
                      <a:pt x="195275" y="0"/>
                    </a:lnTo>
                    <a:lnTo>
                      <a:pt x="199453" y="3886"/>
                    </a:lnTo>
                    <a:lnTo>
                      <a:pt x="202438" y="0"/>
                    </a:lnTo>
                    <a:lnTo>
                      <a:pt x="207213" y="3886"/>
                    </a:lnTo>
                    <a:lnTo>
                      <a:pt x="210197" y="0"/>
                    </a:lnTo>
                    <a:lnTo>
                      <a:pt x="214680" y="4178"/>
                    </a:lnTo>
                    <a:lnTo>
                      <a:pt x="217957" y="0"/>
                    </a:lnTo>
                    <a:lnTo>
                      <a:pt x="222732" y="3886"/>
                    </a:lnTo>
                    <a:lnTo>
                      <a:pt x="225259" y="1943"/>
                    </a:lnTo>
                    <a:lnTo>
                      <a:pt x="228777" y="5714"/>
                    </a:lnTo>
                    <a:lnTo>
                      <a:pt x="229489" y="37668"/>
                    </a:lnTo>
                    <a:lnTo>
                      <a:pt x="227774" y="41592"/>
                    </a:lnTo>
                    <a:lnTo>
                      <a:pt x="224523" y="41592"/>
                    </a:lnTo>
                    <a:lnTo>
                      <a:pt x="219748" y="37718"/>
                    </a:lnTo>
                    <a:lnTo>
                      <a:pt x="217055" y="41592"/>
                    </a:lnTo>
                    <a:lnTo>
                      <a:pt x="212585" y="37718"/>
                    </a:lnTo>
                    <a:lnTo>
                      <a:pt x="209003" y="41592"/>
                    </a:lnTo>
                    <a:lnTo>
                      <a:pt x="204520" y="37718"/>
                    </a:lnTo>
                    <a:lnTo>
                      <a:pt x="201244" y="41592"/>
                    </a:lnTo>
                    <a:lnTo>
                      <a:pt x="196773" y="37122"/>
                    </a:lnTo>
                    <a:lnTo>
                      <a:pt x="193789" y="41592"/>
                    </a:lnTo>
                    <a:lnTo>
                      <a:pt x="189306" y="37414"/>
                    </a:lnTo>
                    <a:lnTo>
                      <a:pt x="186321" y="41592"/>
                    </a:lnTo>
                    <a:lnTo>
                      <a:pt x="181851" y="37414"/>
                    </a:lnTo>
                    <a:lnTo>
                      <a:pt x="178257" y="41592"/>
                    </a:lnTo>
                    <a:lnTo>
                      <a:pt x="173786" y="37414"/>
                    </a:lnTo>
                    <a:lnTo>
                      <a:pt x="170510" y="41592"/>
                    </a:lnTo>
                    <a:lnTo>
                      <a:pt x="166928" y="37414"/>
                    </a:lnTo>
                    <a:lnTo>
                      <a:pt x="163347" y="41592"/>
                    </a:lnTo>
                    <a:lnTo>
                      <a:pt x="158864" y="37718"/>
                    </a:lnTo>
                    <a:lnTo>
                      <a:pt x="155282" y="41592"/>
                    </a:lnTo>
                    <a:lnTo>
                      <a:pt x="151104" y="37718"/>
                    </a:lnTo>
                    <a:lnTo>
                      <a:pt x="147231" y="41592"/>
                    </a:lnTo>
                    <a:lnTo>
                      <a:pt x="143052" y="37414"/>
                    </a:lnTo>
                    <a:lnTo>
                      <a:pt x="139763" y="41592"/>
                    </a:lnTo>
                    <a:lnTo>
                      <a:pt x="135890" y="37414"/>
                    </a:lnTo>
                    <a:lnTo>
                      <a:pt x="132600" y="41592"/>
                    </a:lnTo>
                    <a:lnTo>
                      <a:pt x="128422" y="37414"/>
                    </a:lnTo>
                    <a:lnTo>
                      <a:pt x="125145" y="41592"/>
                    </a:lnTo>
                    <a:lnTo>
                      <a:pt x="120967" y="37718"/>
                    </a:lnTo>
                    <a:lnTo>
                      <a:pt x="117678" y="41592"/>
                    </a:lnTo>
                    <a:lnTo>
                      <a:pt x="112903" y="37414"/>
                    </a:lnTo>
                    <a:lnTo>
                      <a:pt x="109321" y="41592"/>
                    </a:lnTo>
                    <a:lnTo>
                      <a:pt x="104546" y="37414"/>
                    </a:lnTo>
                    <a:lnTo>
                      <a:pt x="101561" y="41592"/>
                    </a:lnTo>
                    <a:lnTo>
                      <a:pt x="97091" y="37718"/>
                    </a:lnTo>
                    <a:lnTo>
                      <a:pt x="92913" y="41592"/>
                    </a:lnTo>
                    <a:lnTo>
                      <a:pt x="88734" y="37718"/>
                    </a:lnTo>
                    <a:lnTo>
                      <a:pt x="84861" y="41592"/>
                    </a:lnTo>
                    <a:lnTo>
                      <a:pt x="80670" y="37414"/>
                    </a:lnTo>
                    <a:lnTo>
                      <a:pt x="77685" y="41592"/>
                    </a:lnTo>
                    <a:lnTo>
                      <a:pt x="73812" y="37414"/>
                    </a:lnTo>
                    <a:lnTo>
                      <a:pt x="71120" y="41592"/>
                    </a:lnTo>
                    <a:lnTo>
                      <a:pt x="66357" y="37414"/>
                    </a:lnTo>
                    <a:lnTo>
                      <a:pt x="62166" y="41592"/>
                    </a:lnTo>
                    <a:lnTo>
                      <a:pt x="58000" y="37414"/>
                    </a:lnTo>
                    <a:lnTo>
                      <a:pt x="53822" y="41592"/>
                    </a:lnTo>
                    <a:lnTo>
                      <a:pt x="49936" y="37718"/>
                    </a:lnTo>
                    <a:lnTo>
                      <a:pt x="46951" y="41592"/>
                    </a:lnTo>
                    <a:lnTo>
                      <a:pt x="0" y="415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889409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897081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905206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912877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920098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927771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935896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1943568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951692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959364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967486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24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975161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982383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990054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998176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24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005851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013073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020745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028866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24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2036541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043762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24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051434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059560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11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067231" y="7589743"/>
                <a:ext cx="63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1909">
                    <a:moveTo>
                      <a:pt x="0" y="0"/>
                    </a:moveTo>
                    <a:lnTo>
                      <a:pt x="6324" y="41529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2071958" y="7593598"/>
                <a:ext cx="508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7465">
                    <a:moveTo>
                      <a:pt x="0" y="0"/>
                    </a:moveTo>
                    <a:lnTo>
                      <a:pt x="4775" y="37312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063602" y="7593897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5067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2056140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5080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048381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4775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040624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5067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033160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4775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025403" y="7593598"/>
                <a:ext cx="57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4290">
                    <a:moveTo>
                      <a:pt x="0" y="0"/>
                    </a:moveTo>
                    <a:lnTo>
                      <a:pt x="5372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017641" y="7593598"/>
                <a:ext cx="508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3654">
                    <a:moveTo>
                      <a:pt x="0" y="0"/>
                    </a:moveTo>
                    <a:lnTo>
                      <a:pt x="4775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010182" y="7593897"/>
                <a:ext cx="57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3654">
                    <a:moveTo>
                      <a:pt x="0" y="0"/>
                    </a:moveTo>
                    <a:lnTo>
                      <a:pt x="5664" y="33134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2002420" y="7593598"/>
                <a:ext cx="57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3654">
                    <a:moveTo>
                      <a:pt x="0" y="0"/>
                    </a:moveTo>
                    <a:lnTo>
                      <a:pt x="5372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994961" y="7593897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4775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986306" y="7593598"/>
                <a:ext cx="57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3654">
                    <a:moveTo>
                      <a:pt x="0" y="0"/>
                    </a:moveTo>
                    <a:lnTo>
                      <a:pt x="5372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979142" y="7593598"/>
                <a:ext cx="57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3654">
                    <a:moveTo>
                      <a:pt x="0" y="0"/>
                    </a:moveTo>
                    <a:lnTo>
                      <a:pt x="5372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972282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4775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964221" y="7593598"/>
                <a:ext cx="57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4290">
                    <a:moveTo>
                      <a:pt x="0" y="0"/>
                    </a:moveTo>
                    <a:lnTo>
                      <a:pt x="5676" y="33731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956761" y="7593897"/>
                <a:ext cx="508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3654">
                    <a:moveTo>
                      <a:pt x="0" y="0"/>
                    </a:moveTo>
                    <a:lnTo>
                      <a:pt x="5067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1948705" y="7593897"/>
                <a:ext cx="508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3654">
                    <a:moveTo>
                      <a:pt x="0" y="0"/>
                    </a:moveTo>
                    <a:lnTo>
                      <a:pt x="4775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1940349" y="7593598"/>
                <a:ext cx="508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3654">
                    <a:moveTo>
                      <a:pt x="0" y="0"/>
                    </a:moveTo>
                    <a:lnTo>
                      <a:pt x="5067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1932588" y="7593598"/>
                <a:ext cx="508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3654">
                    <a:moveTo>
                      <a:pt x="0" y="0"/>
                    </a:moveTo>
                    <a:lnTo>
                      <a:pt x="4775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1924531" y="7593598"/>
                <a:ext cx="508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3654">
                    <a:moveTo>
                      <a:pt x="0" y="0"/>
                    </a:moveTo>
                    <a:lnTo>
                      <a:pt x="5067" y="33426"/>
                    </a:lnTo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1917367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4775" y="33731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909608" y="7593598"/>
                <a:ext cx="57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3654">
                    <a:moveTo>
                      <a:pt x="0" y="0"/>
                    </a:moveTo>
                    <a:lnTo>
                      <a:pt x="5372" y="33426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1901551" y="7593897"/>
                <a:ext cx="57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3654">
                    <a:moveTo>
                      <a:pt x="0" y="0"/>
                    </a:moveTo>
                    <a:lnTo>
                      <a:pt x="5372" y="33134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893790" y="7593598"/>
                <a:ext cx="50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290">
                    <a:moveTo>
                      <a:pt x="0" y="0"/>
                    </a:moveTo>
                    <a:lnTo>
                      <a:pt x="4775" y="33731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6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20875" y="7571013"/>
                <a:ext cx="28486" cy="79248"/>
              </a:xfrm>
              <a:prstGeom prst="rect">
                <a:avLst/>
              </a:prstGeom>
            </p:spPr>
          </p:pic>
          <p:sp>
            <p:nvSpPr>
              <p:cNvPr id="66" name="object 66"/>
              <p:cNvSpPr/>
              <p:nvPr/>
            </p:nvSpPr>
            <p:spPr>
              <a:xfrm>
                <a:off x="1820870" y="7571003"/>
                <a:ext cx="285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9375">
                    <a:moveTo>
                      <a:pt x="28486" y="18592"/>
                    </a:moveTo>
                    <a:lnTo>
                      <a:pt x="0" y="0"/>
                    </a:lnTo>
                    <a:lnTo>
                      <a:pt x="0" y="33705"/>
                    </a:lnTo>
                    <a:lnTo>
                      <a:pt x="12712" y="33693"/>
                    </a:lnTo>
                    <a:lnTo>
                      <a:pt x="12750" y="44551"/>
                    </a:lnTo>
                    <a:lnTo>
                      <a:pt x="0" y="44551"/>
                    </a:lnTo>
                    <a:lnTo>
                      <a:pt x="0" y="79260"/>
                    </a:lnTo>
                    <a:lnTo>
                      <a:pt x="28486" y="60324"/>
                    </a:lnTo>
                    <a:lnTo>
                      <a:pt x="28486" y="18592"/>
                    </a:lnTo>
                    <a:close/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2015324" y="7528188"/>
                <a:ext cx="6731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165100">
                    <a:moveTo>
                      <a:pt x="67017" y="141249"/>
                    </a:moveTo>
                    <a:lnTo>
                      <a:pt x="64770" y="133642"/>
                    </a:lnTo>
                    <a:lnTo>
                      <a:pt x="42062" y="103162"/>
                    </a:lnTo>
                    <a:lnTo>
                      <a:pt x="0" y="103479"/>
                    </a:lnTo>
                    <a:lnTo>
                      <a:pt x="3276" y="108305"/>
                    </a:lnTo>
                    <a:lnTo>
                      <a:pt x="25069" y="153250"/>
                    </a:lnTo>
                    <a:lnTo>
                      <a:pt x="29933" y="159600"/>
                    </a:lnTo>
                    <a:lnTo>
                      <a:pt x="36703" y="163537"/>
                    </a:lnTo>
                    <a:lnTo>
                      <a:pt x="44424" y="164668"/>
                    </a:lnTo>
                    <a:lnTo>
                      <a:pt x="52171" y="162648"/>
                    </a:lnTo>
                    <a:lnTo>
                      <a:pt x="59283" y="157276"/>
                    </a:lnTo>
                    <a:lnTo>
                      <a:pt x="64706" y="149631"/>
                    </a:lnTo>
                    <a:lnTo>
                      <a:pt x="67017" y="141249"/>
                    </a:lnTo>
                    <a:close/>
                  </a:path>
                  <a:path w="67310" h="165100">
                    <a:moveTo>
                      <a:pt x="67017" y="23418"/>
                    </a:moveTo>
                    <a:lnTo>
                      <a:pt x="64706" y="15036"/>
                    </a:lnTo>
                    <a:lnTo>
                      <a:pt x="59283" y="7391"/>
                    </a:lnTo>
                    <a:lnTo>
                      <a:pt x="52171" y="2019"/>
                    </a:lnTo>
                    <a:lnTo>
                      <a:pt x="44424" y="0"/>
                    </a:lnTo>
                    <a:lnTo>
                      <a:pt x="36703" y="1143"/>
                    </a:lnTo>
                    <a:lnTo>
                      <a:pt x="29933" y="5067"/>
                    </a:lnTo>
                    <a:lnTo>
                      <a:pt x="25069" y="11404"/>
                    </a:lnTo>
                    <a:lnTo>
                      <a:pt x="3276" y="56349"/>
                    </a:lnTo>
                    <a:lnTo>
                      <a:pt x="0" y="61175"/>
                    </a:lnTo>
                    <a:lnTo>
                      <a:pt x="42062" y="61493"/>
                    </a:lnTo>
                    <a:lnTo>
                      <a:pt x="64770" y="31013"/>
                    </a:lnTo>
                    <a:lnTo>
                      <a:pt x="67017" y="23418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8" name="object 6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14842" y="7577464"/>
                <a:ext cx="46862" cy="65417"/>
              </a:xfrm>
              <a:prstGeom prst="rect">
                <a:avLst/>
              </a:prstGeom>
            </p:spPr>
          </p:pic>
          <p:sp>
            <p:nvSpPr>
              <p:cNvPr id="69" name="object 69"/>
              <p:cNvSpPr/>
              <p:nvPr/>
            </p:nvSpPr>
            <p:spPr>
              <a:xfrm>
                <a:off x="2014840" y="7577467"/>
                <a:ext cx="4699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66040">
                    <a:moveTo>
                      <a:pt x="0" y="0"/>
                    </a:moveTo>
                    <a:lnTo>
                      <a:pt x="0" y="65417"/>
                    </a:lnTo>
                    <a:lnTo>
                      <a:pt x="45034" y="57124"/>
                    </a:lnTo>
                    <a:lnTo>
                      <a:pt x="46863" y="55625"/>
                    </a:lnTo>
                    <a:lnTo>
                      <a:pt x="46863" y="10502"/>
                    </a:lnTo>
                    <a:lnTo>
                      <a:pt x="45034" y="862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4E4E4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7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603159" y="7561297"/>
                <a:ext cx="411632" cy="91503"/>
              </a:xfrm>
              <a:prstGeom prst="rect">
                <a:avLst/>
              </a:prstGeom>
            </p:spPr>
          </p:pic>
          <p:pic>
            <p:nvPicPr>
              <p:cNvPr id="71" name="object 71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39558" y="8356622"/>
                <a:ext cx="808812" cy="601662"/>
              </a:xfrm>
              <a:prstGeom prst="rect">
                <a:avLst/>
              </a:prstGeom>
            </p:spPr>
          </p:pic>
          <p:pic>
            <p:nvPicPr>
              <p:cNvPr id="72" name="object 7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06817" y="8408927"/>
                <a:ext cx="270649" cy="482422"/>
              </a:xfrm>
              <a:prstGeom prst="rect">
                <a:avLst/>
              </a:prstGeom>
            </p:spPr>
          </p:pic>
          <p:pic>
            <p:nvPicPr>
              <p:cNvPr id="73" name="object 73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07717" y="8561677"/>
                <a:ext cx="68884" cy="68884"/>
              </a:xfrm>
              <a:prstGeom prst="rect">
                <a:avLst/>
              </a:prstGeom>
            </p:spPr>
          </p:pic>
          <p:sp>
            <p:nvSpPr>
              <p:cNvPr id="74" name="object 74"/>
              <p:cNvSpPr/>
              <p:nvPr/>
            </p:nvSpPr>
            <p:spPr>
              <a:xfrm>
                <a:off x="1807716" y="8561675"/>
                <a:ext cx="69215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9215">
                    <a:moveTo>
                      <a:pt x="34442" y="0"/>
                    </a:moveTo>
                    <a:lnTo>
                      <a:pt x="47850" y="2706"/>
                    </a:lnTo>
                    <a:lnTo>
                      <a:pt x="58797" y="10086"/>
                    </a:lnTo>
                    <a:lnTo>
                      <a:pt x="66178" y="21034"/>
                    </a:lnTo>
                    <a:lnTo>
                      <a:pt x="68884" y="34442"/>
                    </a:lnTo>
                    <a:lnTo>
                      <a:pt x="66178" y="47850"/>
                    </a:lnTo>
                    <a:lnTo>
                      <a:pt x="58797" y="58797"/>
                    </a:lnTo>
                    <a:lnTo>
                      <a:pt x="47850" y="66178"/>
                    </a:lnTo>
                    <a:lnTo>
                      <a:pt x="34442" y="68884"/>
                    </a:lnTo>
                    <a:lnTo>
                      <a:pt x="21034" y="66178"/>
                    </a:lnTo>
                    <a:lnTo>
                      <a:pt x="10086" y="58797"/>
                    </a:lnTo>
                    <a:lnTo>
                      <a:pt x="2706" y="47850"/>
                    </a:lnTo>
                    <a:lnTo>
                      <a:pt x="0" y="34442"/>
                    </a:lnTo>
                    <a:lnTo>
                      <a:pt x="2706" y="21034"/>
                    </a:lnTo>
                    <a:lnTo>
                      <a:pt x="10086" y="10086"/>
                    </a:lnTo>
                    <a:lnTo>
                      <a:pt x="21034" y="2706"/>
                    </a:lnTo>
                    <a:lnTo>
                      <a:pt x="34442" y="0"/>
                    </a:lnTo>
                    <a:close/>
                  </a:path>
                </a:pathLst>
              </a:custGeom>
              <a:ln w="3175">
                <a:solidFill>
                  <a:srgbClr val="C4C4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807717" y="8440912"/>
                <a:ext cx="69215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9215">
                    <a:moveTo>
                      <a:pt x="34442" y="0"/>
                    </a:moveTo>
                    <a:lnTo>
                      <a:pt x="21034" y="2706"/>
                    </a:lnTo>
                    <a:lnTo>
                      <a:pt x="10086" y="10086"/>
                    </a:lnTo>
                    <a:lnTo>
                      <a:pt x="2706" y="21034"/>
                    </a:lnTo>
                    <a:lnTo>
                      <a:pt x="0" y="34442"/>
                    </a:lnTo>
                    <a:lnTo>
                      <a:pt x="2706" y="47850"/>
                    </a:lnTo>
                    <a:lnTo>
                      <a:pt x="10086" y="58797"/>
                    </a:lnTo>
                    <a:lnTo>
                      <a:pt x="21034" y="66178"/>
                    </a:lnTo>
                    <a:lnTo>
                      <a:pt x="34442" y="68884"/>
                    </a:lnTo>
                    <a:lnTo>
                      <a:pt x="47850" y="66178"/>
                    </a:lnTo>
                    <a:lnTo>
                      <a:pt x="58797" y="58797"/>
                    </a:lnTo>
                    <a:lnTo>
                      <a:pt x="66178" y="47850"/>
                    </a:lnTo>
                    <a:lnTo>
                      <a:pt x="68884" y="34442"/>
                    </a:lnTo>
                    <a:lnTo>
                      <a:pt x="66178" y="21034"/>
                    </a:lnTo>
                    <a:lnTo>
                      <a:pt x="58797" y="10086"/>
                    </a:lnTo>
                    <a:lnTo>
                      <a:pt x="47850" y="2706"/>
                    </a:lnTo>
                    <a:lnTo>
                      <a:pt x="34442" y="0"/>
                    </a:lnTo>
                    <a:close/>
                  </a:path>
                </a:pathLst>
              </a:custGeom>
              <a:solidFill>
                <a:srgbClr val="FBE1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6" name="object 76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07717" y="8440912"/>
                <a:ext cx="68884" cy="68884"/>
              </a:xfrm>
              <a:prstGeom prst="rect">
                <a:avLst/>
              </a:prstGeom>
            </p:spPr>
          </p:pic>
          <p:sp>
            <p:nvSpPr>
              <p:cNvPr id="77" name="object 77"/>
              <p:cNvSpPr/>
              <p:nvPr/>
            </p:nvSpPr>
            <p:spPr>
              <a:xfrm>
                <a:off x="1807716" y="8440909"/>
                <a:ext cx="69215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9215">
                    <a:moveTo>
                      <a:pt x="34442" y="0"/>
                    </a:moveTo>
                    <a:lnTo>
                      <a:pt x="47850" y="2706"/>
                    </a:lnTo>
                    <a:lnTo>
                      <a:pt x="58797" y="10086"/>
                    </a:lnTo>
                    <a:lnTo>
                      <a:pt x="66178" y="21034"/>
                    </a:lnTo>
                    <a:lnTo>
                      <a:pt x="68884" y="34442"/>
                    </a:lnTo>
                    <a:lnTo>
                      <a:pt x="66178" y="47850"/>
                    </a:lnTo>
                    <a:lnTo>
                      <a:pt x="58797" y="58797"/>
                    </a:lnTo>
                    <a:lnTo>
                      <a:pt x="47850" y="66178"/>
                    </a:lnTo>
                    <a:lnTo>
                      <a:pt x="34442" y="68884"/>
                    </a:lnTo>
                    <a:lnTo>
                      <a:pt x="21034" y="66178"/>
                    </a:lnTo>
                    <a:lnTo>
                      <a:pt x="10086" y="58797"/>
                    </a:lnTo>
                    <a:lnTo>
                      <a:pt x="2706" y="47850"/>
                    </a:lnTo>
                    <a:lnTo>
                      <a:pt x="0" y="34442"/>
                    </a:lnTo>
                    <a:lnTo>
                      <a:pt x="2706" y="21034"/>
                    </a:lnTo>
                    <a:lnTo>
                      <a:pt x="10086" y="10086"/>
                    </a:lnTo>
                    <a:lnTo>
                      <a:pt x="21034" y="2706"/>
                    </a:lnTo>
                    <a:lnTo>
                      <a:pt x="34442" y="0"/>
                    </a:lnTo>
                    <a:close/>
                  </a:path>
                </a:pathLst>
              </a:custGeom>
              <a:ln w="3175">
                <a:solidFill>
                  <a:srgbClr val="C4C4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747163" y="8683650"/>
                <a:ext cx="186055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86055" h="186054">
                    <a:moveTo>
                      <a:pt x="92811" y="185623"/>
                    </a:moveTo>
                    <a:lnTo>
                      <a:pt x="56685" y="178329"/>
                    </a:lnTo>
                    <a:lnTo>
                      <a:pt x="27184" y="158438"/>
                    </a:lnTo>
                    <a:lnTo>
                      <a:pt x="7293" y="128937"/>
                    </a:lnTo>
                    <a:lnTo>
                      <a:pt x="0" y="92811"/>
                    </a:lnTo>
                    <a:lnTo>
                      <a:pt x="7293" y="56685"/>
                    </a:lnTo>
                    <a:lnTo>
                      <a:pt x="27184" y="27184"/>
                    </a:lnTo>
                    <a:lnTo>
                      <a:pt x="56685" y="7293"/>
                    </a:lnTo>
                    <a:lnTo>
                      <a:pt x="92811" y="0"/>
                    </a:lnTo>
                    <a:lnTo>
                      <a:pt x="128937" y="7293"/>
                    </a:lnTo>
                    <a:lnTo>
                      <a:pt x="158438" y="27184"/>
                    </a:lnTo>
                    <a:lnTo>
                      <a:pt x="178329" y="56685"/>
                    </a:lnTo>
                    <a:lnTo>
                      <a:pt x="185623" y="92811"/>
                    </a:lnTo>
                  </a:path>
                </a:pathLst>
              </a:custGeom>
              <a:ln w="27000">
                <a:solidFill>
                  <a:srgbClr val="151616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330822" y="8407820"/>
                <a:ext cx="229235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483234">
                    <a:moveTo>
                      <a:pt x="229120" y="0"/>
                    </a:moveTo>
                    <a:lnTo>
                      <a:pt x="0" y="0"/>
                    </a:lnTo>
                    <a:lnTo>
                      <a:pt x="0" y="482955"/>
                    </a:lnTo>
                    <a:lnTo>
                      <a:pt x="229120" y="482955"/>
                    </a:lnTo>
                    <a:lnTo>
                      <a:pt x="229120" y="0"/>
                    </a:lnTo>
                    <a:close/>
                  </a:path>
                </a:pathLst>
              </a:custGeom>
              <a:solidFill>
                <a:srgbClr val="FBE1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376967" y="8463866"/>
                <a:ext cx="13525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151765">
                    <a:moveTo>
                      <a:pt x="135166" y="0"/>
                    </a:moveTo>
                    <a:lnTo>
                      <a:pt x="0" y="0"/>
                    </a:lnTo>
                    <a:lnTo>
                      <a:pt x="0" y="151650"/>
                    </a:lnTo>
                    <a:lnTo>
                      <a:pt x="135166" y="151650"/>
                    </a:lnTo>
                    <a:lnTo>
                      <a:pt x="135166" y="0"/>
                    </a:lnTo>
                    <a:close/>
                  </a:path>
                </a:pathLst>
              </a:custGeom>
              <a:solidFill>
                <a:srgbClr val="00A7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1376967" y="8463866"/>
                <a:ext cx="13525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151765">
                    <a:moveTo>
                      <a:pt x="0" y="151650"/>
                    </a:moveTo>
                    <a:lnTo>
                      <a:pt x="0" y="0"/>
                    </a:lnTo>
                    <a:lnTo>
                      <a:pt x="135166" y="0"/>
                    </a:lnTo>
                    <a:lnTo>
                      <a:pt x="135166" y="151650"/>
                    </a:lnTo>
                    <a:lnTo>
                      <a:pt x="0" y="151650"/>
                    </a:lnTo>
                    <a:close/>
                  </a:path>
                </a:pathLst>
              </a:custGeom>
              <a:ln w="7200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1376967" y="8674861"/>
                <a:ext cx="13525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151765">
                    <a:moveTo>
                      <a:pt x="135166" y="0"/>
                    </a:moveTo>
                    <a:lnTo>
                      <a:pt x="0" y="0"/>
                    </a:lnTo>
                    <a:lnTo>
                      <a:pt x="0" y="151650"/>
                    </a:lnTo>
                    <a:lnTo>
                      <a:pt x="135166" y="151650"/>
                    </a:lnTo>
                    <a:lnTo>
                      <a:pt x="135166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376967" y="8674861"/>
                <a:ext cx="13525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151765">
                    <a:moveTo>
                      <a:pt x="0" y="151650"/>
                    </a:moveTo>
                    <a:lnTo>
                      <a:pt x="0" y="0"/>
                    </a:lnTo>
                    <a:lnTo>
                      <a:pt x="135166" y="0"/>
                    </a:lnTo>
                    <a:lnTo>
                      <a:pt x="135166" y="151650"/>
                    </a:lnTo>
                    <a:lnTo>
                      <a:pt x="0" y="151650"/>
                    </a:lnTo>
                    <a:close/>
                  </a:path>
                </a:pathLst>
              </a:custGeom>
              <a:ln w="7200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1404997" y="8541320"/>
                <a:ext cx="857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725">
                    <a:moveTo>
                      <a:pt x="0" y="0"/>
                    </a:moveTo>
                    <a:lnTo>
                      <a:pt x="85712" y="0"/>
                    </a:lnTo>
                  </a:path>
                </a:pathLst>
              </a:custGeom>
              <a:ln w="3600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1396753" y="8705321"/>
                <a:ext cx="93980" cy="93980"/>
              </a:xfrm>
              <a:custGeom>
                <a:avLst/>
                <a:gdLst/>
                <a:ahLst/>
                <a:cxnLst/>
                <a:rect l="l" t="t" r="r" b="b"/>
                <a:pathLst>
                  <a:path w="93980" h="93979">
                    <a:moveTo>
                      <a:pt x="0" y="46977"/>
                    </a:moveTo>
                    <a:lnTo>
                      <a:pt x="3691" y="28691"/>
                    </a:lnTo>
                    <a:lnTo>
                      <a:pt x="13758" y="13758"/>
                    </a:lnTo>
                    <a:lnTo>
                      <a:pt x="28691" y="3691"/>
                    </a:lnTo>
                    <a:lnTo>
                      <a:pt x="46977" y="0"/>
                    </a:lnTo>
                    <a:lnTo>
                      <a:pt x="65263" y="3691"/>
                    </a:lnTo>
                    <a:lnTo>
                      <a:pt x="80195" y="13758"/>
                    </a:lnTo>
                    <a:lnTo>
                      <a:pt x="90263" y="28691"/>
                    </a:lnTo>
                    <a:lnTo>
                      <a:pt x="93954" y="46977"/>
                    </a:lnTo>
                    <a:lnTo>
                      <a:pt x="90263" y="65263"/>
                    </a:lnTo>
                    <a:lnTo>
                      <a:pt x="80195" y="80195"/>
                    </a:lnTo>
                    <a:lnTo>
                      <a:pt x="65263" y="90263"/>
                    </a:lnTo>
                    <a:lnTo>
                      <a:pt x="46977" y="93954"/>
                    </a:lnTo>
                    <a:lnTo>
                      <a:pt x="28691" y="90263"/>
                    </a:lnTo>
                    <a:lnTo>
                      <a:pt x="13758" y="80195"/>
                    </a:lnTo>
                    <a:lnTo>
                      <a:pt x="3691" y="65263"/>
                    </a:lnTo>
                    <a:lnTo>
                      <a:pt x="0" y="46977"/>
                    </a:lnTo>
                    <a:close/>
                  </a:path>
                </a:pathLst>
              </a:custGeom>
              <a:ln w="3600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1342364" y="8420986"/>
                <a:ext cx="2032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455295">
                    <a:moveTo>
                      <a:pt x="20599" y="438962"/>
                    </a:moveTo>
                    <a:lnTo>
                      <a:pt x="15989" y="434352"/>
                    </a:lnTo>
                    <a:lnTo>
                      <a:pt x="4610" y="434352"/>
                    </a:lnTo>
                    <a:lnTo>
                      <a:pt x="0" y="438962"/>
                    </a:lnTo>
                    <a:lnTo>
                      <a:pt x="0" y="444652"/>
                    </a:lnTo>
                    <a:lnTo>
                      <a:pt x="0" y="450342"/>
                    </a:lnTo>
                    <a:lnTo>
                      <a:pt x="4610" y="454952"/>
                    </a:lnTo>
                    <a:lnTo>
                      <a:pt x="15989" y="454952"/>
                    </a:lnTo>
                    <a:lnTo>
                      <a:pt x="20599" y="450342"/>
                    </a:lnTo>
                    <a:lnTo>
                      <a:pt x="20599" y="438962"/>
                    </a:lnTo>
                    <a:close/>
                  </a:path>
                  <a:path w="203200" h="455295">
                    <a:moveTo>
                      <a:pt x="20599" y="4610"/>
                    </a:moveTo>
                    <a:lnTo>
                      <a:pt x="15989" y="0"/>
                    </a:lnTo>
                    <a:lnTo>
                      <a:pt x="4610" y="0"/>
                    </a:lnTo>
                    <a:lnTo>
                      <a:pt x="0" y="4610"/>
                    </a:lnTo>
                    <a:lnTo>
                      <a:pt x="0" y="10299"/>
                    </a:lnTo>
                    <a:lnTo>
                      <a:pt x="0" y="15989"/>
                    </a:lnTo>
                    <a:lnTo>
                      <a:pt x="4610" y="20599"/>
                    </a:lnTo>
                    <a:lnTo>
                      <a:pt x="15989" y="20599"/>
                    </a:lnTo>
                    <a:lnTo>
                      <a:pt x="20599" y="15989"/>
                    </a:lnTo>
                    <a:lnTo>
                      <a:pt x="20599" y="4610"/>
                    </a:lnTo>
                    <a:close/>
                  </a:path>
                  <a:path w="203200" h="455295">
                    <a:moveTo>
                      <a:pt x="202755" y="438962"/>
                    </a:moveTo>
                    <a:lnTo>
                      <a:pt x="198132" y="434352"/>
                    </a:lnTo>
                    <a:lnTo>
                      <a:pt x="186753" y="434352"/>
                    </a:lnTo>
                    <a:lnTo>
                      <a:pt x="182143" y="438962"/>
                    </a:lnTo>
                    <a:lnTo>
                      <a:pt x="182143" y="444652"/>
                    </a:lnTo>
                    <a:lnTo>
                      <a:pt x="182143" y="450342"/>
                    </a:lnTo>
                    <a:lnTo>
                      <a:pt x="186753" y="454952"/>
                    </a:lnTo>
                    <a:lnTo>
                      <a:pt x="198132" y="454952"/>
                    </a:lnTo>
                    <a:lnTo>
                      <a:pt x="202755" y="450342"/>
                    </a:lnTo>
                    <a:lnTo>
                      <a:pt x="202755" y="438962"/>
                    </a:lnTo>
                    <a:close/>
                  </a:path>
                  <a:path w="203200" h="455295">
                    <a:moveTo>
                      <a:pt x="202755" y="4610"/>
                    </a:moveTo>
                    <a:lnTo>
                      <a:pt x="198132" y="0"/>
                    </a:lnTo>
                    <a:lnTo>
                      <a:pt x="186753" y="0"/>
                    </a:lnTo>
                    <a:lnTo>
                      <a:pt x="182143" y="4610"/>
                    </a:lnTo>
                    <a:lnTo>
                      <a:pt x="182143" y="10299"/>
                    </a:lnTo>
                    <a:lnTo>
                      <a:pt x="182143" y="15989"/>
                    </a:lnTo>
                    <a:lnTo>
                      <a:pt x="186753" y="20599"/>
                    </a:lnTo>
                    <a:lnTo>
                      <a:pt x="198132" y="20599"/>
                    </a:lnTo>
                    <a:lnTo>
                      <a:pt x="202755" y="15989"/>
                    </a:lnTo>
                    <a:lnTo>
                      <a:pt x="202755" y="4610"/>
                    </a:lnTo>
                    <a:close/>
                  </a:path>
                </a:pathLst>
              </a:custGeom>
              <a:solidFill>
                <a:srgbClr val="8F87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1437759" y="9351676"/>
                <a:ext cx="40132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07645">
                    <a:moveTo>
                      <a:pt x="400977" y="0"/>
                    </a:moveTo>
                    <a:lnTo>
                      <a:pt x="0" y="0"/>
                    </a:lnTo>
                    <a:lnTo>
                      <a:pt x="0" y="207251"/>
                    </a:lnTo>
                    <a:lnTo>
                      <a:pt x="400977" y="207251"/>
                    </a:lnTo>
                    <a:lnTo>
                      <a:pt x="400977" y="0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1553457" y="9337363"/>
                <a:ext cx="160655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60655" h="15240">
                    <a:moveTo>
                      <a:pt x="160312" y="0"/>
                    </a:moveTo>
                    <a:lnTo>
                      <a:pt x="0" y="0"/>
                    </a:lnTo>
                    <a:lnTo>
                      <a:pt x="0" y="14770"/>
                    </a:lnTo>
                    <a:lnTo>
                      <a:pt x="160312" y="14770"/>
                    </a:lnTo>
                    <a:lnTo>
                      <a:pt x="160312" y="0"/>
                    </a:lnTo>
                    <a:close/>
                  </a:path>
                </a:pathLst>
              </a:custGeom>
              <a:solidFill>
                <a:srgbClr val="C4C4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9" name="object 89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452206" y="9216395"/>
                <a:ext cx="370827" cy="121200"/>
              </a:xfrm>
              <a:prstGeom prst="rect">
                <a:avLst/>
              </a:prstGeom>
            </p:spPr>
          </p:pic>
          <p:sp>
            <p:nvSpPr>
              <p:cNvPr id="90" name="object 90"/>
              <p:cNvSpPr/>
              <p:nvPr/>
            </p:nvSpPr>
            <p:spPr>
              <a:xfrm>
                <a:off x="1985147" y="7493354"/>
                <a:ext cx="34925" cy="23114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231140">
                    <a:moveTo>
                      <a:pt x="34759" y="0"/>
                    </a:moveTo>
                    <a:lnTo>
                      <a:pt x="0" y="0"/>
                    </a:lnTo>
                    <a:lnTo>
                      <a:pt x="4533" y="5295"/>
                    </a:lnTo>
                    <a:lnTo>
                      <a:pt x="9893" y="10998"/>
                    </a:lnTo>
                    <a:lnTo>
                      <a:pt x="9893" y="230949"/>
                    </a:lnTo>
                    <a:lnTo>
                      <a:pt x="25285" y="230949"/>
                    </a:lnTo>
                    <a:lnTo>
                      <a:pt x="25285" y="11417"/>
                    </a:lnTo>
                    <a:lnTo>
                      <a:pt x="29844" y="4241"/>
                    </a:lnTo>
                    <a:lnTo>
                      <a:pt x="34759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1" name="object 9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66013" y="7288603"/>
                <a:ext cx="1767090" cy="206603"/>
              </a:xfrm>
              <a:prstGeom prst="rect">
                <a:avLst/>
              </a:prstGeom>
            </p:spPr>
          </p:pic>
          <p:sp>
            <p:nvSpPr>
              <p:cNvPr id="92" name="object 92"/>
              <p:cNvSpPr/>
              <p:nvPr/>
            </p:nvSpPr>
            <p:spPr>
              <a:xfrm>
                <a:off x="1102156" y="7481770"/>
                <a:ext cx="107950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1079500" h="283845">
                    <a:moveTo>
                      <a:pt x="1079157" y="248285"/>
                    </a:moveTo>
                    <a:lnTo>
                      <a:pt x="843191" y="248285"/>
                    </a:lnTo>
                    <a:lnTo>
                      <a:pt x="845616" y="228701"/>
                    </a:lnTo>
                    <a:lnTo>
                      <a:pt x="854430" y="216585"/>
                    </a:lnTo>
                    <a:lnTo>
                      <a:pt x="868133" y="213715"/>
                    </a:lnTo>
                    <a:lnTo>
                      <a:pt x="886193" y="214083"/>
                    </a:lnTo>
                    <a:lnTo>
                      <a:pt x="886193" y="0"/>
                    </a:lnTo>
                    <a:lnTo>
                      <a:pt x="187274" y="0"/>
                    </a:lnTo>
                    <a:lnTo>
                      <a:pt x="187274" y="212407"/>
                    </a:lnTo>
                    <a:lnTo>
                      <a:pt x="209626" y="212864"/>
                    </a:lnTo>
                    <a:lnTo>
                      <a:pt x="225412" y="217246"/>
                    </a:lnTo>
                    <a:lnTo>
                      <a:pt x="235051" y="230111"/>
                    </a:lnTo>
                    <a:lnTo>
                      <a:pt x="237769" y="248285"/>
                    </a:lnTo>
                    <a:lnTo>
                      <a:pt x="0" y="248285"/>
                    </a:lnTo>
                    <a:lnTo>
                      <a:pt x="0" y="283451"/>
                    </a:lnTo>
                    <a:lnTo>
                      <a:pt x="1079157" y="283451"/>
                    </a:lnTo>
                    <a:lnTo>
                      <a:pt x="1079157" y="248285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3" name="object 93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258176" y="7546502"/>
                <a:ext cx="9817" cy="116179"/>
              </a:xfrm>
              <a:prstGeom prst="rect">
                <a:avLst/>
              </a:prstGeom>
            </p:spPr>
          </p:pic>
          <p:sp>
            <p:nvSpPr>
              <p:cNvPr id="94" name="object 94"/>
              <p:cNvSpPr/>
              <p:nvPr/>
            </p:nvSpPr>
            <p:spPr>
              <a:xfrm>
                <a:off x="819367" y="9344610"/>
                <a:ext cx="1671320" cy="217804"/>
              </a:xfrm>
              <a:custGeom>
                <a:avLst/>
                <a:gdLst/>
                <a:ahLst/>
                <a:cxnLst/>
                <a:rect l="l" t="t" r="r" b="b"/>
                <a:pathLst>
                  <a:path w="1671320" h="217804">
                    <a:moveTo>
                      <a:pt x="0" y="0"/>
                    </a:moveTo>
                    <a:lnTo>
                      <a:pt x="0" y="0"/>
                    </a:lnTo>
                    <a:lnTo>
                      <a:pt x="370560" y="0"/>
                    </a:lnTo>
                    <a:lnTo>
                      <a:pt x="387466" y="62300"/>
                    </a:lnTo>
                    <a:lnTo>
                      <a:pt x="406264" y="118448"/>
                    </a:lnTo>
                    <a:lnTo>
                      <a:pt x="427950" y="165205"/>
                    </a:lnTo>
                    <a:lnTo>
                      <a:pt x="453520" y="199331"/>
                    </a:lnTo>
                    <a:lnTo>
                      <a:pt x="483971" y="217589"/>
                    </a:lnTo>
                    <a:lnTo>
                      <a:pt x="536212" y="217589"/>
                    </a:lnTo>
                    <a:lnTo>
                      <a:pt x="588453" y="217589"/>
                    </a:lnTo>
                    <a:lnTo>
                      <a:pt x="1163104" y="217589"/>
                    </a:lnTo>
                    <a:lnTo>
                      <a:pt x="1196949" y="200873"/>
                    </a:lnTo>
                    <a:lnTo>
                      <a:pt x="1222722" y="168018"/>
                    </a:lnTo>
                    <a:lnTo>
                      <a:pt x="1241861" y="121894"/>
                    </a:lnTo>
                    <a:lnTo>
                      <a:pt x="1255799" y="65371"/>
                    </a:lnTo>
                    <a:lnTo>
                      <a:pt x="1265974" y="1320"/>
                    </a:lnTo>
                    <a:lnTo>
                      <a:pt x="1670812" y="1320"/>
                    </a:lnTo>
                  </a:path>
                </a:pathLst>
              </a:custGeom>
              <a:ln w="7200">
                <a:solidFill>
                  <a:srgbClr val="C5BA1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876073" y="8017980"/>
                <a:ext cx="15297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9714">
                    <a:moveTo>
                      <a:pt x="0" y="0"/>
                    </a:moveTo>
                    <a:lnTo>
                      <a:pt x="1529715" y="0"/>
                    </a:lnTo>
                  </a:path>
                </a:pathLst>
              </a:custGeom>
              <a:ln w="7200">
                <a:solidFill>
                  <a:srgbClr val="C5BA1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2504675" y="9286207"/>
                <a:ext cx="113664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53340">
                    <a:moveTo>
                      <a:pt x="113347" y="0"/>
                    </a:moveTo>
                    <a:lnTo>
                      <a:pt x="0" y="0"/>
                    </a:lnTo>
                    <a:lnTo>
                      <a:pt x="0" y="52997"/>
                    </a:lnTo>
                    <a:lnTo>
                      <a:pt x="113347" y="52997"/>
                    </a:lnTo>
                    <a:lnTo>
                      <a:pt x="113347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2484238" y="9337294"/>
                <a:ext cx="15240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1429">
                    <a:moveTo>
                      <a:pt x="152298" y="0"/>
                    </a:moveTo>
                    <a:lnTo>
                      <a:pt x="0" y="0"/>
                    </a:lnTo>
                    <a:lnTo>
                      <a:pt x="0" y="10858"/>
                    </a:lnTo>
                    <a:lnTo>
                      <a:pt x="152298" y="10858"/>
                    </a:lnTo>
                    <a:lnTo>
                      <a:pt x="152298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2520633" y="9286191"/>
                <a:ext cx="7937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51434">
                    <a:moveTo>
                      <a:pt x="40863" y="0"/>
                    </a:moveTo>
                    <a:lnTo>
                      <a:pt x="20771" y="2077"/>
                    </a:lnTo>
                    <a:lnTo>
                      <a:pt x="0" y="8958"/>
                    </a:lnTo>
                    <a:lnTo>
                      <a:pt x="0" y="51096"/>
                    </a:lnTo>
                    <a:lnTo>
                      <a:pt x="79184" y="51096"/>
                    </a:lnTo>
                    <a:lnTo>
                      <a:pt x="79184" y="8958"/>
                    </a:lnTo>
                    <a:lnTo>
                      <a:pt x="60320" y="2402"/>
                    </a:lnTo>
                    <a:lnTo>
                      <a:pt x="40863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2490304" y="9286199"/>
                <a:ext cx="14033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140335" h="51434">
                    <a:moveTo>
                      <a:pt x="30327" y="8953"/>
                    </a:moveTo>
                    <a:lnTo>
                      <a:pt x="22364" y="2070"/>
                    </a:lnTo>
                    <a:lnTo>
                      <a:pt x="14668" y="0"/>
                    </a:lnTo>
                    <a:lnTo>
                      <a:pt x="7213" y="2400"/>
                    </a:lnTo>
                    <a:lnTo>
                      <a:pt x="0" y="8953"/>
                    </a:lnTo>
                    <a:lnTo>
                      <a:pt x="0" y="51092"/>
                    </a:lnTo>
                    <a:lnTo>
                      <a:pt x="30327" y="51092"/>
                    </a:lnTo>
                    <a:lnTo>
                      <a:pt x="30327" y="8953"/>
                    </a:lnTo>
                    <a:close/>
                  </a:path>
                  <a:path w="140335" h="51434">
                    <a:moveTo>
                      <a:pt x="139839" y="8953"/>
                    </a:moveTo>
                    <a:lnTo>
                      <a:pt x="131876" y="2070"/>
                    </a:lnTo>
                    <a:lnTo>
                      <a:pt x="124180" y="0"/>
                    </a:lnTo>
                    <a:lnTo>
                      <a:pt x="116738" y="2400"/>
                    </a:lnTo>
                    <a:lnTo>
                      <a:pt x="109512" y="8953"/>
                    </a:lnTo>
                    <a:lnTo>
                      <a:pt x="109512" y="51092"/>
                    </a:lnTo>
                    <a:lnTo>
                      <a:pt x="139839" y="51092"/>
                    </a:lnTo>
                    <a:lnTo>
                      <a:pt x="139839" y="8953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682646" y="9286207"/>
                <a:ext cx="113664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53340">
                    <a:moveTo>
                      <a:pt x="113347" y="0"/>
                    </a:moveTo>
                    <a:lnTo>
                      <a:pt x="0" y="0"/>
                    </a:lnTo>
                    <a:lnTo>
                      <a:pt x="0" y="52997"/>
                    </a:lnTo>
                    <a:lnTo>
                      <a:pt x="113347" y="52997"/>
                    </a:lnTo>
                    <a:lnTo>
                      <a:pt x="113347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662209" y="9337294"/>
                <a:ext cx="15240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1429">
                    <a:moveTo>
                      <a:pt x="152298" y="0"/>
                    </a:moveTo>
                    <a:lnTo>
                      <a:pt x="0" y="0"/>
                    </a:lnTo>
                    <a:lnTo>
                      <a:pt x="0" y="10858"/>
                    </a:lnTo>
                    <a:lnTo>
                      <a:pt x="152298" y="10858"/>
                    </a:lnTo>
                    <a:lnTo>
                      <a:pt x="152298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698605" y="9286191"/>
                <a:ext cx="7937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51434">
                    <a:moveTo>
                      <a:pt x="40863" y="0"/>
                    </a:moveTo>
                    <a:lnTo>
                      <a:pt x="20771" y="2077"/>
                    </a:lnTo>
                    <a:lnTo>
                      <a:pt x="0" y="8958"/>
                    </a:lnTo>
                    <a:lnTo>
                      <a:pt x="0" y="51096"/>
                    </a:lnTo>
                    <a:lnTo>
                      <a:pt x="79184" y="51096"/>
                    </a:lnTo>
                    <a:lnTo>
                      <a:pt x="79184" y="8958"/>
                    </a:lnTo>
                    <a:lnTo>
                      <a:pt x="60320" y="2402"/>
                    </a:lnTo>
                    <a:lnTo>
                      <a:pt x="40863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668274" y="9286199"/>
                <a:ext cx="14033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140334" h="51434">
                    <a:moveTo>
                      <a:pt x="30327" y="8953"/>
                    </a:moveTo>
                    <a:lnTo>
                      <a:pt x="22364" y="2070"/>
                    </a:lnTo>
                    <a:lnTo>
                      <a:pt x="14668" y="0"/>
                    </a:lnTo>
                    <a:lnTo>
                      <a:pt x="7226" y="2400"/>
                    </a:lnTo>
                    <a:lnTo>
                      <a:pt x="0" y="8953"/>
                    </a:lnTo>
                    <a:lnTo>
                      <a:pt x="0" y="51092"/>
                    </a:lnTo>
                    <a:lnTo>
                      <a:pt x="30327" y="51092"/>
                    </a:lnTo>
                    <a:lnTo>
                      <a:pt x="30327" y="8953"/>
                    </a:lnTo>
                    <a:close/>
                  </a:path>
                  <a:path w="140334" h="51434">
                    <a:moveTo>
                      <a:pt x="139839" y="8953"/>
                    </a:moveTo>
                    <a:lnTo>
                      <a:pt x="131876" y="2070"/>
                    </a:lnTo>
                    <a:lnTo>
                      <a:pt x="124180" y="0"/>
                    </a:lnTo>
                    <a:lnTo>
                      <a:pt x="116738" y="2400"/>
                    </a:lnTo>
                    <a:lnTo>
                      <a:pt x="109512" y="8953"/>
                    </a:lnTo>
                    <a:lnTo>
                      <a:pt x="109512" y="51092"/>
                    </a:lnTo>
                    <a:lnTo>
                      <a:pt x="139839" y="51092"/>
                    </a:lnTo>
                    <a:lnTo>
                      <a:pt x="139839" y="8953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769772" y="6828190"/>
                <a:ext cx="2392045" cy="2409825"/>
              </a:xfrm>
              <a:custGeom>
                <a:avLst/>
                <a:gdLst/>
                <a:ahLst/>
                <a:cxnLst/>
                <a:rect l="l" t="t" r="r" b="b"/>
                <a:pathLst>
                  <a:path w="2392045" h="2409825">
                    <a:moveTo>
                      <a:pt x="560451" y="1835658"/>
                    </a:moveTo>
                    <a:lnTo>
                      <a:pt x="552030" y="1832051"/>
                    </a:lnTo>
                    <a:lnTo>
                      <a:pt x="480402" y="1801355"/>
                    </a:lnTo>
                    <a:lnTo>
                      <a:pt x="480402" y="1838058"/>
                    </a:lnTo>
                    <a:lnTo>
                      <a:pt x="480352" y="1839125"/>
                    </a:lnTo>
                    <a:lnTo>
                      <a:pt x="480352" y="1834857"/>
                    </a:lnTo>
                    <a:lnTo>
                      <a:pt x="480402" y="1838058"/>
                    </a:lnTo>
                    <a:lnTo>
                      <a:pt x="480402" y="1801355"/>
                    </a:lnTo>
                    <a:lnTo>
                      <a:pt x="470839" y="1797253"/>
                    </a:lnTo>
                    <a:lnTo>
                      <a:pt x="472008" y="1799653"/>
                    </a:lnTo>
                    <a:lnTo>
                      <a:pt x="473087" y="1802041"/>
                    </a:lnTo>
                    <a:lnTo>
                      <a:pt x="480301" y="1832051"/>
                    </a:lnTo>
                    <a:lnTo>
                      <a:pt x="0" y="1832051"/>
                    </a:lnTo>
                    <a:lnTo>
                      <a:pt x="0" y="1839252"/>
                    </a:lnTo>
                    <a:lnTo>
                      <a:pt x="480339" y="1839252"/>
                    </a:lnTo>
                    <a:lnTo>
                      <a:pt x="480288" y="1840458"/>
                    </a:lnTo>
                    <a:lnTo>
                      <a:pt x="470839" y="1874062"/>
                    </a:lnTo>
                    <a:lnTo>
                      <a:pt x="552069" y="1839252"/>
                    </a:lnTo>
                    <a:lnTo>
                      <a:pt x="560451" y="1835658"/>
                    </a:lnTo>
                    <a:close/>
                  </a:path>
                  <a:path w="2392045" h="2409825">
                    <a:moveTo>
                      <a:pt x="1778952" y="1832063"/>
                    </a:moveTo>
                    <a:lnTo>
                      <a:pt x="1298600" y="1832063"/>
                    </a:lnTo>
                    <a:lnTo>
                      <a:pt x="1298663" y="1830857"/>
                    </a:lnTo>
                    <a:lnTo>
                      <a:pt x="1308112" y="1797253"/>
                    </a:lnTo>
                    <a:lnTo>
                      <a:pt x="1218501" y="1835658"/>
                    </a:lnTo>
                    <a:lnTo>
                      <a:pt x="1308112" y="1874062"/>
                    </a:lnTo>
                    <a:lnTo>
                      <a:pt x="1306944" y="1871662"/>
                    </a:lnTo>
                    <a:lnTo>
                      <a:pt x="1305864" y="1869262"/>
                    </a:lnTo>
                    <a:lnTo>
                      <a:pt x="1298600" y="1839264"/>
                    </a:lnTo>
                    <a:lnTo>
                      <a:pt x="1778952" y="1839264"/>
                    </a:lnTo>
                    <a:lnTo>
                      <a:pt x="1778952" y="1832063"/>
                    </a:lnTo>
                    <a:close/>
                  </a:path>
                  <a:path w="2392045" h="2409825">
                    <a:moveTo>
                      <a:pt x="1867293" y="2231618"/>
                    </a:moveTo>
                    <a:lnTo>
                      <a:pt x="1418932" y="2231618"/>
                    </a:lnTo>
                    <a:lnTo>
                      <a:pt x="1418196" y="2231618"/>
                    </a:lnTo>
                    <a:lnTo>
                      <a:pt x="1417523" y="2231910"/>
                    </a:lnTo>
                    <a:lnTo>
                      <a:pt x="1082421" y="2374595"/>
                    </a:lnTo>
                    <a:lnTo>
                      <a:pt x="1082001" y="2373465"/>
                    </a:lnTo>
                    <a:lnTo>
                      <a:pt x="1081239" y="2371191"/>
                    </a:lnTo>
                    <a:lnTo>
                      <a:pt x="1077429" y="2349322"/>
                    </a:lnTo>
                    <a:lnTo>
                      <a:pt x="1077531" y="2338844"/>
                    </a:lnTo>
                    <a:lnTo>
                      <a:pt x="1010132" y="2409291"/>
                    </a:lnTo>
                    <a:lnTo>
                      <a:pt x="1107630" y="2409520"/>
                    </a:lnTo>
                    <a:lnTo>
                      <a:pt x="1105611" y="2407767"/>
                    </a:lnTo>
                    <a:lnTo>
                      <a:pt x="1103668" y="2405977"/>
                    </a:lnTo>
                    <a:lnTo>
                      <a:pt x="1085240" y="2381224"/>
                    </a:lnTo>
                    <a:lnTo>
                      <a:pt x="1419656" y="2238819"/>
                    </a:lnTo>
                    <a:lnTo>
                      <a:pt x="1867293" y="2238819"/>
                    </a:lnTo>
                    <a:lnTo>
                      <a:pt x="1867293" y="2231618"/>
                    </a:lnTo>
                    <a:close/>
                  </a:path>
                  <a:path w="2392045" h="2409825">
                    <a:moveTo>
                      <a:pt x="2026780" y="784136"/>
                    </a:moveTo>
                    <a:lnTo>
                      <a:pt x="1423797" y="784136"/>
                    </a:lnTo>
                    <a:lnTo>
                      <a:pt x="1423847" y="782929"/>
                    </a:lnTo>
                    <a:lnTo>
                      <a:pt x="1433296" y="749325"/>
                    </a:lnTo>
                    <a:lnTo>
                      <a:pt x="1343685" y="787730"/>
                    </a:lnTo>
                    <a:lnTo>
                      <a:pt x="1433296" y="826135"/>
                    </a:lnTo>
                    <a:lnTo>
                      <a:pt x="1432128" y="823734"/>
                    </a:lnTo>
                    <a:lnTo>
                      <a:pt x="1431048" y="821334"/>
                    </a:lnTo>
                    <a:lnTo>
                      <a:pt x="1423797" y="791337"/>
                    </a:lnTo>
                    <a:lnTo>
                      <a:pt x="2026780" y="791337"/>
                    </a:lnTo>
                    <a:lnTo>
                      <a:pt x="2026780" y="784136"/>
                    </a:lnTo>
                    <a:close/>
                  </a:path>
                  <a:path w="2392045" h="2409825">
                    <a:moveTo>
                      <a:pt x="2391727" y="0"/>
                    </a:moveTo>
                    <a:lnTo>
                      <a:pt x="2384526" y="0"/>
                    </a:lnTo>
                    <a:lnTo>
                      <a:pt x="2384526" y="128270"/>
                    </a:lnTo>
                    <a:lnTo>
                      <a:pt x="1654924" y="128270"/>
                    </a:lnTo>
                    <a:lnTo>
                      <a:pt x="1651317" y="128270"/>
                    </a:lnTo>
                    <a:lnTo>
                      <a:pt x="1651317" y="131876"/>
                    </a:lnTo>
                    <a:lnTo>
                      <a:pt x="1651317" y="378802"/>
                    </a:lnTo>
                    <a:lnTo>
                      <a:pt x="1616519" y="369303"/>
                    </a:lnTo>
                    <a:lnTo>
                      <a:pt x="1654924" y="458914"/>
                    </a:lnTo>
                    <a:lnTo>
                      <a:pt x="1674215" y="413880"/>
                    </a:lnTo>
                    <a:lnTo>
                      <a:pt x="1693329" y="369303"/>
                    </a:lnTo>
                    <a:lnTo>
                      <a:pt x="1690928" y="370471"/>
                    </a:lnTo>
                    <a:lnTo>
                      <a:pt x="1658531" y="378802"/>
                    </a:lnTo>
                    <a:lnTo>
                      <a:pt x="1658518" y="135470"/>
                    </a:lnTo>
                    <a:lnTo>
                      <a:pt x="2388133" y="135470"/>
                    </a:lnTo>
                    <a:lnTo>
                      <a:pt x="2391727" y="135470"/>
                    </a:lnTo>
                    <a:lnTo>
                      <a:pt x="2391727" y="131876"/>
                    </a:lnTo>
                    <a:lnTo>
                      <a:pt x="2391727" y="128270"/>
                    </a:lnTo>
                    <a:lnTo>
                      <a:pt x="2391727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105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326997" y="8144850"/>
                <a:ext cx="622426" cy="168795"/>
              </a:xfrm>
              <a:prstGeom prst="rect">
                <a:avLst/>
              </a:prstGeom>
            </p:spPr>
          </p:pic>
        </p:grpSp>
        <p:grpSp>
          <p:nvGrpSpPr>
            <p:cNvPr id="106" name="object 106"/>
            <p:cNvGrpSpPr/>
            <p:nvPr/>
          </p:nvGrpSpPr>
          <p:grpSpPr>
            <a:xfrm>
              <a:off x="3257161" y="6453662"/>
              <a:ext cx="3982720" cy="3198495"/>
              <a:chOff x="3257161" y="6453662"/>
              <a:chExt cx="3982720" cy="3198495"/>
            </a:xfrm>
          </p:grpSpPr>
          <p:pic>
            <p:nvPicPr>
              <p:cNvPr id="107" name="object 10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48910" y="6453662"/>
                <a:ext cx="152298" cy="131876"/>
              </a:xfrm>
              <a:prstGeom prst="rect">
                <a:avLst/>
              </a:prstGeom>
            </p:spPr>
          </p:pic>
          <p:pic>
            <p:nvPicPr>
              <p:cNvPr id="108" name="object 10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63135" y="6527200"/>
                <a:ext cx="324810" cy="1220123"/>
              </a:xfrm>
              <a:prstGeom prst="rect">
                <a:avLst/>
              </a:prstGeom>
            </p:spPr>
          </p:pic>
          <p:pic>
            <p:nvPicPr>
              <p:cNvPr id="109" name="object 109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587864" y="9344034"/>
                <a:ext cx="2223706" cy="307695"/>
              </a:xfrm>
              <a:prstGeom prst="rect">
                <a:avLst/>
              </a:prstGeom>
            </p:spPr>
          </p:pic>
          <p:pic>
            <p:nvPicPr>
              <p:cNvPr id="110" name="object 110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379796" y="7809925"/>
                <a:ext cx="208356" cy="129235"/>
              </a:xfrm>
              <a:prstGeom prst="rect">
                <a:avLst/>
              </a:prstGeom>
            </p:spPr>
          </p:pic>
          <p:pic>
            <p:nvPicPr>
              <p:cNvPr id="111" name="object 111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3821461" y="7765528"/>
                <a:ext cx="1994952" cy="1579306"/>
              </a:xfrm>
              <a:prstGeom prst="rect">
                <a:avLst/>
              </a:prstGeom>
            </p:spPr>
          </p:pic>
          <p:pic>
            <p:nvPicPr>
              <p:cNvPr id="112" name="object 112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3987418" y="7764955"/>
                <a:ext cx="1679587" cy="1578660"/>
              </a:xfrm>
              <a:prstGeom prst="rect">
                <a:avLst/>
              </a:prstGeom>
            </p:spPr>
          </p:pic>
          <p:sp>
            <p:nvSpPr>
              <p:cNvPr id="113" name="object 113"/>
              <p:cNvSpPr/>
              <p:nvPr/>
            </p:nvSpPr>
            <p:spPr>
              <a:xfrm>
                <a:off x="4202668" y="7764955"/>
                <a:ext cx="1231900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231900" h="254000">
                    <a:moveTo>
                      <a:pt x="1177302" y="0"/>
                    </a:moveTo>
                    <a:lnTo>
                      <a:pt x="56400" y="0"/>
                    </a:lnTo>
                    <a:lnTo>
                      <a:pt x="56400" y="193192"/>
                    </a:lnTo>
                    <a:lnTo>
                      <a:pt x="50713" y="215780"/>
                    </a:lnTo>
                    <a:lnTo>
                      <a:pt x="37877" y="232013"/>
                    </a:lnTo>
                    <a:lnTo>
                      <a:pt x="20203" y="243945"/>
                    </a:lnTo>
                    <a:lnTo>
                      <a:pt x="0" y="253631"/>
                    </a:lnTo>
                    <a:lnTo>
                      <a:pt x="1231760" y="253631"/>
                    </a:lnTo>
                    <a:lnTo>
                      <a:pt x="1211876" y="242892"/>
                    </a:lnTo>
                    <a:lnTo>
                      <a:pt x="1195630" y="229455"/>
                    </a:lnTo>
                    <a:lnTo>
                      <a:pt x="1183834" y="212721"/>
                    </a:lnTo>
                    <a:lnTo>
                      <a:pt x="1177302" y="192087"/>
                    </a:lnTo>
                    <a:lnTo>
                      <a:pt x="1177302" y="0"/>
                    </a:lnTo>
                    <a:close/>
                  </a:path>
                </a:pathLst>
              </a:custGeom>
              <a:solidFill>
                <a:srgbClr val="E3DFA1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4" name="object 114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590645" y="9343615"/>
                <a:ext cx="2223706" cy="307708"/>
              </a:xfrm>
              <a:prstGeom prst="rect">
                <a:avLst/>
              </a:prstGeom>
            </p:spPr>
          </p:pic>
          <p:sp>
            <p:nvSpPr>
              <p:cNvPr id="115" name="object 115"/>
              <p:cNvSpPr/>
              <p:nvPr/>
            </p:nvSpPr>
            <p:spPr>
              <a:xfrm>
                <a:off x="3990808" y="9344610"/>
                <a:ext cx="16713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671320" h="1904">
                    <a:moveTo>
                      <a:pt x="0" y="0"/>
                    </a:moveTo>
                    <a:lnTo>
                      <a:pt x="51188" y="3"/>
                    </a:lnTo>
                    <a:lnTo>
                      <a:pt x="102261" y="13"/>
                    </a:lnTo>
                    <a:lnTo>
                      <a:pt x="153227" y="30"/>
                    </a:lnTo>
                    <a:lnTo>
                      <a:pt x="204092" y="53"/>
                    </a:lnTo>
                    <a:lnTo>
                      <a:pt x="254865" y="81"/>
                    </a:lnTo>
                    <a:lnTo>
                      <a:pt x="305554" y="115"/>
                    </a:lnTo>
                    <a:lnTo>
                      <a:pt x="356166" y="153"/>
                    </a:lnTo>
                    <a:lnTo>
                      <a:pt x="406709" y="195"/>
                    </a:lnTo>
                    <a:lnTo>
                      <a:pt x="457192" y="241"/>
                    </a:lnTo>
                    <a:lnTo>
                      <a:pt x="507621" y="290"/>
                    </a:lnTo>
                    <a:lnTo>
                      <a:pt x="558006" y="342"/>
                    </a:lnTo>
                    <a:lnTo>
                      <a:pt x="608352" y="396"/>
                    </a:lnTo>
                    <a:lnTo>
                      <a:pt x="658669" y="453"/>
                    </a:lnTo>
                    <a:lnTo>
                      <a:pt x="708964" y="511"/>
                    </a:lnTo>
                    <a:lnTo>
                      <a:pt x="759245" y="570"/>
                    </a:lnTo>
                    <a:lnTo>
                      <a:pt x="809520" y="630"/>
                    </a:lnTo>
                    <a:lnTo>
                      <a:pt x="859797" y="690"/>
                    </a:lnTo>
                    <a:lnTo>
                      <a:pt x="910083" y="750"/>
                    </a:lnTo>
                    <a:lnTo>
                      <a:pt x="960386" y="809"/>
                    </a:lnTo>
                    <a:lnTo>
                      <a:pt x="1010714" y="867"/>
                    </a:lnTo>
                    <a:lnTo>
                      <a:pt x="1061075" y="923"/>
                    </a:lnTo>
                    <a:lnTo>
                      <a:pt x="1111476" y="978"/>
                    </a:lnTo>
                    <a:lnTo>
                      <a:pt x="1161926" y="1030"/>
                    </a:lnTo>
                    <a:lnTo>
                      <a:pt x="1212433" y="1079"/>
                    </a:lnTo>
                    <a:lnTo>
                      <a:pt x="1263003" y="1125"/>
                    </a:lnTo>
                    <a:lnTo>
                      <a:pt x="1313645" y="1167"/>
                    </a:lnTo>
                    <a:lnTo>
                      <a:pt x="1364367" y="1205"/>
                    </a:lnTo>
                    <a:lnTo>
                      <a:pt x="1415177" y="1239"/>
                    </a:lnTo>
                    <a:lnTo>
                      <a:pt x="1466082" y="1267"/>
                    </a:lnTo>
                    <a:lnTo>
                      <a:pt x="1517090" y="1290"/>
                    </a:lnTo>
                    <a:lnTo>
                      <a:pt x="1568209" y="1306"/>
                    </a:lnTo>
                    <a:lnTo>
                      <a:pt x="1619447" y="1317"/>
                    </a:lnTo>
                    <a:lnTo>
                      <a:pt x="1670812" y="1320"/>
                    </a:lnTo>
                  </a:path>
                </a:pathLst>
              </a:custGeom>
              <a:ln w="7200">
                <a:solidFill>
                  <a:srgbClr val="C5BA1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4047515" y="8017980"/>
                <a:ext cx="15297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9714">
                    <a:moveTo>
                      <a:pt x="0" y="0"/>
                    </a:moveTo>
                    <a:lnTo>
                      <a:pt x="1529715" y="0"/>
                    </a:lnTo>
                  </a:path>
                </a:pathLst>
              </a:custGeom>
              <a:ln w="7200">
                <a:solidFill>
                  <a:srgbClr val="C5BA1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470764" y="7481765"/>
                <a:ext cx="699135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256540">
                    <a:moveTo>
                      <a:pt x="698919" y="0"/>
                    </a:moveTo>
                    <a:lnTo>
                      <a:pt x="0" y="0"/>
                    </a:lnTo>
                    <a:lnTo>
                      <a:pt x="0" y="212407"/>
                    </a:lnTo>
                    <a:lnTo>
                      <a:pt x="22356" y="212860"/>
                    </a:lnTo>
                    <a:lnTo>
                      <a:pt x="38146" y="217247"/>
                    </a:lnTo>
                    <a:lnTo>
                      <a:pt x="47775" y="230115"/>
                    </a:lnTo>
                    <a:lnTo>
                      <a:pt x="51650" y="256006"/>
                    </a:lnTo>
                    <a:lnTo>
                      <a:pt x="654964" y="256006"/>
                    </a:lnTo>
                    <a:lnTo>
                      <a:pt x="658344" y="228694"/>
                    </a:lnTo>
                    <a:lnTo>
                      <a:pt x="667154" y="216590"/>
                    </a:lnTo>
                    <a:lnTo>
                      <a:pt x="680858" y="213713"/>
                    </a:lnTo>
                    <a:lnTo>
                      <a:pt x="698919" y="214083"/>
                    </a:lnTo>
                    <a:lnTo>
                      <a:pt x="698919" y="0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8" name="object 118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545083" y="7435199"/>
                <a:ext cx="554461" cy="277864"/>
              </a:xfrm>
              <a:prstGeom prst="rect">
                <a:avLst/>
              </a:prstGeom>
            </p:spPr>
          </p:pic>
          <p:sp>
            <p:nvSpPr>
              <p:cNvPr id="119" name="object 119"/>
              <p:cNvSpPr/>
              <p:nvPr/>
            </p:nvSpPr>
            <p:spPr>
              <a:xfrm>
                <a:off x="4633826" y="7460777"/>
                <a:ext cx="377190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377189" h="170179">
                    <a:moveTo>
                      <a:pt x="376961" y="0"/>
                    </a:moveTo>
                    <a:lnTo>
                      <a:pt x="0" y="1371"/>
                    </a:lnTo>
                    <a:lnTo>
                      <a:pt x="5947" y="34674"/>
                    </a:lnTo>
                    <a:lnTo>
                      <a:pt x="21820" y="71446"/>
                    </a:lnTo>
                    <a:lnTo>
                      <a:pt x="48004" y="107510"/>
                    </a:lnTo>
                    <a:lnTo>
                      <a:pt x="84880" y="138687"/>
                    </a:lnTo>
                    <a:lnTo>
                      <a:pt x="132831" y="160800"/>
                    </a:lnTo>
                    <a:lnTo>
                      <a:pt x="192239" y="169672"/>
                    </a:lnTo>
                    <a:lnTo>
                      <a:pt x="242409" y="161264"/>
                    </a:lnTo>
                    <a:lnTo>
                      <a:pt x="287081" y="140573"/>
                    </a:lnTo>
                    <a:lnTo>
                      <a:pt x="324562" y="110848"/>
                    </a:lnTo>
                    <a:lnTo>
                      <a:pt x="353163" y="75343"/>
                    </a:lnTo>
                    <a:lnTo>
                      <a:pt x="371193" y="37310"/>
                    </a:lnTo>
                    <a:lnTo>
                      <a:pt x="376961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4676674" y="7498360"/>
                <a:ext cx="2762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08584">
                    <a:moveTo>
                      <a:pt x="259955" y="0"/>
                    </a:moveTo>
                    <a:lnTo>
                      <a:pt x="253267" y="635"/>
                    </a:lnTo>
                    <a:lnTo>
                      <a:pt x="247303" y="3730"/>
                    </a:lnTo>
                    <a:lnTo>
                      <a:pt x="242827" y="9060"/>
                    </a:lnTo>
                    <a:lnTo>
                      <a:pt x="233248" y="24440"/>
                    </a:lnTo>
                    <a:lnTo>
                      <a:pt x="222560" y="37590"/>
                    </a:lnTo>
                    <a:lnTo>
                      <a:pt x="184707" y="64573"/>
                    </a:lnTo>
                    <a:lnTo>
                      <a:pt x="140732" y="73347"/>
                    </a:lnTo>
                    <a:lnTo>
                      <a:pt x="125633" y="72271"/>
                    </a:lnTo>
                    <a:lnTo>
                      <a:pt x="82071" y="57866"/>
                    </a:lnTo>
                    <a:lnTo>
                      <a:pt x="42584" y="25110"/>
                    </a:lnTo>
                    <a:lnTo>
                      <a:pt x="32325" y="10647"/>
                    </a:lnTo>
                    <a:lnTo>
                      <a:pt x="27589" y="5539"/>
                    </a:lnTo>
                    <a:lnTo>
                      <a:pt x="0" y="22377"/>
                    </a:lnTo>
                    <a:lnTo>
                      <a:pt x="2378" y="28922"/>
                    </a:lnTo>
                    <a:lnTo>
                      <a:pt x="30366" y="63333"/>
                    </a:lnTo>
                    <a:lnTo>
                      <a:pt x="65307" y="88638"/>
                    </a:lnTo>
                    <a:lnTo>
                      <a:pt x="101930" y="103192"/>
                    </a:lnTo>
                    <a:lnTo>
                      <a:pt x="140592" y="108374"/>
                    </a:lnTo>
                    <a:lnTo>
                      <a:pt x="160249" y="107206"/>
                    </a:lnTo>
                    <a:lnTo>
                      <a:pt x="198582" y="96799"/>
                    </a:lnTo>
                    <a:lnTo>
                      <a:pt x="232832" y="75955"/>
                    </a:lnTo>
                    <a:lnTo>
                      <a:pt x="261457" y="45245"/>
                    </a:lnTo>
                    <a:lnTo>
                      <a:pt x="275657" y="19164"/>
                    </a:lnTo>
                    <a:lnTo>
                      <a:pt x="275025" y="12477"/>
                    </a:lnTo>
                    <a:lnTo>
                      <a:pt x="271932" y="6517"/>
                    </a:lnTo>
                    <a:lnTo>
                      <a:pt x="266602" y="2049"/>
                    </a:lnTo>
                    <a:lnTo>
                      <a:pt x="259955" y="0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1" name="object 121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768266" y="7540528"/>
                <a:ext cx="98666" cy="98666"/>
              </a:xfrm>
              <a:prstGeom prst="rect">
                <a:avLst/>
              </a:prstGeom>
            </p:spPr>
          </p:pic>
          <p:sp>
            <p:nvSpPr>
              <p:cNvPr id="122" name="object 122"/>
              <p:cNvSpPr/>
              <p:nvPr/>
            </p:nvSpPr>
            <p:spPr>
              <a:xfrm>
                <a:off x="4516513" y="7397498"/>
                <a:ext cx="61214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w="612139" h="95884">
                    <a:moveTo>
                      <a:pt x="10947" y="0"/>
                    </a:moveTo>
                    <a:lnTo>
                      <a:pt x="0" y="95783"/>
                    </a:lnTo>
                    <a:lnTo>
                      <a:pt x="610920" y="95783"/>
                    </a:lnTo>
                    <a:lnTo>
                      <a:pt x="611606" y="12318"/>
                    </a:lnTo>
                    <a:lnTo>
                      <a:pt x="10947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3" name="object 123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4773210" y="7516174"/>
                <a:ext cx="92578" cy="118202"/>
              </a:xfrm>
              <a:prstGeom prst="rect">
                <a:avLst/>
              </a:prstGeom>
            </p:spPr>
          </p:pic>
          <p:pic>
            <p:nvPicPr>
              <p:cNvPr id="124" name="object 124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767986" y="7603411"/>
                <a:ext cx="44881" cy="58343"/>
              </a:xfrm>
              <a:prstGeom prst="rect">
                <a:avLst/>
              </a:prstGeom>
            </p:spPr>
          </p:pic>
          <p:sp>
            <p:nvSpPr>
              <p:cNvPr id="125" name="object 125"/>
              <p:cNvSpPr/>
              <p:nvPr/>
            </p:nvSpPr>
            <p:spPr>
              <a:xfrm>
                <a:off x="4277339" y="7730052"/>
                <a:ext cx="107950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1079500" h="35559">
                    <a:moveTo>
                      <a:pt x="1079157" y="0"/>
                    </a:moveTo>
                    <a:lnTo>
                      <a:pt x="0" y="0"/>
                    </a:lnTo>
                    <a:lnTo>
                      <a:pt x="0" y="35166"/>
                    </a:lnTo>
                    <a:lnTo>
                      <a:pt x="1079157" y="35166"/>
                    </a:lnTo>
                    <a:lnTo>
                      <a:pt x="1079157" y="0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6" name="object 126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3929633" y="8705390"/>
                <a:ext cx="55384" cy="133184"/>
              </a:xfrm>
              <a:prstGeom prst="rect">
                <a:avLst/>
              </a:prstGeom>
            </p:spPr>
          </p:pic>
          <p:sp>
            <p:nvSpPr>
              <p:cNvPr id="127" name="object 127"/>
              <p:cNvSpPr/>
              <p:nvPr/>
            </p:nvSpPr>
            <p:spPr>
              <a:xfrm>
                <a:off x="3955106" y="8561656"/>
                <a:ext cx="59055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70484">
                    <a:moveTo>
                      <a:pt x="58602" y="0"/>
                    </a:moveTo>
                    <a:lnTo>
                      <a:pt x="15740" y="0"/>
                    </a:lnTo>
                    <a:lnTo>
                      <a:pt x="3814" y="10922"/>
                    </a:lnTo>
                    <a:lnTo>
                      <a:pt x="0" y="34950"/>
                    </a:lnTo>
                    <a:lnTo>
                      <a:pt x="4036" y="58978"/>
                    </a:lnTo>
                    <a:lnTo>
                      <a:pt x="15663" y="69900"/>
                    </a:lnTo>
                    <a:lnTo>
                      <a:pt x="58602" y="69900"/>
                    </a:lnTo>
                    <a:lnTo>
                      <a:pt x="58602" y="0"/>
                    </a:lnTo>
                    <a:close/>
                  </a:path>
                </a:pathLst>
              </a:custGeom>
              <a:solidFill>
                <a:srgbClr val="00A7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3955106" y="8561656"/>
                <a:ext cx="59055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70484">
                    <a:moveTo>
                      <a:pt x="15740" y="0"/>
                    </a:moveTo>
                    <a:lnTo>
                      <a:pt x="58602" y="0"/>
                    </a:lnTo>
                    <a:lnTo>
                      <a:pt x="58602" y="69900"/>
                    </a:lnTo>
                    <a:lnTo>
                      <a:pt x="47867" y="69900"/>
                    </a:lnTo>
                    <a:lnTo>
                      <a:pt x="37133" y="69900"/>
                    </a:lnTo>
                    <a:lnTo>
                      <a:pt x="26398" y="69900"/>
                    </a:lnTo>
                    <a:lnTo>
                      <a:pt x="15663" y="69900"/>
                    </a:lnTo>
                    <a:lnTo>
                      <a:pt x="4036" y="58978"/>
                    </a:lnTo>
                    <a:lnTo>
                      <a:pt x="0" y="34950"/>
                    </a:lnTo>
                    <a:lnTo>
                      <a:pt x="3814" y="10922"/>
                    </a:lnTo>
                    <a:lnTo>
                      <a:pt x="15740" y="0"/>
                    </a:lnTo>
                    <a:close/>
                  </a:path>
                </a:pathLst>
              </a:custGeom>
              <a:ln w="3175">
                <a:solidFill>
                  <a:srgbClr val="C4C4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3955106" y="8440337"/>
                <a:ext cx="59055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70484">
                    <a:moveTo>
                      <a:pt x="58602" y="0"/>
                    </a:moveTo>
                    <a:lnTo>
                      <a:pt x="15740" y="0"/>
                    </a:lnTo>
                    <a:lnTo>
                      <a:pt x="3814" y="10920"/>
                    </a:lnTo>
                    <a:lnTo>
                      <a:pt x="0" y="34944"/>
                    </a:lnTo>
                    <a:lnTo>
                      <a:pt x="4036" y="58968"/>
                    </a:lnTo>
                    <a:lnTo>
                      <a:pt x="15663" y="69888"/>
                    </a:lnTo>
                    <a:lnTo>
                      <a:pt x="58602" y="69888"/>
                    </a:lnTo>
                    <a:lnTo>
                      <a:pt x="58602" y="0"/>
                    </a:lnTo>
                    <a:close/>
                  </a:path>
                </a:pathLst>
              </a:custGeom>
              <a:solidFill>
                <a:srgbClr val="FFF4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3955106" y="8440337"/>
                <a:ext cx="59055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70484">
                    <a:moveTo>
                      <a:pt x="15740" y="0"/>
                    </a:moveTo>
                    <a:lnTo>
                      <a:pt x="58602" y="0"/>
                    </a:lnTo>
                    <a:lnTo>
                      <a:pt x="58602" y="69888"/>
                    </a:lnTo>
                    <a:lnTo>
                      <a:pt x="47867" y="69888"/>
                    </a:lnTo>
                    <a:lnTo>
                      <a:pt x="37133" y="69888"/>
                    </a:lnTo>
                    <a:lnTo>
                      <a:pt x="26398" y="69888"/>
                    </a:lnTo>
                    <a:lnTo>
                      <a:pt x="15663" y="69888"/>
                    </a:lnTo>
                    <a:lnTo>
                      <a:pt x="4036" y="58968"/>
                    </a:lnTo>
                    <a:lnTo>
                      <a:pt x="0" y="34944"/>
                    </a:lnTo>
                    <a:lnTo>
                      <a:pt x="3814" y="10920"/>
                    </a:lnTo>
                    <a:lnTo>
                      <a:pt x="15740" y="0"/>
                    </a:lnTo>
                    <a:close/>
                  </a:path>
                </a:pathLst>
              </a:custGeom>
              <a:ln w="3175">
                <a:solidFill>
                  <a:srgbClr val="C4C4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3982928" y="8409344"/>
                <a:ext cx="52705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483234">
                    <a:moveTo>
                      <a:pt x="52539" y="0"/>
                    </a:moveTo>
                    <a:lnTo>
                      <a:pt x="0" y="0"/>
                    </a:lnTo>
                    <a:lnTo>
                      <a:pt x="0" y="482650"/>
                    </a:lnTo>
                    <a:lnTo>
                      <a:pt x="52539" y="482650"/>
                    </a:lnTo>
                    <a:lnTo>
                      <a:pt x="52539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3982928" y="8409344"/>
                <a:ext cx="52705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483234">
                    <a:moveTo>
                      <a:pt x="0" y="0"/>
                    </a:moveTo>
                    <a:lnTo>
                      <a:pt x="52539" y="0"/>
                    </a:lnTo>
                    <a:lnTo>
                      <a:pt x="52539" y="482650"/>
                    </a:lnTo>
                    <a:lnTo>
                      <a:pt x="0" y="48265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1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3" name="object 133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4035462" y="8356622"/>
                <a:ext cx="17348" cy="601662"/>
              </a:xfrm>
              <a:prstGeom prst="rect">
                <a:avLst/>
              </a:prstGeom>
            </p:spPr>
          </p:pic>
          <p:sp>
            <p:nvSpPr>
              <p:cNvPr id="134" name="object 134"/>
              <p:cNvSpPr/>
              <p:nvPr/>
            </p:nvSpPr>
            <p:spPr>
              <a:xfrm>
                <a:off x="3687573" y="9330927"/>
                <a:ext cx="142875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15240">
                    <a:moveTo>
                      <a:pt x="142621" y="0"/>
                    </a:moveTo>
                    <a:lnTo>
                      <a:pt x="0" y="0"/>
                    </a:lnTo>
                    <a:lnTo>
                      <a:pt x="0" y="14770"/>
                    </a:lnTo>
                    <a:lnTo>
                      <a:pt x="142621" y="14770"/>
                    </a:lnTo>
                    <a:lnTo>
                      <a:pt x="142621" y="0"/>
                    </a:lnTo>
                    <a:close/>
                  </a:path>
                </a:pathLst>
              </a:custGeom>
              <a:solidFill>
                <a:srgbClr val="C4C4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5" name="object 135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3597490" y="9210434"/>
                <a:ext cx="329920" cy="120722"/>
              </a:xfrm>
              <a:prstGeom prst="rect">
                <a:avLst/>
              </a:prstGeom>
            </p:spPr>
          </p:pic>
          <p:pic>
            <p:nvPicPr>
              <p:cNvPr id="136" name="object 136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932275" y="7288603"/>
                <a:ext cx="1767077" cy="206603"/>
              </a:xfrm>
              <a:prstGeom prst="rect">
                <a:avLst/>
              </a:prstGeom>
            </p:spPr>
          </p:pic>
          <p:sp>
            <p:nvSpPr>
              <p:cNvPr id="137" name="object 137"/>
              <p:cNvSpPr/>
              <p:nvPr/>
            </p:nvSpPr>
            <p:spPr>
              <a:xfrm>
                <a:off x="4281234" y="7481798"/>
                <a:ext cx="1077595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077595" h="14604">
                    <a:moveTo>
                      <a:pt x="1077404" y="0"/>
                    </a:moveTo>
                    <a:lnTo>
                      <a:pt x="0" y="0"/>
                    </a:lnTo>
                    <a:lnTo>
                      <a:pt x="0" y="14503"/>
                    </a:lnTo>
                    <a:lnTo>
                      <a:pt x="1077404" y="14503"/>
                    </a:lnTo>
                    <a:lnTo>
                      <a:pt x="1077404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3709836" y="9286207"/>
                <a:ext cx="113664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53340">
                    <a:moveTo>
                      <a:pt x="113347" y="0"/>
                    </a:moveTo>
                    <a:lnTo>
                      <a:pt x="0" y="0"/>
                    </a:lnTo>
                    <a:lnTo>
                      <a:pt x="0" y="52997"/>
                    </a:lnTo>
                    <a:lnTo>
                      <a:pt x="113347" y="52997"/>
                    </a:lnTo>
                    <a:lnTo>
                      <a:pt x="113347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3689401" y="9337294"/>
                <a:ext cx="15240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1429">
                    <a:moveTo>
                      <a:pt x="152298" y="0"/>
                    </a:moveTo>
                    <a:lnTo>
                      <a:pt x="0" y="0"/>
                    </a:lnTo>
                    <a:lnTo>
                      <a:pt x="0" y="10858"/>
                    </a:lnTo>
                    <a:lnTo>
                      <a:pt x="152298" y="10858"/>
                    </a:lnTo>
                    <a:lnTo>
                      <a:pt x="152298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3725798" y="9286191"/>
                <a:ext cx="7937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51434">
                    <a:moveTo>
                      <a:pt x="40863" y="0"/>
                    </a:moveTo>
                    <a:lnTo>
                      <a:pt x="20771" y="2077"/>
                    </a:lnTo>
                    <a:lnTo>
                      <a:pt x="0" y="8958"/>
                    </a:lnTo>
                    <a:lnTo>
                      <a:pt x="0" y="51096"/>
                    </a:lnTo>
                    <a:lnTo>
                      <a:pt x="79184" y="51096"/>
                    </a:lnTo>
                    <a:lnTo>
                      <a:pt x="79184" y="8958"/>
                    </a:lnTo>
                    <a:lnTo>
                      <a:pt x="60320" y="2402"/>
                    </a:lnTo>
                    <a:lnTo>
                      <a:pt x="40863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3695471" y="9286199"/>
                <a:ext cx="14033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140335" h="51434">
                    <a:moveTo>
                      <a:pt x="30327" y="8953"/>
                    </a:moveTo>
                    <a:lnTo>
                      <a:pt x="22364" y="2070"/>
                    </a:lnTo>
                    <a:lnTo>
                      <a:pt x="14668" y="0"/>
                    </a:lnTo>
                    <a:lnTo>
                      <a:pt x="7213" y="2400"/>
                    </a:lnTo>
                    <a:lnTo>
                      <a:pt x="0" y="8953"/>
                    </a:lnTo>
                    <a:lnTo>
                      <a:pt x="0" y="51092"/>
                    </a:lnTo>
                    <a:lnTo>
                      <a:pt x="30327" y="51092"/>
                    </a:lnTo>
                    <a:lnTo>
                      <a:pt x="30327" y="8953"/>
                    </a:lnTo>
                    <a:close/>
                  </a:path>
                  <a:path w="140335" h="51434">
                    <a:moveTo>
                      <a:pt x="139839" y="8953"/>
                    </a:moveTo>
                    <a:lnTo>
                      <a:pt x="131876" y="2070"/>
                    </a:lnTo>
                    <a:lnTo>
                      <a:pt x="124180" y="0"/>
                    </a:lnTo>
                    <a:lnTo>
                      <a:pt x="116725" y="2400"/>
                    </a:lnTo>
                    <a:lnTo>
                      <a:pt x="109512" y="8953"/>
                    </a:lnTo>
                    <a:lnTo>
                      <a:pt x="109512" y="51092"/>
                    </a:lnTo>
                    <a:lnTo>
                      <a:pt x="139839" y="51092"/>
                    </a:lnTo>
                    <a:lnTo>
                      <a:pt x="139839" y="8953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5676490" y="9286207"/>
                <a:ext cx="113664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53340">
                    <a:moveTo>
                      <a:pt x="113347" y="0"/>
                    </a:moveTo>
                    <a:lnTo>
                      <a:pt x="0" y="0"/>
                    </a:lnTo>
                    <a:lnTo>
                      <a:pt x="0" y="52997"/>
                    </a:lnTo>
                    <a:lnTo>
                      <a:pt x="113347" y="52997"/>
                    </a:lnTo>
                    <a:lnTo>
                      <a:pt x="113347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43"/>
              <p:cNvSpPr/>
              <p:nvPr/>
            </p:nvSpPr>
            <p:spPr>
              <a:xfrm>
                <a:off x="5656054" y="9337294"/>
                <a:ext cx="15240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1429">
                    <a:moveTo>
                      <a:pt x="152298" y="0"/>
                    </a:moveTo>
                    <a:lnTo>
                      <a:pt x="0" y="0"/>
                    </a:lnTo>
                    <a:lnTo>
                      <a:pt x="0" y="10858"/>
                    </a:lnTo>
                    <a:lnTo>
                      <a:pt x="152298" y="10858"/>
                    </a:lnTo>
                    <a:lnTo>
                      <a:pt x="152298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144"/>
              <p:cNvSpPr/>
              <p:nvPr/>
            </p:nvSpPr>
            <p:spPr>
              <a:xfrm>
                <a:off x="5692449" y="9286191"/>
                <a:ext cx="7937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51434">
                    <a:moveTo>
                      <a:pt x="40863" y="0"/>
                    </a:moveTo>
                    <a:lnTo>
                      <a:pt x="20771" y="2077"/>
                    </a:lnTo>
                    <a:lnTo>
                      <a:pt x="0" y="8958"/>
                    </a:lnTo>
                    <a:lnTo>
                      <a:pt x="0" y="51096"/>
                    </a:lnTo>
                    <a:lnTo>
                      <a:pt x="79184" y="51096"/>
                    </a:lnTo>
                    <a:lnTo>
                      <a:pt x="79184" y="8958"/>
                    </a:lnTo>
                    <a:lnTo>
                      <a:pt x="60320" y="2402"/>
                    </a:lnTo>
                    <a:lnTo>
                      <a:pt x="40863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145"/>
              <p:cNvSpPr/>
              <p:nvPr/>
            </p:nvSpPr>
            <p:spPr>
              <a:xfrm>
                <a:off x="5662117" y="9286199"/>
                <a:ext cx="14033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140335" h="51434">
                    <a:moveTo>
                      <a:pt x="30327" y="8953"/>
                    </a:moveTo>
                    <a:lnTo>
                      <a:pt x="22364" y="2070"/>
                    </a:lnTo>
                    <a:lnTo>
                      <a:pt x="14668" y="0"/>
                    </a:lnTo>
                    <a:lnTo>
                      <a:pt x="7226" y="2400"/>
                    </a:lnTo>
                    <a:lnTo>
                      <a:pt x="0" y="8953"/>
                    </a:lnTo>
                    <a:lnTo>
                      <a:pt x="0" y="51092"/>
                    </a:lnTo>
                    <a:lnTo>
                      <a:pt x="30327" y="51092"/>
                    </a:lnTo>
                    <a:lnTo>
                      <a:pt x="30327" y="8953"/>
                    </a:lnTo>
                    <a:close/>
                  </a:path>
                  <a:path w="140335" h="51434">
                    <a:moveTo>
                      <a:pt x="139839" y="8953"/>
                    </a:moveTo>
                    <a:lnTo>
                      <a:pt x="131889" y="2070"/>
                    </a:lnTo>
                    <a:lnTo>
                      <a:pt x="124193" y="0"/>
                    </a:lnTo>
                    <a:lnTo>
                      <a:pt x="116738" y="2400"/>
                    </a:lnTo>
                    <a:lnTo>
                      <a:pt x="109512" y="8953"/>
                    </a:lnTo>
                    <a:lnTo>
                      <a:pt x="109512" y="51092"/>
                    </a:lnTo>
                    <a:lnTo>
                      <a:pt x="139839" y="51092"/>
                    </a:lnTo>
                    <a:lnTo>
                      <a:pt x="139839" y="8953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4989634" y="6759460"/>
                <a:ext cx="1168400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1168400" h="76834">
                    <a:moveTo>
                      <a:pt x="89611" y="0"/>
                    </a:moveTo>
                    <a:lnTo>
                      <a:pt x="0" y="38404"/>
                    </a:lnTo>
                    <a:lnTo>
                      <a:pt x="89611" y="76809"/>
                    </a:lnTo>
                    <a:lnTo>
                      <a:pt x="88442" y="74396"/>
                    </a:lnTo>
                    <a:lnTo>
                      <a:pt x="87363" y="71996"/>
                    </a:lnTo>
                    <a:lnTo>
                      <a:pt x="80105" y="41998"/>
                    </a:lnTo>
                    <a:lnTo>
                      <a:pt x="45034" y="41998"/>
                    </a:lnTo>
                    <a:lnTo>
                      <a:pt x="45034" y="34797"/>
                    </a:lnTo>
                    <a:lnTo>
                      <a:pt x="80104" y="34797"/>
                    </a:lnTo>
                    <a:lnTo>
                      <a:pt x="80162" y="33591"/>
                    </a:lnTo>
                    <a:lnTo>
                      <a:pt x="88442" y="2400"/>
                    </a:lnTo>
                    <a:lnTo>
                      <a:pt x="89611" y="0"/>
                    </a:lnTo>
                    <a:close/>
                  </a:path>
                  <a:path w="1168400" h="76834">
                    <a:moveTo>
                      <a:pt x="80104" y="34797"/>
                    </a:moveTo>
                    <a:lnTo>
                      <a:pt x="45034" y="34797"/>
                    </a:lnTo>
                    <a:lnTo>
                      <a:pt x="45034" y="41998"/>
                    </a:lnTo>
                    <a:lnTo>
                      <a:pt x="80105" y="41998"/>
                    </a:lnTo>
                    <a:lnTo>
                      <a:pt x="80104" y="34797"/>
                    </a:lnTo>
                    <a:close/>
                  </a:path>
                  <a:path w="1168400" h="76834">
                    <a:moveTo>
                      <a:pt x="1168387" y="34797"/>
                    </a:moveTo>
                    <a:lnTo>
                      <a:pt x="80104" y="34797"/>
                    </a:lnTo>
                    <a:lnTo>
                      <a:pt x="80105" y="41998"/>
                    </a:lnTo>
                    <a:lnTo>
                      <a:pt x="1168387" y="41998"/>
                    </a:lnTo>
                    <a:lnTo>
                      <a:pt x="1168387" y="34797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7" name="object 147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212110" y="7179994"/>
                <a:ext cx="1027460" cy="2471556"/>
              </a:xfrm>
              <a:prstGeom prst="rect">
                <a:avLst/>
              </a:prstGeom>
            </p:spPr>
          </p:pic>
          <p:pic>
            <p:nvPicPr>
              <p:cNvPr id="148" name="object 148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6682711" y="6953464"/>
                <a:ext cx="76796" cy="203085"/>
              </a:xfrm>
              <a:prstGeom prst="rect">
                <a:avLst/>
              </a:prstGeom>
            </p:spPr>
          </p:pic>
          <p:sp>
            <p:nvSpPr>
              <p:cNvPr id="149" name="object 149"/>
              <p:cNvSpPr/>
              <p:nvPr/>
            </p:nvSpPr>
            <p:spPr>
              <a:xfrm>
                <a:off x="3257156" y="6828190"/>
                <a:ext cx="3150235" cy="826769"/>
              </a:xfrm>
              <a:custGeom>
                <a:avLst/>
                <a:gdLst/>
                <a:ahLst/>
                <a:cxnLst/>
                <a:rect l="l" t="t" r="r" b="b"/>
                <a:pathLst>
                  <a:path w="3150235" h="826770">
                    <a:moveTo>
                      <a:pt x="775208" y="369303"/>
                    </a:moveTo>
                    <a:lnTo>
                      <a:pt x="740410" y="378802"/>
                    </a:lnTo>
                    <a:lnTo>
                      <a:pt x="740410" y="135470"/>
                    </a:lnTo>
                    <a:lnTo>
                      <a:pt x="740410" y="131876"/>
                    </a:lnTo>
                    <a:lnTo>
                      <a:pt x="740410" y="128270"/>
                    </a:lnTo>
                    <a:lnTo>
                      <a:pt x="736803" y="128270"/>
                    </a:lnTo>
                    <a:lnTo>
                      <a:pt x="7200" y="128270"/>
                    </a:lnTo>
                    <a:lnTo>
                      <a:pt x="7200" y="0"/>
                    </a:lnTo>
                    <a:lnTo>
                      <a:pt x="0" y="0"/>
                    </a:lnTo>
                    <a:lnTo>
                      <a:pt x="0" y="131876"/>
                    </a:lnTo>
                    <a:lnTo>
                      <a:pt x="0" y="135470"/>
                    </a:lnTo>
                    <a:lnTo>
                      <a:pt x="3606" y="135470"/>
                    </a:lnTo>
                    <a:lnTo>
                      <a:pt x="733209" y="135470"/>
                    </a:lnTo>
                    <a:lnTo>
                      <a:pt x="733209" y="378815"/>
                    </a:lnTo>
                    <a:lnTo>
                      <a:pt x="733209" y="413880"/>
                    </a:lnTo>
                    <a:lnTo>
                      <a:pt x="733196" y="378802"/>
                    </a:lnTo>
                    <a:lnTo>
                      <a:pt x="732002" y="378752"/>
                    </a:lnTo>
                    <a:lnTo>
                      <a:pt x="698398" y="369303"/>
                    </a:lnTo>
                    <a:lnTo>
                      <a:pt x="736803" y="458914"/>
                    </a:lnTo>
                    <a:lnTo>
                      <a:pt x="756107" y="413880"/>
                    </a:lnTo>
                    <a:lnTo>
                      <a:pt x="775208" y="369303"/>
                    </a:lnTo>
                    <a:close/>
                  </a:path>
                  <a:path w="3150235" h="826770">
                    <a:moveTo>
                      <a:pt x="1311757" y="787742"/>
                    </a:moveTo>
                    <a:lnTo>
                      <a:pt x="1303337" y="784136"/>
                    </a:lnTo>
                    <a:lnTo>
                      <a:pt x="1222146" y="749338"/>
                    </a:lnTo>
                    <a:lnTo>
                      <a:pt x="1223314" y="751738"/>
                    </a:lnTo>
                    <a:lnTo>
                      <a:pt x="1231607" y="784136"/>
                    </a:lnTo>
                    <a:lnTo>
                      <a:pt x="378104" y="784136"/>
                    </a:lnTo>
                    <a:lnTo>
                      <a:pt x="378104" y="791337"/>
                    </a:lnTo>
                    <a:lnTo>
                      <a:pt x="1231646" y="791337"/>
                    </a:lnTo>
                    <a:lnTo>
                      <a:pt x="1231646" y="786142"/>
                    </a:lnTo>
                    <a:lnTo>
                      <a:pt x="1231709" y="790143"/>
                    </a:lnTo>
                    <a:lnTo>
                      <a:pt x="1231646" y="791337"/>
                    </a:lnTo>
                    <a:lnTo>
                      <a:pt x="1231595" y="792543"/>
                    </a:lnTo>
                    <a:lnTo>
                      <a:pt x="1231404" y="794943"/>
                    </a:lnTo>
                    <a:lnTo>
                      <a:pt x="1222146" y="826147"/>
                    </a:lnTo>
                    <a:lnTo>
                      <a:pt x="1303362" y="791337"/>
                    </a:lnTo>
                    <a:lnTo>
                      <a:pt x="1311757" y="787742"/>
                    </a:lnTo>
                    <a:close/>
                  </a:path>
                  <a:path w="3150235" h="826770">
                    <a:moveTo>
                      <a:pt x="3150070" y="764870"/>
                    </a:moveTo>
                    <a:lnTo>
                      <a:pt x="3137306" y="752932"/>
                    </a:lnTo>
                    <a:lnTo>
                      <a:pt x="3078873" y="698271"/>
                    </a:lnTo>
                    <a:lnTo>
                      <a:pt x="3079153" y="700925"/>
                    </a:lnTo>
                    <a:lnTo>
                      <a:pt x="3079356" y="703541"/>
                    </a:lnTo>
                    <a:lnTo>
                      <a:pt x="3079470" y="713803"/>
                    </a:lnTo>
                    <a:lnTo>
                      <a:pt x="3079331" y="716292"/>
                    </a:lnTo>
                    <a:lnTo>
                      <a:pt x="3075965" y="734225"/>
                    </a:lnTo>
                    <a:lnTo>
                      <a:pt x="2703830" y="599554"/>
                    </a:lnTo>
                    <a:lnTo>
                      <a:pt x="2703830" y="598703"/>
                    </a:lnTo>
                    <a:lnTo>
                      <a:pt x="2703830" y="423926"/>
                    </a:lnTo>
                    <a:lnTo>
                      <a:pt x="2696629" y="423926"/>
                    </a:lnTo>
                    <a:lnTo>
                      <a:pt x="2696629" y="602081"/>
                    </a:lnTo>
                    <a:lnTo>
                      <a:pt x="2696629" y="604608"/>
                    </a:lnTo>
                    <a:lnTo>
                      <a:pt x="2699004" y="605459"/>
                    </a:lnTo>
                    <a:lnTo>
                      <a:pt x="3073527" y="740994"/>
                    </a:lnTo>
                    <a:lnTo>
                      <a:pt x="3073057" y="742111"/>
                    </a:lnTo>
                    <a:lnTo>
                      <a:pt x="3052737" y="770496"/>
                    </a:lnTo>
                    <a:lnTo>
                      <a:pt x="3150070" y="76487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0" name="object 150"/>
            <p:cNvSpPr txBox="1"/>
            <p:nvPr/>
          </p:nvSpPr>
          <p:spPr>
            <a:xfrm>
              <a:off x="4888738" y="9052100"/>
              <a:ext cx="588645" cy="12636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650" dirty="0">
                  <a:solidFill>
                    <a:srgbClr val="676767"/>
                  </a:solidFill>
                  <a:latin typeface="Arial"/>
                  <a:cs typeface="Arial"/>
                </a:rPr>
                <a:t>V.Ryan</a:t>
              </a:r>
              <a:r>
                <a:rPr sz="650" spc="-20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650" dirty="0">
                  <a:solidFill>
                    <a:srgbClr val="676767"/>
                  </a:solidFill>
                  <a:latin typeface="Arial"/>
                  <a:cs typeface="Arial"/>
                </a:rPr>
                <a:t>©</a:t>
              </a:r>
              <a:r>
                <a:rPr sz="650" spc="-20" dirty="0">
                  <a:solidFill>
                    <a:srgbClr val="676767"/>
                  </a:solidFill>
                  <a:latin typeface="Arial"/>
                  <a:cs typeface="Arial"/>
                </a:rPr>
                <a:t> 2023</a:t>
              </a:r>
              <a:endParaRPr sz="650">
                <a:latin typeface="Arial"/>
                <a:cs typeface="Arial"/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79796" y="7794101"/>
              <a:ext cx="35585" cy="160883"/>
            </a:xfrm>
            <a:prstGeom prst="rect">
              <a:avLst/>
            </a:prstGeom>
          </p:spPr>
        </p:pic>
        <p:sp>
          <p:nvSpPr>
            <p:cNvPr id="152" name="object 152"/>
            <p:cNvSpPr txBox="1"/>
            <p:nvPr/>
          </p:nvSpPr>
          <p:spPr>
            <a:xfrm>
              <a:off x="1326997" y="8154396"/>
              <a:ext cx="622935" cy="1485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50" algn="ctr">
                <a:lnSpc>
                  <a:spcPts val="495"/>
                </a:lnSpc>
              </a:pPr>
              <a:r>
                <a:rPr sz="450" spc="-10" dirty="0">
                  <a:solidFill>
                    <a:srgbClr val="676767"/>
                  </a:solidFill>
                  <a:latin typeface="Arial"/>
                  <a:cs typeface="Arial"/>
                </a:rPr>
                <a:t>RYANMATIC</a:t>
              </a:r>
              <a:endParaRPr sz="45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70"/>
                </a:spcBef>
              </a:pPr>
              <a:r>
                <a:rPr sz="200" b="1" spc="10" dirty="0">
                  <a:solidFill>
                    <a:srgbClr val="676767"/>
                  </a:solidFill>
                  <a:latin typeface="Arial"/>
                  <a:cs typeface="Arial"/>
                </a:rPr>
                <a:t>BOBBIN</a:t>
              </a:r>
              <a:r>
                <a:rPr sz="200" b="1" spc="20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200" b="1" spc="10" dirty="0">
                  <a:solidFill>
                    <a:srgbClr val="676767"/>
                  </a:solidFill>
                  <a:latin typeface="Arial"/>
                  <a:cs typeface="Arial"/>
                </a:rPr>
                <a:t>SANDER</a:t>
              </a:r>
              <a:r>
                <a:rPr sz="200" b="1" spc="25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200" b="1" spc="10" dirty="0">
                  <a:solidFill>
                    <a:srgbClr val="676767"/>
                  </a:solidFill>
                  <a:latin typeface="Arial"/>
                  <a:cs typeface="Arial"/>
                </a:rPr>
                <a:t>/</a:t>
              </a:r>
              <a:r>
                <a:rPr sz="200" b="1" spc="25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200" b="1" spc="10" dirty="0">
                  <a:solidFill>
                    <a:srgbClr val="676767"/>
                  </a:solidFill>
                  <a:latin typeface="Arial"/>
                  <a:cs typeface="Arial"/>
                </a:rPr>
                <a:t>OSCILLATING</a:t>
              </a:r>
              <a:r>
                <a:rPr sz="200" b="1" spc="20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200" b="1" spc="-10" dirty="0">
                  <a:solidFill>
                    <a:srgbClr val="676767"/>
                  </a:solidFill>
                  <a:latin typeface="Arial"/>
                  <a:cs typeface="Arial"/>
                </a:rPr>
                <a:t>SANDER</a:t>
              </a:r>
              <a:endParaRPr sz="200">
                <a:latin typeface="Arial"/>
                <a:cs typeface="Arial"/>
              </a:endParaRPr>
            </a:p>
            <a:p>
              <a:pPr marL="5715" algn="ctr">
                <a:lnSpc>
                  <a:spcPts val="290"/>
                </a:lnSpc>
                <a:spcBef>
                  <a:spcPts val="75"/>
                </a:spcBef>
              </a:pPr>
              <a:r>
                <a:rPr sz="250" i="1" spc="10" dirty="0">
                  <a:solidFill>
                    <a:srgbClr val="676767"/>
                  </a:solidFill>
                  <a:latin typeface="Arial"/>
                  <a:cs typeface="Arial"/>
                </a:rPr>
                <a:t>Made</a:t>
              </a:r>
              <a:r>
                <a:rPr sz="250" i="1" spc="25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250" i="1" spc="10" dirty="0">
                  <a:solidFill>
                    <a:srgbClr val="676767"/>
                  </a:solidFill>
                  <a:latin typeface="Arial"/>
                  <a:cs typeface="Arial"/>
                </a:rPr>
                <a:t>in</a:t>
              </a:r>
              <a:r>
                <a:rPr sz="250" i="1" spc="30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250" i="1" spc="-10" dirty="0">
                  <a:solidFill>
                    <a:srgbClr val="676767"/>
                  </a:solidFill>
                  <a:latin typeface="Arial"/>
                  <a:cs typeface="Arial"/>
                </a:rPr>
                <a:t>Keighley</a:t>
              </a:r>
              <a:endParaRPr sz="250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33042" y="8150615"/>
              <a:ext cx="610235" cy="156210"/>
            </a:xfrm>
            <a:custGeom>
              <a:avLst/>
              <a:gdLst/>
              <a:ahLst/>
              <a:cxnLst/>
              <a:rect l="l" t="t" r="r" b="b"/>
              <a:pathLst>
                <a:path w="610235" h="156209">
                  <a:moveTo>
                    <a:pt x="7594" y="150037"/>
                  </a:moveTo>
                  <a:lnTo>
                    <a:pt x="5892" y="148348"/>
                  </a:lnTo>
                  <a:lnTo>
                    <a:pt x="3797" y="148348"/>
                  </a:lnTo>
                  <a:lnTo>
                    <a:pt x="1701" y="148348"/>
                  </a:lnTo>
                  <a:lnTo>
                    <a:pt x="0" y="150037"/>
                  </a:lnTo>
                  <a:lnTo>
                    <a:pt x="0" y="154228"/>
                  </a:lnTo>
                  <a:lnTo>
                    <a:pt x="1701" y="155930"/>
                  </a:lnTo>
                  <a:lnTo>
                    <a:pt x="5892" y="155930"/>
                  </a:lnTo>
                  <a:lnTo>
                    <a:pt x="7594" y="154228"/>
                  </a:lnTo>
                  <a:lnTo>
                    <a:pt x="7594" y="150037"/>
                  </a:lnTo>
                  <a:close/>
                </a:path>
                <a:path w="610235" h="156209">
                  <a:moveTo>
                    <a:pt x="7594" y="1701"/>
                  </a:moveTo>
                  <a:lnTo>
                    <a:pt x="5892" y="0"/>
                  </a:lnTo>
                  <a:lnTo>
                    <a:pt x="3797" y="0"/>
                  </a:lnTo>
                  <a:lnTo>
                    <a:pt x="1701" y="0"/>
                  </a:lnTo>
                  <a:lnTo>
                    <a:pt x="0" y="1701"/>
                  </a:lnTo>
                  <a:lnTo>
                    <a:pt x="0" y="5880"/>
                  </a:lnTo>
                  <a:lnTo>
                    <a:pt x="1701" y="7581"/>
                  </a:lnTo>
                  <a:lnTo>
                    <a:pt x="5892" y="7581"/>
                  </a:lnTo>
                  <a:lnTo>
                    <a:pt x="7594" y="5880"/>
                  </a:lnTo>
                  <a:lnTo>
                    <a:pt x="7594" y="1701"/>
                  </a:lnTo>
                  <a:close/>
                </a:path>
                <a:path w="610235" h="156209">
                  <a:moveTo>
                    <a:pt x="609727" y="150037"/>
                  </a:moveTo>
                  <a:lnTo>
                    <a:pt x="608037" y="148348"/>
                  </a:lnTo>
                  <a:lnTo>
                    <a:pt x="605942" y="148348"/>
                  </a:lnTo>
                  <a:lnTo>
                    <a:pt x="603846" y="148348"/>
                  </a:lnTo>
                  <a:lnTo>
                    <a:pt x="602145" y="150037"/>
                  </a:lnTo>
                  <a:lnTo>
                    <a:pt x="602145" y="154228"/>
                  </a:lnTo>
                  <a:lnTo>
                    <a:pt x="603846" y="155930"/>
                  </a:lnTo>
                  <a:lnTo>
                    <a:pt x="608037" y="155930"/>
                  </a:lnTo>
                  <a:lnTo>
                    <a:pt x="609727" y="154228"/>
                  </a:lnTo>
                  <a:lnTo>
                    <a:pt x="609727" y="150037"/>
                  </a:lnTo>
                  <a:close/>
                </a:path>
                <a:path w="610235" h="156209">
                  <a:moveTo>
                    <a:pt x="609727" y="1701"/>
                  </a:moveTo>
                  <a:lnTo>
                    <a:pt x="608037" y="0"/>
                  </a:lnTo>
                  <a:lnTo>
                    <a:pt x="605942" y="0"/>
                  </a:lnTo>
                  <a:lnTo>
                    <a:pt x="603846" y="0"/>
                  </a:lnTo>
                  <a:lnTo>
                    <a:pt x="602145" y="1701"/>
                  </a:lnTo>
                  <a:lnTo>
                    <a:pt x="602145" y="5880"/>
                  </a:lnTo>
                  <a:lnTo>
                    <a:pt x="603846" y="7581"/>
                  </a:lnTo>
                  <a:lnTo>
                    <a:pt x="608037" y="7581"/>
                  </a:lnTo>
                  <a:lnTo>
                    <a:pt x="609727" y="5880"/>
                  </a:lnTo>
                  <a:lnTo>
                    <a:pt x="609727" y="1701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462434" y="9649937"/>
              <a:ext cx="2326640" cy="295910"/>
            </a:xfrm>
            <a:prstGeom prst="rect">
              <a:avLst/>
            </a:prstGeom>
            <a:solidFill>
              <a:srgbClr val="00A3D4"/>
            </a:solidFill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650">
                <a:latin typeface="Times New Roman"/>
                <a:cs typeface="Times New Roman"/>
              </a:endParaRPr>
            </a:p>
            <a:p>
              <a:pPr marR="1270" algn="ctr">
                <a:lnSpc>
                  <a:spcPct val="100000"/>
                </a:lnSpc>
              </a:pPr>
              <a:r>
                <a:rPr sz="550" spc="-10" dirty="0">
                  <a:solidFill>
                    <a:srgbClr val="286985"/>
                  </a:solidFill>
                  <a:latin typeface="Arial"/>
                  <a:cs typeface="Arial"/>
                </a:rPr>
                <a:t>V.Ryan</a:t>
              </a:r>
              <a:r>
                <a:rPr sz="550" dirty="0">
                  <a:solidFill>
                    <a:srgbClr val="286985"/>
                  </a:solidFill>
                  <a:latin typeface="Arial"/>
                  <a:cs typeface="Arial"/>
                </a:rPr>
                <a:t> ©</a:t>
              </a:r>
              <a:r>
                <a:rPr sz="550" spc="5" dirty="0">
                  <a:solidFill>
                    <a:srgbClr val="286985"/>
                  </a:solidFill>
                  <a:latin typeface="Arial"/>
                  <a:cs typeface="Arial"/>
                </a:rPr>
                <a:t> </a:t>
              </a:r>
              <a:r>
                <a:rPr sz="550" spc="-20" dirty="0">
                  <a:solidFill>
                    <a:srgbClr val="286985"/>
                  </a:solidFill>
                  <a:latin typeface="Arial"/>
                  <a:cs typeface="Arial"/>
                </a:rPr>
                <a:t>2023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3553505" y="9649937"/>
              <a:ext cx="2326640" cy="295910"/>
            </a:xfrm>
            <a:prstGeom prst="rect">
              <a:avLst/>
            </a:prstGeom>
            <a:solidFill>
              <a:srgbClr val="00A3D4"/>
            </a:solidFill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650">
                <a:latin typeface="Times New Roman"/>
                <a:cs typeface="Times New Roman"/>
              </a:endParaRPr>
            </a:p>
            <a:p>
              <a:pPr marL="156210" algn="ctr">
                <a:lnSpc>
                  <a:spcPct val="100000"/>
                </a:lnSpc>
              </a:pPr>
              <a:r>
                <a:rPr sz="550" spc="-10" dirty="0">
                  <a:solidFill>
                    <a:srgbClr val="286985"/>
                  </a:solidFill>
                  <a:latin typeface="Arial"/>
                  <a:cs typeface="Arial"/>
                </a:rPr>
                <a:t>V.Ryan</a:t>
              </a:r>
              <a:r>
                <a:rPr sz="550" dirty="0">
                  <a:solidFill>
                    <a:srgbClr val="286985"/>
                  </a:solidFill>
                  <a:latin typeface="Arial"/>
                  <a:cs typeface="Arial"/>
                </a:rPr>
                <a:t> ©</a:t>
              </a:r>
              <a:r>
                <a:rPr sz="550" spc="5" dirty="0">
                  <a:solidFill>
                    <a:srgbClr val="286985"/>
                  </a:solidFill>
                  <a:latin typeface="Arial"/>
                  <a:cs typeface="Arial"/>
                </a:rPr>
                <a:t> </a:t>
              </a:r>
              <a:r>
                <a:rPr sz="550" spc="-20" dirty="0">
                  <a:solidFill>
                    <a:srgbClr val="286985"/>
                  </a:solidFill>
                  <a:latin typeface="Arial"/>
                  <a:cs typeface="Arial"/>
                </a:rPr>
                <a:t>2023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4071" y="1270111"/>
              <a:ext cx="591566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5230495" algn="l"/>
                </a:tabLst>
              </a:pPr>
              <a:r>
                <a:rPr sz="1400" b="1" dirty="0">
                  <a:solidFill>
                    <a:srgbClr val="151616"/>
                  </a:solidFill>
                  <a:latin typeface="Arial"/>
                  <a:cs typeface="Arial"/>
                </a:rPr>
                <a:t>1.</a:t>
              </a:r>
              <a:r>
                <a:rPr sz="14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Bobbin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Sander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?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type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work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can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it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perform?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1400" b="1" i="1" dirty="0">
                  <a:solidFill>
                    <a:srgbClr val="151616"/>
                  </a:solidFill>
                  <a:latin typeface="Arial"/>
                  <a:cs typeface="Arial"/>
                </a:rPr>
                <a:t>6</a:t>
              </a:r>
              <a:r>
                <a:rPr sz="1400" b="1" i="1" spc="-10" dirty="0">
                  <a:solidFill>
                    <a:srgbClr val="151616"/>
                  </a:solidFill>
                  <a:latin typeface="Arial"/>
                  <a:cs typeface="Arial"/>
                </a:rPr>
                <a:t> marks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233083" y="5792568"/>
              <a:ext cx="59753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151616"/>
                  </a:solidFill>
                  <a:latin typeface="Arial"/>
                  <a:cs typeface="Arial"/>
                </a:rPr>
                <a:t>2.</a:t>
              </a:r>
              <a:r>
                <a:rPr sz="1400" b="1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Complete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diagram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bobbin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sander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by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adding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missing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labels.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380734" y="5792568"/>
              <a:ext cx="69786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i="1" dirty="0">
                  <a:solidFill>
                    <a:srgbClr val="151616"/>
                  </a:solidFill>
                  <a:latin typeface="Arial"/>
                  <a:cs typeface="Arial"/>
                </a:rPr>
                <a:t>7</a:t>
              </a:r>
              <a:r>
                <a:rPr sz="1400" b="1" i="1" spc="-10" dirty="0">
                  <a:solidFill>
                    <a:srgbClr val="151616"/>
                  </a:solidFill>
                  <a:latin typeface="Arial"/>
                  <a:cs typeface="Arial"/>
                </a:rPr>
                <a:t> marks</a:t>
              </a:r>
              <a:endParaRPr sz="14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17F3975-0067-F611-12AD-4363587DC351}"/>
              </a:ext>
            </a:extLst>
          </p:cNvPr>
          <p:cNvGrpSpPr/>
          <p:nvPr/>
        </p:nvGrpSpPr>
        <p:grpSpPr>
          <a:xfrm>
            <a:off x="313719" y="138127"/>
            <a:ext cx="7039550" cy="9542664"/>
            <a:chOff x="313719" y="138127"/>
            <a:chExt cx="7039550" cy="9542664"/>
          </a:xfrm>
        </p:grpSpPr>
        <p:sp>
          <p:nvSpPr>
            <p:cNvPr id="2" name="object 2"/>
            <p:cNvSpPr/>
            <p:nvPr/>
          </p:nvSpPr>
          <p:spPr>
            <a:xfrm>
              <a:off x="3451802" y="6221534"/>
              <a:ext cx="424815" cy="71120"/>
            </a:xfrm>
            <a:custGeom>
              <a:avLst/>
              <a:gdLst/>
              <a:ahLst/>
              <a:cxnLst/>
              <a:rect l="l" t="t" r="r" b="b"/>
              <a:pathLst>
                <a:path w="424814" h="71120">
                  <a:moveTo>
                    <a:pt x="424781" y="0"/>
                  </a:moveTo>
                  <a:lnTo>
                    <a:pt x="0" y="0"/>
                  </a:lnTo>
                  <a:lnTo>
                    <a:pt x="0" y="70510"/>
                  </a:lnTo>
                  <a:lnTo>
                    <a:pt x="424781" y="70510"/>
                  </a:lnTo>
                  <a:lnTo>
                    <a:pt x="424781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3047950" y="7866641"/>
              <a:ext cx="1791335" cy="1799589"/>
              <a:chOff x="3047950" y="7866641"/>
              <a:chExt cx="1791335" cy="1799589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048800" y="7866641"/>
                <a:ext cx="171196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711960" h="81915">
                    <a:moveTo>
                      <a:pt x="1679324" y="0"/>
                    </a:moveTo>
                    <a:lnTo>
                      <a:pt x="25571" y="0"/>
                    </a:lnTo>
                    <a:lnTo>
                      <a:pt x="23939" y="22104"/>
                    </a:lnTo>
                    <a:lnTo>
                      <a:pt x="18755" y="42988"/>
                    </a:lnTo>
                    <a:lnTo>
                      <a:pt x="10586" y="62849"/>
                    </a:lnTo>
                    <a:lnTo>
                      <a:pt x="0" y="81881"/>
                    </a:lnTo>
                    <a:lnTo>
                      <a:pt x="1711717" y="81881"/>
                    </a:lnTo>
                    <a:lnTo>
                      <a:pt x="1699519" y="64912"/>
                    </a:lnTo>
                    <a:lnTo>
                      <a:pt x="1689072" y="46445"/>
                    </a:lnTo>
                    <a:lnTo>
                      <a:pt x="1681849" y="25227"/>
                    </a:lnTo>
                    <a:lnTo>
                      <a:pt x="1679324" y="0"/>
                    </a:lnTo>
                    <a:close/>
                  </a:path>
                </a:pathLst>
              </a:custGeom>
              <a:solidFill>
                <a:srgbClr val="00A3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047950" y="7946938"/>
                <a:ext cx="1790700" cy="1718945"/>
              </a:xfrm>
              <a:custGeom>
                <a:avLst/>
                <a:gdLst/>
                <a:ahLst/>
                <a:cxnLst/>
                <a:rect l="l" t="t" r="r" b="b"/>
                <a:pathLst>
                  <a:path w="1790700" h="1718945">
                    <a:moveTo>
                      <a:pt x="1790675" y="0"/>
                    </a:moveTo>
                    <a:lnTo>
                      <a:pt x="0" y="0"/>
                    </a:lnTo>
                    <a:lnTo>
                      <a:pt x="0" y="1718824"/>
                    </a:lnTo>
                    <a:lnTo>
                      <a:pt x="1790675" y="1718824"/>
                    </a:lnTo>
                    <a:lnTo>
                      <a:pt x="1790675" y="0"/>
                    </a:lnTo>
                    <a:close/>
                  </a:path>
                </a:pathLst>
              </a:custGeom>
              <a:solidFill>
                <a:srgbClr val="A7DB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059376" y="9467438"/>
                <a:ext cx="434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434975" h="120650">
                    <a:moveTo>
                      <a:pt x="434912" y="0"/>
                    </a:moveTo>
                    <a:lnTo>
                      <a:pt x="0" y="0"/>
                    </a:lnTo>
                    <a:lnTo>
                      <a:pt x="0" y="120096"/>
                    </a:lnTo>
                    <a:lnTo>
                      <a:pt x="434912" y="120096"/>
                    </a:lnTo>
                    <a:lnTo>
                      <a:pt x="434912" y="0"/>
                    </a:lnTo>
                    <a:close/>
                  </a:path>
                </a:pathLst>
              </a:custGeom>
              <a:solidFill>
                <a:srgbClr val="78C7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170991" y="9494420"/>
                <a:ext cx="20193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80009">
                    <a:moveTo>
                      <a:pt x="201336" y="0"/>
                    </a:moveTo>
                    <a:lnTo>
                      <a:pt x="0" y="0"/>
                    </a:lnTo>
                    <a:lnTo>
                      <a:pt x="0" y="79764"/>
                    </a:lnTo>
                    <a:lnTo>
                      <a:pt x="201336" y="79764"/>
                    </a:lnTo>
                    <a:lnTo>
                      <a:pt x="201336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3134692" y="9571305"/>
                <a:ext cx="271145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16509">
                    <a:moveTo>
                      <a:pt x="270532" y="0"/>
                    </a:moveTo>
                    <a:lnTo>
                      <a:pt x="0" y="0"/>
                    </a:lnTo>
                    <a:lnTo>
                      <a:pt x="0" y="16337"/>
                    </a:lnTo>
                    <a:lnTo>
                      <a:pt x="270532" y="16337"/>
                    </a:lnTo>
                    <a:lnTo>
                      <a:pt x="270532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" name="object 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45467" y="9494394"/>
                <a:ext cx="248410" cy="76911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4408322" y="9467438"/>
                <a:ext cx="43116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431164" h="120650">
                    <a:moveTo>
                      <a:pt x="430866" y="0"/>
                    </a:moveTo>
                    <a:lnTo>
                      <a:pt x="0" y="0"/>
                    </a:lnTo>
                    <a:lnTo>
                      <a:pt x="0" y="120096"/>
                    </a:lnTo>
                    <a:lnTo>
                      <a:pt x="430866" y="120096"/>
                    </a:lnTo>
                    <a:lnTo>
                      <a:pt x="430866" y="0"/>
                    </a:lnTo>
                    <a:close/>
                  </a:path>
                </a:pathLst>
              </a:custGeom>
              <a:solidFill>
                <a:srgbClr val="78C7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519331" y="9494420"/>
                <a:ext cx="20193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80009">
                    <a:moveTo>
                      <a:pt x="201336" y="0"/>
                    </a:moveTo>
                    <a:lnTo>
                      <a:pt x="0" y="0"/>
                    </a:lnTo>
                    <a:lnTo>
                      <a:pt x="0" y="79764"/>
                    </a:lnTo>
                    <a:lnTo>
                      <a:pt x="201336" y="79764"/>
                    </a:lnTo>
                    <a:lnTo>
                      <a:pt x="201336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4483032" y="9571305"/>
                <a:ext cx="271145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16509">
                    <a:moveTo>
                      <a:pt x="270532" y="0"/>
                    </a:moveTo>
                    <a:lnTo>
                      <a:pt x="0" y="0"/>
                    </a:lnTo>
                    <a:lnTo>
                      <a:pt x="0" y="16337"/>
                    </a:lnTo>
                    <a:lnTo>
                      <a:pt x="270532" y="16337"/>
                    </a:lnTo>
                    <a:lnTo>
                      <a:pt x="270532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3804" y="9494394"/>
                <a:ext cx="248414" cy="76911"/>
              </a:xfrm>
              <a:prstGeom prst="rect">
                <a:avLst/>
              </a:prstGeom>
            </p:spPr>
          </p:pic>
        </p:grpSp>
        <p:grpSp>
          <p:nvGrpSpPr>
            <p:cNvPr id="14" name="object 14"/>
            <p:cNvGrpSpPr/>
            <p:nvPr/>
          </p:nvGrpSpPr>
          <p:grpSpPr>
            <a:xfrm>
              <a:off x="3873322" y="5734851"/>
              <a:ext cx="216535" cy="861694"/>
              <a:chOff x="3873322" y="5734851"/>
              <a:chExt cx="216535" cy="861694"/>
            </a:xfrm>
          </p:grpSpPr>
          <p:pic>
            <p:nvPicPr>
              <p:cNvPr id="15" name="object 1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30440" y="5734851"/>
                <a:ext cx="101419" cy="87814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73322" y="5783821"/>
                <a:ext cx="216291" cy="812487"/>
              </a:xfrm>
              <a:prstGeom prst="rect">
                <a:avLst/>
              </a:prstGeom>
            </p:spPr>
          </p:pic>
        </p:grpSp>
        <p:grpSp>
          <p:nvGrpSpPr>
            <p:cNvPr id="17" name="object 17"/>
            <p:cNvGrpSpPr/>
            <p:nvPr/>
          </p:nvGrpSpPr>
          <p:grpSpPr>
            <a:xfrm>
              <a:off x="1505080" y="3781006"/>
              <a:ext cx="3136265" cy="5899785"/>
              <a:chOff x="1505080" y="3781006"/>
              <a:chExt cx="3136265" cy="5899785"/>
            </a:xfrm>
          </p:grpSpPr>
          <p:pic>
            <p:nvPicPr>
              <p:cNvPr id="18" name="object 1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57297" y="7659565"/>
                <a:ext cx="1480776" cy="204901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312847" y="6608433"/>
                <a:ext cx="1328450" cy="1051667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423354" y="6608044"/>
                <a:ext cx="1118455" cy="1051247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3566693" y="6608044"/>
                <a:ext cx="820419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820420" h="168909">
                    <a:moveTo>
                      <a:pt x="783974" y="0"/>
                    </a:moveTo>
                    <a:lnTo>
                      <a:pt x="37555" y="0"/>
                    </a:lnTo>
                    <a:lnTo>
                      <a:pt x="37555" y="128649"/>
                    </a:lnTo>
                    <a:lnTo>
                      <a:pt x="33771" y="143693"/>
                    </a:lnTo>
                    <a:lnTo>
                      <a:pt x="25224" y="154503"/>
                    </a:lnTo>
                    <a:lnTo>
                      <a:pt x="13454" y="162448"/>
                    </a:lnTo>
                    <a:lnTo>
                      <a:pt x="0" y="168897"/>
                    </a:lnTo>
                    <a:lnTo>
                      <a:pt x="820240" y="168897"/>
                    </a:lnTo>
                    <a:lnTo>
                      <a:pt x="806998" y="161747"/>
                    </a:lnTo>
                    <a:lnTo>
                      <a:pt x="796180" y="152800"/>
                    </a:lnTo>
                    <a:lnTo>
                      <a:pt x="788325" y="141657"/>
                    </a:lnTo>
                    <a:lnTo>
                      <a:pt x="783974" y="127919"/>
                    </a:lnTo>
                    <a:lnTo>
                      <a:pt x="783974" y="0"/>
                    </a:lnTo>
                    <a:close/>
                  </a:path>
                </a:pathLst>
              </a:custGeom>
              <a:solidFill>
                <a:srgbClr val="E4DFA1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" name="object 2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159147" y="7659288"/>
                <a:ext cx="1480780" cy="204900"/>
              </a:xfrm>
              <a:prstGeom prst="rect">
                <a:avLst/>
              </a:prstGeom>
            </p:spPr>
          </p:pic>
          <p:sp>
            <p:nvSpPr>
              <p:cNvPr id="23" name="object 23"/>
              <p:cNvSpPr/>
              <p:nvPr/>
            </p:nvSpPr>
            <p:spPr>
              <a:xfrm>
                <a:off x="3425615" y="6776539"/>
                <a:ext cx="1113155" cy="884555"/>
              </a:xfrm>
              <a:custGeom>
                <a:avLst/>
                <a:gdLst/>
                <a:ahLst/>
                <a:cxnLst/>
                <a:rect l="l" t="t" r="r" b="b"/>
                <a:pathLst>
                  <a:path w="1113154" h="884554">
                    <a:moveTo>
                      <a:pt x="0" y="883410"/>
                    </a:moveTo>
                    <a:lnTo>
                      <a:pt x="51101" y="883416"/>
                    </a:lnTo>
                    <a:lnTo>
                      <a:pt x="102034" y="883431"/>
                    </a:lnTo>
                    <a:lnTo>
                      <a:pt x="152818" y="883455"/>
                    </a:lnTo>
                    <a:lnTo>
                      <a:pt x="203470" y="883487"/>
                    </a:lnTo>
                    <a:lnTo>
                      <a:pt x="254007" y="883526"/>
                    </a:lnTo>
                    <a:lnTo>
                      <a:pt x="304446" y="883571"/>
                    </a:lnTo>
                    <a:lnTo>
                      <a:pt x="354807" y="883621"/>
                    </a:lnTo>
                    <a:lnTo>
                      <a:pt x="405105" y="883674"/>
                    </a:lnTo>
                    <a:lnTo>
                      <a:pt x="455359" y="883731"/>
                    </a:lnTo>
                    <a:lnTo>
                      <a:pt x="505586" y="883790"/>
                    </a:lnTo>
                    <a:lnTo>
                      <a:pt x="555803" y="883850"/>
                    </a:lnTo>
                    <a:lnTo>
                      <a:pt x="606029" y="883909"/>
                    </a:lnTo>
                    <a:lnTo>
                      <a:pt x="656281" y="883968"/>
                    </a:lnTo>
                    <a:lnTo>
                      <a:pt x="706576" y="884025"/>
                    </a:lnTo>
                    <a:lnTo>
                      <a:pt x="756932" y="884079"/>
                    </a:lnTo>
                    <a:lnTo>
                      <a:pt x="807366" y="884129"/>
                    </a:lnTo>
                    <a:lnTo>
                      <a:pt x="857897" y="884174"/>
                    </a:lnTo>
                    <a:lnTo>
                      <a:pt x="908541" y="884212"/>
                    </a:lnTo>
                    <a:lnTo>
                      <a:pt x="959317" y="884245"/>
                    </a:lnTo>
                    <a:lnTo>
                      <a:pt x="1010241" y="884269"/>
                    </a:lnTo>
                    <a:lnTo>
                      <a:pt x="1061331" y="884284"/>
                    </a:lnTo>
                    <a:lnTo>
                      <a:pt x="1112606" y="884289"/>
                    </a:lnTo>
                  </a:path>
                  <a:path w="1113154" h="884554">
                    <a:moveTo>
                      <a:pt x="37760" y="0"/>
                    </a:moveTo>
                    <a:lnTo>
                      <a:pt x="1056406" y="0"/>
                    </a:lnTo>
                  </a:path>
                </a:pathLst>
              </a:custGeom>
              <a:ln w="7199">
                <a:solidFill>
                  <a:srgbClr val="C5BA1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745219" y="6388460"/>
                <a:ext cx="465415" cy="201483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853803" y="6405498"/>
                <a:ext cx="251016" cy="118803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3775687" y="6363359"/>
                <a:ext cx="40767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64135">
                    <a:moveTo>
                      <a:pt x="7285" y="0"/>
                    </a:moveTo>
                    <a:lnTo>
                      <a:pt x="0" y="63780"/>
                    </a:lnTo>
                    <a:lnTo>
                      <a:pt x="406817" y="63780"/>
                    </a:lnTo>
                    <a:lnTo>
                      <a:pt x="407275" y="8200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2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43141" y="6442383"/>
                <a:ext cx="65126" cy="96947"/>
              </a:xfrm>
              <a:prstGeom prst="rect">
                <a:avLst/>
              </a:prstGeom>
            </p:spPr>
          </p:pic>
          <p:sp>
            <p:nvSpPr>
              <p:cNvPr id="28" name="object 28"/>
              <p:cNvSpPr/>
              <p:nvPr/>
            </p:nvSpPr>
            <p:spPr>
              <a:xfrm>
                <a:off x="3616418" y="6584807"/>
                <a:ext cx="71882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18820" h="23495">
                    <a:moveTo>
                      <a:pt x="718614" y="0"/>
                    </a:moveTo>
                    <a:lnTo>
                      <a:pt x="0" y="0"/>
                    </a:lnTo>
                    <a:lnTo>
                      <a:pt x="0" y="23417"/>
                    </a:lnTo>
                    <a:lnTo>
                      <a:pt x="718614" y="23417"/>
                    </a:lnTo>
                    <a:lnTo>
                      <a:pt x="718614" y="0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84881" y="7234290"/>
                <a:ext cx="36882" cy="88692"/>
              </a:xfrm>
              <a:prstGeom prst="rect">
                <a:avLst/>
              </a:prstGeom>
            </p:spPr>
          </p:pic>
          <p:sp>
            <p:nvSpPr>
              <p:cNvPr id="30" name="object 30"/>
              <p:cNvSpPr/>
              <p:nvPr/>
            </p:nvSpPr>
            <p:spPr>
              <a:xfrm>
                <a:off x="3401842" y="7138576"/>
                <a:ext cx="3937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46990">
                    <a:moveTo>
                      <a:pt x="39019" y="0"/>
                    </a:moveTo>
                    <a:lnTo>
                      <a:pt x="10482" y="0"/>
                    </a:lnTo>
                    <a:lnTo>
                      <a:pt x="2540" y="7271"/>
                    </a:lnTo>
                    <a:lnTo>
                      <a:pt x="0" y="23270"/>
                    </a:lnTo>
                    <a:lnTo>
                      <a:pt x="2688" y="39268"/>
                    </a:lnTo>
                    <a:lnTo>
                      <a:pt x="10431" y="46540"/>
                    </a:lnTo>
                    <a:lnTo>
                      <a:pt x="39019" y="46540"/>
                    </a:lnTo>
                    <a:lnTo>
                      <a:pt x="39019" y="0"/>
                    </a:lnTo>
                    <a:close/>
                  </a:path>
                </a:pathLst>
              </a:custGeom>
              <a:solidFill>
                <a:srgbClr val="00A7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401842" y="7138576"/>
                <a:ext cx="3937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46990">
                    <a:moveTo>
                      <a:pt x="10482" y="0"/>
                    </a:moveTo>
                    <a:lnTo>
                      <a:pt x="39019" y="0"/>
                    </a:lnTo>
                    <a:lnTo>
                      <a:pt x="39019" y="46540"/>
                    </a:lnTo>
                    <a:lnTo>
                      <a:pt x="31872" y="46540"/>
                    </a:lnTo>
                    <a:lnTo>
                      <a:pt x="24725" y="46540"/>
                    </a:lnTo>
                    <a:lnTo>
                      <a:pt x="17578" y="46540"/>
                    </a:lnTo>
                    <a:lnTo>
                      <a:pt x="10431" y="46540"/>
                    </a:lnTo>
                    <a:lnTo>
                      <a:pt x="2688" y="39268"/>
                    </a:lnTo>
                    <a:lnTo>
                      <a:pt x="0" y="23270"/>
                    </a:lnTo>
                    <a:lnTo>
                      <a:pt x="2540" y="7271"/>
                    </a:lnTo>
                    <a:lnTo>
                      <a:pt x="10482" y="0"/>
                    </a:lnTo>
                    <a:close/>
                  </a:path>
                </a:pathLst>
              </a:custGeom>
              <a:ln w="3175">
                <a:solidFill>
                  <a:srgbClr val="C4C4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401842" y="7057789"/>
                <a:ext cx="3937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46990">
                    <a:moveTo>
                      <a:pt x="39019" y="0"/>
                    </a:moveTo>
                    <a:lnTo>
                      <a:pt x="10482" y="0"/>
                    </a:lnTo>
                    <a:lnTo>
                      <a:pt x="2540" y="7271"/>
                    </a:lnTo>
                    <a:lnTo>
                      <a:pt x="0" y="23270"/>
                    </a:lnTo>
                    <a:lnTo>
                      <a:pt x="2688" y="39268"/>
                    </a:lnTo>
                    <a:lnTo>
                      <a:pt x="10431" y="46540"/>
                    </a:lnTo>
                    <a:lnTo>
                      <a:pt x="39019" y="46540"/>
                    </a:lnTo>
                    <a:lnTo>
                      <a:pt x="39019" y="0"/>
                    </a:lnTo>
                    <a:close/>
                  </a:path>
                </a:pathLst>
              </a:custGeom>
              <a:solidFill>
                <a:srgbClr val="FFF4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3401842" y="7057789"/>
                <a:ext cx="3937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46990">
                    <a:moveTo>
                      <a:pt x="10482" y="0"/>
                    </a:moveTo>
                    <a:lnTo>
                      <a:pt x="39019" y="0"/>
                    </a:lnTo>
                    <a:lnTo>
                      <a:pt x="39019" y="46540"/>
                    </a:lnTo>
                    <a:lnTo>
                      <a:pt x="31872" y="46540"/>
                    </a:lnTo>
                    <a:lnTo>
                      <a:pt x="24725" y="46540"/>
                    </a:lnTo>
                    <a:lnTo>
                      <a:pt x="17578" y="46540"/>
                    </a:lnTo>
                    <a:lnTo>
                      <a:pt x="10431" y="46540"/>
                    </a:lnTo>
                    <a:lnTo>
                      <a:pt x="2688" y="39268"/>
                    </a:lnTo>
                    <a:lnTo>
                      <a:pt x="0" y="23270"/>
                    </a:lnTo>
                    <a:lnTo>
                      <a:pt x="2540" y="7271"/>
                    </a:lnTo>
                    <a:lnTo>
                      <a:pt x="10482" y="0"/>
                    </a:lnTo>
                    <a:close/>
                  </a:path>
                </a:pathLst>
              </a:custGeom>
              <a:ln w="3175">
                <a:solidFill>
                  <a:srgbClr val="C4C4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3420370" y="7037150"/>
                <a:ext cx="3556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321945">
                    <a:moveTo>
                      <a:pt x="34984" y="0"/>
                    </a:moveTo>
                    <a:lnTo>
                      <a:pt x="0" y="0"/>
                    </a:lnTo>
                    <a:lnTo>
                      <a:pt x="0" y="321400"/>
                    </a:lnTo>
                    <a:lnTo>
                      <a:pt x="34984" y="321400"/>
                    </a:lnTo>
                    <a:lnTo>
                      <a:pt x="34984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3420370" y="7037150"/>
                <a:ext cx="3556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321945">
                    <a:moveTo>
                      <a:pt x="0" y="0"/>
                    </a:moveTo>
                    <a:lnTo>
                      <a:pt x="34984" y="0"/>
                    </a:lnTo>
                    <a:lnTo>
                      <a:pt x="34984" y="321400"/>
                    </a:lnTo>
                    <a:lnTo>
                      <a:pt x="0" y="32140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1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36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455352" y="7002046"/>
                <a:ext cx="11555" cy="400650"/>
              </a:xfrm>
              <a:prstGeom prst="rect">
                <a:avLst/>
              </a:prstGeom>
            </p:spPr>
          </p:pic>
          <p:sp>
            <p:nvSpPr>
              <p:cNvPr id="37" name="object 37"/>
              <p:cNvSpPr/>
              <p:nvPr/>
            </p:nvSpPr>
            <p:spPr>
              <a:xfrm>
                <a:off x="3223687" y="7650838"/>
                <a:ext cx="9525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0159">
                    <a:moveTo>
                      <a:pt x="94975" y="0"/>
                    </a:moveTo>
                    <a:lnTo>
                      <a:pt x="0" y="0"/>
                    </a:lnTo>
                    <a:lnTo>
                      <a:pt x="0" y="9831"/>
                    </a:lnTo>
                    <a:lnTo>
                      <a:pt x="94975" y="9831"/>
                    </a:lnTo>
                    <a:lnTo>
                      <a:pt x="94975" y="0"/>
                    </a:lnTo>
                    <a:close/>
                  </a:path>
                </a:pathLst>
              </a:custGeom>
              <a:solidFill>
                <a:srgbClr val="C4C4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object 38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163704" y="7571052"/>
                <a:ext cx="219690" cy="79937"/>
              </a:xfrm>
              <a:prstGeom prst="rect">
                <a:avLst/>
              </a:prstGeom>
            </p:spPr>
          </p:pic>
          <p:pic>
            <p:nvPicPr>
              <p:cNvPr id="39" name="object 3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386635" y="6290841"/>
                <a:ext cx="1176710" cy="137577"/>
              </a:xfrm>
              <a:prstGeom prst="rect">
                <a:avLst/>
              </a:prstGeom>
            </p:spPr>
          </p:pic>
          <p:sp>
            <p:nvSpPr>
              <p:cNvPr id="40" name="object 40"/>
              <p:cNvSpPr/>
              <p:nvPr/>
            </p:nvSpPr>
            <p:spPr>
              <a:xfrm>
                <a:off x="3619014" y="6419491"/>
                <a:ext cx="71755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717550" h="10160">
                    <a:moveTo>
                      <a:pt x="717444" y="0"/>
                    </a:moveTo>
                    <a:lnTo>
                      <a:pt x="0" y="0"/>
                    </a:lnTo>
                    <a:lnTo>
                      <a:pt x="0" y="9658"/>
                    </a:lnTo>
                    <a:lnTo>
                      <a:pt x="717444" y="9658"/>
                    </a:lnTo>
                    <a:lnTo>
                      <a:pt x="717444" y="0"/>
                    </a:lnTo>
                    <a:close/>
                  </a:path>
                </a:pathLst>
              </a:custGeom>
              <a:solidFill>
                <a:srgbClr val="BFBF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3238516" y="7621060"/>
                <a:ext cx="75565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35559">
                    <a:moveTo>
                      <a:pt x="75474" y="0"/>
                    </a:moveTo>
                    <a:lnTo>
                      <a:pt x="0" y="0"/>
                    </a:lnTo>
                    <a:lnTo>
                      <a:pt x="0" y="35294"/>
                    </a:lnTo>
                    <a:lnTo>
                      <a:pt x="75474" y="35294"/>
                    </a:lnTo>
                    <a:lnTo>
                      <a:pt x="75474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224908" y="7655079"/>
                <a:ext cx="1016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7620">
                    <a:moveTo>
                      <a:pt x="101415" y="0"/>
                    </a:moveTo>
                    <a:lnTo>
                      <a:pt x="0" y="0"/>
                    </a:lnTo>
                    <a:lnTo>
                      <a:pt x="0" y="7228"/>
                    </a:lnTo>
                    <a:lnTo>
                      <a:pt x="101415" y="7228"/>
                    </a:lnTo>
                    <a:lnTo>
                      <a:pt x="101415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3249143" y="7621047"/>
                <a:ext cx="5334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4290">
                    <a:moveTo>
                      <a:pt x="27210" y="0"/>
                    </a:moveTo>
                    <a:lnTo>
                      <a:pt x="13832" y="1382"/>
                    </a:lnTo>
                    <a:lnTo>
                      <a:pt x="0" y="5965"/>
                    </a:lnTo>
                    <a:lnTo>
                      <a:pt x="0" y="34031"/>
                    </a:lnTo>
                    <a:lnTo>
                      <a:pt x="52729" y="34031"/>
                    </a:lnTo>
                    <a:lnTo>
                      <a:pt x="52729" y="5965"/>
                    </a:lnTo>
                    <a:lnTo>
                      <a:pt x="40166" y="1600"/>
                    </a:lnTo>
                    <a:lnTo>
                      <a:pt x="27210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3228937" y="7621050"/>
                <a:ext cx="9334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4290">
                    <a:moveTo>
                      <a:pt x="20205" y="5969"/>
                    </a:moveTo>
                    <a:lnTo>
                      <a:pt x="14897" y="1384"/>
                    </a:lnTo>
                    <a:lnTo>
                      <a:pt x="9779" y="0"/>
                    </a:lnTo>
                    <a:lnTo>
                      <a:pt x="4813" y="1600"/>
                    </a:lnTo>
                    <a:lnTo>
                      <a:pt x="0" y="5969"/>
                    </a:lnTo>
                    <a:lnTo>
                      <a:pt x="0" y="34036"/>
                    </a:lnTo>
                    <a:lnTo>
                      <a:pt x="20205" y="34036"/>
                    </a:lnTo>
                    <a:lnTo>
                      <a:pt x="20205" y="5969"/>
                    </a:lnTo>
                    <a:close/>
                  </a:path>
                  <a:path w="93345" h="34290">
                    <a:moveTo>
                      <a:pt x="93129" y="5969"/>
                    </a:moveTo>
                    <a:lnTo>
                      <a:pt x="87833" y="1384"/>
                    </a:lnTo>
                    <a:lnTo>
                      <a:pt x="82702" y="0"/>
                    </a:lnTo>
                    <a:lnTo>
                      <a:pt x="77736" y="1600"/>
                    </a:lnTo>
                    <a:lnTo>
                      <a:pt x="72936" y="5969"/>
                    </a:lnTo>
                    <a:lnTo>
                      <a:pt x="72936" y="34036"/>
                    </a:lnTo>
                    <a:lnTo>
                      <a:pt x="93129" y="34036"/>
                    </a:lnTo>
                    <a:lnTo>
                      <a:pt x="93129" y="5969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548121" y="7621060"/>
                <a:ext cx="75565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35559">
                    <a:moveTo>
                      <a:pt x="75477" y="0"/>
                    </a:moveTo>
                    <a:lnTo>
                      <a:pt x="0" y="0"/>
                    </a:lnTo>
                    <a:lnTo>
                      <a:pt x="0" y="35294"/>
                    </a:lnTo>
                    <a:lnTo>
                      <a:pt x="75477" y="35294"/>
                    </a:lnTo>
                    <a:lnTo>
                      <a:pt x="75477" y="0"/>
                    </a:lnTo>
                    <a:close/>
                  </a:path>
                </a:pathLst>
              </a:custGeom>
              <a:solidFill>
                <a:srgbClr val="6767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534513" y="7655079"/>
                <a:ext cx="1016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7620">
                    <a:moveTo>
                      <a:pt x="101415" y="0"/>
                    </a:moveTo>
                    <a:lnTo>
                      <a:pt x="0" y="0"/>
                    </a:lnTo>
                    <a:lnTo>
                      <a:pt x="0" y="7228"/>
                    </a:lnTo>
                    <a:lnTo>
                      <a:pt x="101415" y="7228"/>
                    </a:lnTo>
                    <a:lnTo>
                      <a:pt x="101415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558748" y="7621047"/>
                <a:ext cx="5334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4290">
                    <a:moveTo>
                      <a:pt x="27211" y="0"/>
                    </a:moveTo>
                    <a:lnTo>
                      <a:pt x="13832" y="1382"/>
                    </a:lnTo>
                    <a:lnTo>
                      <a:pt x="0" y="5965"/>
                    </a:lnTo>
                    <a:lnTo>
                      <a:pt x="0" y="34031"/>
                    </a:lnTo>
                    <a:lnTo>
                      <a:pt x="52732" y="34031"/>
                    </a:lnTo>
                    <a:lnTo>
                      <a:pt x="52732" y="5965"/>
                    </a:lnTo>
                    <a:lnTo>
                      <a:pt x="40167" y="1600"/>
                    </a:lnTo>
                    <a:lnTo>
                      <a:pt x="27211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4538548" y="7621050"/>
                <a:ext cx="9334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4290">
                    <a:moveTo>
                      <a:pt x="20193" y="5969"/>
                    </a:moveTo>
                    <a:lnTo>
                      <a:pt x="14897" y="1384"/>
                    </a:lnTo>
                    <a:lnTo>
                      <a:pt x="9766" y="0"/>
                    </a:lnTo>
                    <a:lnTo>
                      <a:pt x="4813" y="1600"/>
                    </a:lnTo>
                    <a:lnTo>
                      <a:pt x="0" y="5969"/>
                    </a:lnTo>
                    <a:lnTo>
                      <a:pt x="0" y="34036"/>
                    </a:lnTo>
                    <a:lnTo>
                      <a:pt x="20193" y="34036"/>
                    </a:lnTo>
                    <a:lnTo>
                      <a:pt x="20193" y="5969"/>
                    </a:lnTo>
                    <a:close/>
                  </a:path>
                  <a:path w="93345" h="34290">
                    <a:moveTo>
                      <a:pt x="93116" y="5969"/>
                    </a:moveTo>
                    <a:lnTo>
                      <a:pt x="87820" y="1384"/>
                    </a:lnTo>
                    <a:lnTo>
                      <a:pt x="82702" y="0"/>
                    </a:lnTo>
                    <a:lnTo>
                      <a:pt x="77736" y="1600"/>
                    </a:lnTo>
                    <a:lnTo>
                      <a:pt x="72923" y="5969"/>
                    </a:lnTo>
                    <a:lnTo>
                      <a:pt x="72923" y="34036"/>
                    </a:lnTo>
                    <a:lnTo>
                      <a:pt x="93116" y="34036"/>
                    </a:lnTo>
                    <a:lnTo>
                      <a:pt x="93116" y="5969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object 49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05080" y="3781006"/>
                <a:ext cx="2076493" cy="5899327"/>
              </a:xfrm>
              <a:prstGeom prst="rect">
                <a:avLst/>
              </a:prstGeom>
            </p:spPr>
          </p:pic>
          <p:pic>
            <p:nvPicPr>
              <p:cNvPr id="50" name="object 50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797800" y="6526191"/>
                <a:ext cx="454384" cy="685270"/>
              </a:xfrm>
              <a:prstGeom prst="rect">
                <a:avLst/>
              </a:prstGeom>
            </p:spPr>
          </p:pic>
          <p:sp>
            <p:nvSpPr>
              <p:cNvPr id="51" name="object 51"/>
              <p:cNvSpPr/>
              <p:nvPr/>
            </p:nvSpPr>
            <p:spPr>
              <a:xfrm>
                <a:off x="2115299" y="6596557"/>
                <a:ext cx="82550" cy="32004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320040">
                    <a:moveTo>
                      <a:pt x="66963" y="0"/>
                    </a:moveTo>
                    <a:lnTo>
                      <a:pt x="0" y="3247"/>
                    </a:lnTo>
                    <a:lnTo>
                      <a:pt x="15342" y="319504"/>
                    </a:lnTo>
                    <a:lnTo>
                      <a:pt x="82306" y="316252"/>
                    </a:lnTo>
                    <a:lnTo>
                      <a:pt x="66963" y="0"/>
                    </a:lnTo>
                    <a:close/>
                  </a:path>
                </a:pathLst>
              </a:custGeom>
              <a:solidFill>
                <a:srgbClr val="F27E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2130397" y="6597287"/>
                <a:ext cx="5270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8134">
                    <a:moveTo>
                      <a:pt x="36766" y="0"/>
                    </a:moveTo>
                    <a:lnTo>
                      <a:pt x="0" y="1785"/>
                    </a:lnTo>
                    <a:lnTo>
                      <a:pt x="15346" y="318038"/>
                    </a:lnTo>
                    <a:lnTo>
                      <a:pt x="52110" y="316256"/>
                    </a:lnTo>
                    <a:lnTo>
                      <a:pt x="36766" y="0"/>
                    </a:lnTo>
                    <a:close/>
                  </a:path>
                </a:pathLst>
              </a:custGeom>
              <a:solidFill>
                <a:srgbClr val="DD7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820124" y="6897204"/>
                <a:ext cx="628650" cy="599440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599440">
                    <a:moveTo>
                      <a:pt x="628173" y="0"/>
                    </a:moveTo>
                    <a:lnTo>
                      <a:pt x="575826" y="5058"/>
                    </a:lnTo>
                    <a:lnTo>
                      <a:pt x="523478" y="8969"/>
                    </a:lnTo>
                    <a:lnTo>
                      <a:pt x="471130" y="11802"/>
                    </a:lnTo>
                    <a:lnTo>
                      <a:pt x="418782" y="13623"/>
                    </a:lnTo>
                    <a:lnTo>
                      <a:pt x="366434" y="14503"/>
                    </a:lnTo>
                    <a:lnTo>
                      <a:pt x="314086" y="14508"/>
                    </a:lnTo>
                    <a:lnTo>
                      <a:pt x="261738" y="13707"/>
                    </a:lnTo>
                    <a:lnTo>
                      <a:pt x="209390" y="12168"/>
                    </a:lnTo>
                    <a:lnTo>
                      <a:pt x="157043" y="9960"/>
                    </a:lnTo>
                    <a:lnTo>
                      <a:pt x="104695" y="7150"/>
                    </a:lnTo>
                    <a:lnTo>
                      <a:pt x="52347" y="3807"/>
                    </a:lnTo>
                    <a:lnTo>
                      <a:pt x="0" y="0"/>
                    </a:lnTo>
                    <a:lnTo>
                      <a:pt x="0" y="599183"/>
                    </a:lnTo>
                    <a:lnTo>
                      <a:pt x="628173" y="599183"/>
                    </a:lnTo>
                    <a:lnTo>
                      <a:pt x="628173" y="0"/>
                    </a:lnTo>
                    <a:close/>
                  </a:path>
                </a:pathLst>
              </a:custGeom>
              <a:solidFill>
                <a:srgbClr val="0076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820124" y="6897204"/>
                <a:ext cx="628650" cy="599440"/>
              </a:xfrm>
              <a:custGeom>
                <a:avLst/>
                <a:gdLst/>
                <a:ahLst/>
                <a:cxnLst/>
                <a:rect l="l" t="t" r="r" b="b"/>
                <a:pathLst>
                  <a:path w="628650" h="599440">
                    <a:moveTo>
                      <a:pt x="0" y="0"/>
                    </a:moveTo>
                    <a:lnTo>
                      <a:pt x="52347" y="3807"/>
                    </a:lnTo>
                    <a:lnTo>
                      <a:pt x="104695" y="7150"/>
                    </a:lnTo>
                    <a:lnTo>
                      <a:pt x="157043" y="9960"/>
                    </a:lnTo>
                    <a:lnTo>
                      <a:pt x="209390" y="12168"/>
                    </a:lnTo>
                    <a:lnTo>
                      <a:pt x="261738" y="13707"/>
                    </a:lnTo>
                    <a:lnTo>
                      <a:pt x="314086" y="14508"/>
                    </a:lnTo>
                    <a:lnTo>
                      <a:pt x="366434" y="14503"/>
                    </a:lnTo>
                    <a:lnTo>
                      <a:pt x="418782" y="13623"/>
                    </a:lnTo>
                    <a:lnTo>
                      <a:pt x="471130" y="11802"/>
                    </a:lnTo>
                    <a:lnTo>
                      <a:pt x="523478" y="8969"/>
                    </a:lnTo>
                    <a:lnTo>
                      <a:pt x="575826" y="5058"/>
                    </a:lnTo>
                    <a:lnTo>
                      <a:pt x="628173" y="0"/>
                    </a:lnTo>
                    <a:lnTo>
                      <a:pt x="628173" y="599183"/>
                    </a:lnTo>
                    <a:lnTo>
                      <a:pt x="0" y="599183"/>
                    </a:lnTo>
                    <a:lnTo>
                      <a:pt x="0" y="549251"/>
                    </a:lnTo>
                    <a:lnTo>
                      <a:pt x="0" y="499319"/>
                    </a:lnTo>
                    <a:lnTo>
                      <a:pt x="0" y="4993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E79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object 55"/>
            <p:cNvGrpSpPr/>
            <p:nvPr/>
          </p:nvGrpSpPr>
          <p:grpSpPr>
            <a:xfrm>
              <a:off x="5533077" y="6836933"/>
              <a:ext cx="210820" cy="969010"/>
              <a:chOff x="5533077" y="6836933"/>
              <a:chExt cx="210820" cy="969010"/>
            </a:xfrm>
          </p:grpSpPr>
          <p:sp>
            <p:nvSpPr>
              <p:cNvPr id="56" name="object 56"/>
              <p:cNvSpPr/>
              <p:nvPr/>
            </p:nvSpPr>
            <p:spPr>
              <a:xfrm>
                <a:off x="5557766" y="6836933"/>
                <a:ext cx="1651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457200">
                    <a:moveTo>
                      <a:pt x="0" y="456821"/>
                    </a:moveTo>
                    <a:lnTo>
                      <a:pt x="164562" y="456821"/>
                    </a:lnTo>
                    <a:lnTo>
                      <a:pt x="164562" y="0"/>
                    </a:lnTo>
                    <a:lnTo>
                      <a:pt x="0" y="0"/>
                    </a:lnTo>
                    <a:lnTo>
                      <a:pt x="0" y="45682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5533072" y="6925307"/>
                <a:ext cx="210820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210820" h="339725">
                    <a:moveTo>
                      <a:pt x="210489" y="306095"/>
                    </a:moveTo>
                    <a:lnTo>
                      <a:pt x="0" y="306095"/>
                    </a:lnTo>
                    <a:lnTo>
                      <a:pt x="0" y="339445"/>
                    </a:lnTo>
                    <a:lnTo>
                      <a:pt x="210489" y="339445"/>
                    </a:lnTo>
                    <a:lnTo>
                      <a:pt x="210489" y="306095"/>
                    </a:lnTo>
                    <a:close/>
                  </a:path>
                  <a:path w="210820" h="339725">
                    <a:moveTo>
                      <a:pt x="210489" y="244881"/>
                    </a:moveTo>
                    <a:lnTo>
                      <a:pt x="0" y="244881"/>
                    </a:lnTo>
                    <a:lnTo>
                      <a:pt x="0" y="278218"/>
                    </a:lnTo>
                    <a:lnTo>
                      <a:pt x="210489" y="278218"/>
                    </a:lnTo>
                    <a:lnTo>
                      <a:pt x="210489" y="244881"/>
                    </a:lnTo>
                    <a:close/>
                  </a:path>
                  <a:path w="210820" h="339725">
                    <a:moveTo>
                      <a:pt x="210489" y="183667"/>
                    </a:moveTo>
                    <a:lnTo>
                      <a:pt x="0" y="183667"/>
                    </a:lnTo>
                    <a:lnTo>
                      <a:pt x="0" y="217004"/>
                    </a:lnTo>
                    <a:lnTo>
                      <a:pt x="210489" y="217004"/>
                    </a:lnTo>
                    <a:lnTo>
                      <a:pt x="210489" y="183667"/>
                    </a:lnTo>
                    <a:close/>
                  </a:path>
                  <a:path w="210820" h="339725">
                    <a:moveTo>
                      <a:pt x="210489" y="122440"/>
                    </a:moveTo>
                    <a:lnTo>
                      <a:pt x="0" y="122440"/>
                    </a:lnTo>
                    <a:lnTo>
                      <a:pt x="0" y="155778"/>
                    </a:lnTo>
                    <a:lnTo>
                      <a:pt x="210489" y="155778"/>
                    </a:lnTo>
                    <a:lnTo>
                      <a:pt x="210489" y="122440"/>
                    </a:lnTo>
                    <a:close/>
                  </a:path>
                  <a:path w="210820" h="339725">
                    <a:moveTo>
                      <a:pt x="210489" y="61226"/>
                    </a:moveTo>
                    <a:lnTo>
                      <a:pt x="0" y="61226"/>
                    </a:lnTo>
                    <a:lnTo>
                      <a:pt x="0" y="94564"/>
                    </a:lnTo>
                    <a:lnTo>
                      <a:pt x="210489" y="94564"/>
                    </a:lnTo>
                    <a:lnTo>
                      <a:pt x="210489" y="61226"/>
                    </a:lnTo>
                    <a:close/>
                  </a:path>
                  <a:path w="210820" h="339725">
                    <a:moveTo>
                      <a:pt x="210489" y="0"/>
                    </a:moveTo>
                    <a:lnTo>
                      <a:pt x="0" y="0"/>
                    </a:lnTo>
                    <a:lnTo>
                      <a:pt x="0" y="33350"/>
                    </a:lnTo>
                    <a:lnTo>
                      <a:pt x="210489" y="33350"/>
                    </a:lnTo>
                    <a:lnTo>
                      <a:pt x="210489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5557766" y="7273070"/>
                <a:ext cx="165100" cy="532765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532765">
                    <a:moveTo>
                      <a:pt x="164562" y="0"/>
                    </a:moveTo>
                    <a:lnTo>
                      <a:pt x="0" y="0"/>
                    </a:lnTo>
                    <a:lnTo>
                      <a:pt x="0" y="532565"/>
                    </a:lnTo>
                    <a:lnTo>
                      <a:pt x="164562" y="532565"/>
                    </a:lnTo>
                    <a:lnTo>
                      <a:pt x="16456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5533072" y="7302090"/>
                <a:ext cx="21082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210820" h="462279">
                    <a:moveTo>
                      <a:pt x="210489" y="428523"/>
                    </a:moveTo>
                    <a:lnTo>
                      <a:pt x="0" y="428523"/>
                    </a:lnTo>
                    <a:lnTo>
                      <a:pt x="0" y="461873"/>
                    </a:lnTo>
                    <a:lnTo>
                      <a:pt x="210489" y="461873"/>
                    </a:lnTo>
                    <a:lnTo>
                      <a:pt x="210489" y="428523"/>
                    </a:lnTo>
                    <a:close/>
                  </a:path>
                  <a:path w="210820" h="462279">
                    <a:moveTo>
                      <a:pt x="210489" y="367309"/>
                    </a:moveTo>
                    <a:lnTo>
                      <a:pt x="0" y="367309"/>
                    </a:lnTo>
                    <a:lnTo>
                      <a:pt x="0" y="400646"/>
                    </a:lnTo>
                    <a:lnTo>
                      <a:pt x="210489" y="400646"/>
                    </a:lnTo>
                    <a:lnTo>
                      <a:pt x="210489" y="367309"/>
                    </a:lnTo>
                    <a:close/>
                  </a:path>
                  <a:path w="210820" h="462279">
                    <a:moveTo>
                      <a:pt x="210489" y="306095"/>
                    </a:moveTo>
                    <a:lnTo>
                      <a:pt x="0" y="306095"/>
                    </a:lnTo>
                    <a:lnTo>
                      <a:pt x="0" y="339432"/>
                    </a:lnTo>
                    <a:lnTo>
                      <a:pt x="210489" y="339432"/>
                    </a:lnTo>
                    <a:lnTo>
                      <a:pt x="210489" y="306095"/>
                    </a:lnTo>
                    <a:close/>
                  </a:path>
                  <a:path w="210820" h="462279">
                    <a:moveTo>
                      <a:pt x="210489" y="244868"/>
                    </a:moveTo>
                    <a:lnTo>
                      <a:pt x="0" y="244868"/>
                    </a:lnTo>
                    <a:lnTo>
                      <a:pt x="0" y="278206"/>
                    </a:lnTo>
                    <a:lnTo>
                      <a:pt x="210489" y="278206"/>
                    </a:lnTo>
                    <a:lnTo>
                      <a:pt x="210489" y="244868"/>
                    </a:lnTo>
                    <a:close/>
                  </a:path>
                  <a:path w="210820" h="462279">
                    <a:moveTo>
                      <a:pt x="210489" y="183654"/>
                    </a:moveTo>
                    <a:lnTo>
                      <a:pt x="0" y="183654"/>
                    </a:lnTo>
                    <a:lnTo>
                      <a:pt x="0" y="216992"/>
                    </a:lnTo>
                    <a:lnTo>
                      <a:pt x="210489" y="216992"/>
                    </a:lnTo>
                    <a:lnTo>
                      <a:pt x="210489" y="183654"/>
                    </a:lnTo>
                    <a:close/>
                  </a:path>
                  <a:path w="210820" h="462279">
                    <a:moveTo>
                      <a:pt x="210489" y="122428"/>
                    </a:moveTo>
                    <a:lnTo>
                      <a:pt x="0" y="122428"/>
                    </a:lnTo>
                    <a:lnTo>
                      <a:pt x="0" y="155778"/>
                    </a:lnTo>
                    <a:lnTo>
                      <a:pt x="210489" y="155778"/>
                    </a:lnTo>
                    <a:lnTo>
                      <a:pt x="210489" y="122428"/>
                    </a:lnTo>
                    <a:close/>
                  </a:path>
                  <a:path w="210820" h="462279">
                    <a:moveTo>
                      <a:pt x="210489" y="61214"/>
                    </a:moveTo>
                    <a:lnTo>
                      <a:pt x="0" y="61214"/>
                    </a:lnTo>
                    <a:lnTo>
                      <a:pt x="0" y="94551"/>
                    </a:lnTo>
                    <a:lnTo>
                      <a:pt x="210489" y="94551"/>
                    </a:lnTo>
                    <a:lnTo>
                      <a:pt x="210489" y="61214"/>
                    </a:lnTo>
                    <a:close/>
                  </a:path>
                  <a:path w="210820" h="462279">
                    <a:moveTo>
                      <a:pt x="210489" y="0"/>
                    </a:moveTo>
                    <a:lnTo>
                      <a:pt x="0" y="0"/>
                    </a:lnTo>
                    <a:lnTo>
                      <a:pt x="0" y="33337"/>
                    </a:lnTo>
                    <a:lnTo>
                      <a:pt x="210489" y="33337"/>
                    </a:lnTo>
                    <a:lnTo>
                      <a:pt x="210489" y="0"/>
                    </a:lnTo>
                    <a:close/>
                  </a:path>
                </a:pathLst>
              </a:custGeom>
              <a:solidFill>
                <a:srgbClr val="3131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0" name="object 60"/>
            <p:cNvGrpSpPr/>
            <p:nvPr/>
          </p:nvGrpSpPr>
          <p:grpSpPr>
            <a:xfrm>
              <a:off x="5061329" y="7889964"/>
              <a:ext cx="1149985" cy="1764030"/>
              <a:chOff x="5061329" y="7889964"/>
              <a:chExt cx="1149985" cy="1764030"/>
            </a:xfrm>
          </p:grpSpPr>
          <p:pic>
            <p:nvPicPr>
              <p:cNvPr id="61" name="object 6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062917" y="7928740"/>
                <a:ext cx="1146225" cy="1723457"/>
              </a:xfrm>
              <a:prstGeom prst="rect">
                <a:avLst/>
              </a:prstGeom>
            </p:spPr>
          </p:pic>
          <p:sp>
            <p:nvSpPr>
              <p:cNvPr id="62" name="object 62"/>
              <p:cNvSpPr/>
              <p:nvPr/>
            </p:nvSpPr>
            <p:spPr>
              <a:xfrm>
                <a:off x="5062917" y="7928740"/>
                <a:ext cx="1146810" cy="1724025"/>
              </a:xfrm>
              <a:custGeom>
                <a:avLst/>
                <a:gdLst/>
                <a:ahLst/>
                <a:cxnLst/>
                <a:rect l="l" t="t" r="r" b="b"/>
                <a:pathLst>
                  <a:path w="1146810" h="1724025">
                    <a:moveTo>
                      <a:pt x="0" y="0"/>
                    </a:moveTo>
                    <a:lnTo>
                      <a:pt x="1146225" y="0"/>
                    </a:lnTo>
                    <a:lnTo>
                      <a:pt x="1146225" y="1723457"/>
                    </a:lnTo>
                    <a:lnTo>
                      <a:pt x="0" y="172345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A3D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5143157" y="7889973"/>
                <a:ext cx="1001394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01395" h="44450">
                    <a:moveTo>
                      <a:pt x="1000963" y="0"/>
                    </a:moveTo>
                    <a:lnTo>
                      <a:pt x="0" y="0"/>
                    </a:lnTo>
                    <a:lnTo>
                      <a:pt x="0" y="1320"/>
                    </a:lnTo>
                    <a:lnTo>
                      <a:pt x="0" y="44005"/>
                    </a:lnTo>
                    <a:lnTo>
                      <a:pt x="1000963" y="44005"/>
                    </a:lnTo>
                    <a:lnTo>
                      <a:pt x="1000963" y="1320"/>
                    </a:lnTo>
                    <a:lnTo>
                      <a:pt x="1000963" y="0"/>
                    </a:lnTo>
                    <a:close/>
                  </a:path>
                </a:pathLst>
              </a:custGeom>
              <a:solidFill>
                <a:srgbClr val="2E66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4" name="object 64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384958" y="8033389"/>
                <a:ext cx="488736" cy="139042"/>
              </a:xfrm>
              <a:prstGeom prst="rect">
                <a:avLst/>
              </a:prstGeom>
            </p:spPr>
          </p:pic>
          <p:sp>
            <p:nvSpPr>
              <p:cNvPr id="65" name="object 65"/>
              <p:cNvSpPr/>
              <p:nvPr/>
            </p:nvSpPr>
            <p:spPr>
              <a:xfrm>
                <a:off x="5384958" y="8033389"/>
                <a:ext cx="48895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39065">
                    <a:moveTo>
                      <a:pt x="69519" y="0"/>
                    </a:moveTo>
                    <a:lnTo>
                      <a:pt x="419220" y="0"/>
                    </a:lnTo>
                    <a:lnTo>
                      <a:pt x="446213" y="5485"/>
                    </a:lnTo>
                    <a:lnTo>
                      <a:pt x="468317" y="20420"/>
                    </a:lnTo>
                    <a:lnTo>
                      <a:pt x="483251" y="42524"/>
                    </a:lnTo>
                    <a:lnTo>
                      <a:pt x="488736" y="69519"/>
                    </a:lnTo>
                    <a:lnTo>
                      <a:pt x="483251" y="96517"/>
                    </a:lnTo>
                    <a:lnTo>
                      <a:pt x="468317" y="118622"/>
                    </a:lnTo>
                    <a:lnTo>
                      <a:pt x="446213" y="133557"/>
                    </a:lnTo>
                    <a:lnTo>
                      <a:pt x="419220" y="139042"/>
                    </a:lnTo>
                    <a:lnTo>
                      <a:pt x="69519" y="139042"/>
                    </a:lnTo>
                    <a:lnTo>
                      <a:pt x="42525" y="133557"/>
                    </a:lnTo>
                    <a:lnTo>
                      <a:pt x="20420" y="118622"/>
                    </a:lnTo>
                    <a:lnTo>
                      <a:pt x="5485" y="96517"/>
                    </a:lnTo>
                    <a:lnTo>
                      <a:pt x="0" y="69522"/>
                    </a:lnTo>
                    <a:lnTo>
                      <a:pt x="5485" y="42524"/>
                    </a:lnTo>
                    <a:lnTo>
                      <a:pt x="20420" y="20420"/>
                    </a:lnTo>
                    <a:lnTo>
                      <a:pt x="42525" y="5485"/>
                    </a:lnTo>
                    <a:lnTo>
                      <a:pt x="69519" y="0"/>
                    </a:lnTo>
                    <a:close/>
                  </a:path>
                </a:pathLst>
              </a:custGeom>
              <a:ln w="3175">
                <a:solidFill>
                  <a:srgbClr val="67676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6" name="object 66"/>
            <p:cNvGrpSpPr/>
            <p:nvPr/>
          </p:nvGrpSpPr>
          <p:grpSpPr>
            <a:xfrm>
              <a:off x="4349433" y="6591885"/>
              <a:ext cx="1466215" cy="306070"/>
              <a:chOff x="4349433" y="6591885"/>
              <a:chExt cx="1466215" cy="306070"/>
            </a:xfrm>
          </p:grpSpPr>
          <p:pic>
            <p:nvPicPr>
              <p:cNvPr id="67" name="object 6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523947" y="6749927"/>
                <a:ext cx="241340" cy="147502"/>
              </a:xfrm>
              <a:prstGeom prst="rect">
                <a:avLst/>
              </a:prstGeom>
            </p:spPr>
          </p:pic>
          <p:pic>
            <p:nvPicPr>
              <p:cNvPr id="68" name="object 68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349433" y="6606064"/>
                <a:ext cx="1122047" cy="165096"/>
              </a:xfrm>
              <a:prstGeom prst="rect">
                <a:avLst/>
              </a:prstGeom>
            </p:spPr>
          </p:pic>
          <p:sp>
            <p:nvSpPr>
              <p:cNvPr id="69" name="object 69"/>
              <p:cNvSpPr/>
              <p:nvPr/>
            </p:nvSpPr>
            <p:spPr>
              <a:xfrm>
                <a:off x="5472805" y="6591885"/>
                <a:ext cx="342900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4625">
                    <a:moveTo>
                      <a:pt x="342593" y="0"/>
                    </a:moveTo>
                    <a:lnTo>
                      <a:pt x="0" y="0"/>
                    </a:lnTo>
                    <a:lnTo>
                      <a:pt x="0" y="174631"/>
                    </a:lnTo>
                    <a:lnTo>
                      <a:pt x="342593" y="174631"/>
                    </a:lnTo>
                    <a:lnTo>
                      <a:pt x="342593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ject 70"/>
            <p:cNvSpPr txBox="1"/>
            <p:nvPr/>
          </p:nvSpPr>
          <p:spPr>
            <a:xfrm>
              <a:off x="5064288" y="8025176"/>
              <a:ext cx="1143635" cy="9385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algn="ctr">
                <a:lnSpc>
                  <a:spcPts val="530"/>
                </a:lnSpc>
                <a:spcBef>
                  <a:spcPts val="120"/>
                </a:spcBef>
              </a:pPr>
              <a:r>
                <a:rPr sz="450" spc="-10" dirty="0">
                  <a:solidFill>
                    <a:srgbClr val="151616"/>
                  </a:solidFill>
                  <a:latin typeface="Arial"/>
                  <a:cs typeface="Arial"/>
                </a:rPr>
                <a:t>RYANMATIC</a:t>
              </a:r>
              <a:endParaRPr sz="450">
                <a:latin typeface="Arial"/>
                <a:cs typeface="Arial"/>
              </a:endParaRPr>
            </a:p>
            <a:p>
              <a:pPr marR="8890" algn="ctr">
                <a:lnSpc>
                  <a:spcPts val="350"/>
                </a:lnSpc>
              </a:pPr>
              <a:r>
                <a:rPr sz="300" spc="-10" dirty="0">
                  <a:solidFill>
                    <a:srgbClr val="151616"/>
                  </a:solidFill>
                  <a:latin typeface="Arial"/>
                  <a:cs typeface="Arial"/>
                </a:rPr>
                <a:t>Keighley,</a:t>
              </a:r>
              <a:r>
                <a:rPr sz="300" spc="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300" spc="-10" dirty="0">
                  <a:solidFill>
                    <a:srgbClr val="151616"/>
                  </a:solidFill>
                  <a:latin typeface="Arial"/>
                  <a:cs typeface="Arial"/>
                </a:rPr>
                <a:t>West</a:t>
              </a:r>
              <a:r>
                <a:rPr sz="300" spc="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300" spc="-10" dirty="0">
                  <a:solidFill>
                    <a:srgbClr val="151616"/>
                  </a:solidFill>
                  <a:latin typeface="Arial"/>
                  <a:cs typeface="Arial"/>
                </a:rPr>
                <a:t>Yorkshire</a:t>
              </a:r>
              <a:endParaRPr sz="3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550">
                <a:latin typeface="Arial"/>
                <a:cs typeface="Arial"/>
              </a:endParaRPr>
            </a:p>
            <a:p>
              <a:pPr marL="132080" marR="98425" algn="ctr">
                <a:lnSpc>
                  <a:spcPts val="1220"/>
                </a:lnSpc>
                <a:spcBef>
                  <a:spcPts val="5"/>
                </a:spcBef>
              </a:pPr>
              <a:r>
                <a:rPr sz="1100" b="1" spc="-10" dirty="0">
                  <a:solidFill>
                    <a:srgbClr val="151616"/>
                  </a:solidFill>
                  <a:latin typeface="Arial"/>
                  <a:cs typeface="Arial"/>
                </a:rPr>
                <a:t>EXTRACTION </a:t>
              </a:r>
              <a:r>
                <a:rPr sz="1100" b="1" spc="-20" dirty="0">
                  <a:solidFill>
                    <a:srgbClr val="151616"/>
                  </a:solidFill>
                  <a:latin typeface="Arial"/>
                  <a:cs typeface="Arial"/>
                </a:rPr>
                <a:t>UNIT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083718" y="9030341"/>
              <a:ext cx="626110" cy="530860"/>
            </a:xfrm>
            <a:custGeom>
              <a:avLst/>
              <a:gdLst/>
              <a:ahLst/>
              <a:cxnLst/>
              <a:rect l="l" t="t" r="r" b="b"/>
              <a:pathLst>
                <a:path w="626110" h="530859">
                  <a:moveTo>
                    <a:pt x="562175" y="481446"/>
                  </a:moveTo>
                  <a:lnTo>
                    <a:pt x="532428" y="501868"/>
                  </a:lnTo>
                  <a:lnTo>
                    <a:pt x="625636" y="530459"/>
                  </a:lnTo>
                  <a:lnTo>
                    <a:pt x="612468" y="504107"/>
                  </a:lnTo>
                  <a:lnTo>
                    <a:pt x="588942" y="504107"/>
                  </a:lnTo>
                  <a:lnTo>
                    <a:pt x="562175" y="481446"/>
                  </a:lnTo>
                  <a:close/>
                </a:path>
                <a:path w="626110" h="530859">
                  <a:moveTo>
                    <a:pt x="566828" y="475954"/>
                  </a:moveTo>
                  <a:lnTo>
                    <a:pt x="566096" y="476906"/>
                  </a:lnTo>
                  <a:lnTo>
                    <a:pt x="564573" y="478760"/>
                  </a:lnTo>
                  <a:lnTo>
                    <a:pt x="562993" y="480567"/>
                  </a:lnTo>
                  <a:lnTo>
                    <a:pt x="562175" y="481446"/>
                  </a:lnTo>
                  <a:lnTo>
                    <a:pt x="588942" y="504107"/>
                  </a:lnTo>
                  <a:lnTo>
                    <a:pt x="593592" y="498614"/>
                  </a:lnTo>
                  <a:lnTo>
                    <a:pt x="566828" y="475954"/>
                  </a:lnTo>
                  <a:close/>
                </a:path>
                <a:path w="626110" h="530859">
                  <a:moveTo>
                    <a:pt x="582058" y="443246"/>
                  </a:moveTo>
                  <a:lnTo>
                    <a:pt x="566828" y="475954"/>
                  </a:lnTo>
                  <a:lnTo>
                    <a:pt x="593592" y="498614"/>
                  </a:lnTo>
                  <a:lnTo>
                    <a:pt x="588942" y="504107"/>
                  </a:lnTo>
                  <a:lnTo>
                    <a:pt x="612468" y="504107"/>
                  </a:lnTo>
                  <a:lnTo>
                    <a:pt x="582058" y="443246"/>
                  </a:lnTo>
                  <a:close/>
                </a:path>
                <a:path w="626110" h="530859">
                  <a:moveTo>
                    <a:pt x="4650" y="0"/>
                  </a:moveTo>
                  <a:lnTo>
                    <a:pt x="0" y="5494"/>
                  </a:lnTo>
                  <a:lnTo>
                    <a:pt x="562175" y="481446"/>
                  </a:lnTo>
                  <a:lnTo>
                    <a:pt x="562993" y="480567"/>
                  </a:lnTo>
                  <a:lnTo>
                    <a:pt x="564573" y="478760"/>
                  </a:lnTo>
                  <a:lnTo>
                    <a:pt x="566096" y="476906"/>
                  </a:lnTo>
                  <a:lnTo>
                    <a:pt x="566828" y="475954"/>
                  </a:lnTo>
                  <a:lnTo>
                    <a:pt x="465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2994" y="5096451"/>
              <a:ext cx="789940" cy="549910"/>
            </a:xfrm>
            <a:custGeom>
              <a:avLst/>
              <a:gdLst/>
              <a:ahLst/>
              <a:cxnLst/>
              <a:rect l="l" t="t" r="r" b="b"/>
              <a:pathLst>
                <a:path w="789940" h="549910">
                  <a:moveTo>
                    <a:pt x="712867" y="520025"/>
                  </a:moveTo>
                  <a:lnTo>
                    <a:pt x="692236" y="549626"/>
                  </a:lnTo>
                  <a:lnTo>
                    <a:pt x="789537" y="543502"/>
                  </a:lnTo>
                  <a:lnTo>
                    <a:pt x="776884" y="531788"/>
                  </a:lnTo>
                  <a:lnTo>
                    <a:pt x="745905" y="531788"/>
                  </a:lnTo>
                  <a:lnTo>
                    <a:pt x="712867" y="520025"/>
                  </a:lnTo>
                  <a:close/>
                </a:path>
                <a:path w="789940" h="549910">
                  <a:moveTo>
                    <a:pt x="715281" y="513244"/>
                  </a:moveTo>
                  <a:lnTo>
                    <a:pt x="714931" y="514393"/>
                  </a:lnTo>
                  <a:lnTo>
                    <a:pt x="714160" y="516665"/>
                  </a:lnTo>
                  <a:lnTo>
                    <a:pt x="713322" y="518915"/>
                  </a:lnTo>
                  <a:lnTo>
                    <a:pt x="712867" y="520025"/>
                  </a:lnTo>
                  <a:lnTo>
                    <a:pt x="745905" y="531788"/>
                  </a:lnTo>
                  <a:lnTo>
                    <a:pt x="748317" y="525006"/>
                  </a:lnTo>
                  <a:lnTo>
                    <a:pt x="715281" y="513244"/>
                  </a:lnTo>
                  <a:close/>
                </a:path>
                <a:path w="789940" h="549910">
                  <a:moveTo>
                    <a:pt x="717998" y="477267"/>
                  </a:moveTo>
                  <a:lnTo>
                    <a:pt x="718289" y="479916"/>
                  </a:lnTo>
                  <a:lnTo>
                    <a:pt x="718508" y="482544"/>
                  </a:lnTo>
                  <a:lnTo>
                    <a:pt x="718656" y="485143"/>
                  </a:lnTo>
                  <a:lnTo>
                    <a:pt x="718677" y="492796"/>
                  </a:lnTo>
                  <a:lnTo>
                    <a:pt x="718545" y="495296"/>
                  </a:lnTo>
                  <a:lnTo>
                    <a:pt x="715281" y="513244"/>
                  </a:lnTo>
                  <a:lnTo>
                    <a:pt x="748317" y="525006"/>
                  </a:lnTo>
                  <a:lnTo>
                    <a:pt x="745905" y="531788"/>
                  </a:lnTo>
                  <a:lnTo>
                    <a:pt x="776884" y="531788"/>
                  </a:lnTo>
                  <a:lnTo>
                    <a:pt x="717998" y="477267"/>
                  </a:lnTo>
                  <a:close/>
                </a:path>
                <a:path w="789940" h="549910">
                  <a:moveTo>
                    <a:pt x="7199" y="261140"/>
                  </a:moveTo>
                  <a:lnTo>
                    <a:pt x="7199" y="263678"/>
                  </a:lnTo>
                  <a:lnTo>
                    <a:pt x="2393" y="267069"/>
                  </a:lnTo>
                  <a:lnTo>
                    <a:pt x="712867" y="520025"/>
                  </a:lnTo>
                  <a:lnTo>
                    <a:pt x="713322" y="518915"/>
                  </a:lnTo>
                  <a:lnTo>
                    <a:pt x="714160" y="516665"/>
                  </a:lnTo>
                  <a:lnTo>
                    <a:pt x="714931" y="514393"/>
                  </a:lnTo>
                  <a:lnTo>
                    <a:pt x="715281" y="513244"/>
                  </a:lnTo>
                  <a:lnTo>
                    <a:pt x="7199" y="261140"/>
                  </a:lnTo>
                  <a:close/>
                </a:path>
                <a:path w="789940" h="549910">
                  <a:moveTo>
                    <a:pt x="0" y="263678"/>
                  </a:moveTo>
                  <a:lnTo>
                    <a:pt x="0" y="266217"/>
                  </a:lnTo>
                  <a:lnTo>
                    <a:pt x="2393" y="267069"/>
                  </a:lnTo>
                  <a:lnTo>
                    <a:pt x="0" y="263678"/>
                  </a:lnTo>
                  <a:close/>
                </a:path>
                <a:path w="789940" h="549910">
                  <a:moveTo>
                    <a:pt x="7199" y="0"/>
                  </a:moveTo>
                  <a:lnTo>
                    <a:pt x="0" y="0"/>
                  </a:lnTo>
                  <a:lnTo>
                    <a:pt x="0" y="263678"/>
                  </a:lnTo>
                  <a:lnTo>
                    <a:pt x="2393" y="267069"/>
                  </a:lnTo>
                  <a:lnTo>
                    <a:pt x="4805" y="260287"/>
                  </a:lnTo>
                  <a:lnTo>
                    <a:pt x="7199" y="260287"/>
                  </a:lnTo>
                  <a:lnTo>
                    <a:pt x="7199" y="0"/>
                  </a:lnTo>
                  <a:close/>
                </a:path>
                <a:path w="789940" h="549910">
                  <a:moveTo>
                    <a:pt x="4805" y="260287"/>
                  </a:moveTo>
                  <a:lnTo>
                    <a:pt x="2393" y="267069"/>
                  </a:lnTo>
                  <a:lnTo>
                    <a:pt x="7199" y="263678"/>
                  </a:lnTo>
                  <a:lnTo>
                    <a:pt x="7199" y="261140"/>
                  </a:lnTo>
                  <a:lnTo>
                    <a:pt x="4805" y="260287"/>
                  </a:lnTo>
                  <a:close/>
                </a:path>
                <a:path w="789940" h="549910">
                  <a:moveTo>
                    <a:pt x="7199" y="260287"/>
                  </a:moveTo>
                  <a:lnTo>
                    <a:pt x="4805" y="260287"/>
                  </a:lnTo>
                  <a:lnTo>
                    <a:pt x="7199" y="261140"/>
                  </a:lnTo>
                  <a:lnTo>
                    <a:pt x="7199" y="260287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2323" y="4199137"/>
              <a:ext cx="1489710" cy="577215"/>
            </a:xfrm>
            <a:custGeom>
              <a:avLst/>
              <a:gdLst/>
              <a:ahLst/>
              <a:cxnLst/>
              <a:rect l="l" t="t" r="r" b="b"/>
              <a:pathLst>
                <a:path w="1489710" h="577214">
                  <a:moveTo>
                    <a:pt x="1489214" y="268211"/>
                  </a:moveTo>
                  <a:lnTo>
                    <a:pt x="1489062" y="0"/>
                  </a:lnTo>
                  <a:lnTo>
                    <a:pt x="1481874" y="0"/>
                  </a:lnTo>
                  <a:lnTo>
                    <a:pt x="1482013" y="268770"/>
                  </a:lnTo>
                  <a:lnTo>
                    <a:pt x="745617" y="409829"/>
                  </a:lnTo>
                  <a:lnTo>
                    <a:pt x="747204" y="405549"/>
                  </a:lnTo>
                  <a:lnTo>
                    <a:pt x="99999" y="165150"/>
                  </a:lnTo>
                  <a:lnTo>
                    <a:pt x="100482" y="164045"/>
                  </a:lnTo>
                  <a:lnTo>
                    <a:pt x="121031" y="135839"/>
                  </a:lnTo>
                  <a:lnTo>
                    <a:pt x="23660" y="140639"/>
                  </a:lnTo>
                  <a:lnTo>
                    <a:pt x="94297" y="207835"/>
                  </a:lnTo>
                  <a:lnTo>
                    <a:pt x="94030" y="205181"/>
                  </a:lnTo>
                  <a:lnTo>
                    <a:pt x="93853" y="202565"/>
                  </a:lnTo>
                  <a:lnTo>
                    <a:pt x="97497" y="171907"/>
                  </a:lnTo>
                  <a:lnTo>
                    <a:pt x="740625" y="410781"/>
                  </a:lnTo>
                  <a:lnTo>
                    <a:pt x="78003" y="537705"/>
                  </a:lnTo>
                  <a:lnTo>
                    <a:pt x="77825" y="536511"/>
                  </a:lnTo>
                  <a:lnTo>
                    <a:pt x="77558" y="534123"/>
                  </a:lnTo>
                  <a:lnTo>
                    <a:pt x="77368" y="531710"/>
                  </a:lnTo>
                  <a:lnTo>
                    <a:pt x="77254" y="529297"/>
                  </a:lnTo>
                  <a:lnTo>
                    <a:pt x="77330" y="521944"/>
                  </a:lnTo>
                  <a:lnTo>
                    <a:pt x="80797" y="501726"/>
                  </a:lnTo>
                  <a:lnTo>
                    <a:pt x="0" y="556310"/>
                  </a:lnTo>
                  <a:lnTo>
                    <a:pt x="95237" y="577164"/>
                  </a:lnTo>
                  <a:lnTo>
                    <a:pt x="93649" y="575030"/>
                  </a:lnTo>
                  <a:lnTo>
                    <a:pt x="92125" y="572871"/>
                  </a:lnTo>
                  <a:lnTo>
                    <a:pt x="79349" y="544766"/>
                  </a:lnTo>
                  <a:lnTo>
                    <a:pt x="1486293" y="275272"/>
                  </a:lnTo>
                  <a:lnTo>
                    <a:pt x="1489214" y="274713"/>
                  </a:lnTo>
                  <a:lnTo>
                    <a:pt x="1489214" y="271741"/>
                  </a:lnTo>
                  <a:lnTo>
                    <a:pt x="1489214" y="268211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" name="object 74"/>
            <p:cNvGrpSpPr/>
            <p:nvPr/>
          </p:nvGrpSpPr>
          <p:grpSpPr>
            <a:xfrm>
              <a:off x="5047221" y="4777476"/>
              <a:ext cx="1741170" cy="4893310"/>
              <a:chOff x="5047221" y="4777476"/>
              <a:chExt cx="1741170" cy="4893310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5400230" y="8089579"/>
                <a:ext cx="459105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20954">
                    <a:moveTo>
                      <a:pt x="20713" y="4635"/>
                    </a:moveTo>
                    <a:lnTo>
                      <a:pt x="16065" y="0"/>
                    </a:lnTo>
                    <a:lnTo>
                      <a:pt x="10350" y="0"/>
                    </a:lnTo>
                    <a:lnTo>
                      <a:pt x="4635" y="0"/>
                    </a:lnTo>
                    <a:lnTo>
                      <a:pt x="0" y="4635"/>
                    </a:lnTo>
                    <a:lnTo>
                      <a:pt x="0" y="16078"/>
                    </a:lnTo>
                    <a:lnTo>
                      <a:pt x="4635" y="20713"/>
                    </a:lnTo>
                    <a:lnTo>
                      <a:pt x="16065" y="20713"/>
                    </a:lnTo>
                    <a:lnTo>
                      <a:pt x="20713" y="16078"/>
                    </a:lnTo>
                    <a:lnTo>
                      <a:pt x="20713" y="4635"/>
                    </a:lnTo>
                    <a:close/>
                  </a:path>
                  <a:path w="459104" h="20954">
                    <a:moveTo>
                      <a:pt x="458889" y="4635"/>
                    </a:moveTo>
                    <a:lnTo>
                      <a:pt x="454253" y="0"/>
                    </a:lnTo>
                    <a:lnTo>
                      <a:pt x="448538" y="0"/>
                    </a:lnTo>
                    <a:lnTo>
                      <a:pt x="442810" y="0"/>
                    </a:lnTo>
                    <a:lnTo>
                      <a:pt x="438175" y="4635"/>
                    </a:lnTo>
                    <a:lnTo>
                      <a:pt x="438175" y="16078"/>
                    </a:lnTo>
                    <a:lnTo>
                      <a:pt x="442810" y="20713"/>
                    </a:lnTo>
                    <a:lnTo>
                      <a:pt x="454253" y="20713"/>
                    </a:lnTo>
                    <a:lnTo>
                      <a:pt x="458889" y="16078"/>
                    </a:lnTo>
                    <a:lnTo>
                      <a:pt x="458889" y="4635"/>
                    </a:lnTo>
                    <a:close/>
                  </a:path>
                </a:pathLst>
              </a:custGeom>
              <a:solidFill>
                <a:srgbClr val="81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6" name="object 76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047221" y="9612813"/>
                <a:ext cx="1170802" cy="57412"/>
              </a:xfrm>
              <a:prstGeom prst="rect">
                <a:avLst/>
              </a:prstGeom>
            </p:spPr>
          </p:pic>
          <p:pic>
            <p:nvPicPr>
              <p:cNvPr id="77" name="object 77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047221" y="7926782"/>
                <a:ext cx="1170802" cy="49983"/>
              </a:xfrm>
              <a:prstGeom prst="rect">
                <a:avLst/>
              </a:prstGeom>
            </p:spPr>
          </p:pic>
          <p:pic>
            <p:nvPicPr>
              <p:cNvPr id="78" name="object 78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523947" y="7804289"/>
                <a:ext cx="241340" cy="87003"/>
              </a:xfrm>
              <a:prstGeom prst="rect">
                <a:avLst/>
              </a:prstGeom>
            </p:spPr>
          </p:pic>
          <p:sp>
            <p:nvSpPr>
              <p:cNvPr id="79" name="object 79"/>
              <p:cNvSpPr/>
              <p:nvPr/>
            </p:nvSpPr>
            <p:spPr>
              <a:xfrm>
                <a:off x="5913644" y="4777476"/>
                <a:ext cx="560705" cy="3046095"/>
              </a:xfrm>
              <a:custGeom>
                <a:avLst/>
                <a:gdLst/>
                <a:ahLst/>
                <a:cxnLst/>
                <a:rect l="l" t="t" r="r" b="b"/>
                <a:pathLst>
                  <a:path w="560704" h="3046095">
                    <a:moveTo>
                      <a:pt x="0" y="2956011"/>
                    </a:moveTo>
                    <a:lnTo>
                      <a:pt x="38404" y="3045622"/>
                    </a:lnTo>
                    <a:lnTo>
                      <a:pt x="57706" y="3000585"/>
                    </a:lnTo>
                    <a:lnTo>
                      <a:pt x="34804" y="3000585"/>
                    </a:lnTo>
                    <a:lnTo>
                      <a:pt x="34801" y="2965518"/>
                    </a:lnTo>
                    <a:lnTo>
                      <a:pt x="2401" y="2957173"/>
                    </a:lnTo>
                    <a:lnTo>
                      <a:pt x="0" y="2956011"/>
                    </a:lnTo>
                    <a:close/>
                  </a:path>
                  <a:path w="560704" h="3046095">
                    <a:moveTo>
                      <a:pt x="34804" y="2965518"/>
                    </a:moveTo>
                    <a:lnTo>
                      <a:pt x="34804" y="3000585"/>
                    </a:lnTo>
                    <a:lnTo>
                      <a:pt x="42005" y="3000585"/>
                    </a:lnTo>
                    <a:lnTo>
                      <a:pt x="42005" y="2965612"/>
                    </a:lnTo>
                    <a:lnTo>
                      <a:pt x="38404" y="2965612"/>
                    </a:lnTo>
                    <a:lnTo>
                      <a:pt x="36003" y="2965575"/>
                    </a:lnTo>
                    <a:lnTo>
                      <a:pt x="34804" y="2965518"/>
                    </a:lnTo>
                    <a:close/>
                  </a:path>
                  <a:path w="560704" h="3046095">
                    <a:moveTo>
                      <a:pt x="76809" y="2956011"/>
                    </a:moveTo>
                    <a:lnTo>
                      <a:pt x="42005" y="2965518"/>
                    </a:lnTo>
                    <a:lnTo>
                      <a:pt x="42005" y="3000585"/>
                    </a:lnTo>
                    <a:lnTo>
                      <a:pt x="57706" y="3000585"/>
                    </a:lnTo>
                    <a:lnTo>
                      <a:pt x="76809" y="2956011"/>
                    </a:lnTo>
                    <a:close/>
                  </a:path>
                  <a:path w="560704" h="3046095">
                    <a:moveTo>
                      <a:pt x="34804" y="1653566"/>
                    </a:moveTo>
                    <a:lnTo>
                      <a:pt x="34804" y="2965518"/>
                    </a:lnTo>
                    <a:lnTo>
                      <a:pt x="36003" y="2965575"/>
                    </a:lnTo>
                    <a:lnTo>
                      <a:pt x="38404" y="2965612"/>
                    </a:lnTo>
                    <a:lnTo>
                      <a:pt x="40806" y="2965575"/>
                    </a:lnTo>
                    <a:lnTo>
                      <a:pt x="42002" y="2965518"/>
                    </a:lnTo>
                    <a:lnTo>
                      <a:pt x="42005" y="1657167"/>
                    </a:lnTo>
                    <a:lnTo>
                      <a:pt x="38404" y="1657167"/>
                    </a:lnTo>
                    <a:lnTo>
                      <a:pt x="34804" y="1653566"/>
                    </a:lnTo>
                    <a:close/>
                  </a:path>
                  <a:path w="560704" h="3046095">
                    <a:moveTo>
                      <a:pt x="42005" y="2965518"/>
                    </a:moveTo>
                    <a:lnTo>
                      <a:pt x="40806" y="2965575"/>
                    </a:lnTo>
                    <a:lnTo>
                      <a:pt x="38404" y="2965612"/>
                    </a:lnTo>
                    <a:lnTo>
                      <a:pt x="42005" y="2965612"/>
                    </a:lnTo>
                    <a:close/>
                  </a:path>
                  <a:path w="560704" h="3046095">
                    <a:moveTo>
                      <a:pt x="552931" y="1649967"/>
                    </a:moveTo>
                    <a:lnTo>
                      <a:pt x="38404" y="1649967"/>
                    </a:lnTo>
                    <a:lnTo>
                      <a:pt x="34804" y="1653566"/>
                    </a:lnTo>
                    <a:lnTo>
                      <a:pt x="38404" y="1657167"/>
                    </a:lnTo>
                    <a:lnTo>
                      <a:pt x="42005" y="1657167"/>
                    </a:lnTo>
                    <a:lnTo>
                      <a:pt x="42005" y="1653566"/>
                    </a:lnTo>
                    <a:lnTo>
                      <a:pt x="552931" y="1653566"/>
                    </a:lnTo>
                    <a:lnTo>
                      <a:pt x="552931" y="1649967"/>
                    </a:lnTo>
                    <a:close/>
                  </a:path>
                  <a:path w="560704" h="3046095">
                    <a:moveTo>
                      <a:pt x="552931" y="1653566"/>
                    </a:moveTo>
                    <a:lnTo>
                      <a:pt x="42005" y="1653566"/>
                    </a:lnTo>
                    <a:lnTo>
                      <a:pt x="42005" y="1657167"/>
                    </a:lnTo>
                    <a:lnTo>
                      <a:pt x="556530" y="1657167"/>
                    </a:lnTo>
                    <a:lnTo>
                      <a:pt x="552931" y="1653566"/>
                    </a:lnTo>
                    <a:close/>
                  </a:path>
                  <a:path w="560704" h="3046095">
                    <a:moveTo>
                      <a:pt x="560130" y="0"/>
                    </a:moveTo>
                    <a:lnTo>
                      <a:pt x="552931" y="0"/>
                    </a:lnTo>
                    <a:lnTo>
                      <a:pt x="552931" y="1653566"/>
                    </a:lnTo>
                    <a:lnTo>
                      <a:pt x="556530" y="1657167"/>
                    </a:lnTo>
                    <a:lnTo>
                      <a:pt x="556530" y="1649967"/>
                    </a:lnTo>
                    <a:lnTo>
                      <a:pt x="560130" y="1649967"/>
                    </a:lnTo>
                    <a:lnTo>
                      <a:pt x="560130" y="0"/>
                    </a:lnTo>
                    <a:close/>
                  </a:path>
                  <a:path w="560704" h="3046095">
                    <a:moveTo>
                      <a:pt x="560130" y="1649967"/>
                    </a:moveTo>
                    <a:lnTo>
                      <a:pt x="556530" y="1649967"/>
                    </a:lnTo>
                    <a:lnTo>
                      <a:pt x="556530" y="1657167"/>
                    </a:lnTo>
                    <a:lnTo>
                      <a:pt x="560130" y="1653566"/>
                    </a:lnTo>
                    <a:lnTo>
                      <a:pt x="560130" y="1649967"/>
                    </a:lnTo>
                    <a:close/>
                  </a:path>
                  <a:path w="560704" h="3046095">
                    <a:moveTo>
                      <a:pt x="560130" y="1653566"/>
                    </a:moveTo>
                    <a:lnTo>
                      <a:pt x="556530" y="1657167"/>
                    </a:lnTo>
                    <a:lnTo>
                      <a:pt x="560130" y="1657167"/>
                    </a:lnTo>
                    <a:lnTo>
                      <a:pt x="560130" y="1653566"/>
                    </a:lnTo>
                    <a:close/>
                  </a:path>
                  <a:path w="560704" h="3046095">
                    <a:moveTo>
                      <a:pt x="38404" y="1649967"/>
                    </a:moveTo>
                    <a:lnTo>
                      <a:pt x="34804" y="1649967"/>
                    </a:lnTo>
                    <a:lnTo>
                      <a:pt x="34804" y="1653566"/>
                    </a:lnTo>
                    <a:lnTo>
                      <a:pt x="38404" y="1649967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6194895" y="8436771"/>
                <a:ext cx="456565" cy="699135"/>
              </a:xfrm>
              <a:custGeom>
                <a:avLst/>
                <a:gdLst/>
                <a:ahLst/>
                <a:cxnLst/>
                <a:rect l="l" t="t" r="r" b="b"/>
                <a:pathLst>
                  <a:path w="456565" h="699134">
                    <a:moveTo>
                      <a:pt x="456184" y="0"/>
                    </a:moveTo>
                    <a:lnTo>
                      <a:pt x="432358" y="0"/>
                    </a:lnTo>
                    <a:lnTo>
                      <a:pt x="431761" y="449313"/>
                    </a:lnTo>
                    <a:lnTo>
                      <a:pt x="432066" y="554532"/>
                    </a:lnTo>
                    <a:lnTo>
                      <a:pt x="432358" y="590651"/>
                    </a:lnTo>
                    <a:lnTo>
                      <a:pt x="427990" y="624293"/>
                    </a:lnTo>
                    <a:lnTo>
                      <a:pt x="416750" y="651446"/>
                    </a:lnTo>
                    <a:lnTo>
                      <a:pt x="401358" y="668477"/>
                    </a:lnTo>
                    <a:lnTo>
                      <a:pt x="384543" y="671728"/>
                    </a:lnTo>
                    <a:lnTo>
                      <a:pt x="369036" y="657542"/>
                    </a:lnTo>
                    <a:lnTo>
                      <a:pt x="357581" y="622274"/>
                    </a:lnTo>
                    <a:lnTo>
                      <a:pt x="352894" y="562254"/>
                    </a:lnTo>
                    <a:lnTo>
                      <a:pt x="349338" y="526859"/>
                    </a:lnTo>
                    <a:lnTo>
                      <a:pt x="326732" y="470573"/>
                    </a:lnTo>
                    <a:lnTo>
                      <a:pt x="280797" y="425005"/>
                    </a:lnTo>
                    <a:lnTo>
                      <a:pt x="220560" y="399961"/>
                    </a:lnTo>
                    <a:lnTo>
                      <a:pt x="196011" y="397179"/>
                    </a:lnTo>
                    <a:lnTo>
                      <a:pt x="133921" y="397179"/>
                    </a:lnTo>
                    <a:lnTo>
                      <a:pt x="133921" y="363448"/>
                    </a:lnTo>
                    <a:lnTo>
                      <a:pt x="50609" y="363448"/>
                    </a:lnTo>
                    <a:lnTo>
                      <a:pt x="50609" y="199301"/>
                    </a:lnTo>
                    <a:lnTo>
                      <a:pt x="0" y="199301"/>
                    </a:lnTo>
                    <a:lnTo>
                      <a:pt x="0" y="615467"/>
                    </a:lnTo>
                    <a:lnTo>
                      <a:pt x="50609" y="615467"/>
                    </a:lnTo>
                    <a:lnTo>
                      <a:pt x="50609" y="454837"/>
                    </a:lnTo>
                    <a:lnTo>
                      <a:pt x="133921" y="454837"/>
                    </a:lnTo>
                    <a:lnTo>
                      <a:pt x="133921" y="421093"/>
                    </a:lnTo>
                    <a:lnTo>
                      <a:pt x="196011" y="421093"/>
                    </a:lnTo>
                    <a:lnTo>
                      <a:pt x="241617" y="431126"/>
                    </a:lnTo>
                    <a:lnTo>
                      <a:pt x="292493" y="465467"/>
                    </a:lnTo>
                    <a:lnTo>
                      <a:pt x="318363" y="505815"/>
                    </a:lnTo>
                    <a:lnTo>
                      <a:pt x="329082" y="562533"/>
                    </a:lnTo>
                    <a:lnTo>
                      <a:pt x="331165" y="597585"/>
                    </a:lnTo>
                    <a:lnTo>
                      <a:pt x="339572" y="644296"/>
                    </a:lnTo>
                    <a:lnTo>
                      <a:pt x="358432" y="684187"/>
                    </a:lnTo>
                    <a:lnTo>
                      <a:pt x="391833" y="698779"/>
                    </a:lnTo>
                    <a:lnTo>
                      <a:pt x="420281" y="684872"/>
                    </a:lnTo>
                    <a:lnTo>
                      <a:pt x="440461" y="655942"/>
                    </a:lnTo>
                    <a:lnTo>
                      <a:pt x="452412" y="621322"/>
                    </a:lnTo>
                    <a:lnTo>
                      <a:pt x="456184" y="590372"/>
                    </a:lnTo>
                    <a:lnTo>
                      <a:pt x="455688" y="506222"/>
                    </a:lnTo>
                    <a:lnTo>
                      <a:pt x="456184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6481641" y="7874780"/>
                <a:ext cx="30543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305434" h="492125">
                    <a:moveTo>
                      <a:pt x="252223" y="0"/>
                    </a:moveTo>
                    <a:lnTo>
                      <a:pt x="52725" y="0"/>
                    </a:lnTo>
                    <a:lnTo>
                      <a:pt x="32251" y="5183"/>
                    </a:lnTo>
                    <a:lnTo>
                      <a:pt x="15487" y="19294"/>
                    </a:lnTo>
                    <a:lnTo>
                      <a:pt x="4159" y="40179"/>
                    </a:lnTo>
                    <a:lnTo>
                      <a:pt x="0" y="65681"/>
                    </a:lnTo>
                    <a:lnTo>
                      <a:pt x="0" y="425937"/>
                    </a:lnTo>
                    <a:lnTo>
                      <a:pt x="4159" y="451440"/>
                    </a:lnTo>
                    <a:lnTo>
                      <a:pt x="15487" y="472325"/>
                    </a:lnTo>
                    <a:lnTo>
                      <a:pt x="32251" y="486436"/>
                    </a:lnTo>
                    <a:lnTo>
                      <a:pt x="52725" y="491619"/>
                    </a:lnTo>
                    <a:lnTo>
                      <a:pt x="252223" y="491619"/>
                    </a:lnTo>
                    <a:lnTo>
                      <a:pt x="272696" y="486436"/>
                    </a:lnTo>
                    <a:lnTo>
                      <a:pt x="289461" y="472325"/>
                    </a:lnTo>
                    <a:lnTo>
                      <a:pt x="300788" y="451440"/>
                    </a:lnTo>
                    <a:lnTo>
                      <a:pt x="304948" y="425937"/>
                    </a:lnTo>
                    <a:lnTo>
                      <a:pt x="304948" y="65681"/>
                    </a:lnTo>
                    <a:lnTo>
                      <a:pt x="300788" y="40179"/>
                    </a:lnTo>
                    <a:lnTo>
                      <a:pt x="289461" y="19294"/>
                    </a:lnTo>
                    <a:lnTo>
                      <a:pt x="272696" y="5183"/>
                    </a:lnTo>
                    <a:lnTo>
                      <a:pt x="252223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6481641" y="7874780"/>
                <a:ext cx="30543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305434" h="492125">
                    <a:moveTo>
                      <a:pt x="52725" y="0"/>
                    </a:moveTo>
                    <a:lnTo>
                      <a:pt x="252223" y="0"/>
                    </a:lnTo>
                    <a:lnTo>
                      <a:pt x="272696" y="5183"/>
                    </a:lnTo>
                    <a:lnTo>
                      <a:pt x="289461" y="19294"/>
                    </a:lnTo>
                    <a:lnTo>
                      <a:pt x="300788" y="40179"/>
                    </a:lnTo>
                    <a:lnTo>
                      <a:pt x="304948" y="65681"/>
                    </a:lnTo>
                    <a:lnTo>
                      <a:pt x="304948" y="425937"/>
                    </a:lnTo>
                    <a:lnTo>
                      <a:pt x="300788" y="451440"/>
                    </a:lnTo>
                    <a:lnTo>
                      <a:pt x="289461" y="472325"/>
                    </a:lnTo>
                    <a:lnTo>
                      <a:pt x="272696" y="486436"/>
                    </a:lnTo>
                    <a:lnTo>
                      <a:pt x="252223" y="491619"/>
                    </a:lnTo>
                    <a:lnTo>
                      <a:pt x="52725" y="491619"/>
                    </a:lnTo>
                    <a:lnTo>
                      <a:pt x="32251" y="486436"/>
                    </a:lnTo>
                    <a:lnTo>
                      <a:pt x="15487" y="472325"/>
                    </a:lnTo>
                    <a:lnTo>
                      <a:pt x="4159" y="451440"/>
                    </a:lnTo>
                    <a:lnTo>
                      <a:pt x="0" y="425937"/>
                    </a:lnTo>
                    <a:lnTo>
                      <a:pt x="0" y="65681"/>
                    </a:lnTo>
                    <a:lnTo>
                      <a:pt x="4159" y="40179"/>
                    </a:lnTo>
                    <a:lnTo>
                      <a:pt x="15487" y="19294"/>
                    </a:lnTo>
                    <a:lnTo>
                      <a:pt x="32251" y="5183"/>
                    </a:lnTo>
                    <a:lnTo>
                      <a:pt x="52725" y="0"/>
                    </a:lnTo>
                    <a:close/>
                  </a:path>
                </a:pathLst>
              </a:custGeom>
              <a:ln w="3175">
                <a:solidFill>
                  <a:srgbClr val="81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6629429" y="8125221"/>
                <a:ext cx="2667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66675">
                    <a:moveTo>
                      <a:pt x="26661" y="0"/>
                    </a:moveTo>
                    <a:lnTo>
                      <a:pt x="0" y="0"/>
                    </a:lnTo>
                    <a:lnTo>
                      <a:pt x="0" y="66661"/>
                    </a:lnTo>
                    <a:lnTo>
                      <a:pt x="26661" y="66661"/>
                    </a:lnTo>
                    <a:lnTo>
                      <a:pt x="266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6629429" y="8125221"/>
                <a:ext cx="2667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66675">
                    <a:moveTo>
                      <a:pt x="26661" y="0"/>
                    </a:moveTo>
                    <a:lnTo>
                      <a:pt x="0" y="0"/>
                    </a:lnTo>
                    <a:lnTo>
                      <a:pt x="0" y="66661"/>
                    </a:lnTo>
                    <a:lnTo>
                      <a:pt x="26661" y="66661"/>
                    </a:lnTo>
                    <a:lnTo>
                      <a:pt x="26661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6561910" y="8228217"/>
                <a:ext cx="2857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67945">
                    <a:moveTo>
                      <a:pt x="1717" y="0"/>
                    </a:moveTo>
                    <a:lnTo>
                      <a:pt x="0" y="66639"/>
                    </a:lnTo>
                    <a:lnTo>
                      <a:pt x="26657" y="67326"/>
                    </a:lnTo>
                    <a:lnTo>
                      <a:pt x="28371" y="683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6561910" y="8228217"/>
                <a:ext cx="2857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67945">
                    <a:moveTo>
                      <a:pt x="0" y="66639"/>
                    </a:moveTo>
                    <a:lnTo>
                      <a:pt x="26657" y="67326"/>
                    </a:lnTo>
                    <a:lnTo>
                      <a:pt x="28371" y="683"/>
                    </a:lnTo>
                    <a:lnTo>
                      <a:pt x="1717" y="0"/>
                    </a:lnTo>
                    <a:lnTo>
                      <a:pt x="0" y="66639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6698570" y="8228217"/>
                <a:ext cx="2857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67945">
                    <a:moveTo>
                      <a:pt x="1713" y="0"/>
                    </a:moveTo>
                    <a:lnTo>
                      <a:pt x="0" y="66639"/>
                    </a:lnTo>
                    <a:lnTo>
                      <a:pt x="26654" y="67326"/>
                    </a:lnTo>
                    <a:lnTo>
                      <a:pt x="28371" y="683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6698570" y="8228217"/>
                <a:ext cx="2857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67945">
                    <a:moveTo>
                      <a:pt x="0" y="66639"/>
                    </a:moveTo>
                    <a:lnTo>
                      <a:pt x="26654" y="67326"/>
                    </a:lnTo>
                    <a:lnTo>
                      <a:pt x="28371" y="683"/>
                    </a:lnTo>
                    <a:lnTo>
                      <a:pt x="1713" y="0"/>
                    </a:lnTo>
                    <a:lnTo>
                      <a:pt x="0" y="66639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6492510" y="7881756"/>
                <a:ext cx="290195" cy="173990"/>
              </a:xfrm>
              <a:custGeom>
                <a:avLst/>
                <a:gdLst/>
                <a:ahLst/>
                <a:cxnLst/>
                <a:rect l="l" t="t" r="r" b="b"/>
                <a:pathLst>
                  <a:path w="290195" h="173990">
                    <a:moveTo>
                      <a:pt x="245976" y="0"/>
                    </a:moveTo>
                    <a:lnTo>
                      <a:pt x="42219" y="0"/>
                    </a:lnTo>
                    <a:lnTo>
                      <a:pt x="25467" y="8984"/>
                    </a:lnTo>
                    <a:lnTo>
                      <a:pt x="12846" y="21178"/>
                    </a:lnTo>
                    <a:lnTo>
                      <a:pt x="4357" y="36582"/>
                    </a:lnTo>
                    <a:lnTo>
                      <a:pt x="0" y="55195"/>
                    </a:lnTo>
                    <a:lnTo>
                      <a:pt x="0" y="173523"/>
                    </a:lnTo>
                    <a:lnTo>
                      <a:pt x="290029" y="173523"/>
                    </a:lnTo>
                    <a:lnTo>
                      <a:pt x="290029" y="59086"/>
                    </a:lnTo>
                    <a:lnTo>
                      <a:pt x="283147" y="36745"/>
                    </a:lnTo>
                    <a:lnTo>
                      <a:pt x="273511" y="19451"/>
                    </a:lnTo>
                    <a:lnTo>
                      <a:pt x="261120" y="7202"/>
                    </a:lnTo>
                    <a:lnTo>
                      <a:pt x="245976" y="0"/>
                    </a:lnTo>
                    <a:close/>
                  </a:path>
                </a:pathLst>
              </a:custGeom>
              <a:solidFill>
                <a:srgbClr val="AFB0B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" name="object 90"/>
            <p:cNvSpPr txBox="1"/>
            <p:nvPr/>
          </p:nvSpPr>
          <p:spPr>
            <a:xfrm>
              <a:off x="6513469" y="7865922"/>
              <a:ext cx="233679" cy="126364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marR="5080" indent="21590">
                <a:lnSpc>
                  <a:spcPts val="380"/>
                </a:lnSpc>
                <a:spcBef>
                  <a:spcPts val="135"/>
                </a:spcBef>
              </a:pPr>
              <a:r>
                <a:rPr sz="350" spc="-10" dirty="0">
                  <a:solidFill>
                    <a:srgbClr val="151616"/>
                  </a:solidFill>
                  <a:latin typeface="Arial"/>
                  <a:cs typeface="Arial"/>
                </a:rPr>
                <a:t>POWER</a:t>
              </a:r>
              <a:r>
                <a:rPr sz="350" spc="5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350" spc="-20" dirty="0">
                  <a:solidFill>
                    <a:srgbClr val="151616"/>
                  </a:solidFill>
                  <a:latin typeface="Arial"/>
                  <a:cs typeface="Arial"/>
                </a:rPr>
                <a:t>BREAKER</a:t>
              </a:r>
              <a:endParaRPr sz="350">
                <a:latin typeface="Arial"/>
                <a:cs typeface="Arial"/>
              </a:endParaRPr>
            </a:p>
          </p:txBody>
        </p:sp>
        <p:grpSp>
          <p:nvGrpSpPr>
            <p:cNvPr id="91" name="object 91"/>
            <p:cNvGrpSpPr/>
            <p:nvPr/>
          </p:nvGrpSpPr>
          <p:grpSpPr>
            <a:xfrm>
              <a:off x="6481479" y="7270012"/>
              <a:ext cx="303530" cy="1225550"/>
              <a:chOff x="6481479" y="7270012"/>
              <a:chExt cx="303530" cy="1225550"/>
            </a:xfrm>
          </p:grpSpPr>
          <p:sp>
            <p:nvSpPr>
              <p:cNvPr id="92" name="object 92"/>
              <p:cNvSpPr/>
              <p:nvPr/>
            </p:nvSpPr>
            <p:spPr>
              <a:xfrm>
                <a:off x="6557674" y="7992630"/>
                <a:ext cx="14097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40970" h="56515">
                    <a:moveTo>
                      <a:pt x="132839" y="0"/>
                    </a:moveTo>
                    <a:lnTo>
                      <a:pt x="17297" y="0"/>
                    </a:lnTo>
                    <a:lnTo>
                      <a:pt x="7782" y="0"/>
                    </a:lnTo>
                    <a:lnTo>
                      <a:pt x="0" y="3096"/>
                    </a:lnTo>
                    <a:lnTo>
                      <a:pt x="0" y="52833"/>
                    </a:lnTo>
                    <a:lnTo>
                      <a:pt x="7782" y="55929"/>
                    </a:lnTo>
                    <a:lnTo>
                      <a:pt x="132839" y="55929"/>
                    </a:lnTo>
                    <a:lnTo>
                      <a:pt x="140625" y="52833"/>
                    </a:lnTo>
                    <a:lnTo>
                      <a:pt x="140625" y="3096"/>
                    </a:lnTo>
                    <a:lnTo>
                      <a:pt x="132839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6557674" y="7992630"/>
                <a:ext cx="14097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40970" h="56515">
                    <a:moveTo>
                      <a:pt x="17297" y="0"/>
                    </a:moveTo>
                    <a:lnTo>
                      <a:pt x="123324" y="0"/>
                    </a:lnTo>
                    <a:lnTo>
                      <a:pt x="132839" y="0"/>
                    </a:lnTo>
                    <a:lnTo>
                      <a:pt x="140625" y="3096"/>
                    </a:lnTo>
                    <a:lnTo>
                      <a:pt x="140625" y="6879"/>
                    </a:lnTo>
                    <a:lnTo>
                      <a:pt x="140625" y="49049"/>
                    </a:lnTo>
                    <a:lnTo>
                      <a:pt x="140625" y="52833"/>
                    </a:lnTo>
                    <a:lnTo>
                      <a:pt x="132839" y="55929"/>
                    </a:lnTo>
                    <a:lnTo>
                      <a:pt x="123324" y="55929"/>
                    </a:lnTo>
                    <a:lnTo>
                      <a:pt x="17297" y="55929"/>
                    </a:lnTo>
                    <a:lnTo>
                      <a:pt x="7782" y="55929"/>
                    </a:lnTo>
                    <a:lnTo>
                      <a:pt x="0" y="52833"/>
                    </a:lnTo>
                    <a:lnTo>
                      <a:pt x="0" y="49049"/>
                    </a:lnTo>
                    <a:lnTo>
                      <a:pt x="0" y="6879"/>
                    </a:lnTo>
                    <a:lnTo>
                      <a:pt x="0" y="3096"/>
                    </a:lnTo>
                    <a:lnTo>
                      <a:pt x="7782" y="0"/>
                    </a:lnTo>
                    <a:lnTo>
                      <a:pt x="17297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6481479" y="8065223"/>
                <a:ext cx="3035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3529">
                    <a:moveTo>
                      <a:pt x="303476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81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5" name="object 95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598008" y="8325067"/>
                <a:ext cx="76953" cy="170176"/>
              </a:xfrm>
              <a:prstGeom prst="rect">
                <a:avLst/>
              </a:prstGeom>
            </p:spPr>
          </p:pic>
          <p:sp>
            <p:nvSpPr>
              <p:cNvPr id="96" name="object 96"/>
              <p:cNvSpPr/>
              <p:nvPr/>
            </p:nvSpPr>
            <p:spPr>
              <a:xfrm>
                <a:off x="6510869" y="8085986"/>
                <a:ext cx="255904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38759">
                    <a:moveTo>
                      <a:pt x="138578" y="0"/>
                    </a:moveTo>
                    <a:lnTo>
                      <a:pt x="70250" y="48610"/>
                    </a:lnTo>
                    <a:lnTo>
                      <a:pt x="41354" y="92179"/>
                    </a:lnTo>
                    <a:lnTo>
                      <a:pt x="17468" y="140044"/>
                    </a:lnTo>
                    <a:lnTo>
                      <a:pt x="0" y="193415"/>
                    </a:lnTo>
                    <a:lnTo>
                      <a:pt x="712" y="208893"/>
                    </a:lnTo>
                    <a:lnTo>
                      <a:pt x="5716" y="221511"/>
                    </a:lnTo>
                    <a:lnTo>
                      <a:pt x="15010" y="231270"/>
                    </a:lnTo>
                    <a:lnTo>
                      <a:pt x="28591" y="238170"/>
                    </a:lnTo>
                    <a:lnTo>
                      <a:pt x="229615" y="238170"/>
                    </a:lnTo>
                    <a:lnTo>
                      <a:pt x="240381" y="230421"/>
                    </a:lnTo>
                    <a:lnTo>
                      <a:pt x="248286" y="220529"/>
                    </a:lnTo>
                    <a:lnTo>
                      <a:pt x="253333" y="208492"/>
                    </a:lnTo>
                    <a:lnTo>
                      <a:pt x="255525" y="194312"/>
                    </a:lnTo>
                    <a:lnTo>
                      <a:pt x="244031" y="143766"/>
                    </a:lnTo>
                    <a:lnTo>
                      <a:pt x="226403" y="95947"/>
                    </a:lnTo>
                    <a:lnTo>
                      <a:pt x="202341" y="50989"/>
                    </a:lnTo>
                    <a:lnTo>
                      <a:pt x="171543" y="9027"/>
                    </a:lnTo>
                    <a:lnTo>
                      <a:pt x="138578" y="0"/>
                    </a:lnTo>
                    <a:close/>
                  </a:path>
                </a:pathLst>
              </a:custGeom>
              <a:solidFill>
                <a:srgbClr val="4E4E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6510869" y="8085986"/>
                <a:ext cx="255904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38759">
                    <a:moveTo>
                      <a:pt x="171543" y="9027"/>
                    </a:moveTo>
                    <a:lnTo>
                      <a:pt x="155351" y="2770"/>
                    </a:lnTo>
                    <a:lnTo>
                      <a:pt x="138578" y="0"/>
                    </a:lnTo>
                    <a:lnTo>
                      <a:pt x="121089" y="1519"/>
                    </a:lnTo>
                    <a:lnTo>
                      <a:pt x="70250" y="48610"/>
                    </a:lnTo>
                    <a:lnTo>
                      <a:pt x="41354" y="92179"/>
                    </a:lnTo>
                    <a:lnTo>
                      <a:pt x="17468" y="140044"/>
                    </a:lnTo>
                    <a:lnTo>
                      <a:pt x="0" y="193415"/>
                    </a:lnTo>
                    <a:lnTo>
                      <a:pt x="712" y="208893"/>
                    </a:lnTo>
                    <a:lnTo>
                      <a:pt x="5716" y="221511"/>
                    </a:lnTo>
                    <a:lnTo>
                      <a:pt x="15010" y="231270"/>
                    </a:lnTo>
                    <a:lnTo>
                      <a:pt x="28591" y="238170"/>
                    </a:lnTo>
                    <a:lnTo>
                      <a:pt x="78848" y="238170"/>
                    </a:lnTo>
                    <a:lnTo>
                      <a:pt x="129104" y="238170"/>
                    </a:lnTo>
                    <a:lnTo>
                      <a:pt x="179360" y="238170"/>
                    </a:lnTo>
                    <a:lnTo>
                      <a:pt x="229615" y="238170"/>
                    </a:lnTo>
                    <a:lnTo>
                      <a:pt x="240381" y="230421"/>
                    </a:lnTo>
                    <a:lnTo>
                      <a:pt x="248286" y="220529"/>
                    </a:lnTo>
                    <a:lnTo>
                      <a:pt x="253333" y="208492"/>
                    </a:lnTo>
                    <a:lnTo>
                      <a:pt x="255525" y="194312"/>
                    </a:lnTo>
                    <a:lnTo>
                      <a:pt x="244031" y="143766"/>
                    </a:lnTo>
                    <a:lnTo>
                      <a:pt x="226403" y="95947"/>
                    </a:lnTo>
                    <a:lnTo>
                      <a:pt x="202341" y="50989"/>
                    </a:lnTo>
                    <a:lnTo>
                      <a:pt x="171543" y="9027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6591787" y="7270012"/>
                <a:ext cx="7683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536575">
                    <a:moveTo>
                      <a:pt x="0" y="446349"/>
                    </a:moveTo>
                    <a:lnTo>
                      <a:pt x="38404" y="535960"/>
                    </a:lnTo>
                    <a:lnTo>
                      <a:pt x="57705" y="490924"/>
                    </a:lnTo>
                    <a:lnTo>
                      <a:pt x="34804" y="490924"/>
                    </a:lnTo>
                    <a:lnTo>
                      <a:pt x="34802" y="455856"/>
                    </a:lnTo>
                    <a:lnTo>
                      <a:pt x="2400" y="447512"/>
                    </a:lnTo>
                    <a:lnTo>
                      <a:pt x="0" y="446349"/>
                    </a:lnTo>
                    <a:close/>
                  </a:path>
                  <a:path w="76834" h="536575">
                    <a:moveTo>
                      <a:pt x="34804" y="455857"/>
                    </a:moveTo>
                    <a:lnTo>
                      <a:pt x="34804" y="490924"/>
                    </a:lnTo>
                    <a:lnTo>
                      <a:pt x="42003" y="490924"/>
                    </a:lnTo>
                    <a:lnTo>
                      <a:pt x="42003" y="455950"/>
                    </a:lnTo>
                    <a:lnTo>
                      <a:pt x="38404" y="455950"/>
                    </a:lnTo>
                    <a:lnTo>
                      <a:pt x="36003" y="455914"/>
                    </a:lnTo>
                    <a:lnTo>
                      <a:pt x="34804" y="455857"/>
                    </a:lnTo>
                    <a:close/>
                  </a:path>
                  <a:path w="76834" h="536575">
                    <a:moveTo>
                      <a:pt x="76809" y="446349"/>
                    </a:moveTo>
                    <a:lnTo>
                      <a:pt x="42003" y="455856"/>
                    </a:lnTo>
                    <a:lnTo>
                      <a:pt x="42003" y="490924"/>
                    </a:lnTo>
                    <a:lnTo>
                      <a:pt x="57705" y="490924"/>
                    </a:lnTo>
                    <a:lnTo>
                      <a:pt x="76809" y="446349"/>
                    </a:lnTo>
                    <a:close/>
                  </a:path>
                  <a:path w="76834" h="536575">
                    <a:moveTo>
                      <a:pt x="42003" y="0"/>
                    </a:moveTo>
                    <a:lnTo>
                      <a:pt x="34804" y="0"/>
                    </a:lnTo>
                    <a:lnTo>
                      <a:pt x="34804" y="455857"/>
                    </a:lnTo>
                    <a:lnTo>
                      <a:pt x="36003" y="455914"/>
                    </a:lnTo>
                    <a:lnTo>
                      <a:pt x="38404" y="455950"/>
                    </a:lnTo>
                    <a:lnTo>
                      <a:pt x="40805" y="455914"/>
                    </a:lnTo>
                    <a:lnTo>
                      <a:pt x="42002" y="455857"/>
                    </a:lnTo>
                    <a:lnTo>
                      <a:pt x="42003" y="0"/>
                    </a:lnTo>
                    <a:close/>
                  </a:path>
                  <a:path w="76834" h="536575">
                    <a:moveTo>
                      <a:pt x="42003" y="455856"/>
                    </a:moveTo>
                    <a:lnTo>
                      <a:pt x="40805" y="455914"/>
                    </a:lnTo>
                    <a:lnTo>
                      <a:pt x="38404" y="455950"/>
                    </a:lnTo>
                    <a:lnTo>
                      <a:pt x="42003" y="45595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9" name="object 99"/>
            <p:cNvSpPr txBox="1"/>
            <p:nvPr/>
          </p:nvSpPr>
          <p:spPr>
            <a:xfrm>
              <a:off x="3637808" y="9366025"/>
              <a:ext cx="640715" cy="13589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dirty="0">
                  <a:solidFill>
                    <a:srgbClr val="286985"/>
                  </a:solidFill>
                  <a:latin typeface="Arial"/>
                  <a:cs typeface="Arial"/>
                </a:rPr>
                <a:t>V.Ryan</a:t>
              </a:r>
              <a:r>
                <a:rPr sz="700" spc="10" dirty="0">
                  <a:solidFill>
                    <a:srgbClr val="286985"/>
                  </a:solidFill>
                  <a:latin typeface="Arial"/>
                  <a:cs typeface="Arial"/>
                </a:rPr>
                <a:t> </a:t>
              </a:r>
              <a:r>
                <a:rPr sz="700" dirty="0">
                  <a:solidFill>
                    <a:srgbClr val="286985"/>
                  </a:solidFill>
                  <a:latin typeface="Arial"/>
                  <a:cs typeface="Arial"/>
                </a:rPr>
                <a:t>©</a:t>
              </a:r>
              <a:r>
                <a:rPr sz="700" spc="10" dirty="0">
                  <a:solidFill>
                    <a:srgbClr val="286985"/>
                  </a:solidFill>
                  <a:latin typeface="Arial"/>
                  <a:cs typeface="Arial"/>
                </a:rPr>
                <a:t> </a:t>
              </a:r>
              <a:r>
                <a:rPr sz="700" spc="-20" dirty="0">
                  <a:solidFill>
                    <a:srgbClr val="286985"/>
                  </a:solidFill>
                  <a:latin typeface="Arial"/>
                  <a:cs typeface="Arial"/>
                </a:rPr>
                <a:t>2023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351231" y="1651120"/>
              <a:ext cx="582612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151616"/>
                  </a:solidFill>
                  <a:latin typeface="Arial"/>
                  <a:cs typeface="Arial"/>
                </a:rPr>
                <a:t>3.</a:t>
              </a:r>
              <a:r>
                <a:rPr sz="1400" b="1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Complete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diagram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below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by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adding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missing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safety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descriptions.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6300741" y="1651120"/>
              <a:ext cx="69786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i="1" dirty="0">
                  <a:solidFill>
                    <a:srgbClr val="151616"/>
                  </a:solidFill>
                  <a:latin typeface="Arial"/>
                  <a:cs typeface="Arial"/>
                </a:rPr>
                <a:t>5</a:t>
              </a:r>
              <a:r>
                <a:rPr sz="1400" b="1" i="1" spc="-10" dirty="0">
                  <a:solidFill>
                    <a:srgbClr val="151616"/>
                  </a:solidFill>
                  <a:latin typeface="Arial"/>
                  <a:cs typeface="Arial"/>
                </a:rPr>
                <a:t> marks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24454" y="138127"/>
              <a:ext cx="702881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EXAMINATION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QUESTIONS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BOBBIN</a:t>
              </a:r>
              <a:r>
                <a:rPr sz="1600" b="1" u="sng" spc="-2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SANDER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/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OSCILLATING</a:t>
              </a:r>
              <a:r>
                <a:rPr sz="16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SANDER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83985" y="705290"/>
              <a:ext cx="6141720" cy="34290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35560" rIns="0" bIns="0" rtlCol="0">
              <a:spAutoFit/>
            </a:bodyPr>
            <a:lstStyle/>
            <a:p>
              <a:pPr marL="212725">
                <a:lnSpc>
                  <a:spcPct val="100000"/>
                </a:lnSpc>
                <a:spcBef>
                  <a:spcPts val="280"/>
                </a:spcBef>
                <a:tabLst>
                  <a:tab pos="1710689" algn="l"/>
                </a:tabLst>
              </a:pPr>
              <a:r>
                <a:rPr sz="1400" spc="-10" dirty="0">
                  <a:solidFill>
                    <a:srgbClr val="DD2B1C"/>
                  </a:solidFill>
                  <a:latin typeface="Arial"/>
                  <a:cs typeface="Arial"/>
                </a:rPr>
                <a:t>HELPFUL</a:t>
              </a:r>
              <a:r>
                <a:rPr sz="1400" spc="-50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DD2B1C"/>
                  </a:solidFill>
                  <a:latin typeface="Arial"/>
                  <a:cs typeface="Arial"/>
                </a:rPr>
                <a:t>LINK:</a:t>
              </a:r>
              <a:r>
                <a:rPr sz="1400" dirty="0">
                  <a:solidFill>
                    <a:srgbClr val="DD2B1C"/>
                  </a:solidFill>
                  <a:latin typeface="Arial"/>
                  <a:cs typeface="Arial"/>
                </a:rPr>
                <a:t>	</a:t>
              </a:r>
              <a:r>
                <a:rPr sz="1800" spc="-15" baseline="4629" dirty="0">
                  <a:solidFill>
                    <a:srgbClr val="151616"/>
                  </a:solidFill>
                  <a:latin typeface="Arial"/>
                  <a:cs typeface="Arial"/>
                  <a:hlinkClick r:id="rId27"/>
                </a:rPr>
                <a:t>https://technologystudent.com/equip1/bobbin1.html</a:t>
              </a:r>
              <a:endParaRPr sz="1800" baseline="4629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5099961" y="460274"/>
              <a:ext cx="2111375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u="sng" spc="10" dirty="0">
                  <a:solidFill>
                    <a:srgbClr val="0000C4"/>
                  </a:solidFill>
                  <a:uFill>
                    <a:solidFill>
                      <a:srgbClr val="0000C4"/>
                    </a:solidFill>
                  </a:uFill>
                  <a:latin typeface="Arial"/>
                  <a:cs typeface="Arial"/>
                  <a:hlinkClick r:id="rId28"/>
                </a:rPr>
                <a:t>www.technologystudent.com</a:t>
              </a:r>
              <a:r>
                <a:rPr sz="650" spc="30" dirty="0">
                  <a:solidFill>
                    <a:srgbClr val="0000C4"/>
                  </a:solidFill>
                  <a:latin typeface="Arial"/>
                  <a:cs typeface="Arial"/>
                  <a:hlinkClick r:id="rId28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28"/>
                </a:rPr>
                <a:t>©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r>
                <a:rPr sz="650" spc="225" dirty="0">
                  <a:solidFill>
                    <a:srgbClr val="151616"/>
                  </a:solidFill>
                  <a:latin typeface="Arial"/>
                  <a:cs typeface="Arial"/>
                </a:rPr>
                <a:t> 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V.Ryan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-20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13719" y="475340"/>
              <a:ext cx="4576445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87295" algn="l"/>
                </a:tabLst>
              </a:pP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WORLD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ASSOCIATION</a:t>
              </a:r>
              <a:r>
                <a:rPr sz="650" spc="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650" spc="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29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195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bob1.cdr</dc:title>
  <dc:creator>BY V.RYAN</dc:creator>
  <cp:keywords>THE BOBBIN SANDER - EXAMINATION QUESTIONS</cp:keywords>
  <cp:lastModifiedBy>Vincent RYan</cp:lastModifiedBy>
  <cp:revision>1</cp:revision>
  <dcterms:created xsi:type="dcterms:W3CDTF">2023-12-11T20:18:46Z</dcterms:created>
  <dcterms:modified xsi:type="dcterms:W3CDTF">2023-12-11T20:19:49Z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2023-12-11T00:00:00Z</vt:filetime>
  </property>
  <property fmtid="{D5CDD505-2E9C-101B-9397-08002B2CF9AE}" pid="5" name="Producer">
    <vt:lpwstr>Corel PDF Engine Version 19.1.0.419</vt:lpwstr>
  </property>
</Properties>
</file>