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5125700" cy="10693400"/>
  <p:notesSz cx="151257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63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4151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4151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4151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4151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5493" y="92956"/>
            <a:ext cx="14905355" cy="10519410"/>
          </a:xfrm>
          <a:custGeom>
            <a:avLst/>
            <a:gdLst/>
            <a:ahLst/>
            <a:cxnLst/>
            <a:rect l="l" t="t" r="r" b="b"/>
            <a:pathLst>
              <a:path w="14905355" h="10519410">
                <a:moveTo>
                  <a:pt x="0" y="0"/>
                </a:moveTo>
                <a:lnTo>
                  <a:pt x="14904769" y="0"/>
                </a:lnTo>
                <a:lnTo>
                  <a:pt x="14904769" y="10518922"/>
                </a:lnTo>
                <a:lnTo>
                  <a:pt x="0" y="1051892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493" y="92956"/>
            <a:ext cx="14904769" cy="67944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95493" y="92956"/>
            <a:ext cx="14905355" cy="679450"/>
          </a:xfrm>
          <a:custGeom>
            <a:avLst/>
            <a:gdLst/>
            <a:ahLst/>
            <a:cxnLst/>
            <a:rect l="l" t="t" r="r" b="b"/>
            <a:pathLst>
              <a:path w="14905355" h="679450">
                <a:moveTo>
                  <a:pt x="0" y="0"/>
                </a:moveTo>
                <a:lnTo>
                  <a:pt x="14904769" y="0"/>
                </a:lnTo>
                <a:lnTo>
                  <a:pt x="14904769" y="679448"/>
                </a:lnTo>
                <a:lnTo>
                  <a:pt x="0" y="679448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05142" y="100209"/>
            <a:ext cx="8611870" cy="10332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4151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3/ellipse1.html" TargetMode="External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3/ellipse2.html" TargetMode="External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3/ellipse3.html" TargetMode="External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3/ellipse4.html" TargetMode="External"/><Relationship Id="rId2" Type="http://schemas.openxmlformats.org/officeDocument/2006/relationships/hyperlink" Target="ttpts://wRww.faAcebooMk.com/MgroupsE/2549L634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1.png"/><Relationship Id="rId7" Type="http://schemas.openxmlformats.org/officeDocument/2006/relationships/image" Target="../media/image9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png"/><Relationship Id="rId10" Type="http://schemas.openxmlformats.org/officeDocument/2006/relationships/hyperlink" Target="https://technologystudent.com/despro_3/ellipse4.html" TargetMode="External"/><Relationship Id="rId4" Type="http://schemas.openxmlformats.org/officeDocument/2006/relationships/hyperlink" Target="ttpts://wRww.faAcebooMk.com/MgroupsE/2549L6344" TargetMode="External"/><Relationship Id="rId9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httpts://wAww.facNebooGk.com/UgroupLs/254A96344R81928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echnologystudent.com/despro_3/ellipse5.html" TargetMode="Externa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63966" y="253137"/>
            <a:ext cx="14605000" cy="10198735"/>
          </a:xfrm>
          <a:custGeom>
            <a:avLst/>
            <a:gdLst/>
            <a:ahLst/>
            <a:cxnLst/>
            <a:rect l="l" t="t" r="r" b="b"/>
            <a:pathLst>
              <a:path w="14605000" h="10198735">
                <a:moveTo>
                  <a:pt x="14604857" y="0"/>
                </a:moveTo>
                <a:lnTo>
                  <a:pt x="0" y="0"/>
                </a:lnTo>
                <a:lnTo>
                  <a:pt x="0" y="10198519"/>
                </a:lnTo>
                <a:lnTo>
                  <a:pt x="14604857" y="10198519"/>
                </a:lnTo>
                <a:lnTo>
                  <a:pt x="14604857" y="0"/>
                </a:lnTo>
                <a:close/>
              </a:path>
            </a:pathLst>
          </a:custGeom>
          <a:solidFill>
            <a:srgbClr val="FFF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60662" y="1507513"/>
            <a:ext cx="5592445" cy="8274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250" b="1" dirty="0">
                <a:solidFill>
                  <a:srgbClr val="151616"/>
                </a:solidFill>
                <a:latin typeface="Arial"/>
                <a:cs typeface="Arial"/>
              </a:rPr>
              <a:t>EXERCISE </a:t>
            </a:r>
            <a:r>
              <a:rPr sz="5250" b="1" spc="-20" dirty="0">
                <a:solidFill>
                  <a:srgbClr val="151616"/>
                </a:solidFill>
                <a:latin typeface="Arial"/>
                <a:cs typeface="Arial"/>
              </a:rPr>
              <a:t>BOOK</a:t>
            </a:r>
            <a:endParaRPr sz="52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55941" y="1048221"/>
            <a:ext cx="1486535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35210" y="1066545"/>
            <a:ext cx="5560060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022600" algn="l"/>
              </a:tabLst>
            </a:pP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84103" y="1047891"/>
            <a:ext cx="734060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55941" y="10253716"/>
            <a:ext cx="1486535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35210" y="10272038"/>
            <a:ext cx="5560060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022600" algn="l"/>
              </a:tabLst>
            </a:pP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84103" y="10253384"/>
            <a:ext cx="734060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1" name="object 11"/>
          <p:cNvGrpSpPr>
            <a:grpSpLocks noGrp="1" noUngrp="1" noRot="1" noMove="1" noResize="1"/>
          </p:cNvGrpSpPr>
          <p:nvPr/>
        </p:nvGrpSpPr>
        <p:grpSpPr>
          <a:xfrm>
            <a:off x="3880475" y="2556428"/>
            <a:ext cx="7648575" cy="7073900"/>
            <a:chOff x="3880475" y="2556428"/>
            <a:chExt cx="7648575" cy="7073900"/>
          </a:xfrm>
        </p:grpSpPr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65482" y="5948334"/>
              <a:ext cx="2203450" cy="0"/>
            </a:xfrm>
            <a:custGeom>
              <a:avLst/>
              <a:gdLst/>
              <a:ahLst/>
              <a:cxnLst/>
              <a:rect l="l" t="t" r="r" b="b"/>
              <a:pathLst>
                <a:path w="2203450">
                  <a:moveTo>
                    <a:pt x="0" y="0"/>
                  </a:moveTo>
                  <a:lnTo>
                    <a:pt x="1770898" y="0"/>
                  </a:lnTo>
                </a:path>
                <a:path w="2203450">
                  <a:moveTo>
                    <a:pt x="1894457" y="0"/>
                  </a:moveTo>
                  <a:lnTo>
                    <a:pt x="2203319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85238" y="5947833"/>
              <a:ext cx="7639050" cy="1905"/>
            </a:xfrm>
            <a:custGeom>
              <a:avLst/>
              <a:gdLst/>
              <a:ahLst/>
              <a:cxnLst/>
              <a:rect l="l" t="t" r="r" b="b"/>
              <a:pathLst>
                <a:path w="7639050" h="1904">
                  <a:moveTo>
                    <a:pt x="7638801" y="0"/>
                  </a:moveTo>
                  <a:lnTo>
                    <a:pt x="6899944" y="0"/>
                  </a:lnTo>
                </a:path>
                <a:path w="7639050" h="1904">
                  <a:moveTo>
                    <a:pt x="996717" y="1320"/>
                  </a:moveTo>
                  <a:lnTo>
                    <a:pt x="0" y="1320"/>
                  </a:lnTo>
                </a:path>
                <a:path w="7639050" h="1904">
                  <a:moveTo>
                    <a:pt x="1363144" y="1014"/>
                  </a:moveTo>
                  <a:lnTo>
                    <a:pt x="1067709" y="1014"/>
                  </a:lnTo>
                </a:path>
                <a:path w="7639050" h="1904">
                  <a:moveTo>
                    <a:pt x="2269548" y="1695"/>
                  </a:moveTo>
                  <a:lnTo>
                    <a:pt x="1504721" y="1695"/>
                  </a:lnTo>
                </a:path>
                <a:path w="7639050" h="1904">
                  <a:moveTo>
                    <a:pt x="2671264" y="1014"/>
                  </a:moveTo>
                  <a:lnTo>
                    <a:pt x="2375830" y="1014"/>
                  </a:lnTo>
                </a:path>
                <a:path w="7639050" h="1904">
                  <a:moveTo>
                    <a:pt x="4110390" y="1695"/>
                  </a:moveTo>
                  <a:lnTo>
                    <a:pt x="2812841" y="1695"/>
                  </a:lnTo>
                </a:path>
                <a:path w="7639050" h="1904">
                  <a:moveTo>
                    <a:pt x="4478807" y="1014"/>
                  </a:moveTo>
                  <a:lnTo>
                    <a:pt x="4183372" y="1014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04983" y="6623492"/>
              <a:ext cx="0" cy="1954530"/>
            </a:xfrm>
            <a:custGeom>
              <a:avLst/>
              <a:gdLst/>
              <a:ahLst/>
              <a:cxnLst/>
              <a:rect l="l" t="t" r="r" b="b"/>
              <a:pathLst>
                <a:path h="1954529">
                  <a:moveTo>
                    <a:pt x="0" y="0"/>
                  </a:moveTo>
                  <a:lnTo>
                    <a:pt x="0" y="1570636"/>
                  </a:lnTo>
                </a:path>
                <a:path h="1954529">
                  <a:moveTo>
                    <a:pt x="0" y="1680223"/>
                  </a:moveTo>
                  <a:lnTo>
                    <a:pt x="0" y="1954159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03786" y="2561190"/>
              <a:ext cx="1905" cy="6775450"/>
            </a:xfrm>
            <a:custGeom>
              <a:avLst/>
              <a:gdLst/>
              <a:ahLst/>
              <a:cxnLst/>
              <a:rect l="l" t="t" r="r" b="b"/>
              <a:pathLst>
                <a:path w="1904" h="6775450">
                  <a:moveTo>
                    <a:pt x="1696" y="6774983"/>
                  </a:moveTo>
                  <a:lnTo>
                    <a:pt x="1696" y="6119680"/>
                  </a:lnTo>
                </a:path>
                <a:path w="1904" h="6775450">
                  <a:moveTo>
                    <a:pt x="374" y="884008"/>
                  </a:moveTo>
                  <a:lnTo>
                    <a:pt x="374" y="0"/>
                  </a:lnTo>
                </a:path>
                <a:path w="1904" h="6775450">
                  <a:moveTo>
                    <a:pt x="680" y="1208999"/>
                  </a:moveTo>
                  <a:lnTo>
                    <a:pt x="680" y="946972"/>
                  </a:lnTo>
                </a:path>
                <a:path w="1904" h="6775450">
                  <a:moveTo>
                    <a:pt x="0" y="2012904"/>
                  </a:moveTo>
                  <a:lnTo>
                    <a:pt x="0" y="1334564"/>
                  </a:lnTo>
                </a:path>
                <a:path w="1904" h="6775450">
                  <a:moveTo>
                    <a:pt x="680" y="2369192"/>
                  </a:moveTo>
                  <a:lnTo>
                    <a:pt x="680" y="2107166"/>
                  </a:lnTo>
                </a:path>
                <a:path w="1904" h="6775450">
                  <a:moveTo>
                    <a:pt x="0" y="3645576"/>
                  </a:moveTo>
                  <a:lnTo>
                    <a:pt x="0" y="2494761"/>
                  </a:lnTo>
                </a:path>
                <a:path w="1904" h="6775450">
                  <a:moveTo>
                    <a:pt x="680" y="3972333"/>
                  </a:moveTo>
                  <a:lnTo>
                    <a:pt x="680" y="3710307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08943" y="3853745"/>
              <a:ext cx="4185920" cy="4185920"/>
            </a:xfrm>
            <a:custGeom>
              <a:avLst/>
              <a:gdLst/>
              <a:ahLst/>
              <a:cxnLst/>
              <a:rect l="l" t="t" r="r" b="b"/>
              <a:pathLst>
                <a:path w="4185920" h="4185920">
                  <a:moveTo>
                    <a:pt x="2092882" y="0"/>
                  </a:moveTo>
                  <a:lnTo>
                    <a:pt x="2140915" y="540"/>
                  </a:lnTo>
                  <a:lnTo>
                    <a:pt x="2188683" y="2153"/>
                  </a:lnTo>
                  <a:lnTo>
                    <a:pt x="2236174" y="4828"/>
                  </a:lnTo>
                  <a:lnTo>
                    <a:pt x="2283378" y="8552"/>
                  </a:lnTo>
                  <a:lnTo>
                    <a:pt x="2330282" y="13315"/>
                  </a:lnTo>
                  <a:lnTo>
                    <a:pt x="2376875" y="19105"/>
                  </a:lnTo>
                  <a:lnTo>
                    <a:pt x="2423146" y="25910"/>
                  </a:lnTo>
                  <a:lnTo>
                    <a:pt x="2469082" y="33718"/>
                  </a:lnTo>
                  <a:lnTo>
                    <a:pt x="2514673" y="42519"/>
                  </a:lnTo>
                  <a:lnTo>
                    <a:pt x="2559906" y="52301"/>
                  </a:lnTo>
                  <a:lnTo>
                    <a:pt x="2604771" y="63051"/>
                  </a:lnTo>
                  <a:lnTo>
                    <a:pt x="2649255" y="74759"/>
                  </a:lnTo>
                  <a:lnTo>
                    <a:pt x="2693348" y="87413"/>
                  </a:lnTo>
                  <a:lnTo>
                    <a:pt x="2737037" y="101001"/>
                  </a:lnTo>
                  <a:lnTo>
                    <a:pt x="2780311" y="115512"/>
                  </a:lnTo>
                  <a:lnTo>
                    <a:pt x="2823159" y="130935"/>
                  </a:lnTo>
                  <a:lnTo>
                    <a:pt x="2865569" y="147257"/>
                  </a:lnTo>
                  <a:lnTo>
                    <a:pt x="2907529" y="164468"/>
                  </a:lnTo>
                  <a:lnTo>
                    <a:pt x="2949028" y="182555"/>
                  </a:lnTo>
                  <a:lnTo>
                    <a:pt x="2990055" y="201508"/>
                  </a:lnTo>
                  <a:lnTo>
                    <a:pt x="3030597" y="221314"/>
                  </a:lnTo>
                  <a:lnTo>
                    <a:pt x="3070643" y="241962"/>
                  </a:lnTo>
                  <a:lnTo>
                    <a:pt x="3110183" y="263441"/>
                  </a:lnTo>
                  <a:lnTo>
                    <a:pt x="3149203" y="285738"/>
                  </a:lnTo>
                  <a:lnTo>
                    <a:pt x="3187693" y="308844"/>
                  </a:lnTo>
                  <a:lnTo>
                    <a:pt x="3225641" y="332745"/>
                  </a:lnTo>
                  <a:lnTo>
                    <a:pt x="3263036" y="357430"/>
                  </a:lnTo>
                  <a:lnTo>
                    <a:pt x="3299865" y="382888"/>
                  </a:lnTo>
                  <a:lnTo>
                    <a:pt x="3336119" y="409108"/>
                  </a:lnTo>
                  <a:lnTo>
                    <a:pt x="3371784" y="436077"/>
                  </a:lnTo>
                  <a:lnTo>
                    <a:pt x="3406849" y="463784"/>
                  </a:lnTo>
                  <a:lnTo>
                    <a:pt x="3441303" y="492218"/>
                  </a:lnTo>
                  <a:lnTo>
                    <a:pt x="3475134" y="521367"/>
                  </a:lnTo>
                  <a:lnTo>
                    <a:pt x="3508332" y="551220"/>
                  </a:lnTo>
                  <a:lnTo>
                    <a:pt x="3540883" y="581764"/>
                  </a:lnTo>
                  <a:lnTo>
                    <a:pt x="3572777" y="612989"/>
                  </a:lnTo>
                  <a:lnTo>
                    <a:pt x="3604002" y="644883"/>
                  </a:lnTo>
                  <a:lnTo>
                    <a:pt x="3634546" y="677435"/>
                  </a:lnTo>
                  <a:lnTo>
                    <a:pt x="3664399" y="710632"/>
                  </a:lnTo>
                  <a:lnTo>
                    <a:pt x="3693548" y="744463"/>
                  </a:lnTo>
                  <a:lnTo>
                    <a:pt x="3721982" y="778917"/>
                  </a:lnTo>
                  <a:lnTo>
                    <a:pt x="3749689" y="813983"/>
                  </a:lnTo>
                  <a:lnTo>
                    <a:pt x="3776659" y="849648"/>
                  </a:lnTo>
                  <a:lnTo>
                    <a:pt x="3802878" y="885901"/>
                  </a:lnTo>
                  <a:lnTo>
                    <a:pt x="3828336" y="922730"/>
                  </a:lnTo>
                  <a:lnTo>
                    <a:pt x="3853022" y="960125"/>
                  </a:lnTo>
                  <a:lnTo>
                    <a:pt x="3876923" y="998073"/>
                  </a:lnTo>
                  <a:lnTo>
                    <a:pt x="3900028" y="1036563"/>
                  </a:lnTo>
                  <a:lnTo>
                    <a:pt x="3922326" y="1075583"/>
                  </a:lnTo>
                  <a:lnTo>
                    <a:pt x="3943804" y="1115123"/>
                  </a:lnTo>
                  <a:lnTo>
                    <a:pt x="3964452" y="1155169"/>
                  </a:lnTo>
                  <a:lnTo>
                    <a:pt x="3984259" y="1195711"/>
                  </a:lnTo>
                  <a:lnTo>
                    <a:pt x="4003211" y="1236738"/>
                  </a:lnTo>
                  <a:lnTo>
                    <a:pt x="4021298" y="1278237"/>
                  </a:lnTo>
                  <a:lnTo>
                    <a:pt x="4038509" y="1320197"/>
                  </a:lnTo>
                  <a:lnTo>
                    <a:pt x="4054831" y="1362607"/>
                  </a:lnTo>
                  <a:lnTo>
                    <a:pt x="4070254" y="1405455"/>
                  </a:lnTo>
                  <a:lnTo>
                    <a:pt x="4084765" y="1448729"/>
                  </a:lnTo>
                  <a:lnTo>
                    <a:pt x="4098354" y="1492418"/>
                  </a:lnTo>
                  <a:lnTo>
                    <a:pt x="4111008" y="1536511"/>
                  </a:lnTo>
                  <a:lnTo>
                    <a:pt x="4122715" y="1580995"/>
                  </a:lnTo>
                  <a:lnTo>
                    <a:pt x="4133466" y="1625860"/>
                  </a:lnTo>
                  <a:lnTo>
                    <a:pt x="4143247" y="1671094"/>
                  </a:lnTo>
                  <a:lnTo>
                    <a:pt x="4152048" y="1716684"/>
                  </a:lnTo>
                  <a:lnTo>
                    <a:pt x="4159857" y="1762621"/>
                  </a:lnTo>
                  <a:lnTo>
                    <a:pt x="4166662" y="1808891"/>
                  </a:lnTo>
                  <a:lnTo>
                    <a:pt x="4172451" y="1855484"/>
                  </a:lnTo>
                  <a:lnTo>
                    <a:pt x="4177214" y="1902389"/>
                  </a:lnTo>
                  <a:lnTo>
                    <a:pt x="4180939" y="1949592"/>
                  </a:lnTo>
                  <a:lnTo>
                    <a:pt x="4183613" y="1997084"/>
                  </a:lnTo>
                  <a:lnTo>
                    <a:pt x="4185227" y="2044852"/>
                  </a:lnTo>
                  <a:lnTo>
                    <a:pt x="4185767" y="2092885"/>
                  </a:lnTo>
                  <a:lnTo>
                    <a:pt x="4185227" y="2140917"/>
                  </a:lnTo>
                  <a:lnTo>
                    <a:pt x="4183613" y="2188685"/>
                  </a:lnTo>
                  <a:lnTo>
                    <a:pt x="4180939" y="2236177"/>
                  </a:lnTo>
                  <a:lnTo>
                    <a:pt x="4177214" y="2283380"/>
                  </a:lnTo>
                  <a:lnTo>
                    <a:pt x="4172451" y="2330284"/>
                  </a:lnTo>
                  <a:lnTo>
                    <a:pt x="4166662" y="2376877"/>
                  </a:lnTo>
                  <a:lnTo>
                    <a:pt x="4159857" y="2423147"/>
                  </a:lnTo>
                  <a:lnTo>
                    <a:pt x="4152048" y="2469084"/>
                  </a:lnTo>
                  <a:lnTo>
                    <a:pt x="4143247" y="2514674"/>
                  </a:lnTo>
                  <a:lnTo>
                    <a:pt x="4133466" y="2559908"/>
                  </a:lnTo>
                  <a:lnTo>
                    <a:pt x="4122715" y="2604772"/>
                  </a:lnTo>
                  <a:lnTo>
                    <a:pt x="4111008" y="2649257"/>
                  </a:lnTo>
                  <a:lnTo>
                    <a:pt x="4098354" y="2693349"/>
                  </a:lnTo>
                  <a:lnTo>
                    <a:pt x="4084765" y="2737038"/>
                  </a:lnTo>
                  <a:lnTo>
                    <a:pt x="4070254" y="2780312"/>
                  </a:lnTo>
                  <a:lnTo>
                    <a:pt x="4054831" y="2823160"/>
                  </a:lnTo>
                  <a:lnTo>
                    <a:pt x="4038509" y="2865570"/>
                  </a:lnTo>
                  <a:lnTo>
                    <a:pt x="4021298" y="2907530"/>
                  </a:lnTo>
                  <a:lnTo>
                    <a:pt x="4003211" y="2949029"/>
                  </a:lnTo>
                  <a:lnTo>
                    <a:pt x="3984259" y="2990055"/>
                  </a:lnTo>
                  <a:lnTo>
                    <a:pt x="3964452" y="3030598"/>
                  </a:lnTo>
                  <a:lnTo>
                    <a:pt x="3943804" y="3070644"/>
                  </a:lnTo>
                  <a:lnTo>
                    <a:pt x="3922326" y="3110183"/>
                  </a:lnTo>
                  <a:lnTo>
                    <a:pt x="3900028" y="3149203"/>
                  </a:lnTo>
                  <a:lnTo>
                    <a:pt x="3876923" y="3187693"/>
                  </a:lnTo>
                  <a:lnTo>
                    <a:pt x="3853022" y="3225641"/>
                  </a:lnTo>
                  <a:lnTo>
                    <a:pt x="3828336" y="3263036"/>
                  </a:lnTo>
                  <a:lnTo>
                    <a:pt x="3802878" y="3299866"/>
                  </a:lnTo>
                  <a:lnTo>
                    <a:pt x="3776659" y="3336119"/>
                  </a:lnTo>
                  <a:lnTo>
                    <a:pt x="3749689" y="3371784"/>
                  </a:lnTo>
                  <a:lnTo>
                    <a:pt x="3721982" y="3406849"/>
                  </a:lnTo>
                  <a:lnTo>
                    <a:pt x="3693548" y="3441303"/>
                  </a:lnTo>
                  <a:lnTo>
                    <a:pt x="3664399" y="3475134"/>
                  </a:lnTo>
                  <a:lnTo>
                    <a:pt x="3634546" y="3508331"/>
                  </a:lnTo>
                  <a:lnTo>
                    <a:pt x="3604002" y="3540883"/>
                  </a:lnTo>
                  <a:lnTo>
                    <a:pt x="3572777" y="3572777"/>
                  </a:lnTo>
                  <a:lnTo>
                    <a:pt x="3540883" y="3604002"/>
                  </a:lnTo>
                  <a:lnTo>
                    <a:pt x="3508332" y="3634546"/>
                  </a:lnTo>
                  <a:lnTo>
                    <a:pt x="3475134" y="3664399"/>
                  </a:lnTo>
                  <a:lnTo>
                    <a:pt x="3441303" y="3693548"/>
                  </a:lnTo>
                  <a:lnTo>
                    <a:pt x="3406849" y="3721982"/>
                  </a:lnTo>
                  <a:lnTo>
                    <a:pt x="3371784" y="3749689"/>
                  </a:lnTo>
                  <a:lnTo>
                    <a:pt x="3336119" y="3776658"/>
                  </a:lnTo>
                  <a:lnTo>
                    <a:pt x="3299865" y="3802877"/>
                  </a:lnTo>
                  <a:lnTo>
                    <a:pt x="3263036" y="3828336"/>
                  </a:lnTo>
                  <a:lnTo>
                    <a:pt x="3225641" y="3853021"/>
                  </a:lnTo>
                  <a:lnTo>
                    <a:pt x="3187693" y="3876922"/>
                  </a:lnTo>
                  <a:lnTo>
                    <a:pt x="3149203" y="3900027"/>
                  </a:lnTo>
                  <a:lnTo>
                    <a:pt x="3110183" y="3922325"/>
                  </a:lnTo>
                  <a:lnTo>
                    <a:pt x="3070643" y="3943803"/>
                  </a:lnTo>
                  <a:lnTo>
                    <a:pt x="3030597" y="3964452"/>
                  </a:lnTo>
                  <a:lnTo>
                    <a:pt x="2990055" y="3984258"/>
                  </a:lnTo>
                  <a:lnTo>
                    <a:pt x="2949028" y="4003210"/>
                  </a:lnTo>
                  <a:lnTo>
                    <a:pt x="2907529" y="4021297"/>
                  </a:lnTo>
                  <a:lnTo>
                    <a:pt x="2865569" y="4038508"/>
                  </a:lnTo>
                  <a:lnTo>
                    <a:pt x="2823159" y="4054830"/>
                  </a:lnTo>
                  <a:lnTo>
                    <a:pt x="2780311" y="4070253"/>
                  </a:lnTo>
                  <a:lnTo>
                    <a:pt x="2737037" y="4084764"/>
                  </a:lnTo>
                  <a:lnTo>
                    <a:pt x="2693348" y="4098352"/>
                  </a:lnTo>
                  <a:lnTo>
                    <a:pt x="2649255" y="4111006"/>
                  </a:lnTo>
                  <a:lnTo>
                    <a:pt x="2604771" y="4122714"/>
                  </a:lnTo>
                  <a:lnTo>
                    <a:pt x="2559906" y="4133465"/>
                  </a:lnTo>
                  <a:lnTo>
                    <a:pt x="2514673" y="4143246"/>
                  </a:lnTo>
                  <a:lnTo>
                    <a:pt x="2469082" y="4152047"/>
                  </a:lnTo>
                  <a:lnTo>
                    <a:pt x="2423146" y="4159855"/>
                  </a:lnTo>
                  <a:lnTo>
                    <a:pt x="2376875" y="4166660"/>
                  </a:lnTo>
                  <a:lnTo>
                    <a:pt x="2330282" y="4172450"/>
                  </a:lnTo>
                  <a:lnTo>
                    <a:pt x="2283378" y="4177213"/>
                  </a:lnTo>
                  <a:lnTo>
                    <a:pt x="2236174" y="4180938"/>
                  </a:lnTo>
                  <a:lnTo>
                    <a:pt x="2188683" y="4183612"/>
                  </a:lnTo>
                  <a:lnTo>
                    <a:pt x="2140915" y="4185226"/>
                  </a:lnTo>
                  <a:lnTo>
                    <a:pt x="2092882" y="4185766"/>
                  </a:lnTo>
                  <a:lnTo>
                    <a:pt x="2044849" y="4185226"/>
                  </a:lnTo>
                  <a:lnTo>
                    <a:pt x="1997082" y="4183612"/>
                  </a:lnTo>
                  <a:lnTo>
                    <a:pt x="1949590" y="4180938"/>
                  </a:lnTo>
                  <a:lnTo>
                    <a:pt x="1902387" y="4177213"/>
                  </a:lnTo>
                  <a:lnTo>
                    <a:pt x="1855483" y="4172450"/>
                  </a:lnTo>
                  <a:lnTo>
                    <a:pt x="1808890" y="4166660"/>
                  </a:lnTo>
                  <a:lnTo>
                    <a:pt x="1762619" y="4159855"/>
                  </a:lnTo>
                  <a:lnTo>
                    <a:pt x="1716683" y="4152047"/>
                  </a:lnTo>
                  <a:lnTo>
                    <a:pt x="1671092" y="4143246"/>
                  </a:lnTo>
                  <a:lnTo>
                    <a:pt x="1625859" y="4133465"/>
                  </a:lnTo>
                  <a:lnTo>
                    <a:pt x="1580994" y="4122714"/>
                  </a:lnTo>
                  <a:lnTo>
                    <a:pt x="1536510" y="4111006"/>
                  </a:lnTo>
                  <a:lnTo>
                    <a:pt x="1492417" y="4098352"/>
                  </a:lnTo>
                  <a:lnTo>
                    <a:pt x="1448728" y="4084764"/>
                  </a:lnTo>
                  <a:lnTo>
                    <a:pt x="1405454" y="4070253"/>
                  </a:lnTo>
                  <a:lnTo>
                    <a:pt x="1362606" y="4054830"/>
                  </a:lnTo>
                  <a:lnTo>
                    <a:pt x="1320197" y="4038508"/>
                  </a:lnTo>
                  <a:lnTo>
                    <a:pt x="1278236" y="4021297"/>
                  </a:lnTo>
                  <a:lnTo>
                    <a:pt x="1236737" y="4003210"/>
                  </a:lnTo>
                  <a:lnTo>
                    <a:pt x="1195711" y="3984258"/>
                  </a:lnTo>
                  <a:lnTo>
                    <a:pt x="1155169" y="3964452"/>
                  </a:lnTo>
                  <a:lnTo>
                    <a:pt x="1115122" y="3943803"/>
                  </a:lnTo>
                  <a:lnTo>
                    <a:pt x="1075583" y="3922325"/>
                  </a:lnTo>
                  <a:lnTo>
                    <a:pt x="1036563" y="3900027"/>
                  </a:lnTo>
                  <a:lnTo>
                    <a:pt x="998073" y="3876922"/>
                  </a:lnTo>
                  <a:lnTo>
                    <a:pt x="960125" y="3853021"/>
                  </a:lnTo>
                  <a:lnTo>
                    <a:pt x="922730" y="3828336"/>
                  </a:lnTo>
                  <a:lnTo>
                    <a:pt x="885901" y="3802877"/>
                  </a:lnTo>
                  <a:lnTo>
                    <a:pt x="849648" y="3776658"/>
                  </a:lnTo>
                  <a:lnTo>
                    <a:pt x="813983" y="3749689"/>
                  </a:lnTo>
                  <a:lnTo>
                    <a:pt x="778917" y="3721982"/>
                  </a:lnTo>
                  <a:lnTo>
                    <a:pt x="744463" y="3693548"/>
                  </a:lnTo>
                  <a:lnTo>
                    <a:pt x="710632" y="3664399"/>
                  </a:lnTo>
                  <a:lnTo>
                    <a:pt x="677435" y="3634546"/>
                  </a:lnTo>
                  <a:lnTo>
                    <a:pt x="644883" y="3604002"/>
                  </a:lnTo>
                  <a:lnTo>
                    <a:pt x="612989" y="3572777"/>
                  </a:lnTo>
                  <a:lnTo>
                    <a:pt x="581764" y="3540883"/>
                  </a:lnTo>
                  <a:lnTo>
                    <a:pt x="551220" y="3508331"/>
                  </a:lnTo>
                  <a:lnTo>
                    <a:pt x="521367" y="3475134"/>
                  </a:lnTo>
                  <a:lnTo>
                    <a:pt x="492218" y="3441303"/>
                  </a:lnTo>
                  <a:lnTo>
                    <a:pt x="463784" y="3406849"/>
                  </a:lnTo>
                  <a:lnTo>
                    <a:pt x="436077" y="3371784"/>
                  </a:lnTo>
                  <a:lnTo>
                    <a:pt x="409108" y="3336119"/>
                  </a:lnTo>
                  <a:lnTo>
                    <a:pt x="382888" y="3299866"/>
                  </a:lnTo>
                  <a:lnTo>
                    <a:pt x="357430" y="3263036"/>
                  </a:lnTo>
                  <a:lnTo>
                    <a:pt x="332745" y="3225641"/>
                  </a:lnTo>
                  <a:lnTo>
                    <a:pt x="308844" y="3187693"/>
                  </a:lnTo>
                  <a:lnTo>
                    <a:pt x="285739" y="3149203"/>
                  </a:lnTo>
                  <a:lnTo>
                    <a:pt x="263441" y="3110183"/>
                  </a:lnTo>
                  <a:lnTo>
                    <a:pt x="241962" y="3070644"/>
                  </a:lnTo>
                  <a:lnTo>
                    <a:pt x="221314" y="3030598"/>
                  </a:lnTo>
                  <a:lnTo>
                    <a:pt x="201508" y="2990055"/>
                  </a:lnTo>
                  <a:lnTo>
                    <a:pt x="182555" y="2949029"/>
                  </a:lnTo>
                  <a:lnTo>
                    <a:pt x="164468" y="2907530"/>
                  </a:lnTo>
                  <a:lnTo>
                    <a:pt x="147258" y="2865570"/>
                  </a:lnTo>
                  <a:lnTo>
                    <a:pt x="130935" y="2823160"/>
                  </a:lnTo>
                  <a:lnTo>
                    <a:pt x="115513" y="2780312"/>
                  </a:lnTo>
                  <a:lnTo>
                    <a:pt x="101001" y="2737038"/>
                  </a:lnTo>
                  <a:lnTo>
                    <a:pt x="87413" y="2693349"/>
                  </a:lnTo>
                  <a:lnTo>
                    <a:pt x="74759" y="2649257"/>
                  </a:lnTo>
                  <a:lnTo>
                    <a:pt x="63051" y="2604772"/>
                  </a:lnTo>
                  <a:lnTo>
                    <a:pt x="52301" y="2559908"/>
                  </a:lnTo>
                  <a:lnTo>
                    <a:pt x="42519" y="2514674"/>
                  </a:lnTo>
                  <a:lnTo>
                    <a:pt x="33719" y="2469084"/>
                  </a:lnTo>
                  <a:lnTo>
                    <a:pt x="25910" y="2423147"/>
                  </a:lnTo>
                  <a:lnTo>
                    <a:pt x="19105" y="2376877"/>
                  </a:lnTo>
                  <a:lnTo>
                    <a:pt x="13315" y="2330284"/>
                  </a:lnTo>
                  <a:lnTo>
                    <a:pt x="8552" y="2283380"/>
                  </a:lnTo>
                  <a:lnTo>
                    <a:pt x="4828" y="2236177"/>
                  </a:lnTo>
                  <a:lnTo>
                    <a:pt x="2153" y="2188685"/>
                  </a:lnTo>
                  <a:lnTo>
                    <a:pt x="540" y="2140917"/>
                  </a:lnTo>
                  <a:lnTo>
                    <a:pt x="0" y="2092885"/>
                  </a:lnTo>
                  <a:lnTo>
                    <a:pt x="540" y="2044852"/>
                  </a:lnTo>
                  <a:lnTo>
                    <a:pt x="2153" y="1997084"/>
                  </a:lnTo>
                  <a:lnTo>
                    <a:pt x="4828" y="1949592"/>
                  </a:lnTo>
                  <a:lnTo>
                    <a:pt x="8552" y="1902389"/>
                  </a:lnTo>
                  <a:lnTo>
                    <a:pt x="13315" y="1855484"/>
                  </a:lnTo>
                  <a:lnTo>
                    <a:pt x="19105" y="1808891"/>
                  </a:lnTo>
                  <a:lnTo>
                    <a:pt x="25910" y="1762621"/>
                  </a:lnTo>
                  <a:lnTo>
                    <a:pt x="33719" y="1716684"/>
                  </a:lnTo>
                  <a:lnTo>
                    <a:pt x="42519" y="1671094"/>
                  </a:lnTo>
                  <a:lnTo>
                    <a:pt x="52301" y="1625860"/>
                  </a:lnTo>
                  <a:lnTo>
                    <a:pt x="63051" y="1580995"/>
                  </a:lnTo>
                  <a:lnTo>
                    <a:pt x="74759" y="1536511"/>
                  </a:lnTo>
                  <a:lnTo>
                    <a:pt x="87413" y="1492418"/>
                  </a:lnTo>
                  <a:lnTo>
                    <a:pt x="101001" y="1448729"/>
                  </a:lnTo>
                  <a:lnTo>
                    <a:pt x="115513" y="1405455"/>
                  </a:lnTo>
                  <a:lnTo>
                    <a:pt x="130935" y="1362607"/>
                  </a:lnTo>
                  <a:lnTo>
                    <a:pt x="147258" y="1320197"/>
                  </a:lnTo>
                  <a:lnTo>
                    <a:pt x="164468" y="1278237"/>
                  </a:lnTo>
                  <a:lnTo>
                    <a:pt x="182555" y="1236738"/>
                  </a:lnTo>
                  <a:lnTo>
                    <a:pt x="201508" y="1195711"/>
                  </a:lnTo>
                  <a:lnTo>
                    <a:pt x="221314" y="1155169"/>
                  </a:lnTo>
                  <a:lnTo>
                    <a:pt x="241962" y="1115123"/>
                  </a:lnTo>
                  <a:lnTo>
                    <a:pt x="263441" y="1075583"/>
                  </a:lnTo>
                  <a:lnTo>
                    <a:pt x="285739" y="1036563"/>
                  </a:lnTo>
                  <a:lnTo>
                    <a:pt x="308844" y="998073"/>
                  </a:lnTo>
                  <a:lnTo>
                    <a:pt x="332745" y="960125"/>
                  </a:lnTo>
                  <a:lnTo>
                    <a:pt x="357430" y="922730"/>
                  </a:lnTo>
                  <a:lnTo>
                    <a:pt x="382888" y="885901"/>
                  </a:lnTo>
                  <a:lnTo>
                    <a:pt x="409108" y="849648"/>
                  </a:lnTo>
                  <a:lnTo>
                    <a:pt x="436077" y="813983"/>
                  </a:lnTo>
                  <a:lnTo>
                    <a:pt x="463784" y="778917"/>
                  </a:lnTo>
                  <a:lnTo>
                    <a:pt x="492218" y="744463"/>
                  </a:lnTo>
                  <a:lnTo>
                    <a:pt x="521367" y="710632"/>
                  </a:lnTo>
                  <a:lnTo>
                    <a:pt x="551220" y="677435"/>
                  </a:lnTo>
                  <a:lnTo>
                    <a:pt x="581764" y="644883"/>
                  </a:lnTo>
                  <a:lnTo>
                    <a:pt x="612989" y="612989"/>
                  </a:lnTo>
                  <a:lnTo>
                    <a:pt x="644883" y="581764"/>
                  </a:lnTo>
                  <a:lnTo>
                    <a:pt x="677435" y="551220"/>
                  </a:lnTo>
                  <a:lnTo>
                    <a:pt x="710632" y="521367"/>
                  </a:lnTo>
                  <a:lnTo>
                    <a:pt x="744463" y="492218"/>
                  </a:lnTo>
                  <a:lnTo>
                    <a:pt x="778917" y="463784"/>
                  </a:lnTo>
                  <a:lnTo>
                    <a:pt x="813983" y="436077"/>
                  </a:lnTo>
                  <a:lnTo>
                    <a:pt x="849648" y="409108"/>
                  </a:lnTo>
                  <a:lnTo>
                    <a:pt x="885901" y="382888"/>
                  </a:lnTo>
                  <a:lnTo>
                    <a:pt x="922730" y="357430"/>
                  </a:lnTo>
                  <a:lnTo>
                    <a:pt x="960125" y="332745"/>
                  </a:lnTo>
                  <a:lnTo>
                    <a:pt x="998073" y="308844"/>
                  </a:lnTo>
                  <a:lnTo>
                    <a:pt x="1036563" y="285738"/>
                  </a:lnTo>
                  <a:lnTo>
                    <a:pt x="1075583" y="263441"/>
                  </a:lnTo>
                  <a:lnTo>
                    <a:pt x="1115122" y="241962"/>
                  </a:lnTo>
                  <a:lnTo>
                    <a:pt x="1155169" y="221314"/>
                  </a:lnTo>
                  <a:lnTo>
                    <a:pt x="1195711" y="201508"/>
                  </a:lnTo>
                  <a:lnTo>
                    <a:pt x="1236737" y="182555"/>
                  </a:lnTo>
                  <a:lnTo>
                    <a:pt x="1278236" y="164468"/>
                  </a:lnTo>
                  <a:lnTo>
                    <a:pt x="1320197" y="147257"/>
                  </a:lnTo>
                  <a:lnTo>
                    <a:pt x="1362606" y="130935"/>
                  </a:lnTo>
                  <a:lnTo>
                    <a:pt x="1405454" y="115512"/>
                  </a:lnTo>
                  <a:lnTo>
                    <a:pt x="1448728" y="101001"/>
                  </a:lnTo>
                  <a:lnTo>
                    <a:pt x="1492417" y="87413"/>
                  </a:lnTo>
                  <a:lnTo>
                    <a:pt x="1536510" y="74759"/>
                  </a:lnTo>
                  <a:lnTo>
                    <a:pt x="1580994" y="63051"/>
                  </a:lnTo>
                  <a:lnTo>
                    <a:pt x="1625859" y="52301"/>
                  </a:lnTo>
                  <a:lnTo>
                    <a:pt x="1671092" y="42519"/>
                  </a:lnTo>
                  <a:lnTo>
                    <a:pt x="1716683" y="33718"/>
                  </a:lnTo>
                  <a:lnTo>
                    <a:pt x="1762619" y="25910"/>
                  </a:lnTo>
                  <a:lnTo>
                    <a:pt x="1808890" y="19105"/>
                  </a:lnTo>
                  <a:lnTo>
                    <a:pt x="1855483" y="13315"/>
                  </a:lnTo>
                  <a:lnTo>
                    <a:pt x="1902387" y="8552"/>
                  </a:lnTo>
                  <a:lnTo>
                    <a:pt x="1949590" y="4828"/>
                  </a:lnTo>
                  <a:lnTo>
                    <a:pt x="1997082" y="2153"/>
                  </a:lnTo>
                  <a:lnTo>
                    <a:pt x="2044849" y="540"/>
                  </a:lnTo>
                  <a:lnTo>
                    <a:pt x="2092882" y="0"/>
                  </a:lnTo>
                  <a:close/>
                </a:path>
              </a:pathLst>
            </a:custGeom>
            <a:ln w="7199">
              <a:solidFill>
                <a:srgbClr val="CD50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71792" y="3016594"/>
              <a:ext cx="5860415" cy="5860415"/>
            </a:xfrm>
            <a:custGeom>
              <a:avLst/>
              <a:gdLst/>
              <a:ahLst/>
              <a:cxnLst/>
              <a:rect l="l" t="t" r="r" b="b"/>
              <a:pathLst>
                <a:path w="5860415" h="5860415">
                  <a:moveTo>
                    <a:pt x="2930033" y="0"/>
                  </a:moveTo>
                  <a:lnTo>
                    <a:pt x="2978487" y="392"/>
                  </a:lnTo>
                  <a:lnTo>
                    <a:pt x="3026751" y="1566"/>
                  </a:lnTo>
                  <a:lnTo>
                    <a:pt x="3074818" y="3514"/>
                  </a:lnTo>
                  <a:lnTo>
                    <a:pt x="3122684" y="6232"/>
                  </a:lnTo>
                  <a:lnTo>
                    <a:pt x="3170342" y="9712"/>
                  </a:lnTo>
                  <a:lnTo>
                    <a:pt x="3217786" y="13950"/>
                  </a:lnTo>
                  <a:lnTo>
                    <a:pt x="3265010" y="18938"/>
                  </a:lnTo>
                  <a:lnTo>
                    <a:pt x="3312008" y="24672"/>
                  </a:lnTo>
                  <a:lnTo>
                    <a:pt x="3358774" y="31144"/>
                  </a:lnTo>
                  <a:lnTo>
                    <a:pt x="3405302" y="38349"/>
                  </a:lnTo>
                  <a:lnTo>
                    <a:pt x="3451585" y="46280"/>
                  </a:lnTo>
                  <a:lnTo>
                    <a:pt x="3497619" y="54933"/>
                  </a:lnTo>
                  <a:lnTo>
                    <a:pt x="3543396" y="64300"/>
                  </a:lnTo>
                  <a:lnTo>
                    <a:pt x="3588910" y="74375"/>
                  </a:lnTo>
                  <a:lnTo>
                    <a:pt x="3634157" y="85154"/>
                  </a:lnTo>
                  <a:lnTo>
                    <a:pt x="3679129" y="96629"/>
                  </a:lnTo>
                  <a:lnTo>
                    <a:pt x="3723821" y="108794"/>
                  </a:lnTo>
                  <a:lnTo>
                    <a:pt x="3768226" y="121644"/>
                  </a:lnTo>
                  <a:lnTo>
                    <a:pt x="3812339" y="135173"/>
                  </a:lnTo>
                  <a:lnTo>
                    <a:pt x="3856154" y="149374"/>
                  </a:lnTo>
                  <a:lnTo>
                    <a:pt x="3899664" y="164242"/>
                  </a:lnTo>
                  <a:lnTo>
                    <a:pt x="3942863" y="179769"/>
                  </a:lnTo>
                  <a:lnTo>
                    <a:pt x="3985746" y="195952"/>
                  </a:lnTo>
                  <a:lnTo>
                    <a:pt x="4028307" y="212782"/>
                  </a:lnTo>
                  <a:lnTo>
                    <a:pt x="4070538" y="230255"/>
                  </a:lnTo>
                  <a:lnTo>
                    <a:pt x="4112435" y="248364"/>
                  </a:lnTo>
                  <a:lnTo>
                    <a:pt x="4153992" y="267104"/>
                  </a:lnTo>
                  <a:lnTo>
                    <a:pt x="4195201" y="286468"/>
                  </a:lnTo>
                  <a:lnTo>
                    <a:pt x="4236058" y="306449"/>
                  </a:lnTo>
                  <a:lnTo>
                    <a:pt x="4276556" y="327043"/>
                  </a:lnTo>
                  <a:lnTo>
                    <a:pt x="4316690" y="348244"/>
                  </a:lnTo>
                  <a:lnTo>
                    <a:pt x="4356452" y="370044"/>
                  </a:lnTo>
                  <a:lnTo>
                    <a:pt x="4395838" y="392438"/>
                  </a:lnTo>
                  <a:lnTo>
                    <a:pt x="4434840" y="415420"/>
                  </a:lnTo>
                  <a:lnTo>
                    <a:pt x="4473454" y="438985"/>
                  </a:lnTo>
                  <a:lnTo>
                    <a:pt x="4511673" y="463125"/>
                  </a:lnTo>
                  <a:lnTo>
                    <a:pt x="4549491" y="487835"/>
                  </a:lnTo>
                  <a:lnTo>
                    <a:pt x="4586901" y="513109"/>
                  </a:lnTo>
                  <a:lnTo>
                    <a:pt x="4623899" y="538941"/>
                  </a:lnTo>
                  <a:lnTo>
                    <a:pt x="4660477" y="565324"/>
                  </a:lnTo>
                  <a:lnTo>
                    <a:pt x="4696631" y="592254"/>
                  </a:lnTo>
                  <a:lnTo>
                    <a:pt x="4732353" y="619723"/>
                  </a:lnTo>
                  <a:lnTo>
                    <a:pt x="4767638" y="647726"/>
                  </a:lnTo>
                  <a:lnTo>
                    <a:pt x="4802480" y="676257"/>
                  </a:lnTo>
                  <a:lnTo>
                    <a:pt x="4836872" y="705309"/>
                  </a:lnTo>
                  <a:lnTo>
                    <a:pt x="4870809" y="734877"/>
                  </a:lnTo>
                  <a:lnTo>
                    <a:pt x="4904285" y="764955"/>
                  </a:lnTo>
                  <a:lnTo>
                    <a:pt x="4937293" y="795536"/>
                  </a:lnTo>
                  <a:lnTo>
                    <a:pt x="4969828" y="826614"/>
                  </a:lnTo>
                  <a:lnTo>
                    <a:pt x="5001884" y="858185"/>
                  </a:lnTo>
                  <a:lnTo>
                    <a:pt x="5033454" y="890240"/>
                  </a:lnTo>
                  <a:lnTo>
                    <a:pt x="5064533" y="922775"/>
                  </a:lnTo>
                  <a:lnTo>
                    <a:pt x="5095114" y="955784"/>
                  </a:lnTo>
                  <a:lnTo>
                    <a:pt x="5125191" y="989259"/>
                  </a:lnTo>
                  <a:lnTo>
                    <a:pt x="5154759" y="1023197"/>
                  </a:lnTo>
                  <a:lnTo>
                    <a:pt x="5183812" y="1057589"/>
                  </a:lnTo>
                  <a:lnTo>
                    <a:pt x="5212342" y="1092431"/>
                  </a:lnTo>
                  <a:lnTo>
                    <a:pt x="5240345" y="1127716"/>
                  </a:lnTo>
                  <a:lnTo>
                    <a:pt x="5267815" y="1163438"/>
                  </a:lnTo>
                  <a:lnTo>
                    <a:pt x="5294744" y="1199591"/>
                  </a:lnTo>
                  <a:lnTo>
                    <a:pt x="5321128" y="1236170"/>
                  </a:lnTo>
                  <a:lnTo>
                    <a:pt x="5346960" y="1273167"/>
                  </a:lnTo>
                  <a:lnTo>
                    <a:pt x="5372234" y="1310578"/>
                  </a:lnTo>
                  <a:lnTo>
                    <a:pt x="5396944" y="1348396"/>
                  </a:lnTo>
                  <a:lnTo>
                    <a:pt x="5421084" y="1386614"/>
                  </a:lnTo>
                  <a:lnTo>
                    <a:pt x="5444648" y="1425228"/>
                  </a:lnTo>
                  <a:lnTo>
                    <a:pt x="5467631" y="1464231"/>
                  </a:lnTo>
                  <a:lnTo>
                    <a:pt x="5490025" y="1503616"/>
                  </a:lnTo>
                  <a:lnTo>
                    <a:pt x="5511825" y="1543379"/>
                  </a:lnTo>
                  <a:lnTo>
                    <a:pt x="5533025" y="1583512"/>
                  </a:lnTo>
                  <a:lnTo>
                    <a:pt x="5553619" y="1624010"/>
                  </a:lnTo>
                  <a:lnTo>
                    <a:pt x="5573601" y="1664867"/>
                  </a:lnTo>
                  <a:lnTo>
                    <a:pt x="5592965" y="1706077"/>
                  </a:lnTo>
                  <a:lnTo>
                    <a:pt x="5611704" y="1747633"/>
                  </a:lnTo>
                  <a:lnTo>
                    <a:pt x="5629813" y="1789530"/>
                  </a:lnTo>
                  <a:lnTo>
                    <a:pt x="5647286" y="1831762"/>
                  </a:lnTo>
                  <a:lnTo>
                    <a:pt x="5664117" y="1874322"/>
                  </a:lnTo>
                  <a:lnTo>
                    <a:pt x="5680299" y="1917205"/>
                  </a:lnTo>
                  <a:lnTo>
                    <a:pt x="5695827" y="1960405"/>
                  </a:lnTo>
                  <a:lnTo>
                    <a:pt x="5710695" y="2003915"/>
                  </a:lnTo>
                  <a:lnTo>
                    <a:pt x="5724896" y="2047729"/>
                  </a:lnTo>
                  <a:lnTo>
                    <a:pt x="5738424" y="2091842"/>
                  </a:lnTo>
                  <a:lnTo>
                    <a:pt x="5751274" y="2136248"/>
                  </a:lnTo>
                  <a:lnTo>
                    <a:pt x="5763440" y="2180940"/>
                  </a:lnTo>
                  <a:lnTo>
                    <a:pt x="5774915" y="2225912"/>
                  </a:lnTo>
                  <a:lnTo>
                    <a:pt x="5785693" y="2271158"/>
                  </a:lnTo>
                  <a:lnTo>
                    <a:pt x="5795769" y="2316673"/>
                  </a:lnTo>
                  <a:lnTo>
                    <a:pt x="5805136" y="2362450"/>
                  </a:lnTo>
                  <a:lnTo>
                    <a:pt x="5813788" y="2408483"/>
                  </a:lnTo>
                  <a:lnTo>
                    <a:pt x="5821720" y="2454767"/>
                  </a:lnTo>
                  <a:lnTo>
                    <a:pt x="5828925" y="2501294"/>
                  </a:lnTo>
                  <a:lnTo>
                    <a:pt x="5835397" y="2548060"/>
                  </a:lnTo>
                  <a:lnTo>
                    <a:pt x="5841130" y="2595058"/>
                  </a:lnTo>
                  <a:lnTo>
                    <a:pt x="5846119" y="2642282"/>
                  </a:lnTo>
                  <a:lnTo>
                    <a:pt x="5850356" y="2689726"/>
                  </a:lnTo>
                  <a:lnTo>
                    <a:pt x="5853837" y="2737384"/>
                  </a:lnTo>
                  <a:lnTo>
                    <a:pt x="5856554" y="2785250"/>
                  </a:lnTo>
                  <a:lnTo>
                    <a:pt x="5858503" y="2833318"/>
                  </a:lnTo>
                  <a:lnTo>
                    <a:pt x="5859677" y="2881582"/>
                  </a:lnTo>
                  <a:lnTo>
                    <a:pt x="5860069" y="2930036"/>
                  </a:lnTo>
                  <a:lnTo>
                    <a:pt x="5859677" y="2978489"/>
                  </a:lnTo>
                  <a:lnTo>
                    <a:pt x="5858503" y="3026753"/>
                  </a:lnTo>
                  <a:lnTo>
                    <a:pt x="5856554" y="3074821"/>
                  </a:lnTo>
                  <a:lnTo>
                    <a:pt x="5853837" y="3122687"/>
                  </a:lnTo>
                  <a:lnTo>
                    <a:pt x="5850356" y="3170345"/>
                  </a:lnTo>
                  <a:lnTo>
                    <a:pt x="5846119" y="3217789"/>
                  </a:lnTo>
                  <a:lnTo>
                    <a:pt x="5841130" y="3265013"/>
                  </a:lnTo>
                  <a:lnTo>
                    <a:pt x="5835397" y="3312011"/>
                  </a:lnTo>
                  <a:lnTo>
                    <a:pt x="5828925" y="3358777"/>
                  </a:lnTo>
                  <a:lnTo>
                    <a:pt x="5821720" y="3405304"/>
                  </a:lnTo>
                  <a:lnTo>
                    <a:pt x="5813788" y="3451588"/>
                  </a:lnTo>
                  <a:lnTo>
                    <a:pt x="5805136" y="3497621"/>
                  </a:lnTo>
                  <a:lnTo>
                    <a:pt x="5795769" y="3543398"/>
                  </a:lnTo>
                  <a:lnTo>
                    <a:pt x="5785693" y="3588913"/>
                  </a:lnTo>
                  <a:lnTo>
                    <a:pt x="5774915" y="3634159"/>
                  </a:lnTo>
                  <a:lnTo>
                    <a:pt x="5763440" y="3679132"/>
                  </a:lnTo>
                  <a:lnTo>
                    <a:pt x="5751274" y="3723823"/>
                  </a:lnTo>
                  <a:lnTo>
                    <a:pt x="5738424" y="3768229"/>
                  </a:lnTo>
                  <a:lnTo>
                    <a:pt x="5724896" y="3812342"/>
                  </a:lnTo>
                  <a:lnTo>
                    <a:pt x="5710695" y="3856156"/>
                  </a:lnTo>
                  <a:lnTo>
                    <a:pt x="5695827" y="3899666"/>
                  </a:lnTo>
                  <a:lnTo>
                    <a:pt x="5680299" y="3942866"/>
                  </a:lnTo>
                  <a:lnTo>
                    <a:pt x="5664117" y="3985749"/>
                  </a:lnTo>
                  <a:lnTo>
                    <a:pt x="5647286" y="4028309"/>
                  </a:lnTo>
                  <a:lnTo>
                    <a:pt x="5629813" y="4070541"/>
                  </a:lnTo>
                  <a:lnTo>
                    <a:pt x="5611704" y="4112438"/>
                  </a:lnTo>
                  <a:lnTo>
                    <a:pt x="5592965" y="4153994"/>
                  </a:lnTo>
                  <a:lnTo>
                    <a:pt x="5573601" y="4195204"/>
                  </a:lnTo>
                  <a:lnTo>
                    <a:pt x="5553619" y="4236061"/>
                  </a:lnTo>
                  <a:lnTo>
                    <a:pt x="5533025" y="4276559"/>
                  </a:lnTo>
                  <a:lnTo>
                    <a:pt x="5511825" y="4316692"/>
                  </a:lnTo>
                  <a:lnTo>
                    <a:pt x="5490025" y="4356455"/>
                  </a:lnTo>
                  <a:lnTo>
                    <a:pt x="5467631" y="4395840"/>
                  </a:lnTo>
                  <a:lnTo>
                    <a:pt x="5444648" y="4434843"/>
                  </a:lnTo>
                  <a:lnTo>
                    <a:pt x="5421084" y="4473457"/>
                  </a:lnTo>
                  <a:lnTo>
                    <a:pt x="5396944" y="4511675"/>
                  </a:lnTo>
                  <a:lnTo>
                    <a:pt x="5372234" y="4549493"/>
                  </a:lnTo>
                  <a:lnTo>
                    <a:pt x="5346960" y="4586904"/>
                  </a:lnTo>
                  <a:lnTo>
                    <a:pt x="5321128" y="4623901"/>
                  </a:lnTo>
                  <a:lnTo>
                    <a:pt x="5294744" y="4660480"/>
                  </a:lnTo>
                  <a:lnTo>
                    <a:pt x="5267815" y="4696633"/>
                  </a:lnTo>
                  <a:lnTo>
                    <a:pt x="5240345" y="4732355"/>
                  </a:lnTo>
                  <a:lnTo>
                    <a:pt x="5212342" y="4767640"/>
                  </a:lnTo>
                  <a:lnTo>
                    <a:pt x="5183812" y="4802482"/>
                  </a:lnTo>
                  <a:lnTo>
                    <a:pt x="5154759" y="4836875"/>
                  </a:lnTo>
                  <a:lnTo>
                    <a:pt x="5125191" y="4870812"/>
                  </a:lnTo>
                  <a:lnTo>
                    <a:pt x="5095114" y="4904287"/>
                  </a:lnTo>
                  <a:lnTo>
                    <a:pt x="5064533" y="4937296"/>
                  </a:lnTo>
                  <a:lnTo>
                    <a:pt x="5033454" y="4969831"/>
                  </a:lnTo>
                  <a:lnTo>
                    <a:pt x="5001884" y="5001887"/>
                  </a:lnTo>
                  <a:lnTo>
                    <a:pt x="4969828" y="5033457"/>
                  </a:lnTo>
                  <a:lnTo>
                    <a:pt x="4937293" y="5064535"/>
                  </a:lnTo>
                  <a:lnTo>
                    <a:pt x="4904285" y="5095116"/>
                  </a:lnTo>
                  <a:lnTo>
                    <a:pt x="4870809" y="5125194"/>
                  </a:lnTo>
                  <a:lnTo>
                    <a:pt x="4836872" y="5154762"/>
                  </a:lnTo>
                  <a:lnTo>
                    <a:pt x="4802480" y="5183814"/>
                  </a:lnTo>
                  <a:lnTo>
                    <a:pt x="4767638" y="5212345"/>
                  </a:lnTo>
                  <a:lnTo>
                    <a:pt x="4732353" y="5240348"/>
                  </a:lnTo>
                  <a:lnTo>
                    <a:pt x="4696631" y="5267817"/>
                  </a:lnTo>
                  <a:lnTo>
                    <a:pt x="4660477" y="5294747"/>
                  </a:lnTo>
                  <a:lnTo>
                    <a:pt x="4623899" y="5321130"/>
                  </a:lnTo>
                  <a:lnTo>
                    <a:pt x="4586901" y="5346962"/>
                  </a:lnTo>
                  <a:lnTo>
                    <a:pt x="4549491" y="5372236"/>
                  </a:lnTo>
                  <a:lnTo>
                    <a:pt x="4511673" y="5396946"/>
                  </a:lnTo>
                  <a:lnTo>
                    <a:pt x="4473454" y="5421087"/>
                  </a:lnTo>
                  <a:lnTo>
                    <a:pt x="4434840" y="5444651"/>
                  </a:lnTo>
                  <a:lnTo>
                    <a:pt x="4395838" y="5467633"/>
                  </a:lnTo>
                  <a:lnTo>
                    <a:pt x="4356452" y="5490027"/>
                  </a:lnTo>
                  <a:lnTo>
                    <a:pt x="4316690" y="5511828"/>
                  </a:lnTo>
                  <a:lnTo>
                    <a:pt x="4276556" y="5533028"/>
                  </a:lnTo>
                  <a:lnTo>
                    <a:pt x="4236058" y="5553622"/>
                  </a:lnTo>
                  <a:lnTo>
                    <a:pt x="4195201" y="5573603"/>
                  </a:lnTo>
                  <a:lnTo>
                    <a:pt x="4153992" y="5592967"/>
                  </a:lnTo>
                  <a:lnTo>
                    <a:pt x="4112435" y="5611707"/>
                  </a:lnTo>
                  <a:lnTo>
                    <a:pt x="4070538" y="5629816"/>
                  </a:lnTo>
                  <a:lnTo>
                    <a:pt x="4028307" y="5647289"/>
                  </a:lnTo>
                  <a:lnTo>
                    <a:pt x="3985746" y="5664119"/>
                  </a:lnTo>
                  <a:lnTo>
                    <a:pt x="3942863" y="5680302"/>
                  </a:lnTo>
                  <a:lnTo>
                    <a:pt x="3899664" y="5695830"/>
                  </a:lnTo>
                  <a:lnTo>
                    <a:pt x="3856154" y="5710697"/>
                  </a:lnTo>
                  <a:lnTo>
                    <a:pt x="3812339" y="5724898"/>
                  </a:lnTo>
                  <a:lnTo>
                    <a:pt x="3768226" y="5738427"/>
                  </a:lnTo>
                  <a:lnTo>
                    <a:pt x="3723821" y="5751277"/>
                  </a:lnTo>
                  <a:lnTo>
                    <a:pt x="3679129" y="5763442"/>
                  </a:lnTo>
                  <a:lnTo>
                    <a:pt x="3634157" y="5774917"/>
                  </a:lnTo>
                  <a:lnTo>
                    <a:pt x="3588910" y="5785696"/>
                  </a:lnTo>
                  <a:lnTo>
                    <a:pt x="3543396" y="5795771"/>
                  </a:lnTo>
                  <a:lnTo>
                    <a:pt x="3497619" y="5805139"/>
                  </a:lnTo>
                  <a:lnTo>
                    <a:pt x="3451585" y="5813791"/>
                  </a:lnTo>
                  <a:lnTo>
                    <a:pt x="3405302" y="5821723"/>
                  </a:lnTo>
                  <a:lnTo>
                    <a:pt x="3358774" y="5828927"/>
                  </a:lnTo>
                  <a:lnTo>
                    <a:pt x="3312008" y="5835400"/>
                  </a:lnTo>
                  <a:lnTo>
                    <a:pt x="3265010" y="5841133"/>
                  </a:lnTo>
                  <a:lnTo>
                    <a:pt x="3217786" y="5846121"/>
                  </a:lnTo>
                  <a:lnTo>
                    <a:pt x="3170342" y="5850359"/>
                  </a:lnTo>
                  <a:lnTo>
                    <a:pt x="3122684" y="5853839"/>
                  </a:lnTo>
                  <a:lnTo>
                    <a:pt x="3074818" y="5856557"/>
                  </a:lnTo>
                  <a:lnTo>
                    <a:pt x="3026751" y="5858505"/>
                  </a:lnTo>
                  <a:lnTo>
                    <a:pt x="2978487" y="5859679"/>
                  </a:lnTo>
                  <a:lnTo>
                    <a:pt x="2930033" y="5860072"/>
                  </a:lnTo>
                  <a:lnTo>
                    <a:pt x="2881579" y="5859679"/>
                  </a:lnTo>
                  <a:lnTo>
                    <a:pt x="2833316" y="5858505"/>
                  </a:lnTo>
                  <a:lnTo>
                    <a:pt x="2785248" y="5856557"/>
                  </a:lnTo>
                  <a:lnTo>
                    <a:pt x="2737382" y="5853839"/>
                  </a:lnTo>
                  <a:lnTo>
                    <a:pt x="2689724" y="5850359"/>
                  </a:lnTo>
                  <a:lnTo>
                    <a:pt x="2642280" y="5846121"/>
                  </a:lnTo>
                  <a:lnTo>
                    <a:pt x="2595056" y="5841133"/>
                  </a:lnTo>
                  <a:lnTo>
                    <a:pt x="2548058" y="5835400"/>
                  </a:lnTo>
                  <a:lnTo>
                    <a:pt x="2501293" y="5828927"/>
                  </a:lnTo>
                  <a:lnTo>
                    <a:pt x="2454765" y="5821723"/>
                  </a:lnTo>
                  <a:lnTo>
                    <a:pt x="2408481" y="5813791"/>
                  </a:lnTo>
                  <a:lnTo>
                    <a:pt x="2362448" y="5805139"/>
                  </a:lnTo>
                  <a:lnTo>
                    <a:pt x="2316671" y="5795771"/>
                  </a:lnTo>
                  <a:lnTo>
                    <a:pt x="2271157" y="5785696"/>
                  </a:lnTo>
                  <a:lnTo>
                    <a:pt x="2225910" y="5774917"/>
                  </a:lnTo>
                  <a:lnTo>
                    <a:pt x="2180938" y="5763442"/>
                  </a:lnTo>
                  <a:lnTo>
                    <a:pt x="2136246" y="5751277"/>
                  </a:lnTo>
                  <a:lnTo>
                    <a:pt x="2091841" y="5738427"/>
                  </a:lnTo>
                  <a:lnTo>
                    <a:pt x="2047728" y="5724898"/>
                  </a:lnTo>
                  <a:lnTo>
                    <a:pt x="2003914" y="5710697"/>
                  </a:lnTo>
                  <a:lnTo>
                    <a:pt x="1960404" y="5695830"/>
                  </a:lnTo>
                  <a:lnTo>
                    <a:pt x="1917204" y="5680302"/>
                  </a:lnTo>
                  <a:lnTo>
                    <a:pt x="1874321" y="5664119"/>
                  </a:lnTo>
                  <a:lnTo>
                    <a:pt x="1831761" y="5647289"/>
                  </a:lnTo>
                  <a:lnTo>
                    <a:pt x="1789529" y="5629816"/>
                  </a:lnTo>
                  <a:lnTo>
                    <a:pt x="1747632" y="5611707"/>
                  </a:lnTo>
                  <a:lnTo>
                    <a:pt x="1706076" y="5592967"/>
                  </a:lnTo>
                  <a:lnTo>
                    <a:pt x="1664866" y="5573603"/>
                  </a:lnTo>
                  <a:lnTo>
                    <a:pt x="1624009" y="5553622"/>
                  </a:lnTo>
                  <a:lnTo>
                    <a:pt x="1583511" y="5533028"/>
                  </a:lnTo>
                  <a:lnTo>
                    <a:pt x="1543378" y="5511828"/>
                  </a:lnTo>
                  <a:lnTo>
                    <a:pt x="1503616" y="5490027"/>
                  </a:lnTo>
                  <a:lnTo>
                    <a:pt x="1464230" y="5467633"/>
                  </a:lnTo>
                  <a:lnTo>
                    <a:pt x="1425227" y="5444651"/>
                  </a:lnTo>
                  <a:lnTo>
                    <a:pt x="1386614" y="5421087"/>
                  </a:lnTo>
                  <a:lnTo>
                    <a:pt x="1348395" y="5396946"/>
                  </a:lnTo>
                  <a:lnTo>
                    <a:pt x="1310577" y="5372236"/>
                  </a:lnTo>
                  <a:lnTo>
                    <a:pt x="1273167" y="5346962"/>
                  </a:lnTo>
                  <a:lnTo>
                    <a:pt x="1236169" y="5321130"/>
                  </a:lnTo>
                  <a:lnTo>
                    <a:pt x="1199591" y="5294747"/>
                  </a:lnTo>
                  <a:lnTo>
                    <a:pt x="1163437" y="5267817"/>
                  </a:lnTo>
                  <a:lnTo>
                    <a:pt x="1127715" y="5240348"/>
                  </a:lnTo>
                  <a:lnTo>
                    <a:pt x="1092430" y="5212345"/>
                  </a:lnTo>
                  <a:lnTo>
                    <a:pt x="1057589" y="5183814"/>
                  </a:lnTo>
                  <a:lnTo>
                    <a:pt x="1023196" y="5154762"/>
                  </a:lnTo>
                  <a:lnTo>
                    <a:pt x="989259" y="5125194"/>
                  </a:lnTo>
                  <a:lnTo>
                    <a:pt x="955783" y="5095116"/>
                  </a:lnTo>
                  <a:lnTo>
                    <a:pt x="922775" y="5064535"/>
                  </a:lnTo>
                  <a:lnTo>
                    <a:pt x="890240" y="5033457"/>
                  </a:lnTo>
                  <a:lnTo>
                    <a:pt x="858184" y="5001887"/>
                  </a:lnTo>
                  <a:lnTo>
                    <a:pt x="826614" y="4969831"/>
                  </a:lnTo>
                  <a:lnTo>
                    <a:pt x="795535" y="4937296"/>
                  </a:lnTo>
                  <a:lnTo>
                    <a:pt x="764954" y="4904287"/>
                  </a:lnTo>
                  <a:lnTo>
                    <a:pt x="734877" y="4870812"/>
                  </a:lnTo>
                  <a:lnTo>
                    <a:pt x="705309" y="4836875"/>
                  </a:lnTo>
                  <a:lnTo>
                    <a:pt x="676257" y="4802482"/>
                  </a:lnTo>
                  <a:lnTo>
                    <a:pt x="647726" y="4767640"/>
                  </a:lnTo>
                  <a:lnTo>
                    <a:pt x="619723" y="4732355"/>
                  </a:lnTo>
                  <a:lnTo>
                    <a:pt x="592254" y="4696633"/>
                  </a:lnTo>
                  <a:lnTo>
                    <a:pt x="565324" y="4660480"/>
                  </a:lnTo>
                  <a:lnTo>
                    <a:pt x="538941" y="4623901"/>
                  </a:lnTo>
                  <a:lnTo>
                    <a:pt x="513109" y="4586904"/>
                  </a:lnTo>
                  <a:lnTo>
                    <a:pt x="487835" y="4549493"/>
                  </a:lnTo>
                  <a:lnTo>
                    <a:pt x="463125" y="4511675"/>
                  </a:lnTo>
                  <a:lnTo>
                    <a:pt x="438984" y="4473457"/>
                  </a:lnTo>
                  <a:lnTo>
                    <a:pt x="415420" y="4434843"/>
                  </a:lnTo>
                  <a:lnTo>
                    <a:pt x="392438" y="4395840"/>
                  </a:lnTo>
                  <a:lnTo>
                    <a:pt x="370044" y="4356455"/>
                  </a:lnTo>
                  <a:lnTo>
                    <a:pt x="348244" y="4316692"/>
                  </a:lnTo>
                  <a:lnTo>
                    <a:pt x="327043" y="4276559"/>
                  </a:lnTo>
                  <a:lnTo>
                    <a:pt x="306449" y="4236061"/>
                  </a:lnTo>
                  <a:lnTo>
                    <a:pt x="286468" y="4195204"/>
                  </a:lnTo>
                  <a:lnTo>
                    <a:pt x="267104" y="4153994"/>
                  </a:lnTo>
                  <a:lnTo>
                    <a:pt x="248364" y="4112438"/>
                  </a:lnTo>
                  <a:lnTo>
                    <a:pt x="230255" y="4070541"/>
                  </a:lnTo>
                  <a:lnTo>
                    <a:pt x="212782" y="4028309"/>
                  </a:lnTo>
                  <a:lnTo>
                    <a:pt x="195952" y="3985749"/>
                  </a:lnTo>
                  <a:lnTo>
                    <a:pt x="179769" y="3942866"/>
                  </a:lnTo>
                  <a:lnTo>
                    <a:pt x="164241" y="3899666"/>
                  </a:lnTo>
                  <a:lnTo>
                    <a:pt x="149374" y="3856156"/>
                  </a:lnTo>
                  <a:lnTo>
                    <a:pt x="135173" y="3812342"/>
                  </a:lnTo>
                  <a:lnTo>
                    <a:pt x="121644" y="3768229"/>
                  </a:lnTo>
                  <a:lnTo>
                    <a:pt x="108794" y="3723823"/>
                  </a:lnTo>
                  <a:lnTo>
                    <a:pt x="96629" y="3679132"/>
                  </a:lnTo>
                  <a:lnTo>
                    <a:pt x="85154" y="3634159"/>
                  </a:lnTo>
                  <a:lnTo>
                    <a:pt x="74375" y="3588913"/>
                  </a:lnTo>
                  <a:lnTo>
                    <a:pt x="64300" y="3543398"/>
                  </a:lnTo>
                  <a:lnTo>
                    <a:pt x="54933" y="3497621"/>
                  </a:lnTo>
                  <a:lnTo>
                    <a:pt x="46280" y="3451588"/>
                  </a:lnTo>
                  <a:lnTo>
                    <a:pt x="38349" y="3405304"/>
                  </a:lnTo>
                  <a:lnTo>
                    <a:pt x="31144" y="3358777"/>
                  </a:lnTo>
                  <a:lnTo>
                    <a:pt x="24672" y="3312011"/>
                  </a:lnTo>
                  <a:lnTo>
                    <a:pt x="18938" y="3265013"/>
                  </a:lnTo>
                  <a:lnTo>
                    <a:pt x="13950" y="3217789"/>
                  </a:lnTo>
                  <a:lnTo>
                    <a:pt x="9712" y="3170345"/>
                  </a:lnTo>
                  <a:lnTo>
                    <a:pt x="6232" y="3122687"/>
                  </a:lnTo>
                  <a:lnTo>
                    <a:pt x="3514" y="3074821"/>
                  </a:lnTo>
                  <a:lnTo>
                    <a:pt x="1566" y="3026753"/>
                  </a:lnTo>
                  <a:lnTo>
                    <a:pt x="392" y="2978489"/>
                  </a:lnTo>
                  <a:lnTo>
                    <a:pt x="0" y="2930036"/>
                  </a:lnTo>
                  <a:lnTo>
                    <a:pt x="392" y="2881582"/>
                  </a:lnTo>
                  <a:lnTo>
                    <a:pt x="1566" y="2833318"/>
                  </a:lnTo>
                  <a:lnTo>
                    <a:pt x="3514" y="2785250"/>
                  </a:lnTo>
                  <a:lnTo>
                    <a:pt x="6232" y="2737384"/>
                  </a:lnTo>
                  <a:lnTo>
                    <a:pt x="9712" y="2689726"/>
                  </a:lnTo>
                  <a:lnTo>
                    <a:pt x="13950" y="2642282"/>
                  </a:lnTo>
                  <a:lnTo>
                    <a:pt x="18938" y="2595058"/>
                  </a:lnTo>
                  <a:lnTo>
                    <a:pt x="24672" y="2548060"/>
                  </a:lnTo>
                  <a:lnTo>
                    <a:pt x="31144" y="2501294"/>
                  </a:lnTo>
                  <a:lnTo>
                    <a:pt x="38349" y="2454767"/>
                  </a:lnTo>
                  <a:lnTo>
                    <a:pt x="46280" y="2408483"/>
                  </a:lnTo>
                  <a:lnTo>
                    <a:pt x="54933" y="2362450"/>
                  </a:lnTo>
                  <a:lnTo>
                    <a:pt x="64300" y="2316673"/>
                  </a:lnTo>
                  <a:lnTo>
                    <a:pt x="74375" y="2271158"/>
                  </a:lnTo>
                  <a:lnTo>
                    <a:pt x="85154" y="2225912"/>
                  </a:lnTo>
                  <a:lnTo>
                    <a:pt x="96629" y="2180940"/>
                  </a:lnTo>
                  <a:lnTo>
                    <a:pt x="108794" y="2136248"/>
                  </a:lnTo>
                  <a:lnTo>
                    <a:pt x="121644" y="2091842"/>
                  </a:lnTo>
                  <a:lnTo>
                    <a:pt x="135173" y="2047729"/>
                  </a:lnTo>
                  <a:lnTo>
                    <a:pt x="149374" y="2003915"/>
                  </a:lnTo>
                  <a:lnTo>
                    <a:pt x="164241" y="1960405"/>
                  </a:lnTo>
                  <a:lnTo>
                    <a:pt x="179769" y="1917205"/>
                  </a:lnTo>
                  <a:lnTo>
                    <a:pt x="195952" y="1874322"/>
                  </a:lnTo>
                  <a:lnTo>
                    <a:pt x="212782" y="1831762"/>
                  </a:lnTo>
                  <a:lnTo>
                    <a:pt x="230255" y="1789530"/>
                  </a:lnTo>
                  <a:lnTo>
                    <a:pt x="248364" y="1747633"/>
                  </a:lnTo>
                  <a:lnTo>
                    <a:pt x="267104" y="1706077"/>
                  </a:lnTo>
                  <a:lnTo>
                    <a:pt x="286468" y="1664867"/>
                  </a:lnTo>
                  <a:lnTo>
                    <a:pt x="306449" y="1624010"/>
                  </a:lnTo>
                  <a:lnTo>
                    <a:pt x="327043" y="1583512"/>
                  </a:lnTo>
                  <a:lnTo>
                    <a:pt x="348244" y="1543379"/>
                  </a:lnTo>
                  <a:lnTo>
                    <a:pt x="370044" y="1503616"/>
                  </a:lnTo>
                  <a:lnTo>
                    <a:pt x="392438" y="1464231"/>
                  </a:lnTo>
                  <a:lnTo>
                    <a:pt x="415420" y="1425228"/>
                  </a:lnTo>
                  <a:lnTo>
                    <a:pt x="438984" y="1386614"/>
                  </a:lnTo>
                  <a:lnTo>
                    <a:pt x="463125" y="1348396"/>
                  </a:lnTo>
                  <a:lnTo>
                    <a:pt x="487835" y="1310578"/>
                  </a:lnTo>
                  <a:lnTo>
                    <a:pt x="513109" y="1273167"/>
                  </a:lnTo>
                  <a:lnTo>
                    <a:pt x="538941" y="1236170"/>
                  </a:lnTo>
                  <a:lnTo>
                    <a:pt x="565324" y="1199591"/>
                  </a:lnTo>
                  <a:lnTo>
                    <a:pt x="592254" y="1163438"/>
                  </a:lnTo>
                  <a:lnTo>
                    <a:pt x="619723" y="1127716"/>
                  </a:lnTo>
                  <a:lnTo>
                    <a:pt x="647726" y="1092431"/>
                  </a:lnTo>
                  <a:lnTo>
                    <a:pt x="676257" y="1057589"/>
                  </a:lnTo>
                  <a:lnTo>
                    <a:pt x="705309" y="1023197"/>
                  </a:lnTo>
                  <a:lnTo>
                    <a:pt x="734877" y="989259"/>
                  </a:lnTo>
                  <a:lnTo>
                    <a:pt x="764954" y="955784"/>
                  </a:lnTo>
                  <a:lnTo>
                    <a:pt x="795535" y="922775"/>
                  </a:lnTo>
                  <a:lnTo>
                    <a:pt x="826614" y="890240"/>
                  </a:lnTo>
                  <a:lnTo>
                    <a:pt x="858184" y="858185"/>
                  </a:lnTo>
                  <a:lnTo>
                    <a:pt x="890240" y="826614"/>
                  </a:lnTo>
                  <a:lnTo>
                    <a:pt x="922775" y="795536"/>
                  </a:lnTo>
                  <a:lnTo>
                    <a:pt x="955783" y="764955"/>
                  </a:lnTo>
                  <a:lnTo>
                    <a:pt x="989259" y="734877"/>
                  </a:lnTo>
                  <a:lnTo>
                    <a:pt x="1023196" y="705309"/>
                  </a:lnTo>
                  <a:lnTo>
                    <a:pt x="1057589" y="676257"/>
                  </a:lnTo>
                  <a:lnTo>
                    <a:pt x="1092430" y="647726"/>
                  </a:lnTo>
                  <a:lnTo>
                    <a:pt x="1127715" y="619723"/>
                  </a:lnTo>
                  <a:lnTo>
                    <a:pt x="1163437" y="592254"/>
                  </a:lnTo>
                  <a:lnTo>
                    <a:pt x="1199591" y="565324"/>
                  </a:lnTo>
                  <a:lnTo>
                    <a:pt x="1236169" y="538941"/>
                  </a:lnTo>
                  <a:lnTo>
                    <a:pt x="1273167" y="513109"/>
                  </a:lnTo>
                  <a:lnTo>
                    <a:pt x="1310577" y="487835"/>
                  </a:lnTo>
                  <a:lnTo>
                    <a:pt x="1348395" y="463125"/>
                  </a:lnTo>
                  <a:lnTo>
                    <a:pt x="1386614" y="438985"/>
                  </a:lnTo>
                  <a:lnTo>
                    <a:pt x="1425227" y="415420"/>
                  </a:lnTo>
                  <a:lnTo>
                    <a:pt x="1464230" y="392438"/>
                  </a:lnTo>
                  <a:lnTo>
                    <a:pt x="1503616" y="370044"/>
                  </a:lnTo>
                  <a:lnTo>
                    <a:pt x="1543378" y="348244"/>
                  </a:lnTo>
                  <a:lnTo>
                    <a:pt x="1583511" y="327043"/>
                  </a:lnTo>
                  <a:lnTo>
                    <a:pt x="1624009" y="306449"/>
                  </a:lnTo>
                  <a:lnTo>
                    <a:pt x="1664866" y="286468"/>
                  </a:lnTo>
                  <a:lnTo>
                    <a:pt x="1706076" y="267104"/>
                  </a:lnTo>
                  <a:lnTo>
                    <a:pt x="1747632" y="248364"/>
                  </a:lnTo>
                  <a:lnTo>
                    <a:pt x="1789529" y="230255"/>
                  </a:lnTo>
                  <a:lnTo>
                    <a:pt x="1831761" y="212782"/>
                  </a:lnTo>
                  <a:lnTo>
                    <a:pt x="1874321" y="195952"/>
                  </a:lnTo>
                  <a:lnTo>
                    <a:pt x="1917204" y="179769"/>
                  </a:lnTo>
                  <a:lnTo>
                    <a:pt x="1960404" y="164242"/>
                  </a:lnTo>
                  <a:lnTo>
                    <a:pt x="2003914" y="149374"/>
                  </a:lnTo>
                  <a:lnTo>
                    <a:pt x="2047728" y="135173"/>
                  </a:lnTo>
                  <a:lnTo>
                    <a:pt x="2091841" y="121644"/>
                  </a:lnTo>
                  <a:lnTo>
                    <a:pt x="2136246" y="108794"/>
                  </a:lnTo>
                  <a:lnTo>
                    <a:pt x="2180938" y="96629"/>
                  </a:lnTo>
                  <a:lnTo>
                    <a:pt x="2225910" y="85154"/>
                  </a:lnTo>
                  <a:lnTo>
                    <a:pt x="2271157" y="74375"/>
                  </a:lnTo>
                  <a:lnTo>
                    <a:pt x="2316671" y="64300"/>
                  </a:lnTo>
                  <a:lnTo>
                    <a:pt x="2362448" y="54933"/>
                  </a:lnTo>
                  <a:lnTo>
                    <a:pt x="2408481" y="46280"/>
                  </a:lnTo>
                  <a:lnTo>
                    <a:pt x="2454765" y="38349"/>
                  </a:lnTo>
                  <a:lnTo>
                    <a:pt x="2501293" y="31144"/>
                  </a:lnTo>
                  <a:lnTo>
                    <a:pt x="2548058" y="24672"/>
                  </a:lnTo>
                  <a:lnTo>
                    <a:pt x="2595056" y="18938"/>
                  </a:lnTo>
                  <a:lnTo>
                    <a:pt x="2642280" y="13950"/>
                  </a:lnTo>
                  <a:lnTo>
                    <a:pt x="2689724" y="9712"/>
                  </a:lnTo>
                  <a:lnTo>
                    <a:pt x="2737382" y="6232"/>
                  </a:lnTo>
                  <a:lnTo>
                    <a:pt x="2785248" y="3514"/>
                  </a:lnTo>
                  <a:lnTo>
                    <a:pt x="2833316" y="1566"/>
                  </a:lnTo>
                  <a:lnTo>
                    <a:pt x="2881579" y="392"/>
                  </a:lnTo>
                  <a:lnTo>
                    <a:pt x="2930033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75835" y="9553394"/>
              <a:ext cx="5864225" cy="76835"/>
            </a:xfrm>
            <a:custGeom>
              <a:avLst/>
              <a:gdLst/>
              <a:ahLst/>
              <a:cxnLst/>
              <a:rect l="l" t="t" r="r" b="b"/>
              <a:pathLst>
                <a:path w="5864225" h="76834">
                  <a:moveTo>
                    <a:pt x="2295258" y="34823"/>
                  </a:moveTo>
                  <a:lnTo>
                    <a:pt x="80098" y="34823"/>
                  </a:lnTo>
                  <a:lnTo>
                    <a:pt x="80162" y="33616"/>
                  </a:lnTo>
                  <a:lnTo>
                    <a:pt x="89611" y="12"/>
                  </a:lnTo>
                  <a:lnTo>
                    <a:pt x="0" y="38417"/>
                  </a:lnTo>
                  <a:lnTo>
                    <a:pt x="89611" y="76822"/>
                  </a:lnTo>
                  <a:lnTo>
                    <a:pt x="88455" y="74422"/>
                  </a:lnTo>
                  <a:lnTo>
                    <a:pt x="87363" y="72021"/>
                  </a:lnTo>
                  <a:lnTo>
                    <a:pt x="80098" y="42024"/>
                  </a:lnTo>
                  <a:lnTo>
                    <a:pt x="2295258" y="42024"/>
                  </a:lnTo>
                  <a:lnTo>
                    <a:pt x="2295258" y="34823"/>
                  </a:lnTo>
                  <a:close/>
                </a:path>
                <a:path w="5864225" h="76834">
                  <a:moveTo>
                    <a:pt x="5864136" y="38404"/>
                  </a:moveTo>
                  <a:lnTo>
                    <a:pt x="5855741" y="34810"/>
                  </a:lnTo>
                  <a:lnTo>
                    <a:pt x="5784088" y="4102"/>
                  </a:lnTo>
                  <a:lnTo>
                    <a:pt x="5784088" y="40805"/>
                  </a:lnTo>
                  <a:lnTo>
                    <a:pt x="5784037" y="41871"/>
                  </a:lnTo>
                  <a:lnTo>
                    <a:pt x="5784037" y="37604"/>
                  </a:lnTo>
                  <a:lnTo>
                    <a:pt x="5784088" y="40805"/>
                  </a:lnTo>
                  <a:lnTo>
                    <a:pt x="5784088" y="4102"/>
                  </a:lnTo>
                  <a:lnTo>
                    <a:pt x="5774525" y="0"/>
                  </a:lnTo>
                  <a:lnTo>
                    <a:pt x="5775693" y="2400"/>
                  </a:lnTo>
                  <a:lnTo>
                    <a:pt x="5776773" y="4800"/>
                  </a:lnTo>
                  <a:lnTo>
                    <a:pt x="5783986" y="34810"/>
                  </a:lnTo>
                  <a:lnTo>
                    <a:pt x="3582720" y="34810"/>
                  </a:lnTo>
                  <a:lnTo>
                    <a:pt x="3582720" y="41998"/>
                  </a:lnTo>
                  <a:lnTo>
                    <a:pt x="5784024" y="41998"/>
                  </a:lnTo>
                  <a:lnTo>
                    <a:pt x="5783973" y="43205"/>
                  </a:lnTo>
                  <a:lnTo>
                    <a:pt x="5774525" y="76809"/>
                  </a:lnTo>
                  <a:lnTo>
                    <a:pt x="5855728" y="41998"/>
                  </a:lnTo>
                  <a:lnTo>
                    <a:pt x="5864136" y="3840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87472" y="4268761"/>
            <a:ext cx="307975" cy="1231900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600" dirty="0">
                <a:solidFill>
                  <a:srgbClr val="00A3D4"/>
                </a:solidFill>
                <a:latin typeface="Arial"/>
                <a:cs typeface="Arial"/>
              </a:rPr>
              <a:t>MINOR</a:t>
            </a:r>
            <a:r>
              <a:rPr sz="1600" spc="-35" dirty="0">
                <a:solidFill>
                  <a:srgbClr val="00A3D4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00A3D4"/>
                </a:solidFill>
                <a:latin typeface="Arial"/>
                <a:cs typeface="Arial"/>
              </a:rPr>
              <a:t>AXIS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0" name="object 20"/>
          <p:cNvGrpSpPr>
            <a:grpSpLocks noGrp="1" noUngrp="1" noRot="1" noMove="1" noResize="1"/>
          </p:cNvGrpSpPr>
          <p:nvPr/>
        </p:nvGrpSpPr>
        <p:grpSpPr>
          <a:xfrm>
            <a:off x="4039641" y="3834849"/>
            <a:ext cx="6622415" cy="6047105"/>
            <a:chOff x="4039641" y="3834849"/>
            <a:chExt cx="6622415" cy="6047105"/>
          </a:xfrm>
        </p:grpSpPr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92892" y="3834850"/>
              <a:ext cx="76835" cy="4240530"/>
            </a:xfrm>
            <a:custGeom>
              <a:avLst/>
              <a:gdLst/>
              <a:ahLst/>
              <a:cxnLst/>
              <a:rect l="l" t="t" r="r" b="b"/>
              <a:pathLst>
                <a:path w="76835" h="4240530">
                  <a:moveTo>
                    <a:pt x="76809" y="89611"/>
                  </a:moveTo>
                  <a:lnTo>
                    <a:pt x="57708" y="45034"/>
                  </a:lnTo>
                  <a:lnTo>
                    <a:pt x="38404" y="0"/>
                  </a:lnTo>
                  <a:lnTo>
                    <a:pt x="0" y="89611"/>
                  </a:lnTo>
                  <a:lnTo>
                    <a:pt x="2400" y="88455"/>
                  </a:lnTo>
                  <a:lnTo>
                    <a:pt x="4800" y="87363"/>
                  </a:lnTo>
                  <a:lnTo>
                    <a:pt x="34798" y="80111"/>
                  </a:lnTo>
                  <a:lnTo>
                    <a:pt x="34810" y="45034"/>
                  </a:lnTo>
                  <a:lnTo>
                    <a:pt x="34810" y="80111"/>
                  </a:lnTo>
                  <a:lnTo>
                    <a:pt x="34810" y="333616"/>
                  </a:lnTo>
                  <a:lnTo>
                    <a:pt x="42011" y="333616"/>
                  </a:lnTo>
                  <a:lnTo>
                    <a:pt x="41998" y="80111"/>
                  </a:lnTo>
                  <a:lnTo>
                    <a:pt x="74409" y="88455"/>
                  </a:lnTo>
                  <a:lnTo>
                    <a:pt x="76809" y="89611"/>
                  </a:lnTo>
                  <a:close/>
                </a:path>
                <a:path w="76835" h="4240530">
                  <a:moveTo>
                    <a:pt x="76822" y="4150652"/>
                  </a:moveTo>
                  <a:lnTo>
                    <a:pt x="42024" y="4160164"/>
                  </a:lnTo>
                  <a:lnTo>
                    <a:pt x="42024" y="1684743"/>
                  </a:lnTo>
                  <a:lnTo>
                    <a:pt x="34823" y="1684743"/>
                  </a:lnTo>
                  <a:lnTo>
                    <a:pt x="34823" y="4160164"/>
                  </a:lnTo>
                  <a:lnTo>
                    <a:pt x="33616" y="4160101"/>
                  </a:lnTo>
                  <a:lnTo>
                    <a:pt x="12" y="4150652"/>
                  </a:lnTo>
                  <a:lnTo>
                    <a:pt x="38417" y="4240263"/>
                  </a:lnTo>
                  <a:lnTo>
                    <a:pt x="57721" y="4195229"/>
                  </a:lnTo>
                  <a:lnTo>
                    <a:pt x="76822" y="4150652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75785" y="5950137"/>
              <a:ext cx="5859145" cy="3927475"/>
            </a:xfrm>
            <a:custGeom>
              <a:avLst/>
              <a:gdLst/>
              <a:ahLst/>
              <a:cxnLst/>
              <a:rect l="l" t="t" r="r" b="b"/>
              <a:pathLst>
                <a:path w="5859145" h="3927475">
                  <a:moveTo>
                    <a:pt x="5858592" y="0"/>
                  </a:moveTo>
                  <a:lnTo>
                    <a:pt x="5858592" y="3927408"/>
                  </a:lnTo>
                </a:path>
                <a:path w="5859145" h="3927475">
                  <a:moveTo>
                    <a:pt x="0" y="0"/>
                  </a:moveTo>
                  <a:lnTo>
                    <a:pt x="0" y="3927408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43451" y="3840386"/>
              <a:ext cx="3632835" cy="4231005"/>
            </a:xfrm>
            <a:custGeom>
              <a:avLst/>
              <a:gdLst/>
              <a:ahLst/>
              <a:cxnLst/>
              <a:rect l="l" t="t" r="r" b="b"/>
              <a:pathLst>
                <a:path w="3632834" h="4231005">
                  <a:moveTo>
                    <a:pt x="3632551" y="0"/>
                  </a:moveTo>
                  <a:lnTo>
                    <a:pt x="0" y="0"/>
                  </a:lnTo>
                </a:path>
                <a:path w="3632834" h="4231005">
                  <a:moveTo>
                    <a:pt x="3632551" y="4230589"/>
                  </a:moveTo>
                  <a:lnTo>
                    <a:pt x="0" y="4230589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98335" y="5915502"/>
              <a:ext cx="63672" cy="63672"/>
            </a:xfrm>
            <a:prstGeom prst="rect">
              <a:avLst/>
            </a:prstGeom>
          </p:spPr>
        </p:pic>
      </p:grp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05824" y="5632413"/>
            <a:ext cx="848994" cy="2736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00" spc="-10" dirty="0">
                <a:solidFill>
                  <a:srgbClr val="00A759"/>
                </a:solidFill>
                <a:latin typeface="Arial"/>
                <a:cs typeface="Arial"/>
              </a:rPr>
              <a:t>VERTEX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26" name="object 26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39741" y="5915502"/>
            <a:ext cx="63673" cy="63672"/>
          </a:xfrm>
          <a:prstGeom prst="rect">
            <a:avLst/>
          </a:prstGeom>
        </p:spPr>
      </p:pic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64834" y="5642101"/>
            <a:ext cx="848994" cy="2736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00" spc="-10" dirty="0">
                <a:solidFill>
                  <a:srgbClr val="00A759"/>
                </a:solidFill>
                <a:latin typeface="Arial"/>
                <a:cs typeface="Arial"/>
              </a:rPr>
              <a:t>VERTEX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8" name="object 28"/>
          <p:cNvGrpSpPr>
            <a:grpSpLocks noGrp="1" noUngrp="1" noRot="1" noMove="1" noResize="1"/>
          </p:cNvGrpSpPr>
          <p:nvPr/>
        </p:nvGrpSpPr>
        <p:grpSpPr>
          <a:xfrm>
            <a:off x="4177670" y="3805740"/>
            <a:ext cx="7045325" cy="2118360"/>
            <a:chOff x="4177670" y="3805740"/>
            <a:chExt cx="7045325" cy="2118360"/>
          </a:xfrm>
        </p:grpSpPr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77665" y="5776261"/>
              <a:ext cx="7045325" cy="147955"/>
            </a:xfrm>
            <a:custGeom>
              <a:avLst/>
              <a:gdLst/>
              <a:ahLst/>
              <a:cxnLst/>
              <a:rect l="l" t="t" r="r" b="b"/>
              <a:pathLst>
                <a:path w="7045325" h="147954">
                  <a:moveTo>
                    <a:pt x="575894" y="147561"/>
                  </a:moveTo>
                  <a:lnTo>
                    <a:pt x="562444" y="121958"/>
                  </a:lnTo>
                  <a:lnTo>
                    <a:pt x="530555" y="61252"/>
                  </a:lnTo>
                  <a:lnTo>
                    <a:pt x="529945" y="63842"/>
                  </a:lnTo>
                  <a:lnTo>
                    <a:pt x="529285" y="66395"/>
                  </a:lnTo>
                  <a:lnTo>
                    <a:pt x="515988" y="94259"/>
                  </a:lnTo>
                  <a:lnTo>
                    <a:pt x="408838" y="7200"/>
                  </a:lnTo>
                  <a:lnTo>
                    <a:pt x="400964" y="800"/>
                  </a:lnTo>
                  <a:lnTo>
                    <a:pt x="399973" y="0"/>
                  </a:lnTo>
                  <a:lnTo>
                    <a:pt x="398691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397421" y="7200"/>
                  </a:lnTo>
                  <a:lnTo>
                    <a:pt x="511454" y="99847"/>
                  </a:lnTo>
                  <a:lnTo>
                    <a:pt x="482130" y="120865"/>
                  </a:lnTo>
                  <a:lnTo>
                    <a:pt x="575894" y="147561"/>
                  </a:lnTo>
                  <a:close/>
                </a:path>
                <a:path w="7045325" h="147954">
                  <a:moveTo>
                    <a:pt x="7045084" y="0"/>
                  </a:moveTo>
                  <a:lnTo>
                    <a:pt x="6646392" y="0"/>
                  </a:lnTo>
                  <a:lnTo>
                    <a:pt x="6645122" y="0"/>
                  </a:lnTo>
                  <a:lnTo>
                    <a:pt x="6644119" y="800"/>
                  </a:lnTo>
                  <a:lnTo>
                    <a:pt x="6529095" y="94259"/>
                  </a:lnTo>
                  <a:lnTo>
                    <a:pt x="6528384" y="93294"/>
                  </a:lnTo>
                  <a:lnTo>
                    <a:pt x="6527025" y="91313"/>
                  </a:lnTo>
                  <a:lnTo>
                    <a:pt x="6514528" y="61252"/>
                  </a:lnTo>
                  <a:lnTo>
                    <a:pt x="6469202" y="147561"/>
                  </a:lnTo>
                  <a:lnTo>
                    <a:pt x="6559105" y="121958"/>
                  </a:lnTo>
                  <a:lnTo>
                    <a:pt x="6562966" y="120865"/>
                  </a:lnTo>
                  <a:lnTo>
                    <a:pt x="6560553" y="119735"/>
                  </a:lnTo>
                  <a:lnTo>
                    <a:pt x="6533642" y="99847"/>
                  </a:lnTo>
                  <a:lnTo>
                    <a:pt x="6647675" y="7200"/>
                  </a:lnTo>
                  <a:lnTo>
                    <a:pt x="7045084" y="7200"/>
                  </a:lnTo>
                  <a:lnTo>
                    <a:pt x="7045084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71802" y="3805740"/>
              <a:ext cx="63676" cy="63676"/>
            </a:xfrm>
            <a:prstGeom prst="rect">
              <a:avLst/>
            </a:prstGeom>
          </p:spPr>
        </p:pic>
      </p:grpSp>
      <p:sp>
        <p:nvSpPr>
          <p:cNvPr id="31" name="object 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53176" y="2584075"/>
            <a:ext cx="1228090" cy="2736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00" dirty="0">
                <a:solidFill>
                  <a:srgbClr val="CF9461"/>
                </a:solidFill>
                <a:latin typeface="Arial"/>
                <a:cs typeface="Arial"/>
              </a:rPr>
              <a:t>CO-</a:t>
            </a:r>
            <a:r>
              <a:rPr sz="1600" spc="-10" dirty="0">
                <a:solidFill>
                  <a:srgbClr val="CF9461"/>
                </a:solidFill>
                <a:latin typeface="Arial"/>
                <a:cs typeface="Arial"/>
              </a:rPr>
              <a:t>VERTEX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object 3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720261" y="2727896"/>
            <a:ext cx="1318260" cy="1092200"/>
          </a:xfrm>
          <a:custGeom>
            <a:avLst/>
            <a:gdLst/>
            <a:ahLst/>
            <a:cxnLst/>
            <a:rect l="l" t="t" r="r" b="b"/>
            <a:pathLst>
              <a:path w="1318259" h="1092200">
                <a:moveTo>
                  <a:pt x="29109" y="998661"/>
                </a:moveTo>
                <a:lnTo>
                  <a:pt x="0" y="1091707"/>
                </a:lnTo>
                <a:lnTo>
                  <a:pt x="64678" y="1059840"/>
                </a:lnTo>
                <a:lnTo>
                  <a:pt x="32025" y="1059840"/>
                </a:lnTo>
                <a:lnTo>
                  <a:pt x="26553" y="1055160"/>
                </a:lnTo>
                <a:lnTo>
                  <a:pt x="49364" y="1028519"/>
                </a:lnTo>
                <a:lnTo>
                  <a:pt x="48488" y="1027695"/>
                </a:lnTo>
                <a:lnTo>
                  <a:pt x="46789" y="1025993"/>
                </a:lnTo>
                <a:lnTo>
                  <a:pt x="30179" y="1001106"/>
                </a:lnTo>
                <a:lnTo>
                  <a:pt x="29109" y="998661"/>
                </a:lnTo>
                <a:close/>
              </a:path>
              <a:path w="1318259" h="1092200">
                <a:moveTo>
                  <a:pt x="49364" y="1028519"/>
                </a:moveTo>
                <a:lnTo>
                  <a:pt x="26553" y="1055160"/>
                </a:lnTo>
                <a:lnTo>
                  <a:pt x="32025" y="1059840"/>
                </a:lnTo>
                <a:lnTo>
                  <a:pt x="54833" y="1033203"/>
                </a:lnTo>
                <a:lnTo>
                  <a:pt x="53884" y="1032465"/>
                </a:lnTo>
                <a:lnTo>
                  <a:pt x="52038" y="1030932"/>
                </a:lnTo>
                <a:lnTo>
                  <a:pt x="50237" y="1029341"/>
                </a:lnTo>
                <a:lnTo>
                  <a:pt x="49364" y="1028519"/>
                </a:lnTo>
                <a:close/>
              </a:path>
              <a:path w="1318259" h="1092200">
                <a:moveTo>
                  <a:pt x="54833" y="1033203"/>
                </a:moveTo>
                <a:lnTo>
                  <a:pt x="32025" y="1059840"/>
                </a:lnTo>
                <a:lnTo>
                  <a:pt x="64678" y="1059840"/>
                </a:lnTo>
                <a:lnTo>
                  <a:pt x="87454" y="1048618"/>
                </a:lnTo>
                <a:lnTo>
                  <a:pt x="84876" y="1047939"/>
                </a:lnTo>
                <a:lnTo>
                  <a:pt x="82346" y="1047203"/>
                </a:lnTo>
                <a:lnTo>
                  <a:pt x="55782" y="1033942"/>
                </a:lnTo>
                <a:lnTo>
                  <a:pt x="54833" y="1033203"/>
                </a:lnTo>
                <a:close/>
              </a:path>
              <a:path w="1318259" h="1092200">
                <a:moveTo>
                  <a:pt x="928950" y="1259"/>
                </a:moveTo>
                <a:lnTo>
                  <a:pt x="49364" y="1028519"/>
                </a:lnTo>
                <a:lnTo>
                  <a:pt x="50237" y="1029341"/>
                </a:lnTo>
                <a:lnTo>
                  <a:pt x="52038" y="1030932"/>
                </a:lnTo>
                <a:lnTo>
                  <a:pt x="53884" y="1032465"/>
                </a:lnTo>
                <a:lnTo>
                  <a:pt x="54833" y="1033203"/>
                </a:lnTo>
                <a:lnTo>
                  <a:pt x="933343" y="7200"/>
                </a:lnTo>
                <a:lnTo>
                  <a:pt x="931687" y="7200"/>
                </a:lnTo>
                <a:lnTo>
                  <a:pt x="928950" y="1259"/>
                </a:lnTo>
                <a:close/>
              </a:path>
              <a:path w="1318259" h="1092200">
                <a:moveTo>
                  <a:pt x="928950" y="1259"/>
                </a:moveTo>
                <a:lnTo>
                  <a:pt x="931687" y="7200"/>
                </a:lnTo>
                <a:lnTo>
                  <a:pt x="933343" y="7200"/>
                </a:lnTo>
                <a:lnTo>
                  <a:pt x="934422" y="5939"/>
                </a:lnTo>
                <a:lnTo>
                  <a:pt x="928950" y="1259"/>
                </a:lnTo>
                <a:close/>
              </a:path>
              <a:path w="1318259" h="1092200">
                <a:moveTo>
                  <a:pt x="1317919" y="0"/>
                </a:moveTo>
                <a:lnTo>
                  <a:pt x="931687" y="0"/>
                </a:lnTo>
                <a:lnTo>
                  <a:pt x="928950" y="1259"/>
                </a:lnTo>
                <a:lnTo>
                  <a:pt x="934422" y="5939"/>
                </a:lnTo>
                <a:lnTo>
                  <a:pt x="933343" y="7200"/>
                </a:lnTo>
                <a:lnTo>
                  <a:pt x="1317919" y="7200"/>
                </a:lnTo>
                <a:lnTo>
                  <a:pt x="1317919" y="0"/>
                </a:lnTo>
                <a:close/>
              </a:path>
              <a:path w="1318259" h="1092200">
                <a:moveTo>
                  <a:pt x="931687" y="0"/>
                </a:moveTo>
                <a:lnTo>
                  <a:pt x="930031" y="0"/>
                </a:lnTo>
                <a:lnTo>
                  <a:pt x="928950" y="1259"/>
                </a:lnTo>
                <a:lnTo>
                  <a:pt x="931687" y="0"/>
                </a:lnTo>
                <a:close/>
              </a:path>
            </a:pathLst>
          </a:custGeom>
          <a:solidFill>
            <a:srgbClr val="CF9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80304" y="9007479"/>
            <a:ext cx="3245485" cy="7226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029460">
              <a:lnSpc>
                <a:spcPct val="100000"/>
              </a:lnSpc>
              <a:spcBef>
                <a:spcPts val="125"/>
              </a:spcBef>
            </a:pPr>
            <a:r>
              <a:rPr sz="1600" dirty="0">
                <a:solidFill>
                  <a:srgbClr val="CF9461"/>
                </a:solidFill>
                <a:latin typeface="Arial"/>
                <a:cs typeface="Arial"/>
              </a:rPr>
              <a:t>CO-</a:t>
            </a:r>
            <a:r>
              <a:rPr sz="1600" spc="-10" dirty="0">
                <a:solidFill>
                  <a:srgbClr val="CF9461"/>
                </a:solidFill>
                <a:latin typeface="Arial"/>
                <a:cs typeface="Arial"/>
              </a:rPr>
              <a:t>VERTEX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14"/>
              </a:spcBef>
            </a:pPr>
            <a:r>
              <a:rPr sz="1600" dirty="0">
                <a:solidFill>
                  <a:srgbClr val="DD2B1C"/>
                </a:solidFill>
                <a:latin typeface="Arial"/>
                <a:cs typeface="Arial"/>
              </a:rPr>
              <a:t>MAJOR</a:t>
            </a:r>
            <a:r>
              <a:rPr sz="16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DD2B1C"/>
                </a:solidFill>
                <a:latin typeface="Arial"/>
                <a:cs typeface="Arial"/>
              </a:rPr>
              <a:t>AXIS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4" name="object 34"/>
          <p:cNvGrpSpPr>
            <a:grpSpLocks noGrp="1" noUngrp="1" noRot="1" noMove="1" noResize="1"/>
          </p:cNvGrpSpPr>
          <p:nvPr/>
        </p:nvGrpSpPr>
        <p:grpSpPr>
          <a:xfrm>
            <a:off x="7669037" y="5915502"/>
            <a:ext cx="1369695" cy="3246120"/>
            <a:chOff x="7669037" y="5915502"/>
            <a:chExt cx="1369695" cy="3246120"/>
          </a:xfrm>
        </p:grpSpPr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20261" y="8069565"/>
              <a:ext cx="1318260" cy="1092200"/>
            </a:xfrm>
            <a:custGeom>
              <a:avLst/>
              <a:gdLst/>
              <a:ahLst/>
              <a:cxnLst/>
              <a:rect l="l" t="t" r="r" b="b"/>
              <a:pathLst>
                <a:path w="1318259" h="1092200">
                  <a:moveTo>
                    <a:pt x="928950" y="1090447"/>
                  </a:moveTo>
                  <a:lnTo>
                    <a:pt x="930031" y="1091707"/>
                  </a:lnTo>
                  <a:lnTo>
                    <a:pt x="931687" y="1091707"/>
                  </a:lnTo>
                  <a:lnTo>
                    <a:pt x="928950" y="1090447"/>
                  </a:lnTo>
                  <a:close/>
                </a:path>
                <a:path w="1318259" h="1092200">
                  <a:moveTo>
                    <a:pt x="1317919" y="1084507"/>
                  </a:moveTo>
                  <a:lnTo>
                    <a:pt x="933344" y="1084507"/>
                  </a:lnTo>
                  <a:lnTo>
                    <a:pt x="934422" y="1085767"/>
                  </a:lnTo>
                  <a:lnTo>
                    <a:pt x="928950" y="1090447"/>
                  </a:lnTo>
                  <a:lnTo>
                    <a:pt x="931687" y="1091707"/>
                  </a:lnTo>
                  <a:lnTo>
                    <a:pt x="1317919" y="1091707"/>
                  </a:lnTo>
                  <a:lnTo>
                    <a:pt x="1317919" y="1084507"/>
                  </a:lnTo>
                  <a:close/>
                </a:path>
                <a:path w="1318259" h="1092200">
                  <a:moveTo>
                    <a:pt x="54833" y="58503"/>
                  </a:moveTo>
                  <a:lnTo>
                    <a:pt x="53884" y="59241"/>
                  </a:lnTo>
                  <a:lnTo>
                    <a:pt x="52038" y="60775"/>
                  </a:lnTo>
                  <a:lnTo>
                    <a:pt x="50237" y="62365"/>
                  </a:lnTo>
                  <a:lnTo>
                    <a:pt x="49364" y="63187"/>
                  </a:lnTo>
                  <a:lnTo>
                    <a:pt x="928950" y="1090447"/>
                  </a:lnTo>
                  <a:lnTo>
                    <a:pt x="931687" y="1084507"/>
                  </a:lnTo>
                  <a:lnTo>
                    <a:pt x="933344" y="1084507"/>
                  </a:lnTo>
                  <a:lnTo>
                    <a:pt x="54833" y="58503"/>
                  </a:lnTo>
                  <a:close/>
                </a:path>
                <a:path w="1318259" h="1092200">
                  <a:moveTo>
                    <a:pt x="933344" y="1084507"/>
                  </a:moveTo>
                  <a:lnTo>
                    <a:pt x="931687" y="1084507"/>
                  </a:lnTo>
                  <a:lnTo>
                    <a:pt x="928950" y="1090447"/>
                  </a:lnTo>
                  <a:lnTo>
                    <a:pt x="934422" y="1085767"/>
                  </a:lnTo>
                  <a:lnTo>
                    <a:pt x="933344" y="1084507"/>
                  </a:lnTo>
                  <a:close/>
                </a:path>
                <a:path w="1318259" h="1092200">
                  <a:moveTo>
                    <a:pt x="0" y="0"/>
                  </a:moveTo>
                  <a:lnTo>
                    <a:pt x="29109" y="93045"/>
                  </a:lnTo>
                  <a:lnTo>
                    <a:pt x="30179" y="90601"/>
                  </a:lnTo>
                  <a:lnTo>
                    <a:pt x="31294" y="88214"/>
                  </a:lnTo>
                  <a:lnTo>
                    <a:pt x="49364" y="63187"/>
                  </a:lnTo>
                  <a:lnTo>
                    <a:pt x="26553" y="36546"/>
                  </a:lnTo>
                  <a:lnTo>
                    <a:pt x="32025" y="31866"/>
                  </a:lnTo>
                  <a:lnTo>
                    <a:pt x="64678" y="31866"/>
                  </a:lnTo>
                  <a:lnTo>
                    <a:pt x="0" y="0"/>
                  </a:lnTo>
                  <a:close/>
                </a:path>
                <a:path w="1318259" h="1092200">
                  <a:moveTo>
                    <a:pt x="32025" y="31866"/>
                  </a:moveTo>
                  <a:lnTo>
                    <a:pt x="26553" y="36546"/>
                  </a:lnTo>
                  <a:lnTo>
                    <a:pt x="49364" y="63187"/>
                  </a:lnTo>
                  <a:lnTo>
                    <a:pt x="50237" y="62365"/>
                  </a:lnTo>
                  <a:lnTo>
                    <a:pt x="52038" y="60775"/>
                  </a:lnTo>
                  <a:lnTo>
                    <a:pt x="53884" y="59241"/>
                  </a:lnTo>
                  <a:lnTo>
                    <a:pt x="54833" y="58503"/>
                  </a:lnTo>
                  <a:lnTo>
                    <a:pt x="32025" y="31866"/>
                  </a:lnTo>
                  <a:close/>
                </a:path>
                <a:path w="1318259" h="1092200">
                  <a:moveTo>
                    <a:pt x="64678" y="31866"/>
                  </a:moveTo>
                  <a:lnTo>
                    <a:pt x="32025" y="31866"/>
                  </a:lnTo>
                  <a:lnTo>
                    <a:pt x="54833" y="58503"/>
                  </a:lnTo>
                  <a:lnTo>
                    <a:pt x="55782" y="57765"/>
                  </a:lnTo>
                  <a:lnTo>
                    <a:pt x="57725" y="56347"/>
                  </a:lnTo>
                  <a:lnTo>
                    <a:pt x="87454" y="43088"/>
                  </a:lnTo>
                  <a:lnTo>
                    <a:pt x="64678" y="31866"/>
                  </a:lnTo>
                  <a:close/>
                </a:path>
              </a:pathLst>
            </a:custGeom>
            <a:solidFill>
              <a:srgbClr val="CF94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71802" y="7992028"/>
              <a:ext cx="63676" cy="63677"/>
            </a:xfrm>
            <a:prstGeom prst="rect">
              <a:avLst/>
            </a:prstGeom>
          </p:spPr>
        </p:pic>
        <p:pic>
          <p:nvPicPr>
            <p:cNvPr id="37" name="object 3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669037" y="5915502"/>
              <a:ext cx="63672" cy="63672"/>
            </a:xfrm>
            <a:prstGeom prst="rect">
              <a:avLst/>
            </a:prstGeom>
          </p:spPr>
        </p:pic>
      </p:grp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18387" y="6194467"/>
            <a:ext cx="875665" cy="2736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CENTRE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9" name="object 39"/>
          <p:cNvGrpSpPr>
            <a:grpSpLocks noGrp="1" noUngrp="1" noRot="1" noMove="1" noResize="1"/>
          </p:cNvGrpSpPr>
          <p:nvPr/>
        </p:nvGrpSpPr>
        <p:grpSpPr>
          <a:xfrm>
            <a:off x="4759755" y="3282148"/>
            <a:ext cx="5885815" cy="5320665"/>
            <a:chOff x="4759755" y="3282148"/>
            <a:chExt cx="5885815" cy="5320665"/>
          </a:xfrm>
        </p:grpSpPr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20257" y="5975049"/>
              <a:ext cx="491490" cy="370840"/>
            </a:xfrm>
            <a:custGeom>
              <a:avLst/>
              <a:gdLst/>
              <a:ahLst/>
              <a:cxnLst/>
              <a:rect l="l" t="t" r="r" b="b"/>
              <a:pathLst>
                <a:path w="491490" h="370839">
                  <a:moveTo>
                    <a:pt x="251769" y="368905"/>
                  </a:moveTo>
                  <a:lnTo>
                    <a:pt x="252845" y="370453"/>
                  </a:lnTo>
                  <a:lnTo>
                    <a:pt x="254725" y="370453"/>
                  </a:lnTo>
                  <a:lnTo>
                    <a:pt x="251769" y="368905"/>
                  </a:lnTo>
                  <a:close/>
                </a:path>
                <a:path w="491490" h="370839">
                  <a:moveTo>
                    <a:pt x="491450" y="363254"/>
                  </a:moveTo>
                  <a:lnTo>
                    <a:pt x="256605" y="363254"/>
                  </a:lnTo>
                  <a:lnTo>
                    <a:pt x="257680" y="364802"/>
                  </a:lnTo>
                  <a:lnTo>
                    <a:pt x="251769" y="368905"/>
                  </a:lnTo>
                  <a:lnTo>
                    <a:pt x="254725" y="370453"/>
                  </a:lnTo>
                  <a:lnTo>
                    <a:pt x="491450" y="370453"/>
                  </a:lnTo>
                  <a:lnTo>
                    <a:pt x="491450" y="363254"/>
                  </a:lnTo>
                  <a:close/>
                </a:path>
                <a:path w="491490" h="370839">
                  <a:moveTo>
                    <a:pt x="48641" y="63745"/>
                  </a:moveTo>
                  <a:lnTo>
                    <a:pt x="47627" y="64382"/>
                  </a:lnTo>
                  <a:lnTo>
                    <a:pt x="45633" y="65721"/>
                  </a:lnTo>
                  <a:lnTo>
                    <a:pt x="43682" y="67122"/>
                  </a:lnTo>
                  <a:lnTo>
                    <a:pt x="42730" y="67851"/>
                  </a:lnTo>
                  <a:lnTo>
                    <a:pt x="251769" y="368905"/>
                  </a:lnTo>
                  <a:lnTo>
                    <a:pt x="254725" y="363254"/>
                  </a:lnTo>
                  <a:lnTo>
                    <a:pt x="256605" y="363254"/>
                  </a:lnTo>
                  <a:lnTo>
                    <a:pt x="48641" y="63745"/>
                  </a:lnTo>
                  <a:close/>
                </a:path>
                <a:path w="491490" h="370839">
                  <a:moveTo>
                    <a:pt x="256605" y="363254"/>
                  </a:moveTo>
                  <a:lnTo>
                    <a:pt x="254725" y="363254"/>
                  </a:lnTo>
                  <a:lnTo>
                    <a:pt x="251769" y="368905"/>
                  </a:lnTo>
                  <a:lnTo>
                    <a:pt x="257680" y="364802"/>
                  </a:lnTo>
                  <a:lnTo>
                    <a:pt x="256605" y="363254"/>
                  </a:lnTo>
                  <a:close/>
                </a:path>
                <a:path w="491490" h="370839">
                  <a:moveTo>
                    <a:pt x="0" y="0"/>
                  </a:moveTo>
                  <a:lnTo>
                    <a:pt x="19561" y="95511"/>
                  </a:lnTo>
                  <a:lnTo>
                    <a:pt x="20872" y="93186"/>
                  </a:lnTo>
                  <a:lnTo>
                    <a:pt x="22222" y="90924"/>
                  </a:lnTo>
                  <a:lnTo>
                    <a:pt x="42730" y="67851"/>
                  </a:lnTo>
                  <a:lnTo>
                    <a:pt x="22726" y="39042"/>
                  </a:lnTo>
                  <a:lnTo>
                    <a:pt x="28638" y="34937"/>
                  </a:lnTo>
                  <a:lnTo>
                    <a:pt x="55853" y="34937"/>
                  </a:lnTo>
                  <a:lnTo>
                    <a:pt x="0" y="0"/>
                  </a:lnTo>
                  <a:close/>
                </a:path>
                <a:path w="491490" h="370839">
                  <a:moveTo>
                    <a:pt x="28638" y="34937"/>
                  </a:moveTo>
                  <a:lnTo>
                    <a:pt x="22726" y="39042"/>
                  </a:lnTo>
                  <a:lnTo>
                    <a:pt x="42730" y="67851"/>
                  </a:lnTo>
                  <a:lnTo>
                    <a:pt x="43682" y="67122"/>
                  </a:lnTo>
                  <a:lnTo>
                    <a:pt x="45633" y="65721"/>
                  </a:lnTo>
                  <a:lnTo>
                    <a:pt x="47627" y="64382"/>
                  </a:lnTo>
                  <a:lnTo>
                    <a:pt x="48641" y="63745"/>
                  </a:lnTo>
                  <a:lnTo>
                    <a:pt x="28638" y="34937"/>
                  </a:lnTo>
                  <a:close/>
                </a:path>
                <a:path w="491490" h="370839">
                  <a:moveTo>
                    <a:pt x="55853" y="34937"/>
                  </a:moveTo>
                  <a:lnTo>
                    <a:pt x="28638" y="34937"/>
                  </a:lnTo>
                  <a:lnTo>
                    <a:pt x="48641" y="63745"/>
                  </a:lnTo>
                  <a:lnTo>
                    <a:pt x="49662" y="63103"/>
                  </a:lnTo>
                  <a:lnTo>
                    <a:pt x="51739" y="61890"/>
                  </a:lnTo>
                  <a:lnTo>
                    <a:pt x="82655" y="51702"/>
                  </a:lnTo>
                  <a:lnTo>
                    <a:pt x="55853" y="3493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72455" y="3858115"/>
              <a:ext cx="5860415" cy="4175760"/>
            </a:xfrm>
            <a:custGeom>
              <a:avLst/>
              <a:gdLst/>
              <a:ahLst/>
              <a:cxnLst/>
              <a:rect l="l" t="t" r="r" b="b"/>
              <a:pathLst>
                <a:path w="5860415" h="4175759">
                  <a:moveTo>
                    <a:pt x="2929996" y="4175215"/>
                  </a:moveTo>
                  <a:lnTo>
                    <a:pt x="2986319" y="4174837"/>
                  </a:lnTo>
                  <a:lnTo>
                    <a:pt x="3042384" y="4173707"/>
                  </a:lnTo>
                  <a:lnTo>
                    <a:pt x="3098181" y="4171833"/>
                  </a:lnTo>
                  <a:lnTo>
                    <a:pt x="3153701" y="4169221"/>
                  </a:lnTo>
                  <a:lnTo>
                    <a:pt x="3208934" y="4165877"/>
                  </a:lnTo>
                  <a:lnTo>
                    <a:pt x="3263872" y="4161810"/>
                  </a:lnTo>
                  <a:lnTo>
                    <a:pt x="3318504" y="4157024"/>
                  </a:lnTo>
                  <a:lnTo>
                    <a:pt x="3372822" y="4151528"/>
                  </a:lnTo>
                  <a:lnTo>
                    <a:pt x="3426814" y="4145327"/>
                  </a:lnTo>
                  <a:lnTo>
                    <a:pt x="3480473" y="4138429"/>
                  </a:lnTo>
                  <a:lnTo>
                    <a:pt x="3533789" y="4130840"/>
                  </a:lnTo>
                  <a:lnTo>
                    <a:pt x="3586751" y="4122568"/>
                  </a:lnTo>
                  <a:lnTo>
                    <a:pt x="3639352" y="4113618"/>
                  </a:lnTo>
                  <a:lnTo>
                    <a:pt x="3691580" y="4103998"/>
                  </a:lnTo>
                  <a:lnTo>
                    <a:pt x="3743427" y="4093714"/>
                  </a:lnTo>
                  <a:lnTo>
                    <a:pt x="3794883" y="4082773"/>
                  </a:lnTo>
                  <a:lnTo>
                    <a:pt x="3845939" y="4071183"/>
                  </a:lnTo>
                  <a:lnTo>
                    <a:pt x="3896585" y="4058949"/>
                  </a:lnTo>
                  <a:lnTo>
                    <a:pt x="3946812" y="4046078"/>
                  </a:lnTo>
                  <a:lnTo>
                    <a:pt x="3996610" y="4032577"/>
                  </a:lnTo>
                  <a:lnTo>
                    <a:pt x="4045970" y="4018454"/>
                  </a:lnTo>
                  <a:lnTo>
                    <a:pt x="4094882" y="4003714"/>
                  </a:lnTo>
                  <a:lnTo>
                    <a:pt x="4143337" y="3988364"/>
                  </a:lnTo>
                  <a:lnTo>
                    <a:pt x="4191326" y="3972412"/>
                  </a:lnTo>
                  <a:lnTo>
                    <a:pt x="4238838" y="3955863"/>
                  </a:lnTo>
                  <a:lnTo>
                    <a:pt x="4285864" y="3938726"/>
                  </a:lnTo>
                  <a:lnTo>
                    <a:pt x="4332395" y="3921005"/>
                  </a:lnTo>
                  <a:lnTo>
                    <a:pt x="4378422" y="3902709"/>
                  </a:lnTo>
                  <a:lnTo>
                    <a:pt x="4423935" y="3883844"/>
                  </a:lnTo>
                  <a:lnTo>
                    <a:pt x="4468923" y="3864417"/>
                  </a:lnTo>
                  <a:lnTo>
                    <a:pt x="4513379" y="3844434"/>
                  </a:lnTo>
                  <a:lnTo>
                    <a:pt x="4557293" y="3823902"/>
                  </a:lnTo>
                  <a:lnTo>
                    <a:pt x="4600654" y="3802829"/>
                  </a:lnTo>
                  <a:lnTo>
                    <a:pt x="4643453" y="3781220"/>
                  </a:lnTo>
                  <a:lnTo>
                    <a:pt x="4685682" y="3759082"/>
                  </a:lnTo>
                  <a:lnTo>
                    <a:pt x="4727330" y="3736423"/>
                  </a:lnTo>
                  <a:lnTo>
                    <a:pt x="4768388" y="3713249"/>
                  </a:lnTo>
                  <a:lnTo>
                    <a:pt x="4808847" y="3689567"/>
                  </a:lnTo>
                  <a:lnTo>
                    <a:pt x="4848697" y="3665383"/>
                  </a:lnTo>
                  <a:lnTo>
                    <a:pt x="4887928" y="3640705"/>
                  </a:lnTo>
                  <a:lnTo>
                    <a:pt x="4926532" y="3615539"/>
                  </a:lnTo>
                  <a:lnTo>
                    <a:pt x="4964497" y="3589891"/>
                  </a:lnTo>
                  <a:lnTo>
                    <a:pt x="5001817" y="3563769"/>
                  </a:lnTo>
                  <a:lnTo>
                    <a:pt x="5038479" y="3537179"/>
                  </a:lnTo>
                  <a:lnTo>
                    <a:pt x="5074476" y="3510129"/>
                  </a:lnTo>
                  <a:lnTo>
                    <a:pt x="5109798" y="3482624"/>
                  </a:lnTo>
                  <a:lnTo>
                    <a:pt x="5144434" y="3454672"/>
                  </a:lnTo>
                  <a:lnTo>
                    <a:pt x="5178376" y="3426279"/>
                  </a:lnTo>
                  <a:lnTo>
                    <a:pt x="5211615" y="3397453"/>
                  </a:lnTo>
                  <a:lnTo>
                    <a:pt x="5244140" y="3368199"/>
                  </a:lnTo>
                  <a:lnTo>
                    <a:pt x="5275943" y="3338525"/>
                  </a:lnTo>
                  <a:lnTo>
                    <a:pt x="5307013" y="3308437"/>
                  </a:lnTo>
                  <a:lnTo>
                    <a:pt x="5337341" y="3277943"/>
                  </a:lnTo>
                  <a:lnTo>
                    <a:pt x="5366919" y="3247048"/>
                  </a:lnTo>
                  <a:lnTo>
                    <a:pt x="5395735" y="3215760"/>
                  </a:lnTo>
                  <a:lnTo>
                    <a:pt x="5423782" y="3184086"/>
                  </a:lnTo>
                  <a:lnTo>
                    <a:pt x="5451048" y="3152031"/>
                  </a:lnTo>
                  <a:lnTo>
                    <a:pt x="5477526" y="3119604"/>
                  </a:lnTo>
                  <a:lnTo>
                    <a:pt x="5503205" y="3086810"/>
                  </a:lnTo>
                  <a:lnTo>
                    <a:pt x="5528076" y="3053657"/>
                  </a:lnTo>
                  <a:lnTo>
                    <a:pt x="5552129" y="3020151"/>
                  </a:lnTo>
                  <a:lnTo>
                    <a:pt x="5575355" y="2986299"/>
                  </a:lnTo>
                  <a:lnTo>
                    <a:pt x="5597744" y="2952107"/>
                  </a:lnTo>
                  <a:lnTo>
                    <a:pt x="5619288" y="2917583"/>
                  </a:lnTo>
                  <a:lnTo>
                    <a:pt x="5639976" y="2882734"/>
                  </a:lnTo>
                  <a:lnTo>
                    <a:pt x="5659798" y="2847565"/>
                  </a:lnTo>
                  <a:lnTo>
                    <a:pt x="5678747" y="2812084"/>
                  </a:lnTo>
                  <a:lnTo>
                    <a:pt x="5696811" y="2776298"/>
                  </a:lnTo>
                  <a:lnTo>
                    <a:pt x="5713982" y="2740213"/>
                  </a:lnTo>
                  <a:lnTo>
                    <a:pt x="5730250" y="2703836"/>
                  </a:lnTo>
                  <a:lnTo>
                    <a:pt x="5745605" y="2667173"/>
                  </a:lnTo>
                  <a:lnTo>
                    <a:pt x="5760039" y="2630232"/>
                  </a:lnTo>
                  <a:lnTo>
                    <a:pt x="5773541" y="2593020"/>
                  </a:lnTo>
                  <a:lnTo>
                    <a:pt x="5786102" y="2555543"/>
                  </a:lnTo>
                  <a:lnTo>
                    <a:pt x="5797713" y="2517807"/>
                  </a:lnTo>
                  <a:lnTo>
                    <a:pt x="5808364" y="2479820"/>
                  </a:lnTo>
                  <a:lnTo>
                    <a:pt x="5818045" y="2441588"/>
                  </a:lnTo>
                  <a:lnTo>
                    <a:pt x="5826748" y="2403119"/>
                  </a:lnTo>
                  <a:lnTo>
                    <a:pt x="5834462" y="2364418"/>
                  </a:lnTo>
                  <a:lnTo>
                    <a:pt x="5841179" y="2325493"/>
                  </a:lnTo>
                  <a:lnTo>
                    <a:pt x="5846888" y="2286350"/>
                  </a:lnTo>
                  <a:lnTo>
                    <a:pt x="5851580" y="2246996"/>
                  </a:lnTo>
                  <a:lnTo>
                    <a:pt x="5855247" y="2207438"/>
                  </a:lnTo>
                  <a:lnTo>
                    <a:pt x="5857877" y="2167683"/>
                  </a:lnTo>
                  <a:lnTo>
                    <a:pt x="5859462" y="2127737"/>
                  </a:lnTo>
                  <a:lnTo>
                    <a:pt x="5859993" y="2087608"/>
                  </a:lnTo>
                  <a:lnTo>
                    <a:pt x="5859462" y="2047478"/>
                  </a:lnTo>
                  <a:lnTo>
                    <a:pt x="5857877" y="2007532"/>
                  </a:lnTo>
                  <a:lnTo>
                    <a:pt x="5855247" y="1967777"/>
                  </a:lnTo>
                  <a:lnTo>
                    <a:pt x="5851580" y="1928219"/>
                  </a:lnTo>
                  <a:lnTo>
                    <a:pt x="5846888" y="1888866"/>
                  </a:lnTo>
                  <a:lnTo>
                    <a:pt x="5841179" y="1849723"/>
                  </a:lnTo>
                  <a:lnTo>
                    <a:pt x="5834462" y="1810798"/>
                  </a:lnTo>
                  <a:lnTo>
                    <a:pt x="5826748" y="1772097"/>
                  </a:lnTo>
                  <a:lnTo>
                    <a:pt x="5818045" y="1733627"/>
                  </a:lnTo>
                  <a:lnTo>
                    <a:pt x="5808364" y="1695395"/>
                  </a:lnTo>
                  <a:lnTo>
                    <a:pt x="5797713" y="1657408"/>
                  </a:lnTo>
                  <a:lnTo>
                    <a:pt x="5786102" y="1619673"/>
                  </a:lnTo>
                  <a:lnTo>
                    <a:pt x="5773541" y="1582195"/>
                  </a:lnTo>
                  <a:lnTo>
                    <a:pt x="5760039" y="1544983"/>
                  </a:lnTo>
                  <a:lnTo>
                    <a:pt x="5745605" y="1508042"/>
                  </a:lnTo>
                  <a:lnTo>
                    <a:pt x="5730250" y="1471380"/>
                  </a:lnTo>
                  <a:lnTo>
                    <a:pt x="5713982" y="1435003"/>
                  </a:lnTo>
                  <a:lnTo>
                    <a:pt x="5696811" y="1398917"/>
                  </a:lnTo>
                  <a:lnTo>
                    <a:pt x="5678747" y="1363131"/>
                  </a:lnTo>
                  <a:lnTo>
                    <a:pt x="5659798" y="1327650"/>
                  </a:lnTo>
                  <a:lnTo>
                    <a:pt x="5639976" y="1292481"/>
                  </a:lnTo>
                  <a:lnTo>
                    <a:pt x="5619288" y="1257632"/>
                  </a:lnTo>
                  <a:lnTo>
                    <a:pt x="5597744" y="1223108"/>
                  </a:lnTo>
                  <a:lnTo>
                    <a:pt x="5575355" y="1188917"/>
                  </a:lnTo>
                  <a:lnTo>
                    <a:pt x="5552129" y="1155064"/>
                  </a:lnTo>
                  <a:lnTo>
                    <a:pt x="5528076" y="1121558"/>
                  </a:lnTo>
                  <a:lnTo>
                    <a:pt x="5503205" y="1088405"/>
                  </a:lnTo>
                  <a:lnTo>
                    <a:pt x="5477526" y="1055611"/>
                  </a:lnTo>
                  <a:lnTo>
                    <a:pt x="5451048" y="1023184"/>
                  </a:lnTo>
                  <a:lnTo>
                    <a:pt x="5423782" y="991129"/>
                  </a:lnTo>
                  <a:lnTo>
                    <a:pt x="5395735" y="959455"/>
                  </a:lnTo>
                  <a:lnTo>
                    <a:pt x="5366919" y="928167"/>
                  </a:lnTo>
                  <a:lnTo>
                    <a:pt x="5337341" y="897272"/>
                  </a:lnTo>
                  <a:lnTo>
                    <a:pt x="5307013" y="866778"/>
                  </a:lnTo>
                  <a:lnTo>
                    <a:pt x="5275943" y="836690"/>
                  </a:lnTo>
                  <a:lnTo>
                    <a:pt x="5244140" y="807016"/>
                  </a:lnTo>
                  <a:lnTo>
                    <a:pt x="5211615" y="777762"/>
                  </a:lnTo>
                  <a:lnTo>
                    <a:pt x="5178376" y="748936"/>
                  </a:lnTo>
                  <a:lnTo>
                    <a:pt x="5144434" y="720543"/>
                  </a:lnTo>
                  <a:lnTo>
                    <a:pt x="5109798" y="692591"/>
                  </a:lnTo>
                  <a:lnTo>
                    <a:pt x="5074476" y="665086"/>
                  </a:lnTo>
                  <a:lnTo>
                    <a:pt x="5038479" y="638035"/>
                  </a:lnTo>
                  <a:lnTo>
                    <a:pt x="5001817" y="611446"/>
                  </a:lnTo>
                  <a:lnTo>
                    <a:pt x="4964497" y="585324"/>
                  </a:lnTo>
                  <a:lnTo>
                    <a:pt x="4926532" y="559676"/>
                  </a:lnTo>
                  <a:lnTo>
                    <a:pt x="4887928" y="534510"/>
                  </a:lnTo>
                  <a:lnTo>
                    <a:pt x="4848697" y="509831"/>
                  </a:lnTo>
                  <a:lnTo>
                    <a:pt x="4808847" y="485648"/>
                  </a:lnTo>
                  <a:lnTo>
                    <a:pt x="4768388" y="461965"/>
                  </a:lnTo>
                  <a:lnTo>
                    <a:pt x="4727330" y="438791"/>
                  </a:lnTo>
                  <a:lnTo>
                    <a:pt x="4685682" y="416132"/>
                  </a:lnTo>
                  <a:lnTo>
                    <a:pt x="4643453" y="393995"/>
                  </a:lnTo>
                  <a:lnTo>
                    <a:pt x="4600654" y="372386"/>
                  </a:lnTo>
                  <a:lnTo>
                    <a:pt x="4557293" y="351312"/>
                  </a:lnTo>
                  <a:lnTo>
                    <a:pt x="4513379" y="330781"/>
                  </a:lnTo>
                  <a:lnTo>
                    <a:pt x="4468923" y="310798"/>
                  </a:lnTo>
                  <a:lnTo>
                    <a:pt x="4423935" y="291370"/>
                  </a:lnTo>
                  <a:lnTo>
                    <a:pt x="4378422" y="272505"/>
                  </a:lnTo>
                  <a:lnTo>
                    <a:pt x="4332395" y="254209"/>
                  </a:lnTo>
                  <a:lnTo>
                    <a:pt x="4285864" y="236489"/>
                  </a:lnTo>
                  <a:lnTo>
                    <a:pt x="4238838" y="219351"/>
                  </a:lnTo>
                  <a:lnTo>
                    <a:pt x="4191326" y="202803"/>
                  </a:lnTo>
                  <a:lnTo>
                    <a:pt x="4143337" y="186850"/>
                  </a:lnTo>
                  <a:lnTo>
                    <a:pt x="4094882" y="171501"/>
                  </a:lnTo>
                  <a:lnTo>
                    <a:pt x="4045970" y="156761"/>
                  </a:lnTo>
                  <a:lnTo>
                    <a:pt x="3996610" y="142637"/>
                  </a:lnTo>
                  <a:lnTo>
                    <a:pt x="3946812" y="129136"/>
                  </a:lnTo>
                  <a:lnTo>
                    <a:pt x="3896585" y="116266"/>
                  </a:lnTo>
                  <a:lnTo>
                    <a:pt x="3845939" y="104032"/>
                  </a:lnTo>
                  <a:lnTo>
                    <a:pt x="3794883" y="92441"/>
                  </a:lnTo>
                  <a:lnTo>
                    <a:pt x="3743427" y="81500"/>
                  </a:lnTo>
                  <a:lnTo>
                    <a:pt x="3691580" y="71216"/>
                  </a:lnTo>
                  <a:lnTo>
                    <a:pt x="3639352" y="61596"/>
                  </a:lnTo>
                  <a:lnTo>
                    <a:pt x="3586751" y="52646"/>
                  </a:lnTo>
                  <a:lnTo>
                    <a:pt x="3533789" y="44374"/>
                  </a:lnTo>
                  <a:lnTo>
                    <a:pt x="3480473" y="36785"/>
                  </a:lnTo>
                  <a:lnTo>
                    <a:pt x="3426814" y="29887"/>
                  </a:lnTo>
                  <a:lnTo>
                    <a:pt x="3372822" y="23686"/>
                  </a:lnTo>
                  <a:lnTo>
                    <a:pt x="3318504" y="18190"/>
                  </a:lnTo>
                  <a:lnTo>
                    <a:pt x="3263872" y="13405"/>
                  </a:lnTo>
                  <a:lnTo>
                    <a:pt x="3208934" y="9337"/>
                  </a:lnTo>
                  <a:lnTo>
                    <a:pt x="3153701" y="5993"/>
                  </a:lnTo>
                  <a:lnTo>
                    <a:pt x="3098181" y="3381"/>
                  </a:lnTo>
                  <a:lnTo>
                    <a:pt x="3042384" y="1507"/>
                  </a:lnTo>
                  <a:lnTo>
                    <a:pt x="2986319" y="377"/>
                  </a:lnTo>
                  <a:lnTo>
                    <a:pt x="2929996" y="0"/>
                  </a:lnTo>
                  <a:lnTo>
                    <a:pt x="2873674" y="377"/>
                  </a:lnTo>
                  <a:lnTo>
                    <a:pt x="2817609" y="1507"/>
                  </a:lnTo>
                  <a:lnTo>
                    <a:pt x="2761812" y="3381"/>
                  </a:lnTo>
                  <a:lnTo>
                    <a:pt x="2706292" y="5993"/>
                  </a:lnTo>
                  <a:lnTo>
                    <a:pt x="2651058" y="9337"/>
                  </a:lnTo>
                  <a:lnTo>
                    <a:pt x="2596121" y="13405"/>
                  </a:lnTo>
                  <a:lnTo>
                    <a:pt x="2541489" y="18190"/>
                  </a:lnTo>
                  <a:lnTo>
                    <a:pt x="2487171" y="23686"/>
                  </a:lnTo>
                  <a:lnTo>
                    <a:pt x="2433179" y="29887"/>
                  </a:lnTo>
                  <a:lnTo>
                    <a:pt x="2379520" y="36785"/>
                  </a:lnTo>
                  <a:lnTo>
                    <a:pt x="2326204" y="44374"/>
                  </a:lnTo>
                  <a:lnTo>
                    <a:pt x="2273242" y="52646"/>
                  </a:lnTo>
                  <a:lnTo>
                    <a:pt x="2220642" y="61596"/>
                  </a:lnTo>
                  <a:lnTo>
                    <a:pt x="2168413" y="71216"/>
                  </a:lnTo>
                  <a:lnTo>
                    <a:pt x="2116566" y="81500"/>
                  </a:lnTo>
                  <a:lnTo>
                    <a:pt x="2065110" y="92441"/>
                  </a:lnTo>
                  <a:lnTo>
                    <a:pt x="2014054" y="104032"/>
                  </a:lnTo>
                  <a:lnTo>
                    <a:pt x="1963408" y="116266"/>
                  </a:lnTo>
                  <a:lnTo>
                    <a:pt x="1913181" y="129136"/>
                  </a:lnTo>
                  <a:lnTo>
                    <a:pt x="1863383" y="142637"/>
                  </a:lnTo>
                  <a:lnTo>
                    <a:pt x="1814023" y="156761"/>
                  </a:lnTo>
                  <a:lnTo>
                    <a:pt x="1765111" y="171501"/>
                  </a:lnTo>
                  <a:lnTo>
                    <a:pt x="1716656" y="186850"/>
                  </a:lnTo>
                  <a:lnTo>
                    <a:pt x="1668668" y="202803"/>
                  </a:lnTo>
                  <a:lnTo>
                    <a:pt x="1621156" y="219351"/>
                  </a:lnTo>
                  <a:lnTo>
                    <a:pt x="1574129" y="236489"/>
                  </a:lnTo>
                  <a:lnTo>
                    <a:pt x="1527598" y="254209"/>
                  </a:lnTo>
                  <a:lnTo>
                    <a:pt x="1481571" y="272505"/>
                  </a:lnTo>
                  <a:lnTo>
                    <a:pt x="1436059" y="291370"/>
                  </a:lnTo>
                  <a:lnTo>
                    <a:pt x="1391070" y="310798"/>
                  </a:lnTo>
                  <a:lnTo>
                    <a:pt x="1346614" y="330781"/>
                  </a:lnTo>
                  <a:lnTo>
                    <a:pt x="1302701" y="351312"/>
                  </a:lnTo>
                  <a:lnTo>
                    <a:pt x="1259340" y="372386"/>
                  </a:lnTo>
                  <a:lnTo>
                    <a:pt x="1216540" y="393995"/>
                  </a:lnTo>
                  <a:lnTo>
                    <a:pt x="1174311" y="416132"/>
                  </a:lnTo>
                  <a:lnTo>
                    <a:pt x="1132663" y="438791"/>
                  </a:lnTo>
                  <a:lnTo>
                    <a:pt x="1091605" y="461965"/>
                  </a:lnTo>
                  <a:lnTo>
                    <a:pt x="1051146" y="485648"/>
                  </a:lnTo>
                  <a:lnTo>
                    <a:pt x="1011297" y="509831"/>
                  </a:lnTo>
                  <a:lnTo>
                    <a:pt x="972065" y="534510"/>
                  </a:lnTo>
                  <a:lnTo>
                    <a:pt x="933462" y="559676"/>
                  </a:lnTo>
                  <a:lnTo>
                    <a:pt x="895496" y="585324"/>
                  </a:lnTo>
                  <a:lnTo>
                    <a:pt x="858177" y="611446"/>
                  </a:lnTo>
                  <a:lnTo>
                    <a:pt x="821514" y="638035"/>
                  </a:lnTo>
                  <a:lnTo>
                    <a:pt x="785517" y="665086"/>
                  </a:lnTo>
                  <a:lnTo>
                    <a:pt x="750196" y="692591"/>
                  </a:lnTo>
                  <a:lnTo>
                    <a:pt x="715559" y="720543"/>
                  </a:lnTo>
                  <a:lnTo>
                    <a:pt x="681617" y="748936"/>
                  </a:lnTo>
                  <a:lnTo>
                    <a:pt x="648378" y="777762"/>
                  </a:lnTo>
                  <a:lnTo>
                    <a:pt x="615853" y="807016"/>
                  </a:lnTo>
                  <a:lnTo>
                    <a:pt x="584050" y="836690"/>
                  </a:lnTo>
                  <a:lnTo>
                    <a:pt x="552980" y="866778"/>
                  </a:lnTo>
                  <a:lnTo>
                    <a:pt x="522652" y="897272"/>
                  </a:lnTo>
                  <a:lnTo>
                    <a:pt x="493074" y="928167"/>
                  </a:lnTo>
                  <a:lnTo>
                    <a:pt x="464258" y="959455"/>
                  </a:lnTo>
                  <a:lnTo>
                    <a:pt x="436211" y="991129"/>
                  </a:lnTo>
                  <a:lnTo>
                    <a:pt x="408945" y="1023184"/>
                  </a:lnTo>
                  <a:lnTo>
                    <a:pt x="382467" y="1055611"/>
                  </a:lnTo>
                  <a:lnTo>
                    <a:pt x="356788" y="1088405"/>
                  </a:lnTo>
                  <a:lnTo>
                    <a:pt x="331917" y="1121558"/>
                  </a:lnTo>
                  <a:lnTo>
                    <a:pt x="307864" y="1155064"/>
                  </a:lnTo>
                  <a:lnTo>
                    <a:pt x="284638" y="1188917"/>
                  </a:lnTo>
                  <a:lnTo>
                    <a:pt x="262249" y="1223108"/>
                  </a:lnTo>
                  <a:lnTo>
                    <a:pt x="240705" y="1257632"/>
                  </a:lnTo>
                  <a:lnTo>
                    <a:pt x="220017" y="1292481"/>
                  </a:lnTo>
                  <a:lnTo>
                    <a:pt x="200194" y="1327650"/>
                  </a:lnTo>
                  <a:lnTo>
                    <a:pt x="181246" y="1363131"/>
                  </a:lnTo>
                  <a:lnTo>
                    <a:pt x="163182" y="1398917"/>
                  </a:lnTo>
                  <a:lnTo>
                    <a:pt x="146011" y="1435003"/>
                  </a:lnTo>
                  <a:lnTo>
                    <a:pt x="129743" y="1471380"/>
                  </a:lnTo>
                  <a:lnTo>
                    <a:pt x="114387" y="1508042"/>
                  </a:lnTo>
                  <a:lnTo>
                    <a:pt x="99954" y="1544983"/>
                  </a:lnTo>
                  <a:lnTo>
                    <a:pt x="86452" y="1582195"/>
                  </a:lnTo>
                  <a:lnTo>
                    <a:pt x="73891" y="1619673"/>
                  </a:lnTo>
                  <a:lnTo>
                    <a:pt x="62280" y="1657408"/>
                  </a:lnTo>
                  <a:lnTo>
                    <a:pt x="51629" y="1695395"/>
                  </a:lnTo>
                  <a:lnTo>
                    <a:pt x="41947" y="1733627"/>
                  </a:lnTo>
                  <a:lnTo>
                    <a:pt x="33245" y="1772097"/>
                  </a:lnTo>
                  <a:lnTo>
                    <a:pt x="25530" y="1810798"/>
                  </a:lnTo>
                  <a:lnTo>
                    <a:pt x="18814" y="1849723"/>
                  </a:lnTo>
                  <a:lnTo>
                    <a:pt x="13104" y="1888866"/>
                  </a:lnTo>
                  <a:lnTo>
                    <a:pt x="8412" y="1928219"/>
                  </a:lnTo>
                  <a:lnTo>
                    <a:pt x="4746" y="1967777"/>
                  </a:lnTo>
                  <a:lnTo>
                    <a:pt x="2115" y="2007532"/>
                  </a:lnTo>
                  <a:lnTo>
                    <a:pt x="530" y="2047478"/>
                  </a:lnTo>
                  <a:lnTo>
                    <a:pt x="0" y="2087608"/>
                  </a:lnTo>
                  <a:lnTo>
                    <a:pt x="530" y="2127737"/>
                  </a:lnTo>
                  <a:lnTo>
                    <a:pt x="2115" y="2167683"/>
                  </a:lnTo>
                  <a:lnTo>
                    <a:pt x="4746" y="2207438"/>
                  </a:lnTo>
                  <a:lnTo>
                    <a:pt x="8412" y="2246996"/>
                  </a:lnTo>
                  <a:lnTo>
                    <a:pt x="13104" y="2286350"/>
                  </a:lnTo>
                  <a:lnTo>
                    <a:pt x="18814" y="2325493"/>
                  </a:lnTo>
                  <a:lnTo>
                    <a:pt x="25530" y="2364418"/>
                  </a:lnTo>
                  <a:lnTo>
                    <a:pt x="33245" y="2403119"/>
                  </a:lnTo>
                  <a:lnTo>
                    <a:pt x="41947" y="2441588"/>
                  </a:lnTo>
                  <a:lnTo>
                    <a:pt x="51629" y="2479820"/>
                  </a:lnTo>
                  <a:lnTo>
                    <a:pt x="62280" y="2517807"/>
                  </a:lnTo>
                  <a:lnTo>
                    <a:pt x="73891" y="2555543"/>
                  </a:lnTo>
                  <a:lnTo>
                    <a:pt x="86452" y="2593020"/>
                  </a:lnTo>
                  <a:lnTo>
                    <a:pt x="99954" y="2630232"/>
                  </a:lnTo>
                  <a:lnTo>
                    <a:pt x="114387" y="2667173"/>
                  </a:lnTo>
                  <a:lnTo>
                    <a:pt x="129743" y="2703836"/>
                  </a:lnTo>
                  <a:lnTo>
                    <a:pt x="146011" y="2740213"/>
                  </a:lnTo>
                  <a:lnTo>
                    <a:pt x="163182" y="2776298"/>
                  </a:lnTo>
                  <a:lnTo>
                    <a:pt x="181246" y="2812084"/>
                  </a:lnTo>
                  <a:lnTo>
                    <a:pt x="200194" y="2847565"/>
                  </a:lnTo>
                  <a:lnTo>
                    <a:pt x="220017" y="2882734"/>
                  </a:lnTo>
                  <a:lnTo>
                    <a:pt x="240705" y="2917583"/>
                  </a:lnTo>
                  <a:lnTo>
                    <a:pt x="262249" y="2952107"/>
                  </a:lnTo>
                  <a:lnTo>
                    <a:pt x="284638" y="2986299"/>
                  </a:lnTo>
                  <a:lnTo>
                    <a:pt x="307864" y="3020151"/>
                  </a:lnTo>
                  <a:lnTo>
                    <a:pt x="331917" y="3053657"/>
                  </a:lnTo>
                  <a:lnTo>
                    <a:pt x="356788" y="3086810"/>
                  </a:lnTo>
                  <a:lnTo>
                    <a:pt x="382467" y="3119604"/>
                  </a:lnTo>
                  <a:lnTo>
                    <a:pt x="408945" y="3152031"/>
                  </a:lnTo>
                  <a:lnTo>
                    <a:pt x="436211" y="3184086"/>
                  </a:lnTo>
                  <a:lnTo>
                    <a:pt x="464258" y="3215760"/>
                  </a:lnTo>
                  <a:lnTo>
                    <a:pt x="493074" y="3247048"/>
                  </a:lnTo>
                  <a:lnTo>
                    <a:pt x="522652" y="3277943"/>
                  </a:lnTo>
                  <a:lnTo>
                    <a:pt x="552980" y="3308437"/>
                  </a:lnTo>
                  <a:lnTo>
                    <a:pt x="584050" y="3338525"/>
                  </a:lnTo>
                  <a:lnTo>
                    <a:pt x="615853" y="3368199"/>
                  </a:lnTo>
                  <a:lnTo>
                    <a:pt x="648378" y="3397453"/>
                  </a:lnTo>
                  <a:lnTo>
                    <a:pt x="681617" y="3426279"/>
                  </a:lnTo>
                  <a:lnTo>
                    <a:pt x="715559" y="3454672"/>
                  </a:lnTo>
                  <a:lnTo>
                    <a:pt x="750196" y="3482624"/>
                  </a:lnTo>
                  <a:lnTo>
                    <a:pt x="785517" y="3510129"/>
                  </a:lnTo>
                  <a:lnTo>
                    <a:pt x="821514" y="3537179"/>
                  </a:lnTo>
                  <a:lnTo>
                    <a:pt x="858177" y="3563769"/>
                  </a:lnTo>
                  <a:lnTo>
                    <a:pt x="895496" y="3589891"/>
                  </a:lnTo>
                  <a:lnTo>
                    <a:pt x="933462" y="3615539"/>
                  </a:lnTo>
                  <a:lnTo>
                    <a:pt x="972065" y="3640705"/>
                  </a:lnTo>
                  <a:lnTo>
                    <a:pt x="1011297" y="3665383"/>
                  </a:lnTo>
                  <a:lnTo>
                    <a:pt x="1051146" y="3689567"/>
                  </a:lnTo>
                  <a:lnTo>
                    <a:pt x="1091605" y="3713249"/>
                  </a:lnTo>
                  <a:lnTo>
                    <a:pt x="1132663" y="3736423"/>
                  </a:lnTo>
                  <a:lnTo>
                    <a:pt x="1174311" y="3759082"/>
                  </a:lnTo>
                  <a:lnTo>
                    <a:pt x="1216540" y="3781220"/>
                  </a:lnTo>
                  <a:lnTo>
                    <a:pt x="1259340" y="3802829"/>
                  </a:lnTo>
                  <a:lnTo>
                    <a:pt x="1302701" y="3823902"/>
                  </a:lnTo>
                  <a:lnTo>
                    <a:pt x="1346614" y="3844434"/>
                  </a:lnTo>
                  <a:lnTo>
                    <a:pt x="1391070" y="3864417"/>
                  </a:lnTo>
                  <a:lnTo>
                    <a:pt x="1436059" y="3883844"/>
                  </a:lnTo>
                  <a:lnTo>
                    <a:pt x="1481571" y="3902709"/>
                  </a:lnTo>
                  <a:lnTo>
                    <a:pt x="1527598" y="3921005"/>
                  </a:lnTo>
                  <a:lnTo>
                    <a:pt x="1574129" y="3938726"/>
                  </a:lnTo>
                  <a:lnTo>
                    <a:pt x="1621156" y="3955863"/>
                  </a:lnTo>
                  <a:lnTo>
                    <a:pt x="1668668" y="3972412"/>
                  </a:lnTo>
                  <a:lnTo>
                    <a:pt x="1716656" y="3988364"/>
                  </a:lnTo>
                  <a:lnTo>
                    <a:pt x="1765111" y="4003714"/>
                  </a:lnTo>
                  <a:lnTo>
                    <a:pt x="1814023" y="4018454"/>
                  </a:lnTo>
                  <a:lnTo>
                    <a:pt x="1863383" y="4032577"/>
                  </a:lnTo>
                  <a:lnTo>
                    <a:pt x="1913181" y="4046078"/>
                  </a:lnTo>
                  <a:lnTo>
                    <a:pt x="1963408" y="4058949"/>
                  </a:lnTo>
                  <a:lnTo>
                    <a:pt x="2014054" y="4071183"/>
                  </a:lnTo>
                  <a:lnTo>
                    <a:pt x="2065110" y="4082773"/>
                  </a:lnTo>
                  <a:lnTo>
                    <a:pt x="2116566" y="4093714"/>
                  </a:lnTo>
                  <a:lnTo>
                    <a:pt x="2168413" y="4103998"/>
                  </a:lnTo>
                  <a:lnTo>
                    <a:pt x="2220642" y="4113618"/>
                  </a:lnTo>
                  <a:lnTo>
                    <a:pt x="2273242" y="4122568"/>
                  </a:lnTo>
                  <a:lnTo>
                    <a:pt x="2326204" y="4130840"/>
                  </a:lnTo>
                  <a:lnTo>
                    <a:pt x="2379520" y="4138429"/>
                  </a:lnTo>
                  <a:lnTo>
                    <a:pt x="2433179" y="4145327"/>
                  </a:lnTo>
                  <a:lnTo>
                    <a:pt x="2487171" y="4151528"/>
                  </a:lnTo>
                  <a:lnTo>
                    <a:pt x="2541489" y="4157024"/>
                  </a:lnTo>
                  <a:lnTo>
                    <a:pt x="2596121" y="4161810"/>
                  </a:lnTo>
                  <a:lnTo>
                    <a:pt x="2651058" y="4165877"/>
                  </a:lnTo>
                  <a:lnTo>
                    <a:pt x="2706292" y="4169221"/>
                  </a:lnTo>
                  <a:lnTo>
                    <a:pt x="2761812" y="4171833"/>
                  </a:lnTo>
                  <a:lnTo>
                    <a:pt x="2817609" y="4173707"/>
                  </a:lnTo>
                  <a:lnTo>
                    <a:pt x="2873674" y="4174837"/>
                  </a:lnTo>
                  <a:lnTo>
                    <a:pt x="2929996" y="4175215"/>
                  </a:lnTo>
                  <a:close/>
                </a:path>
              </a:pathLst>
            </a:custGeom>
            <a:ln w="253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99489" y="3285958"/>
              <a:ext cx="2832735" cy="2651760"/>
            </a:xfrm>
            <a:custGeom>
              <a:avLst/>
              <a:gdLst/>
              <a:ahLst/>
              <a:cxnLst/>
              <a:rect l="l" t="t" r="r" b="b"/>
              <a:pathLst>
                <a:path w="2832734" h="2651760">
                  <a:moveTo>
                    <a:pt x="3" y="2651723"/>
                  </a:moveTo>
                  <a:lnTo>
                    <a:pt x="2780819" y="1727034"/>
                  </a:lnTo>
                </a:path>
                <a:path w="2832734" h="2651760">
                  <a:moveTo>
                    <a:pt x="2777018" y="1726973"/>
                  </a:moveTo>
                  <a:lnTo>
                    <a:pt x="2777018" y="2056110"/>
                  </a:lnTo>
                </a:path>
                <a:path w="2832734" h="2651760">
                  <a:moveTo>
                    <a:pt x="1985166" y="1992772"/>
                  </a:moveTo>
                  <a:lnTo>
                    <a:pt x="2832393" y="1992772"/>
                  </a:lnTo>
                </a:path>
                <a:path w="2832734" h="2651760">
                  <a:moveTo>
                    <a:pt x="0" y="2651726"/>
                  </a:moveTo>
                  <a:lnTo>
                    <a:pt x="2245798" y="769075"/>
                  </a:lnTo>
                </a:path>
                <a:path w="2832734" h="2651760">
                  <a:moveTo>
                    <a:pt x="2244041" y="770384"/>
                  </a:moveTo>
                  <a:lnTo>
                    <a:pt x="2244041" y="1367401"/>
                  </a:lnTo>
                </a:path>
                <a:path w="2832734" h="2651760">
                  <a:moveTo>
                    <a:pt x="1598392" y="1311666"/>
                  </a:moveTo>
                  <a:lnTo>
                    <a:pt x="2290538" y="1311666"/>
                  </a:lnTo>
                </a:path>
                <a:path w="2832734" h="2651760">
                  <a:moveTo>
                    <a:pt x="0" y="2651726"/>
                  </a:moveTo>
                  <a:lnTo>
                    <a:pt x="1247529" y="0"/>
                  </a:lnTo>
                </a:path>
                <a:path w="2832734" h="2651760">
                  <a:moveTo>
                    <a:pt x="1243843" y="4146"/>
                  </a:moveTo>
                  <a:lnTo>
                    <a:pt x="1243843" y="804672"/>
                  </a:lnTo>
                </a:path>
                <a:path w="2832734" h="2651760">
                  <a:moveTo>
                    <a:pt x="888119" y="764156"/>
                  </a:moveTo>
                  <a:lnTo>
                    <a:pt x="1290344" y="764156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23122" y="4027484"/>
              <a:ext cx="1574165" cy="1271905"/>
            </a:xfrm>
            <a:custGeom>
              <a:avLst/>
              <a:gdLst/>
              <a:ahLst/>
              <a:cxnLst/>
              <a:rect l="l" t="t" r="r" b="b"/>
              <a:pathLst>
                <a:path w="1574165" h="1271904">
                  <a:moveTo>
                    <a:pt x="41859" y="20929"/>
                  </a:moveTo>
                  <a:lnTo>
                    <a:pt x="40208" y="12788"/>
                  </a:lnTo>
                  <a:lnTo>
                    <a:pt x="35725" y="6134"/>
                  </a:lnTo>
                  <a:lnTo>
                    <a:pt x="29083" y="1651"/>
                  </a:lnTo>
                  <a:lnTo>
                    <a:pt x="20929" y="0"/>
                  </a:lnTo>
                  <a:lnTo>
                    <a:pt x="12788" y="1651"/>
                  </a:lnTo>
                  <a:lnTo>
                    <a:pt x="6134" y="6134"/>
                  </a:lnTo>
                  <a:lnTo>
                    <a:pt x="1651" y="12788"/>
                  </a:lnTo>
                  <a:lnTo>
                    <a:pt x="0" y="20929"/>
                  </a:lnTo>
                  <a:lnTo>
                    <a:pt x="1651" y="29083"/>
                  </a:lnTo>
                  <a:lnTo>
                    <a:pt x="6134" y="35737"/>
                  </a:lnTo>
                  <a:lnTo>
                    <a:pt x="12788" y="40220"/>
                  </a:lnTo>
                  <a:lnTo>
                    <a:pt x="20929" y="41859"/>
                  </a:lnTo>
                  <a:lnTo>
                    <a:pt x="29083" y="40220"/>
                  </a:lnTo>
                  <a:lnTo>
                    <a:pt x="35725" y="35737"/>
                  </a:lnTo>
                  <a:lnTo>
                    <a:pt x="40208" y="29083"/>
                  </a:lnTo>
                  <a:lnTo>
                    <a:pt x="41859" y="20929"/>
                  </a:lnTo>
                  <a:close/>
                </a:path>
                <a:path w="1574165" h="1271904">
                  <a:moveTo>
                    <a:pt x="1040320" y="570522"/>
                  </a:moveTo>
                  <a:lnTo>
                    <a:pt x="1038682" y="562381"/>
                  </a:lnTo>
                  <a:lnTo>
                    <a:pt x="1034199" y="555726"/>
                  </a:lnTo>
                  <a:lnTo>
                    <a:pt x="1027544" y="551243"/>
                  </a:lnTo>
                  <a:lnTo>
                    <a:pt x="1019390" y="549592"/>
                  </a:lnTo>
                  <a:lnTo>
                    <a:pt x="1011250" y="551243"/>
                  </a:lnTo>
                  <a:lnTo>
                    <a:pt x="1004595" y="555726"/>
                  </a:lnTo>
                  <a:lnTo>
                    <a:pt x="1000112" y="562381"/>
                  </a:lnTo>
                  <a:lnTo>
                    <a:pt x="998461" y="570522"/>
                  </a:lnTo>
                  <a:lnTo>
                    <a:pt x="1000112" y="578675"/>
                  </a:lnTo>
                  <a:lnTo>
                    <a:pt x="1004595" y="585317"/>
                  </a:lnTo>
                  <a:lnTo>
                    <a:pt x="1011250" y="589813"/>
                  </a:lnTo>
                  <a:lnTo>
                    <a:pt x="1019390" y="591451"/>
                  </a:lnTo>
                  <a:lnTo>
                    <a:pt x="1027544" y="589813"/>
                  </a:lnTo>
                  <a:lnTo>
                    <a:pt x="1034199" y="585317"/>
                  </a:lnTo>
                  <a:lnTo>
                    <a:pt x="1038682" y="578675"/>
                  </a:lnTo>
                  <a:lnTo>
                    <a:pt x="1040320" y="570522"/>
                  </a:lnTo>
                  <a:close/>
                </a:path>
                <a:path w="1574165" h="1271904">
                  <a:moveTo>
                    <a:pt x="1574165" y="1250759"/>
                  </a:moveTo>
                  <a:lnTo>
                    <a:pt x="1572526" y="1242618"/>
                  </a:lnTo>
                  <a:lnTo>
                    <a:pt x="1568043" y="1235964"/>
                  </a:lnTo>
                  <a:lnTo>
                    <a:pt x="1561388" y="1231480"/>
                  </a:lnTo>
                  <a:lnTo>
                    <a:pt x="1553235" y="1229829"/>
                  </a:lnTo>
                  <a:lnTo>
                    <a:pt x="1545094" y="1231480"/>
                  </a:lnTo>
                  <a:lnTo>
                    <a:pt x="1538439" y="1235964"/>
                  </a:lnTo>
                  <a:lnTo>
                    <a:pt x="1533956" y="1242618"/>
                  </a:lnTo>
                  <a:lnTo>
                    <a:pt x="1532305" y="1250759"/>
                  </a:lnTo>
                  <a:lnTo>
                    <a:pt x="1533956" y="1258912"/>
                  </a:lnTo>
                  <a:lnTo>
                    <a:pt x="1538439" y="1265555"/>
                  </a:lnTo>
                  <a:lnTo>
                    <a:pt x="1545094" y="1270050"/>
                  </a:lnTo>
                  <a:lnTo>
                    <a:pt x="1553235" y="1271689"/>
                  </a:lnTo>
                  <a:lnTo>
                    <a:pt x="1561388" y="1270050"/>
                  </a:lnTo>
                  <a:lnTo>
                    <a:pt x="1568043" y="1265555"/>
                  </a:lnTo>
                  <a:lnTo>
                    <a:pt x="1572526" y="1258912"/>
                  </a:lnTo>
                  <a:lnTo>
                    <a:pt x="1574165" y="1250759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75396" y="3285958"/>
              <a:ext cx="2832735" cy="2651760"/>
            </a:xfrm>
            <a:custGeom>
              <a:avLst/>
              <a:gdLst/>
              <a:ahLst/>
              <a:cxnLst/>
              <a:rect l="l" t="t" r="r" b="b"/>
              <a:pathLst>
                <a:path w="2832734" h="2651760">
                  <a:moveTo>
                    <a:pt x="2832390" y="2651723"/>
                  </a:moveTo>
                  <a:lnTo>
                    <a:pt x="51574" y="1727034"/>
                  </a:lnTo>
                </a:path>
                <a:path w="2832734" h="2651760">
                  <a:moveTo>
                    <a:pt x="55375" y="1726973"/>
                  </a:moveTo>
                  <a:lnTo>
                    <a:pt x="55375" y="2056110"/>
                  </a:lnTo>
                </a:path>
                <a:path w="2832734" h="2651760">
                  <a:moveTo>
                    <a:pt x="847228" y="1992772"/>
                  </a:moveTo>
                  <a:lnTo>
                    <a:pt x="0" y="1992772"/>
                  </a:lnTo>
                </a:path>
                <a:path w="2832734" h="2651760">
                  <a:moveTo>
                    <a:pt x="2832394" y="2651726"/>
                  </a:moveTo>
                  <a:lnTo>
                    <a:pt x="586595" y="769075"/>
                  </a:lnTo>
                </a:path>
                <a:path w="2832734" h="2651760">
                  <a:moveTo>
                    <a:pt x="588351" y="770384"/>
                  </a:moveTo>
                  <a:lnTo>
                    <a:pt x="588351" y="1367401"/>
                  </a:lnTo>
                </a:path>
                <a:path w="2832734" h="2651760">
                  <a:moveTo>
                    <a:pt x="1234001" y="1311666"/>
                  </a:moveTo>
                  <a:lnTo>
                    <a:pt x="541850" y="1311666"/>
                  </a:lnTo>
                </a:path>
                <a:path w="2832734" h="2651760">
                  <a:moveTo>
                    <a:pt x="2832394" y="2651726"/>
                  </a:moveTo>
                  <a:lnTo>
                    <a:pt x="1584864" y="0"/>
                  </a:lnTo>
                </a:path>
                <a:path w="2832734" h="2651760">
                  <a:moveTo>
                    <a:pt x="1588547" y="4146"/>
                  </a:moveTo>
                  <a:lnTo>
                    <a:pt x="1588547" y="804672"/>
                  </a:lnTo>
                </a:path>
                <a:path w="2832734" h="2651760">
                  <a:moveTo>
                    <a:pt x="1944270" y="764156"/>
                  </a:moveTo>
                  <a:lnTo>
                    <a:pt x="1542049" y="764156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09985" y="4027484"/>
              <a:ext cx="1574165" cy="1271905"/>
            </a:xfrm>
            <a:custGeom>
              <a:avLst/>
              <a:gdLst/>
              <a:ahLst/>
              <a:cxnLst/>
              <a:rect l="l" t="t" r="r" b="b"/>
              <a:pathLst>
                <a:path w="1574164" h="1271904">
                  <a:moveTo>
                    <a:pt x="41846" y="1250759"/>
                  </a:moveTo>
                  <a:lnTo>
                    <a:pt x="40208" y="1242618"/>
                  </a:lnTo>
                  <a:lnTo>
                    <a:pt x="35725" y="1235964"/>
                  </a:lnTo>
                  <a:lnTo>
                    <a:pt x="29070" y="1231480"/>
                  </a:lnTo>
                  <a:lnTo>
                    <a:pt x="20916" y="1229829"/>
                  </a:lnTo>
                  <a:lnTo>
                    <a:pt x="12776" y="1231480"/>
                  </a:lnTo>
                  <a:lnTo>
                    <a:pt x="6121" y="1235964"/>
                  </a:lnTo>
                  <a:lnTo>
                    <a:pt x="1638" y="1242618"/>
                  </a:lnTo>
                  <a:lnTo>
                    <a:pt x="0" y="1250759"/>
                  </a:lnTo>
                  <a:lnTo>
                    <a:pt x="1638" y="1258912"/>
                  </a:lnTo>
                  <a:lnTo>
                    <a:pt x="6121" y="1265555"/>
                  </a:lnTo>
                  <a:lnTo>
                    <a:pt x="12776" y="1270050"/>
                  </a:lnTo>
                  <a:lnTo>
                    <a:pt x="20916" y="1271689"/>
                  </a:lnTo>
                  <a:lnTo>
                    <a:pt x="29070" y="1270050"/>
                  </a:lnTo>
                  <a:lnTo>
                    <a:pt x="35725" y="1265555"/>
                  </a:lnTo>
                  <a:lnTo>
                    <a:pt x="40208" y="1258912"/>
                  </a:lnTo>
                  <a:lnTo>
                    <a:pt x="41846" y="1250759"/>
                  </a:lnTo>
                  <a:close/>
                </a:path>
                <a:path w="1574164" h="1271904">
                  <a:moveTo>
                    <a:pt x="575691" y="570522"/>
                  </a:moveTo>
                  <a:lnTo>
                    <a:pt x="574052" y="562381"/>
                  </a:lnTo>
                  <a:lnTo>
                    <a:pt x="569569" y="555726"/>
                  </a:lnTo>
                  <a:lnTo>
                    <a:pt x="562914" y="551243"/>
                  </a:lnTo>
                  <a:lnTo>
                    <a:pt x="554761" y="549592"/>
                  </a:lnTo>
                  <a:lnTo>
                    <a:pt x="546620" y="551243"/>
                  </a:lnTo>
                  <a:lnTo>
                    <a:pt x="539965" y="555726"/>
                  </a:lnTo>
                  <a:lnTo>
                    <a:pt x="535482" y="562381"/>
                  </a:lnTo>
                  <a:lnTo>
                    <a:pt x="533844" y="570522"/>
                  </a:lnTo>
                  <a:lnTo>
                    <a:pt x="535482" y="578675"/>
                  </a:lnTo>
                  <a:lnTo>
                    <a:pt x="539965" y="585317"/>
                  </a:lnTo>
                  <a:lnTo>
                    <a:pt x="546620" y="589813"/>
                  </a:lnTo>
                  <a:lnTo>
                    <a:pt x="554761" y="591451"/>
                  </a:lnTo>
                  <a:lnTo>
                    <a:pt x="562914" y="589813"/>
                  </a:lnTo>
                  <a:lnTo>
                    <a:pt x="569569" y="585317"/>
                  </a:lnTo>
                  <a:lnTo>
                    <a:pt x="574052" y="578675"/>
                  </a:lnTo>
                  <a:lnTo>
                    <a:pt x="575691" y="570522"/>
                  </a:lnTo>
                  <a:close/>
                </a:path>
                <a:path w="1574164" h="1271904">
                  <a:moveTo>
                    <a:pt x="1574165" y="20929"/>
                  </a:moveTo>
                  <a:lnTo>
                    <a:pt x="1572514" y="12788"/>
                  </a:lnTo>
                  <a:lnTo>
                    <a:pt x="1568030" y="6134"/>
                  </a:lnTo>
                  <a:lnTo>
                    <a:pt x="1561376" y="1651"/>
                  </a:lnTo>
                  <a:lnTo>
                    <a:pt x="1553235" y="0"/>
                  </a:lnTo>
                  <a:lnTo>
                    <a:pt x="1545082" y="1651"/>
                  </a:lnTo>
                  <a:lnTo>
                    <a:pt x="1538427" y="6134"/>
                  </a:lnTo>
                  <a:lnTo>
                    <a:pt x="1533944" y="12788"/>
                  </a:lnTo>
                  <a:lnTo>
                    <a:pt x="1532305" y="20929"/>
                  </a:lnTo>
                  <a:lnTo>
                    <a:pt x="1533944" y="29083"/>
                  </a:lnTo>
                  <a:lnTo>
                    <a:pt x="1538427" y="35737"/>
                  </a:lnTo>
                  <a:lnTo>
                    <a:pt x="1545082" y="40220"/>
                  </a:lnTo>
                  <a:lnTo>
                    <a:pt x="1553235" y="41859"/>
                  </a:lnTo>
                  <a:lnTo>
                    <a:pt x="1561376" y="40220"/>
                  </a:lnTo>
                  <a:lnTo>
                    <a:pt x="1568030" y="35737"/>
                  </a:lnTo>
                  <a:lnTo>
                    <a:pt x="1572514" y="29083"/>
                  </a:lnTo>
                  <a:lnTo>
                    <a:pt x="1574165" y="20929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99489" y="5947041"/>
              <a:ext cx="2832735" cy="2651760"/>
            </a:xfrm>
            <a:custGeom>
              <a:avLst/>
              <a:gdLst/>
              <a:ahLst/>
              <a:cxnLst/>
              <a:rect l="l" t="t" r="r" b="b"/>
              <a:pathLst>
                <a:path w="2832734" h="2651759">
                  <a:moveTo>
                    <a:pt x="3" y="3"/>
                  </a:moveTo>
                  <a:lnTo>
                    <a:pt x="2780819" y="924693"/>
                  </a:lnTo>
                </a:path>
                <a:path w="2832734" h="2651759">
                  <a:moveTo>
                    <a:pt x="2777018" y="924754"/>
                  </a:moveTo>
                  <a:lnTo>
                    <a:pt x="2777018" y="595617"/>
                  </a:lnTo>
                </a:path>
                <a:path w="2832734" h="2651759">
                  <a:moveTo>
                    <a:pt x="1985166" y="658954"/>
                  </a:moveTo>
                  <a:lnTo>
                    <a:pt x="2832393" y="658954"/>
                  </a:lnTo>
                </a:path>
                <a:path w="2832734" h="2651759">
                  <a:moveTo>
                    <a:pt x="0" y="0"/>
                  </a:moveTo>
                  <a:lnTo>
                    <a:pt x="2245798" y="1882653"/>
                  </a:lnTo>
                </a:path>
                <a:path w="2832734" h="2651759">
                  <a:moveTo>
                    <a:pt x="2244041" y="1881342"/>
                  </a:moveTo>
                  <a:lnTo>
                    <a:pt x="2244041" y="1284325"/>
                  </a:lnTo>
                </a:path>
                <a:path w="2832734" h="2651759">
                  <a:moveTo>
                    <a:pt x="1598392" y="1340060"/>
                  </a:moveTo>
                  <a:lnTo>
                    <a:pt x="2290538" y="1340060"/>
                  </a:lnTo>
                </a:path>
                <a:path w="2832734" h="2651759">
                  <a:moveTo>
                    <a:pt x="0" y="0"/>
                  </a:moveTo>
                  <a:lnTo>
                    <a:pt x="1247529" y="2651728"/>
                  </a:lnTo>
                </a:path>
                <a:path w="2832734" h="2651759">
                  <a:moveTo>
                    <a:pt x="1243843" y="2647580"/>
                  </a:moveTo>
                  <a:lnTo>
                    <a:pt x="1243843" y="1847056"/>
                  </a:lnTo>
                </a:path>
                <a:path w="2832734" h="2651759">
                  <a:moveTo>
                    <a:pt x="888119" y="1887570"/>
                  </a:moveTo>
                  <a:lnTo>
                    <a:pt x="1290344" y="1887570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23122" y="6585568"/>
              <a:ext cx="1574165" cy="1271905"/>
            </a:xfrm>
            <a:custGeom>
              <a:avLst/>
              <a:gdLst/>
              <a:ahLst/>
              <a:cxnLst/>
              <a:rect l="l" t="t" r="r" b="b"/>
              <a:pathLst>
                <a:path w="1574165" h="1271904">
                  <a:moveTo>
                    <a:pt x="41859" y="1250746"/>
                  </a:moveTo>
                  <a:lnTo>
                    <a:pt x="40208" y="1242606"/>
                  </a:lnTo>
                  <a:lnTo>
                    <a:pt x="35725" y="1235951"/>
                  </a:lnTo>
                  <a:lnTo>
                    <a:pt x="29083" y="1231468"/>
                  </a:lnTo>
                  <a:lnTo>
                    <a:pt x="20929" y="1229829"/>
                  </a:lnTo>
                  <a:lnTo>
                    <a:pt x="12788" y="1231468"/>
                  </a:lnTo>
                  <a:lnTo>
                    <a:pt x="6134" y="1235951"/>
                  </a:lnTo>
                  <a:lnTo>
                    <a:pt x="1651" y="1242606"/>
                  </a:lnTo>
                  <a:lnTo>
                    <a:pt x="0" y="1250746"/>
                  </a:lnTo>
                  <a:lnTo>
                    <a:pt x="1651" y="1258900"/>
                  </a:lnTo>
                  <a:lnTo>
                    <a:pt x="6134" y="1265555"/>
                  </a:lnTo>
                  <a:lnTo>
                    <a:pt x="12788" y="1270038"/>
                  </a:lnTo>
                  <a:lnTo>
                    <a:pt x="20929" y="1271676"/>
                  </a:lnTo>
                  <a:lnTo>
                    <a:pt x="29083" y="1270038"/>
                  </a:lnTo>
                  <a:lnTo>
                    <a:pt x="35725" y="1265555"/>
                  </a:lnTo>
                  <a:lnTo>
                    <a:pt x="40208" y="1258900"/>
                  </a:lnTo>
                  <a:lnTo>
                    <a:pt x="41859" y="1250746"/>
                  </a:lnTo>
                  <a:close/>
                </a:path>
                <a:path w="1574165" h="1271904">
                  <a:moveTo>
                    <a:pt x="1040320" y="701154"/>
                  </a:moveTo>
                  <a:lnTo>
                    <a:pt x="1038682" y="693013"/>
                  </a:lnTo>
                  <a:lnTo>
                    <a:pt x="1034199" y="686358"/>
                  </a:lnTo>
                  <a:lnTo>
                    <a:pt x="1027544" y="681875"/>
                  </a:lnTo>
                  <a:lnTo>
                    <a:pt x="1019390" y="680237"/>
                  </a:lnTo>
                  <a:lnTo>
                    <a:pt x="1011250" y="681875"/>
                  </a:lnTo>
                  <a:lnTo>
                    <a:pt x="1004595" y="686358"/>
                  </a:lnTo>
                  <a:lnTo>
                    <a:pt x="1000112" y="693013"/>
                  </a:lnTo>
                  <a:lnTo>
                    <a:pt x="998461" y="701154"/>
                  </a:lnTo>
                  <a:lnTo>
                    <a:pt x="1000112" y="709307"/>
                  </a:lnTo>
                  <a:lnTo>
                    <a:pt x="1004595" y="715962"/>
                  </a:lnTo>
                  <a:lnTo>
                    <a:pt x="1011250" y="720445"/>
                  </a:lnTo>
                  <a:lnTo>
                    <a:pt x="1019390" y="722096"/>
                  </a:lnTo>
                  <a:lnTo>
                    <a:pt x="1027544" y="720445"/>
                  </a:lnTo>
                  <a:lnTo>
                    <a:pt x="1034199" y="715962"/>
                  </a:lnTo>
                  <a:lnTo>
                    <a:pt x="1038682" y="709307"/>
                  </a:lnTo>
                  <a:lnTo>
                    <a:pt x="1040320" y="701154"/>
                  </a:lnTo>
                  <a:close/>
                </a:path>
                <a:path w="1574165" h="1271904">
                  <a:moveTo>
                    <a:pt x="1574165" y="20916"/>
                  </a:moveTo>
                  <a:lnTo>
                    <a:pt x="1572526" y="12776"/>
                  </a:lnTo>
                  <a:lnTo>
                    <a:pt x="1568043" y="6121"/>
                  </a:lnTo>
                  <a:lnTo>
                    <a:pt x="1561388" y="1638"/>
                  </a:lnTo>
                  <a:lnTo>
                    <a:pt x="1553235" y="0"/>
                  </a:lnTo>
                  <a:lnTo>
                    <a:pt x="1545094" y="1638"/>
                  </a:lnTo>
                  <a:lnTo>
                    <a:pt x="1538439" y="6121"/>
                  </a:lnTo>
                  <a:lnTo>
                    <a:pt x="1533956" y="12776"/>
                  </a:lnTo>
                  <a:lnTo>
                    <a:pt x="1532305" y="20916"/>
                  </a:lnTo>
                  <a:lnTo>
                    <a:pt x="1533956" y="29070"/>
                  </a:lnTo>
                  <a:lnTo>
                    <a:pt x="1538439" y="35725"/>
                  </a:lnTo>
                  <a:lnTo>
                    <a:pt x="1545094" y="40208"/>
                  </a:lnTo>
                  <a:lnTo>
                    <a:pt x="1553235" y="41846"/>
                  </a:lnTo>
                  <a:lnTo>
                    <a:pt x="1561388" y="40208"/>
                  </a:lnTo>
                  <a:lnTo>
                    <a:pt x="1568043" y="35725"/>
                  </a:lnTo>
                  <a:lnTo>
                    <a:pt x="1572526" y="29070"/>
                  </a:lnTo>
                  <a:lnTo>
                    <a:pt x="1574165" y="20916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75396" y="5947041"/>
              <a:ext cx="2832735" cy="2651760"/>
            </a:xfrm>
            <a:custGeom>
              <a:avLst/>
              <a:gdLst/>
              <a:ahLst/>
              <a:cxnLst/>
              <a:rect l="l" t="t" r="r" b="b"/>
              <a:pathLst>
                <a:path w="2832734" h="2651759">
                  <a:moveTo>
                    <a:pt x="2832390" y="3"/>
                  </a:moveTo>
                  <a:lnTo>
                    <a:pt x="51574" y="924693"/>
                  </a:lnTo>
                </a:path>
                <a:path w="2832734" h="2651759">
                  <a:moveTo>
                    <a:pt x="55375" y="924754"/>
                  </a:moveTo>
                  <a:lnTo>
                    <a:pt x="55375" y="595617"/>
                  </a:lnTo>
                </a:path>
                <a:path w="2832734" h="2651759">
                  <a:moveTo>
                    <a:pt x="847228" y="658954"/>
                  </a:moveTo>
                  <a:lnTo>
                    <a:pt x="0" y="658954"/>
                  </a:lnTo>
                </a:path>
                <a:path w="2832734" h="2651759">
                  <a:moveTo>
                    <a:pt x="2832394" y="0"/>
                  </a:moveTo>
                  <a:lnTo>
                    <a:pt x="586595" y="1882653"/>
                  </a:lnTo>
                </a:path>
                <a:path w="2832734" h="2651759">
                  <a:moveTo>
                    <a:pt x="588351" y="1881342"/>
                  </a:moveTo>
                  <a:lnTo>
                    <a:pt x="588351" y="1284325"/>
                  </a:lnTo>
                </a:path>
                <a:path w="2832734" h="2651759">
                  <a:moveTo>
                    <a:pt x="1234001" y="1340060"/>
                  </a:moveTo>
                  <a:lnTo>
                    <a:pt x="541850" y="1340060"/>
                  </a:lnTo>
                </a:path>
                <a:path w="2832734" h="2651759">
                  <a:moveTo>
                    <a:pt x="2832394" y="0"/>
                  </a:moveTo>
                  <a:lnTo>
                    <a:pt x="1584864" y="2651728"/>
                  </a:lnTo>
                </a:path>
                <a:path w="2832734" h="2651759">
                  <a:moveTo>
                    <a:pt x="1588547" y="2647580"/>
                  </a:moveTo>
                  <a:lnTo>
                    <a:pt x="1588547" y="1847056"/>
                  </a:lnTo>
                </a:path>
                <a:path w="2832734" h="2651759">
                  <a:moveTo>
                    <a:pt x="1944270" y="1887570"/>
                  </a:moveTo>
                  <a:lnTo>
                    <a:pt x="1542049" y="1887570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09985" y="6585568"/>
              <a:ext cx="1574165" cy="1271905"/>
            </a:xfrm>
            <a:custGeom>
              <a:avLst/>
              <a:gdLst/>
              <a:ahLst/>
              <a:cxnLst/>
              <a:rect l="l" t="t" r="r" b="b"/>
              <a:pathLst>
                <a:path w="1574164" h="1271904">
                  <a:moveTo>
                    <a:pt x="41846" y="20916"/>
                  </a:moveTo>
                  <a:lnTo>
                    <a:pt x="40208" y="12776"/>
                  </a:lnTo>
                  <a:lnTo>
                    <a:pt x="35725" y="6121"/>
                  </a:lnTo>
                  <a:lnTo>
                    <a:pt x="29070" y="1638"/>
                  </a:lnTo>
                  <a:lnTo>
                    <a:pt x="20916" y="0"/>
                  </a:lnTo>
                  <a:lnTo>
                    <a:pt x="12776" y="1638"/>
                  </a:lnTo>
                  <a:lnTo>
                    <a:pt x="6121" y="6121"/>
                  </a:lnTo>
                  <a:lnTo>
                    <a:pt x="1638" y="12776"/>
                  </a:lnTo>
                  <a:lnTo>
                    <a:pt x="0" y="20916"/>
                  </a:lnTo>
                  <a:lnTo>
                    <a:pt x="1638" y="29070"/>
                  </a:lnTo>
                  <a:lnTo>
                    <a:pt x="6121" y="35725"/>
                  </a:lnTo>
                  <a:lnTo>
                    <a:pt x="12776" y="40208"/>
                  </a:lnTo>
                  <a:lnTo>
                    <a:pt x="20916" y="41846"/>
                  </a:lnTo>
                  <a:lnTo>
                    <a:pt x="29070" y="40208"/>
                  </a:lnTo>
                  <a:lnTo>
                    <a:pt x="35725" y="35725"/>
                  </a:lnTo>
                  <a:lnTo>
                    <a:pt x="40208" y="29070"/>
                  </a:lnTo>
                  <a:lnTo>
                    <a:pt x="41846" y="20916"/>
                  </a:lnTo>
                  <a:close/>
                </a:path>
                <a:path w="1574164" h="1271904">
                  <a:moveTo>
                    <a:pt x="575691" y="701154"/>
                  </a:moveTo>
                  <a:lnTo>
                    <a:pt x="574052" y="693013"/>
                  </a:lnTo>
                  <a:lnTo>
                    <a:pt x="569569" y="686358"/>
                  </a:lnTo>
                  <a:lnTo>
                    <a:pt x="562914" y="681875"/>
                  </a:lnTo>
                  <a:lnTo>
                    <a:pt x="554761" y="680237"/>
                  </a:lnTo>
                  <a:lnTo>
                    <a:pt x="546620" y="681875"/>
                  </a:lnTo>
                  <a:lnTo>
                    <a:pt x="539965" y="686358"/>
                  </a:lnTo>
                  <a:lnTo>
                    <a:pt x="535482" y="693013"/>
                  </a:lnTo>
                  <a:lnTo>
                    <a:pt x="533844" y="701154"/>
                  </a:lnTo>
                  <a:lnTo>
                    <a:pt x="535482" y="709307"/>
                  </a:lnTo>
                  <a:lnTo>
                    <a:pt x="539965" y="715962"/>
                  </a:lnTo>
                  <a:lnTo>
                    <a:pt x="546620" y="720445"/>
                  </a:lnTo>
                  <a:lnTo>
                    <a:pt x="554761" y="722096"/>
                  </a:lnTo>
                  <a:lnTo>
                    <a:pt x="562914" y="720445"/>
                  </a:lnTo>
                  <a:lnTo>
                    <a:pt x="569569" y="715962"/>
                  </a:lnTo>
                  <a:lnTo>
                    <a:pt x="574052" y="709307"/>
                  </a:lnTo>
                  <a:lnTo>
                    <a:pt x="575691" y="701154"/>
                  </a:lnTo>
                  <a:close/>
                </a:path>
                <a:path w="1574164" h="1271904">
                  <a:moveTo>
                    <a:pt x="1574165" y="1250746"/>
                  </a:moveTo>
                  <a:lnTo>
                    <a:pt x="1572514" y="1242606"/>
                  </a:lnTo>
                  <a:lnTo>
                    <a:pt x="1568030" y="1235951"/>
                  </a:lnTo>
                  <a:lnTo>
                    <a:pt x="1561376" y="1231468"/>
                  </a:lnTo>
                  <a:lnTo>
                    <a:pt x="1553235" y="1229829"/>
                  </a:lnTo>
                  <a:lnTo>
                    <a:pt x="1545082" y="1231468"/>
                  </a:lnTo>
                  <a:lnTo>
                    <a:pt x="1538427" y="1235951"/>
                  </a:lnTo>
                  <a:lnTo>
                    <a:pt x="1533944" y="1242606"/>
                  </a:lnTo>
                  <a:lnTo>
                    <a:pt x="1532305" y="1250746"/>
                  </a:lnTo>
                  <a:lnTo>
                    <a:pt x="1533944" y="1258900"/>
                  </a:lnTo>
                  <a:lnTo>
                    <a:pt x="1538427" y="1265555"/>
                  </a:lnTo>
                  <a:lnTo>
                    <a:pt x="1545082" y="1270038"/>
                  </a:lnTo>
                  <a:lnTo>
                    <a:pt x="1553235" y="1271676"/>
                  </a:lnTo>
                  <a:lnTo>
                    <a:pt x="1561376" y="1270038"/>
                  </a:lnTo>
                  <a:lnTo>
                    <a:pt x="1568030" y="1265555"/>
                  </a:lnTo>
                  <a:lnTo>
                    <a:pt x="1572514" y="1258900"/>
                  </a:lnTo>
                  <a:lnTo>
                    <a:pt x="1574165" y="1250746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97201" y="2538845"/>
            <a:ext cx="1564640" cy="2736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00" dirty="0">
                <a:solidFill>
                  <a:srgbClr val="DD2B1C"/>
                </a:solidFill>
                <a:latin typeface="Arial"/>
                <a:cs typeface="Arial"/>
              </a:rPr>
              <a:t>MAJOR</a:t>
            </a:r>
            <a:r>
              <a:rPr sz="1600" spc="6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DD2B1C"/>
                </a:solidFill>
                <a:latin typeface="Arial"/>
                <a:cs typeface="Arial"/>
              </a:rPr>
              <a:t>CIRCLE</a:t>
            </a:r>
            <a:endParaRPr sz="1600">
              <a:latin typeface="Arial"/>
              <a:cs typeface="Arial"/>
            </a:endParaRPr>
          </a:p>
        </p:txBody>
      </p:sp>
      <p:sp>
        <p:nvSpPr>
          <p:cNvPr id="51" name="object 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82964" y="3177657"/>
            <a:ext cx="1530350" cy="2736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00" dirty="0">
                <a:solidFill>
                  <a:srgbClr val="CD50AB"/>
                </a:solidFill>
                <a:latin typeface="Arial"/>
                <a:cs typeface="Arial"/>
              </a:rPr>
              <a:t>MINOR</a:t>
            </a:r>
            <a:r>
              <a:rPr sz="1600" spc="55" dirty="0">
                <a:solidFill>
                  <a:srgbClr val="CD50A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CD50AB"/>
                </a:solidFill>
                <a:latin typeface="Arial"/>
                <a:cs typeface="Arial"/>
              </a:rPr>
              <a:t>CIRCLE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52" name="object 52"/>
          <p:cNvGrpSpPr>
            <a:grpSpLocks noGrp="1" noUngrp="1" noRot="1" noMove="1" noResize="1"/>
          </p:cNvGrpSpPr>
          <p:nvPr/>
        </p:nvGrpSpPr>
        <p:grpSpPr>
          <a:xfrm>
            <a:off x="4237036" y="2676919"/>
            <a:ext cx="2546985" cy="1689100"/>
            <a:chOff x="4237036" y="2676919"/>
            <a:chExt cx="2546985" cy="1689100"/>
          </a:xfrm>
        </p:grpSpPr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40846" y="3325838"/>
              <a:ext cx="1584325" cy="127635"/>
            </a:xfrm>
            <a:custGeom>
              <a:avLst/>
              <a:gdLst/>
              <a:ahLst/>
              <a:cxnLst/>
              <a:rect l="l" t="t" r="r" b="b"/>
              <a:pathLst>
                <a:path w="1584325" h="127635">
                  <a:moveTo>
                    <a:pt x="0" y="0"/>
                  </a:moveTo>
                  <a:lnTo>
                    <a:pt x="0" y="127360"/>
                  </a:lnTo>
                  <a:lnTo>
                    <a:pt x="1583701" y="127360"/>
                  </a:lnTo>
                  <a:lnTo>
                    <a:pt x="1583701" y="0"/>
                  </a:lnTo>
                </a:path>
              </a:pathLst>
            </a:custGeom>
            <a:ln w="7199">
              <a:solidFill>
                <a:srgbClr val="CD50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24930" y="3451813"/>
              <a:ext cx="1309370" cy="913765"/>
            </a:xfrm>
            <a:custGeom>
              <a:avLst/>
              <a:gdLst/>
              <a:ahLst/>
              <a:cxnLst/>
              <a:rect l="l" t="t" r="r" b="b"/>
              <a:pathLst>
                <a:path w="1309370" h="913764">
                  <a:moveTo>
                    <a:pt x="1238309" y="875925"/>
                  </a:moveTo>
                  <a:lnTo>
                    <a:pt x="1212382" y="901018"/>
                  </a:lnTo>
                  <a:lnTo>
                    <a:pt x="1309049" y="913676"/>
                  </a:lnTo>
                  <a:lnTo>
                    <a:pt x="1294538" y="893806"/>
                  </a:lnTo>
                  <a:lnTo>
                    <a:pt x="1268474" y="893806"/>
                  </a:lnTo>
                  <a:lnTo>
                    <a:pt x="1238309" y="875925"/>
                  </a:lnTo>
                  <a:close/>
                </a:path>
                <a:path w="1309370" h="913764">
                  <a:moveTo>
                    <a:pt x="1241979" y="869733"/>
                  </a:moveTo>
                  <a:lnTo>
                    <a:pt x="1241417" y="870792"/>
                  </a:lnTo>
                  <a:lnTo>
                    <a:pt x="1240224" y="872877"/>
                  </a:lnTo>
                  <a:lnTo>
                    <a:pt x="1238968" y="874922"/>
                  </a:lnTo>
                  <a:lnTo>
                    <a:pt x="1238309" y="875925"/>
                  </a:lnTo>
                  <a:lnTo>
                    <a:pt x="1268474" y="893806"/>
                  </a:lnTo>
                  <a:lnTo>
                    <a:pt x="1272146" y="887615"/>
                  </a:lnTo>
                  <a:lnTo>
                    <a:pt x="1241979" y="869733"/>
                  </a:lnTo>
                  <a:close/>
                </a:path>
                <a:path w="1309370" h="913764">
                  <a:moveTo>
                    <a:pt x="1251546" y="834943"/>
                  </a:moveTo>
                  <a:lnTo>
                    <a:pt x="1241979" y="869733"/>
                  </a:lnTo>
                  <a:lnTo>
                    <a:pt x="1272146" y="887615"/>
                  </a:lnTo>
                  <a:lnTo>
                    <a:pt x="1268474" y="893806"/>
                  </a:lnTo>
                  <a:lnTo>
                    <a:pt x="1294538" y="893806"/>
                  </a:lnTo>
                  <a:lnTo>
                    <a:pt x="1251546" y="834943"/>
                  </a:lnTo>
                  <a:close/>
                </a:path>
                <a:path w="1309370" h="913764">
                  <a:moveTo>
                    <a:pt x="7199" y="137770"/>
                  </a:moveTo>
                  <a:lnTo>
                    <a:pt x="7199" y="139819"/>
                  </a:lnTo>
                  <a:lnTo>
                    <a:pt x="1764" y="142915"/>
                  </a:lnTo>
                  <a:lnTo>
                    <a:pt x="1238309" y="875925"/>
                  </a:lnTo>
                  <a:lnTo>
                    <a:pt x="1238968" y="874922"/>
                  </a:lnTo>
                  <a:lnTo>
                    <a:pt x="1240224" y="872877"/>
                  </a:lnTo>
                  <a:lnTo>
                    <a:pt x="1241417" y="870792"/>
                  </a:lnTo>
                  <a:lnTo>
                    <a:pt x="1241979" y="869733"/>
                  </a:lnTo>
                  <a:lnTo>
                    <a:pt x="7199" y="137770"/>
                  </a:lnTo>
                  <a:close/>
                </a:path>
                <a:path w="1309370" h="913764">
                  <a:moveTo>
                    <a:pt x="0" y="139819"/>
                  </a:moveTo>
                  <a:lnTo>
                    <a:pt x="0" y="141871"/>
                  </a:lnTo>
                  <a:lnTo>
                    <a:pt x="1764" y="142915"/>
                  </a:lnTo>
                  <a:lnTo>
                    <a:pt x="0" y="139819"/>
                  </a:lnTo>
                  <a:close/>
                </a:path>
                <a:path w="1309370" h="913764">
                  <a:moveTo>
                    <a:pt x="7199" y="0"/>
                  </a:moveTo>
                  <a:lnTo>
                    <a:pt x="0" y="0"/>
                  </a:lnTo>
                  <a:lnTo>
                    <a:pt x="0" y="139819"/>
                  </a:lnTo>
                  <a:lnTo>
                    <a:pt x="1764" y="142915"/>
                  </a:lnTo>
                  <a:lnTo>
                    <a:pt x="5435" y="136724"/>
                  </a:lnTo>
                  <a:lnTo>
                    <a:pt x="7199" y="136724"/>
                  </a:lnTo>
                  <a:lnTo>
                    <a:pt x="7199" y="0"/>
                  </a:lnTo>
                  <a:close/>
                </a:path>
                <a:path w="1309370" h="913764">
                  <a:moveTo>
                    <a:pt x="5435" y="136724"/>
                  </a:moveTo>
                  <a:lnTo>
                    <a:pt x="1764" y="142915"/>
                  </a:lnTo>
                  <a:lnTo>
                    <a:pt x="7199" y="139819"/>
                  </a:lnTo>
                  <a:lnTo>
                    <a:pt x="7199" y="137770"/>
                  </a:lnTo>
                  <a:lnTo>
                    <a:pt x="5435" y="136724"/>
                  </a:lnTo>
                  <a:close/>
                </a:path>
                <a:path w="1309370" h="913764">
                  <a:moveTo>
                    <a:pt x="7199" y="136724"/>
                  </a:moveTo>
                  <a:lnTo>
                    <a:pt x="5435" y="136724"/>
                  </a:lnTo>
                  <a:lnTo>
                    <a:pt x="7199" y="137770"/>
                  </a:lnTo>
                  <a:lnTo>
                    <a:pt x="7199" y="136724"/>
                  </a:lnTo>
                  <a:close/>
                </a:path>
              </a:pathLst>
            </a:custGeom>
            <a:solidFill>
              <a:srgbClr val="CD50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96056" y="2680729"/>
              <a:ext cx="1584325" cy="127635"/>
            </a:xfrm>
            <a:custGeom>
              <a:avLst/>
              <a:gdLst/>
              <a:ahLst/>
              <a:cxnLst/>
              <a:rect l="l" t="t" r="r" b="b"/>
              <a:pathLst>
                <a:path w="1584325" h="127635">
                  <a:moveTo>
                    <a:pt x="0" y="0"/>
                  </a:moveTo>
                  <a:lnTo>
                    <a:pt x="0" y="127360"/>
                  </a:lnTo>
                  <a:lnTo>
                    <a:pt x="1583701" y="127360"/>
                  </a:lnTo>
                  <a:lnTo>
                    <a:pt x="1583701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80136" y="2806704"/>
              <a:ext cx="530225" cy="459740"/>
            </a:xfrm>
            <a:custGeom>
              <a:avLst/>
              <a:gdLst/>
              <a:ahLst/>
              <a:cxnLst/>
              <a:rect l="l" t="t" r="r" b="b"/>
              <a:pathLst>
                <a:path w="530225" h="459739">
                  <a:moveTo>
                    <a:pt x="459337" y="421073"/>
                  </a:moveTo>
                  <a:lnTo>
                    <a:pt x="433133" y="445877"/>
                  </a:lnTo>
                  <a:lnTo>
                    <a:pt x="529657" y="459607"/>
                  </a:lnTo>
                  <a:lnTo>
                    <a:pt x="515163" y="439293"/>
                  </a:lnTo>
                  <a:lnTo>
                    <a:pt x="489308" y="439293"/>
                  </a:lnTo>
                  <a:lnTo>
                    <a:pt x="459337" y="421073"/>
                  </a:lnTo>
                  <a:close/>
                </a:path>
                <a:path w="530225" h="459739">
                  <a:moveTo>
                    <a:pt x="463078" y="414920"/>
                  </a:moveTo>
                  <a:lnTo>
                    <a:pt x="462502" y="415975"/>
                  </a:lnTo>
                  <a:lnTo>
                    <a:pt x="461289" y="418045"/>
                  </a:lnTo>
                  <a:lnTo>
                    <a:pt x="460007" y="420079"/>
                  </a:lnTo>
                  <a:lnTo>
                    <a:pt x="459337" y="421073"/>
                  </a:lnTo>
                  <a:lnTo>
                    <a:pt x="489308" y="439293"/>
                  </a:lnTo>
                  <a:lnTo>
                    <a:pt x="493044" y="433137"/>
                  </a:lnTo>
                  <a:lnTo>
                    <a:pt x="463078" y="414920"/>
                  </a:lnTo>
                  <a:close/>
                </a:path>
                <a:path w="530225" h="459739">
                  <a:moveTo>
                    <a:pt x="473033" y="380241"/>
                  </a:moveTo>
                  <a:lnTo>
                    <a:pt x="463078" y="414920"/>
                  </a:lnTo>
                  <a:lnTo>
                    <a:pt x="493044" y="433137"/>
                  </a:lnTo>
                  <a:lnTo>
                    <a:pt x="489308" y="439293"/>
                  </a:lnTo>
                  <a:lnTo>
                    <a:pt x="515163" y="439293"/>
                  </a:lnTo>
                  <a:lnTo>
                    <a:pt x="473033" y="380241"/>
                  </a:lnTo>
                  <a:close/>
                </a:path>
                <a:path w="530225" h="459739">
                  <a:moveTo>
                    <a:pt x="7199" y="137794"/>
                  </a:moveTo>
                  <a:lnTo>
                    <a:pt x="7199" y="139819"/>
                  </a:lnTo>
                  <a:lnTo>
                    <a:pt x="1731" y="142897"/>
                  </a:lnTo>
                  <a:lnTo>
                    <a:pt x="459337" y="421073"/>
                  </a:lnTo>
                  <a:lnTo>
                    <a:pt x="460007" y="420079"/>
                  </a:lnTo>
                  <a:lnTo>
                    <a:pt x="461289" y="418045"/>
                  </a:lnTo>
                  <a:lnTo>
                    <a:pt x="462502" y="415975"/>
                  </a:lnTo>
                  <a:lnTo>
                    <a:pt x="463078" y="414920"/>
                  </a:lnTo>
                  <a:lnTo>
                    <a:pt x="7199" y="137794"/>
                  </a:lnTo>
                  <a:close/>
                </a:path>
                <a:path w="530225" h="459739">
                  <a:moveTo>
                    <a:pt x="0" y="139819"/>
                  </a:moveTo>
                  <a:lnTo>
                    <a:pt x="0" y="141846"/>
                  </a:lnTo>
                  <a:lnTo>
                    <a:pt x="1731" y="142897"/>
                  </a:lnTo>
                  <a:lnTo>
                    <a:pt x="0" y="139819"/>
                  </a:lnTo>
                  <a:close/>
                </a:path>
                <a:path w="530225" h="459739">
                  <a:moveTo>
                    <a:pt x="7199" y="0"/>
                  </a:moveTo>
                  <a:lnTo>
                    <a:pt x="0" y="0"/>
                  </a:lnTo>
                  <a:lnTo>
                    <a:pt x="0" y="139819"/>
                  </a:lnTo>
                  <a:lnTo>
                    <a:pt x="1731" y="142897"/>
                  </a:lnTo>
                  <a:lnTo>
                    <a:pt x="5468" y="136742"/>
                  </a:lnTo>
                  <a:lnTo>
                    <a:pt x="7199" y="136742"/>
                  </a:lnTo>
                  <a:lnTo>
                    <a:pt x="7199" y="0"/>
                  </a:lnTo>
                  <a:close/>
                </a:path>
                <a:path w="530225" h="459739">
                  <a:moveTo>
                    <a:pt x="5468" y="136742"/>
                  </a:moveTo>
                  <a:lnTo>
                    <a:pt x="1731" y="142897"/>
                  </a:lnTo>
                  <a:lnTo>
                    <a:pt x="7199" y="139819"/>
                  </a:lnTo>
                  <a:lnTo>
                    <a:pt x="7199" y="137794"/>
                  </a:lnTo>
                  <a:lnTo>
                    <a:pt x="5468" y="136742"/>
                  </a:lnTo>
                  <a:close/>
                </a:path>
                <a:path w="530225" h="459739">
                  <a:moveTo>
                    <a:pt x="7199" y="136742"/>
                  </a:moveTo>
                  <a:lnTo>
                    <a:pt x="5468" y="136742"/>
                  </a:lnTo>
                  <a:lnTo>
                    <a:pt x="7199" y="137794"/>
                  </a:lnTo>
                  <a:lnTo>
                    <a:pt x="7199" y="136742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70937" y="3852571"/>
            <a:ext cx="864869" cy="2736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ELLIPSE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58" name="object 58"/>
          <p:cNvGrpSpPr>
            <a:grpSpLocks noGrp="1" noUngrp="1" noRot="1" noMove="1" noResize="1"/>
          </p:cNvGrpSpPr>
          <p:nvPr/>
        </p:nvGrpSpPr>
        <p:grpSpPr>
          <a:xfrm>
            <a:off x="10214344" y="3992248"/>
            <a:ext cx="1338580" cy="862330"/>
            <a:chOff x="10214344" y="3992248"/>
            <a:chExt cx="1338580" cy="862330"/>
          </a:xfrm>
        </p:grpSpPr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18574" y="3995848"/>
              <a:ext cx="930910" cy="125095"/>
            </a:xfrm>
            <a:custGeom>
              <a:avLst/>
              <a:gdLst/>
              <a:ahLst/>
              <a:cxnLst/>
              <a:rect l="l" t="t" r="r" b="b"/>
              <a:pathLst>
                <a:path w="930909" h="125095">
                  <a:moveTo>
                    <a:pt x="0" y="0"/>
                  </a:moveTo>
                  <a:lnTo>
                    <a:pt x="0" y="124595"/>
                  </a:lnTo>
                  <a:lnTo>
                    <a:pt x="930290" y="124595"/>
                  </a:lnTo>
                  <a:lnTo>
                    <a:pt x="930290" y="554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214344" y="4120444"/>
              <a:ext cx="854075" cy="734060"/>
            </a:xfrm>
            <a:custGeom>
              <a:avLst/>
              <a:gdLst/>
              <a:ahLst/>
              <a:cxnLst/>
              <a:rect l="l" t="t" r="r" b="b"/>
              <a:pathLst>
                <a:path w="854075" h="734060">
                  <a:moveTo>
                    <a:pt x="61718" y="658230"/>
                  </a:moveTo>
                  <a:lnTo>
                    <a:pt x="0" y="733705"/>
                  </a:lnTo>
                  <a:lnTo>
                    <a:pt x="97214" y="726347"/>
                  </a:lnTo>
                  <a:lnTo>
                    <a:pt x="95076" y="724755"/>
                  </a:lnTo>
                  <a:lnTo>
                    <a:pt x="93002" y="723129"/>
                  </a:lnTo>
                  <a:lnTo>
                    <a:pt x="90994" y="721469"/>
                  </a:lnTo>
                  <a:lnTo>
                    <a:pt x="89053" y="719773"/>
                  </a:lnTo>
                  <a:lnTo>
                    <a:pt x="87177" y="718045"/>
                  </a:lnTo>
                  <a:lnTo>
                    <a:pt x="85186" y="716086"/>
                  </a:lnTo>
                  <a:lnTo>
                    <a:pt x="41598" y="716086"/>
                  </a:lnTo>
                  <a:lnTo>
                    <a:pt x="38271" y="709700"/>
                  </a:lnTo>
                  <a:lnTo>
                    <a:pt x="69372" y="693490"/>
                  </a:lnTo>
                  <a:lnTo>
                    <a:pt x="68868" y="692398"/>
                  </a:lnTo>
                  <a:lnTo>
                    <a:pt x="61794" y="660899"/>
                  </a:lnTo>
                  <a:lnTo>
                    <a:pt x="61718" y="658230"/>
                  </a:lnTo>
                  <a:close/>
                </a:path>
                <a:path w="854075" h="734060">
                  <a:moveTo>
                    <a:pt x="69372" y="693490"/>
                  </a:moveTo>
                  <a:lnTo>
                    <a:pt x="38271" y="709700"/>
                  </a:lnTo>
                  <a:lnTo>
                    <a:pt x="41598" y="716086"/>
                  </a:lnTo>
                  <a:lnTo>
                    <a:pt x="72698" y="699878"/>
                  </a:lnTo>
                  <a:lnTo>
                    <a:pt x="72094" y="698839"/>
                  </a:lnTo>
                  <a:lnTo>
                    <a:pt x="70952" y="696725"/>
                  </a:lnTo>
                  <a:lnTo>
                    <a:pt x="69876" y="694580"/>
                  </a:lnTo>
                  <a:lnTo>
                    <a:pt x="69372" y="693490"/>
                  </a:lnTo>
                  <a:close/>
                </a:path>
                <a:path w="854075" h="734060">
                  <a:moveTo>
                    <a:pt x="72698" y="699878"/>
                  </a:moveTo>
                  <a:lnTo>
                    <a:pt x="41598" y="716086"/>
                  </a:lnTo>
                  <a:lnTo>
                    <a:pt x="85186" y="716086"/>
                  </a:lnTo>
                  <a:lnTo>
                    <a:pt x="83632" y="714481"/>
                  </a:lnTo>
                  <a:lnTo>
                    <a:pt x="81954" y="712645"/>
                  </a:lnTo>
                  <a:lnTo>
                    <a:pt x="73303" y="700916"/>
                  </a:lnTo>
                  <a:lnTo>
                    <a:pt x="72698" y="699878"/>
                  </a:lnTo>
                  <a:close/>
                </a:path>
                <a:path w="854075" h="734060">
                  <a:moveTo>
                    <a:pt x="846392" y="288531"/>
                  </a:moveTo>
                  <a:lnTo>
                    <a:pt x="69372" y="693490"/>
                  </a:lnTo>
                  <a:lnTo>
                    <a:pt x="69876" y="694580"/>
                  </a:lnTo>
                  <a:lnTo>
                    <a:pt x="70952" y="696725"/>
                  </a:lnTo>
                  <a:lnTo>
                    <a:pt x="72094" y="698839"/>
                  </a:lnTo>
                  <a:lnTo>
                    <a:pt x="72698" y="699878"/>
                  </a:lnTo>
                  <a:lnTo>
                    <a:pt x="851655" y="293907"/>
                  </a:lnTo>
                  <a:lnTo>
                    <a:pt x="846392" y="290714"/>
                  </a:lnTo>
                  <a:lnTo>
                    <a:pt x="846392" y="288531"/>
                  </a:lnTo>
                  <a:close/>
                </a:path>
                <a:path w="854075" h="734060">
                  <a:moveTo>
                    <a:pt x="848329" y="287521"/>
                  </a:moveTo>
                  <a:lnTo>
                    <a:pt x="846392" y="288531"/>
                  </a:lnTo>
                  <a:lnTo>
                    <a:pt x="846392" y="290714"/>
                  </a:lnTo>
                  <a:lnTo>
                    <a:pt x="851655" y="293907"/>
                  </a:lnTo>
                  <a:lnTo>
                    <a:pt x="848329" y="287521"/>
                  </a:lnTo>
                  <a:close/>
                </a:path>
                <a:path w="854075" h="734060">
                  <a:moveTo>
                    <a:pt x="853592" y="287521"/>
                  </a:moveTo>
                  <a:lnTo>
                    <a:pt x="848329" y="287521"/>
                  </a:lnTo>
                  <a:lnTo>
                    <a:pt x="851655" y="293907"/>
                  </a:lnTo>
                  <a:lnTo>
                    <a:pt x="853592" y="290714"/>
                  </a:lnTo>
                  <a:lnTo>
                    <a:pt x="853592" y="287521"/>
                  </a:lnTo>
                  <a:close/>
                </a:path>
                <a:path w="854075" h="734060">
                  <a:moveTo>
                    <a:pt x="853592" y="290714"/>
                  </a:moveTo>
                  <a:lnTo>
                    <a:pt x="851655" y="293907"/>
                  </a:lnTo>
                  <a:lnTo>
                    <a:pt x="853592" y="292900"/>
                  </a:lnTo>
                  <a:lnTo>
                    <a:pt x="853592" y="290714"/>
                  </a:lnTo>
                  <a:close/>
                </a:path>
                <a:path w="854075" h="734060">
                  <a:moveTo>
                    <a:pt x="853592" y="0"/>
                  </a:moveTo>
                  <a:lnTo>
                    <a:pt x="846392" y="0"/>
                  </a:lnTo>
                  <a:lnTo>
                    <a:pt x="846392" y="288531"/>
                  </a:lnTo>
                  <a:lnTo>
                    <a:pt x="848329" y="287521"/>
                  </a:lnTo>
                  <a:lnTo>
                    <a:pt x="853592" y="287521"/>
                  </a:lnTo>
                  <a:lnTo>
                    <a:pt x="85359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65981" y="5730808"/>
            <a:ext cx="1058545" cy="2108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1200" spc="-4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1200" spc="-4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989899"/>
                </a:solidFill>
                <a:latin typeface="Arial"/>
                <a:cs typeface="Arial"/>
              </a:rPr>
              <a:t>2024</a:t>
            </a:r>
            <a:endParaRPr sz="1200">
              <a:latin typeface="Arial"/>
              <a:cs typeface="Arial"/>
            </a:endParaRPr>
          </a:p>
        </p:txBody>
      </p:sp>
      <p:sp>
        <p:nvSpPr>
          <p:cNvPr id="63" name="Title 62">
            <a:extLst>
              <a:ext uri="{FF2B5EF4-FFF2-40B4-BE49-F238E27FC236}">
                <a16:creationId xmlns:a16="http://schemas.microsoft.com/office/drawing/2014/main" id="{8F66DB38-AE1C-C0B1-E1E6-C5B8381D2C9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405142" y="100209"/>
            <a:ext cx="8611870" cy="923330"/>
          </a:xfrm>
        </p:spPr>
        <p:txBody>
          <a:bodyPr/>
          <a:lstStyle/>
          <a:p>
            <a:pPr algn="ctr"/>
            <a:r>
              <a:rPr lang="en-GB" sz="6000" dirty="0"/>
              <a:t>ELLIPSE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405142" y="108465"/>
            <a:ext cx="86118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>
                <a:solidFill>
                  <a:srgbClr val="151616"/>
                </a:solidFill>
              </a:rPr>
              <a:t>ELLIPSE</a:t>
            </a:r>
            <a:r>
              <a:rPr spc="114" dirty="0">
                <a:solidFill>
                  <a:srgbClr val="151616"/>
                </a:solidFill>
              </a:rPr>
              <a:t> </a:t>
            </a:r>
            <a:r>
              <a:rPr dirty="0">
                <a:solidFill>
                  <a:srgbClr val="151616"/>
                </a:solidFill>
              </a:rPr>
              <a:t>-</a:t>
            </a:r>
            <a:r>
              <a:rPr spc="120" dirty="0">
                <a:solidFill>
                  <a:srgbClr val="151616"/>
                </a:solidFill>
              </a:rPr>
              <a:t> </a:t>
            </a:r>
            <a:r>
              <a:rPr dirty="0">
                <a:solidFill>
                  <a:srgbClr val="151616"/>
                </a:solidFill>
              </a:rPr>
              <a:t>CONCENTRIC</a:t>
            </a:r>
            <a:r>
              <a:rPr spc="125" dirty="0">
                <a:solidFill>
                  <a:srgbClr val="151616"/>
                </a:solidFill>
              </a:rPr>
              <a:t> </a:t>
            </a:r>
            <a:r>
              <a:rPr dirty="0">
                <a:solidFill>
                  <a:srgbClr val="151616"/>
                </a:solidFill>
              </a:rPr>
              <a:t>CIRCLE</a:t>
            </a:r>
            <a:r>
              <a:rPr spc="125" dirty="0">
                <a:solidFill>
                  <a:srgbClr val="151616"/>
                </a:solidFill>
              </a:rPr>
              <a:t> </a:t>
            </a:r>
            <a:r>
              <a:rPr spc="-10" dirty="0">
                <a:solidFill>
                  <a:srgbClr val="151616"/>
                </a:solidFill>
              </a:rPr>
              <a:t>TECHNIQUE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4845" y="1422291"/>
            <a:ext cx="7055484" cy="686435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191135" rIns="0" bIns="0" rtlCol="0">
            <a:spAutoFit/>
          </a:bodyPr>
          <a:lstStyle/>
          <a:p>
            <a:pPr marL="466725">
              <a:lnSpc>
                <a:spcPct val="100000"/>
              </a:lnSpc>
              <a:spcBef>
                <a:spcPts val="150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LABEL</a:t>
            </a:r>
            <a:r>
              <a:rPr sz="16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PARTS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ELLIPSE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INDICATED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6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ARROWS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6" name="object 6"/>
          <p:cNvGrpSpPr>
            <a:grpSpLocks noGrp="1" noUngrp="1" noRot="1" noMove="1" noResize="1"/>
          </p:cNvGrpSpPr>
          <p:nvPr/>
        </p:nvGrpSpPr>
        <p:grpSpPr>
          <a:xfrm>
            <a:off x="870098" y="770823"/>
            <a:ext cx="6894830" cy="9837420"/>
            <a:chOff x="870098" y="770823"/>
            <a:chExt cx="6894830" cy="9837420"/>
          </a:xfrm>
        </p:grpSpPr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60926" y="774633"/>
              <a:ext cx="0" cy="9829800"/>
            </a:xfrm>
            <a:custGeom>
              <a:avLst/>
              <a:gdLst/>
              <a:ahLst/>
              <a:cxnLst/>
              <a:rect l="l" t="t" r="r" b="b"/>
              <a:pathLst>
                <a:path h="9829800">
                  <a:moveTo>
                    <a:pt x="0" y="0"/>
                  </a:moveTo>
                  <a:lnTo>
                    <a:pt x="0" y="9829803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50238" y="6361696"/>
              <a:ext cx="1816735" cy="0"/>
            </a:xfrm>
            <a:custGeom>
              <a:avLst/>
              <a:gdLst/>
              <a:ahLst/>
              <a:cxnLst/>
              <a:rect l="l" t="t" r="r" b="b"/>
              <a:pathLst>
                <a:path w="1816735">
                  <a:moveTo>
                    <a:pt x="0" y="0"/>
                  </a:moveTo>
                  <a:lnTo>
                    <a:pt x="1459703" y="0"/>
                  </a:lnTo>
                </a:path>
                <a:path w="1816735">
                  <a:moveTo>
                    <a:pt x="1561551" y="0"/>
                  </a:moveTo>
                  <a:lnTo>
                    <a:pt x="1816139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4861" y="6361286"/>
              <a:ext cx="6296660" cy="1905"/>
            </a:xfrm>
            <a:custGeom>
              <a:avLst/>
              <a:gdLst/>
              <a:ahLst/>
              <a:cxnLst/>
              <a:rect l="l" t="t" r="r" b="b"/>
              <a:pathLst>
                <a:path w="6296659" h="1904">
                  <a:moveTo>
                    <a:pt x="6296464" y="0"/>
                  </a:moveTo>
                  <a:lnTo>
                    <a:pt x="5687446" y="0"/>
                  </a:lnTo>
                </a:path>
                <a:path w="6296659" h="1904">
                  <a:moveTo>
                    <a:pt x="821570" y="1087"/>
                  </a:moveTo>
                  <a:lnTo>
                    <a:pt x="0" y="1087"/>
                  </a:lnTo>
                </a:path>
                <a:path w="6296659" h="1904">
                  <a:moveTo>
                    <a:pt x="1123607" y="835"/>
                  </a:moveTo>
                  <a:lnTo>
                    <a:pt x="880088" y="835"/>
                  </a:lnTo>
                </a:path>
                <a:path w="6296659" h="1904">
                  <a:moveTo>
                    <a:pt x="1870732" y="1397"/>
                  </a:moveTo>
                  <a:lnTo>
                    <a:pt x="1240304" y="1397"/>
                  </a:lnTo>
                </a:path>
                <a:path w="6296659" h="1904">
                  <a:moveTo>
                    <a:pt x="2201857" y="835"/>
                  </a:moveTo>
                  <a:lnTo>
                    <a:pt x="1958334" y="835"/>
                  </a:lnTo>
                </a:path>
                <a:path w="6296659" h="1904">
                  <a:moveTo>
                    <a:pt x="3388089" y="1397"/>
                  </a:moveTo>
                  <a:lnTo>
                    <a:pt x="2318555" y="1397"/>
                  </a:lnTo>
                </a:path>
                <a:path w="6296659" h="1904">
                  <a:moveTo>
                    <a:pt x="3691768" y="835"/>
                  </a:moveTo>
                  <a:lnTo>
                    <a:pt x="3448249" y="835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23377" y="6918210"/>
              <a:ext cx="0" cy="1610995"/>
            </a:xfrm>
            <a:custGeom>
              <a:avLst/>
              <a:gdLst/>
              <a:ahLst/>
              <a:cxnLst/>
              <a:rect l="l" t="t" r="r" b="b"/>
              <a:pathLst>
                <a:path h="1610995">
                  <a:moveTo>
                    <a:pt x="0" y="0"/>
                  </a:moveTo>
                  <a:lnTo>
                    <a:pt x="0" y="1294639"/>
                  </a:lnTo>
                </a:path>
                <a:path h="1610995">
                  <a:moveTo>
                    <a:pt x="0" y="1384966"/>
                  </a:moveTo>
                  <a:lnTo>
                    <a:pt x="0" y="1610765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22394" y="3569763"/>
              <a:ext cx="1905" cy="5584825"/>
            </a:xfrm>
            <a:custGeom>
              <a:avLst/>
              <a:gdLst/>
              <a:ahLst/>
              <a:cxnLst/>
              <a:rect l="l" t="t" r="r" b="b"/>
              <a:pathLst>
                <a:path w="1904" h="5584825">
                  <a:moveTo>
                    <a:pt x="1397" y="5584442"/>
                  </a:moveTo>
                  <a:lnTo>
                    <a:pt x="1397" y="5044291"/>
                  </a:lnTo>
                </a:path>
                <a:path w="1904" h="5584825">
                  <a:moveTo>
                    <a:pt x="306" y="728665"/>
                  </a:moveTo>
                  <a:lnTo>
                    <a:pt x="306" y="0"/>
                  </a:lnTo>
                </a:path>
                <a:path w="1904" h="5584825">
                  <a:moveTo>
                    <a:pt x="562" y="996544"/>
                  </a:moveTo>
                  <a:lnTo>
                    <a:pt x="562" y="780562"/>
                  </a:lnTo>
                </a:path>
                <a:path w="1904" h="5584825">
                  <a:moveTo>
                    <a:pt x="0" y="1659182"/>
                  </a:moveTo>
                  <a:lnTo>
                    <a:pt x="0" y="1100044"/>
                  </a:lnTo>
                </a:path>
                <a:path w="1904" h="5584825">
                  <a:moveTo>
                    <a:pt x="562" y="1952862"/>
                  </a:moveTo>
                  <a:lnTo>
                    <a:pt x="562" y="1736881"/>
                  </a:lnTo>
                </a:path>
                <a:path w="1904" h="5584825">
                  <a:moveTo>
                    <a:pt x="0" y="3004952"/>
                  </a:moveTo>
                  <a:lnTo>
                    <a:pt x="0" y="2056366"/>
                  </a:lnTo>
                </a:path>
                <a:path w="1904" h="5584825">
                  <a:moveTo>
                    <a:pt x="562" y="3274289"/>
                  </a:moveTo>
                  <a:lnTo>
                    <a:pt x="562" y="3058307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95669" y="4635183"/>
              <a:ext cx="3450590" cy="3450590"/>
            </a:xfrm>
            <a:custGeom>
              <a:avLst/>
              <a:gdLst/>
              <a:ahLst/>
              <a:cxnLst/>
              <a:rect l="l" t="t" r="r" b="b"/>
              <a:pathLst>
                <a:path w="3450590" h="3450590">
                  <a:moveTo>
                    <a:pt x="1725109" y="0"/>
                  </a:moveTo>
                  <a:lnTo>
                    <a:pt x="1773396" y="662"/>
                  </a:lnTo>
                  <a:lnTo>
                    <a:pt x="1821354" y="2639"/>
                  </a:lnTo>
                  <a:lnTo>
                    <a:pt x="1868967" y="5912"/>
                  </a:lnTo>
                  <a:lnTo>
                    <a:pt x="1916218" y="10465"/>
                  </a:lnTo>
                  <a:lnTo>
                    <a:pt x="1963088" y="16280"/>
                  </a:lnTo>
                  <a:lnTo>
                    <a:pt x="2009560" y="23340"/>
                  </a:lnTo>
                  <a:lnTo>
                    <a:pt x="2055618" y="31627"/>
                  </a:lnTo>
                  <a:lnTo>
                    <a:pt x="2101244" y="41124"/>
                  </a:lnTo>
                  <a:lnTo>
                    <a:pt x="2146421" y="51815"/>
                  </a:lnTo>
                  <a:lnTo>
                    <a:pt x="2191131" y="63680"/>
                  </a:lnTo>
                  <a:lnTo>
                    <a:pt x="2235357" y="76705"/>
                  </a:lnTo>
                  <a:lnTo>
                    <a:pt x="2279082" y="90870"/>
                  </a:lnTo>
                  <a:lnTo>
                    <a:pt x="2322288" y="106159"/>
                  </a:lnTo>
                  <a:lnTo>
                    <a:pt x="2364959" y="122555"/>
                  </a:lnTo>
                  <a:lnTo>
                    <a:pt x="2407077" y="140039"/>
                  </a:lnTo>
                  <a:lnTo>
                    <a:pt x="2448624" y="158596"/>
                  </a:lnTo>
                  <a:lnTo>
                    <a:pt x="2489584" y="178207"/>
                  </a:lnTo>
                  <a:lnTo>
                    <a:pt x="2529939" y="198855"/>
                  </a:lnTo>
                  <a:lnTo>
                    <a:pt x="2569671" y="220523"/>
                  </a:lnTo>
                  <a:lnTo>
                    <a:pt x="2608764" y="243194"/>
                  </a:lnTo>
                  <a:lnTo>
                    <a:pt x="2647201" y="266851"/>
                  </a:lnTo>
                  <a:lnTo>
                    <a:pt x="2684963" y="291475"/>
                  </a:lnTo>
                  <a:lnTo>
                    <a:pt x="2722034" y="317051"/>
                  </a:lnTo>
                  <a:lnTo>
                    <a:pt x="2758396" y="343559"/>
                  </a:lnTo>
                  <a:lnTo>
                    <a:pt x="2794032" y="370984"/>
                  </a:lnTo>
                  <a:lnTo>
                    <a:pt x="2828924" y="399308"/>
                  </a:lnTo>
                  <a:lnTo>
                    <a:pt x="2863057" y="428514"/>
                  </a:lnTo>
                  <a:lnTo>
                    <a:pt x="2896411" y="458584"/>
                  </a:lnTo>
                  <a:lnTo>
                    <a:pt x="2928970" y="489501"/>
                  </a:lnTo>
                  <a:lnTo>
                    <a:pt x="2960717" y="521248"/>
                  </a:lnTo>
                  <a:lnTo>
                    <a:pt x="2991634" y="553807"/>
                  </a:lnTo>
                  <a:lnTo>
                    <a:pt x="3021704" y="587161"/>
                  </a:lnTo>
                  <a:lnTo>
                    <a:pt x="3050909" y="621293"/>
                  </a:lnTo>
                  <a:lnTo>
                    <a:pt x="3079233" y="656186"/>
                  </a:lnTo>
                  <a:lnTo>
                    <a:pt x="3106658" y="691822"/>
                  </a:lnTo>
                  <a:lnTo>
                    <a:pt x="3133167" y="728184"/>
                  </a:lnTo>
                  <a:lnTo>
                    <a:pt x="3158742" y="765255"/>
                  </a:lnTo>
                  <a:lnTo>
                    <a:pt x="3183367" y="803017"/>
                  </a:lnTo>
                  <a:lnTo>
                    <a:pt x="3207023" y="841453"/>
                  </a:lnTo>
                  <a:lnTo>
                    <a:pt x="3229694" y="880546"/>
                  </a:lnTo>
                  <a:lnTo>
                    <a:pt x="3251362" y="920279"/>
                  </a:lnTo>
                  <a:lnTo>
                    <a:pt x="3272010" y="960634"/>
                  </a:lnTo>
                  <a:lnTo>
                    <a:pt x="3291621" y="1001594"/>
                  </a:lnTo>
                  <a:lnTo>
                    <a:pt x="3310178" y="1043141"/>
                  </a:lnTo>
                  <a:lnTo>
                    <a:pt x="3327663" y="1085259"/>
                  </a:lnTo>
                  <a:lnTo>
                    <a:pt x="3344058" y="1127930"/>
                  </a:lnTo>
                  <a:lnTo>
                    <a:pt x="3359347" y="1171136"/>
                  </a:lnTo>
                  <a:lnTo>
                    <a:pt x="3373512" y="1214861"/>
                  </a:lnTo>
                  <a:lnTo>
                    <a:pt x="3386537" y="1259087"/>
                  </a:lnTo>
                  <a:lnTo>
                    <a:pt x="3398402" y="1303797"/>
                  </a:lnTo>
                  <a:lnTo>
                    <a:pt x="3409093" y="1348974"/>
                  </a:lnTo>
                  <a:lnTo>
                    <a:pt x="3418590" y="1394600"/>
                  </a:lnTo>
                  <a:lnTo>
                    <a:pt x="3426877" y="1440658"/>
                  </a:lnTo>
                  <a:lnTo>
                    <a:pt x="3433937" y="1487131"/>
                  </a:lnTo>
                  <a:lnTo>
                    <a:pt x="3439752" y="1534001"/>
                  </a:lnTo>
                  <a:lnTo>
                    <a:pt x="3444305" y="1581251"/>
                  </a:lnTo>
                  <a:lnTo>
                    <a:pt x="3447578" y="1628864"/>
                  </a:lnTo>
                  <a:lnTo>
                    <a:pt x="3449555" y="1676822"/>
                  </a:lnTo>
                  <a:lnTo>
                    <a:pt x="3450217" y="1725109"/>
                  </a:lnTo>
                  <a:lnTo>
                    <a:pt x="3449555" y="1773396"/>
                  </a:lnTo>
                  <a:lnTo>
                    <a:pt x="3447578" y="1821354"/>
                  </a:lnTo>
                  <a:lnTo>
                    <a:pt x="3444305" y="1868967"/>
                  </a:lnTo>
                  <a:lnTo>
                    <a:pt x="3439752" y="1916218"/>
                  </a:lnTo>
                  <a:lnTo>
                    <a:pt x="3433937" y="1963088"/>
                  </a:lnTo>
                  <a:lnTo>
                    <a:pt x="3426877" y="2009560"/>
                  </a:lnTo>
                  <a:lnTo>
                    <a:pt x="3418590" y="2055618"/>
                  </a:lnTo>
                  <a:lnTo>
                    <a:pt x="3409093" y="2101244"/>
                  </a:lnTo>
                  <a:lnTo>
                    <a:pt x="3398402" y="2146421"/>
                  </a:lnTo>
                  <a:lnTo>
                    <a:pt x="3386537" y="2191131"/>
                  </a:lnTo>
                  <a:lnTo>
                    <a:pt x="3373512" y="2235357"/>
                  </a:lnTo>
                  <a:lnTo>
                    <a:pt x="3359347" y="2279082"/>
                  </a:lnTo>
                  <a:lnTo>
                    <a:pt x="3344058" y="2322289"/>
                  </a:lnTo>
                  <a:lnTo>
                    <a:pt x="3327663" y="2364959"/>
                  </a:lnTo>
                  <a:lnTo>
                    <a:pt x="3310178" y="2407077"/>
                  </a:lnTo>
                  <a:lnTo>
                    <a:pt x="3291621" y="2448625"/>
                  </a:lnTo>
                  <a:lnTo>
                    <a:pt x="3272010" y="2489584"/>
                  </a:lnTo>
                  <a:lnTo>
                    <a:pt x="3251362" y="2529939"/>
                  </a:lnTo>
                  <a:lnTo>
                    <a:pt x="3229694" y="2569672"/>
                  </a:lnTo>
                  <a:lnTo>
                    <a:pt x="3207023" y="2608765"/>
                  </a:lnTo>
                  <a:lnTo>
                    <a:pt x="3183367" y="2647201"/>
                  </a:lnTo>
                  <a:lnTo>
                    <a:pt x="3158742" y="2684963"/>
                  </a:lnTo>
                  <a:lnTo>
                    <a:pt x="3133167" y="2722034"/>
                  </a:lnTo>
                  <a:lnTo>
                    <a:pt x="3106658" y="2758396"/>
                  </a:lnTo>
                  <a:lnTo>
                    <a:pt x="3079233" y="2794032"/>
                  </a:lnTo>
                  <a:lnTo>
                    <a:pt x="3050909" y="2828925"/>
                  </a:lnTo>
                  <a:lnTo>
                    <a:pt x="3021704" y="2863057"/>
                  </a:lnTo>
                  <a:lnTo>
                    <a:pt x="2991634" y="2896411"/>
                  </a:lnTo>
                  <a:lnTo>
                    <a:pt x="2960717" y="2928971"/>
                  </a:lnTo>
                  <a:lnTo>
                    <a:pt x="2928970" y="2960717"/>
                  </a:lnTo>
                  <a:lnTo>
                    <a:pt x="2896411" y="2991634"/>
                  </a:lnTo>
                  <a:lnTo>
                    <a:pt x="2863057" y="3021704"/>
                  </a:lnTo>
                  <a:lnTo>
                    <a:pt x="2828924" y="3050910"/>
                  </a:lnTo>
                  <a:lnTo>
                    <a:pt x="2794032" y="3079234"/>
                  </a:lnTo>
                  <a:lnTo>
                    <a:pt x="2758396" y="3106659"/>
                  </a:lnTo>
                  <a:lnTo>
                    <a:pt x="2722034" y="3133168"/>
                  </a:lnTo>
                  <a:lnTo>
                    <a:pt x="2684963" y="3158743"/>
                  </a:lnTo>
                  <a:lnTo>
                    <a:pt x="2647201" y="3183367"/>
                  </a:lnTo>
                  <a:lnTo>
                    <a:pt x="2608764" y="3207024"/>
                  </a:lnTo>
                  <a:lnTo>
                    <a:pt x="2569671" y="3229695"/>
                  </a:lnTo>
                  <a:lnTo>
                    <a:pt x="2529939" y="3251363"/>
                  </a:lnTo>
                  <a:lnTo>
                    <a:pt x="2489584" y="3272011"/>
                  </a:lnTo>
                  <a:lnTo>
                    <a:pt x="2448624" y="3291623"/>
                  </a:lnTo>
                  <a:lnTo>
                    <a:pt x="2407077" y="3310179"/>
                  </a:lnTo>
                  <a:lnTo>
                    <a:pt x="2364959" y="3327664"/>
                  </a:lnTo>
                  <a:lnTo>
                    <a:pt x="2322288" y="3344059"/>
                  </a:lnTo>
                  <a:lnTo>
                    <a:pt x="2279082" y="3359348"/>
                  </a:lnTo>
                  <a:lnTo>
                    <a:pt x="2235357" y="3373513"/>
                  </a:lnTo>
                  <a:lnTo>
                    <a:pt x="2191131" y="3386538"/>
                  </a:lnTo>
                  <a:lnTo>
                    <a:pt x="2146421" y="3398404"/>
                  </a:lnTo>
                  <a:lnTo>
                    <a:pt x="2101244" y="3409094"/>
                  </a:lnTo>
                  <a:lnTo>
                    <a:pt x="2055618" y="3418591"/>
                  </a:lnTo>
                  <a:lnTo>
                    <a:pt x="2009560" y="3426878"/>
                  </a:lnTo>
                  <a:lnTo>
                    <a:pt x="1963088" y="3433938"/>
                  </a:lnTo>
                  <a:lnTo>
                    <a:pt x="1916218" y="3439753"/>
                  </a:lnTo>
                  <a:lnTo>
                    <a:pt x="1868967" y="3444306"/>
                  </a:lnTo>
                  <a:lnTo>
                    <a:pt x="1821354" y="3447579"/>
                  </a:lnTo>
                  <a:lnTo>
                    <a:pt x="1773396" y="3449556"/>
                  </a:lnTo>
                  <a:lnTo>
                    <a:pt x="1725109" y="3450219"/>
                  </a:lnTo>
                  <a:lnTo>
                    <a:pt x="1676822" y="3449556"/>
                  </a:lnTo>
                  <a:lnTo>
                    <a:pt x="1628863" y="3447579"/>
                  </a:lnTo>
                  <a:lnTo>
                    <a:pt x="1581250" y="3444306"/>
                  </a:lnTo>
                  <a:lnTo>
                    <a:pt x="1534000" y="3439753"/>
                  </a:lnTo>
                  <a:lnTo>
                    <a:pt x="1487129" y="3433938"/>
                  </a:lnTo>
                  <a:lnTo>
                    <a:pt x="1440657" y="3426878"/>
                  </a:lnTo>
                  <a:lnTo>
                    <a:pt x="1394599" y="3418591"/>
                  </a:lnTo>
                  <a:lnTo>
                    <a:pt x="1348972" y="3409094"/>
                  </a:lnTo>
                  <a:lnTo>
                    <a:pt x="1303796" y="3398404"/>
                  </a:lnTo>
                  <a:lnTo>
                    <a:pt x="1259085" y="3386538"/>
                  </a:lnTo>
                  <a:lnTo>
                    <a:pt x="1214859" y="3373513"/>
                  </a:lnTo>
                  <a:lnTo>
                    <a:pt x="1171134" y="3359348"/>
                  </a:lnTo>
                  <a:lnTo>
                    <a:pt x="1127927" y="3344059"/>
                  </a:lnTo>
                  <a:lnTo>
                    <a:pt x="1085257" y="3327664"/>
                  </a:lnTo>
                  <a:lnTo>
                    <a:pt x="1043139" y="3310179"/>
                  </a:lnTo>
                  <a:lnTo>
                    <a:pt x="1001591" y="3291623"/>
                  </a:lnTo>
                  <a:lnTo>
                    <a:pt x="960632" y="3272011"/>
                  </a:lnTo>
                  <a:lnTo>
                    <a:pt x="920277" y="3251363"/>
                  </a:lnTo>
                  <a:lnTo>
                    <a:pt x="880544" y="3229695"/>
                  </a:lnTo>
                  <a:lnTo>
                    <a:pt x="841451" y="3207024"/>
                  </a:lnTo>
                  <a:lnTo>
                    <a:pt x="803015" y="3183367"/>
                  </a:lnTo>
                  <a:lnTo>
                    <a:pt x="765253" y="3158743"/>
                  </a:lnTo>
                  <a:lnTo>
                    <a:pt x="728182" y="3133168"/>
                  </a:lnTo>
                  <a:lnTo>
                    <a:pt x="691820" y="3106659"/>
                  </a:lnTo>
                  <a:lnTo>
                    <a:pt x="656184" y="3079234"/>
                  </a:lnTo>
                  <a:lnTo>
                    <a:pt x="621291" y="3050910"/>
                  </a:lnTo>
                  <a:lnTo>
                    <a:pt x="587159" y="3021704"/>
                  </a:lnTo>
                  <a:lnTo>
                    <a:pt x="553805" y="2991634"/>
                  </a:lnTo>
                  <a:lnTo>
                    <a:pt x="521246" y="2960717"/>
                  </a:lnTo>
                  <a:lnTo>
                    <a:pt x="489499" y="2928971"/>
                  </a:lnTo>
                  <a:lnTo>
                    <a:pt x="458582" y="2896411"/>
                  </a:lnTo>
                  <a:lnTo>
                    <a:pt x="428512" y="2863057"/>
                  </a:lnTo>
                  <a:lnTo>
                    <a:pt x="399307" y="2828925"/>
                  </a:lnTo>
                  <a:lnTo>
                    <a:pt x="370983" y="2794032"/>
                  </a:lnTo>
                  <a:lnTo>
                    <a:pt x="343558" y="2758396"/>
                  </a:lnTo>
                  <a:lnTo>
                    <a:pt x="317049" y="2722034"/>
                  </a:lnTo>
                  <a:lnTo>
                    <a:pt x="291474" y="2684963"/>
                  </a:lnTo>
                  <a:lnTo>
                    <a:pt x="266850" y="2647201"/>
                  </a:lnTo>
                  <a:lnTo>
                    <a:pt x="243193" y="2608765"/>
                  </a:lnTo>
                  <a:lnTo>
                    <a:pt x="220522" y="2569672"/>
                  </a:lnTo>
                  <a:lnTo>
                    <a:pt x="198854" y="2529939"/>
                  </a:lnTo>
                  <a:lnTo>
                    <a:pt x="178206" y="2489584"/>
                  </a:lnTo>
                  <a:lnTo>
                    <a:pt x="158595" y="2448625"/>
                  </a:lnTo>
                  <a:lnTo>
                    <a:pt x="140038" y="2407077"/>
                  </a:lnTo>
                  <a:lnTo>
                    <a:pt x="122554" y="2364959"/>
                  </a:lnTo>
                  <a:lnTo>
                    <a:pt x="106158" y="2322289"/>
                  </a:lnTo>
                  <a:lnTo>
                    <a:pt x="90870" y="2279082"/>
                  </a:lnTo>
                  <a:lnTo>
                    <a:pt x="76704" y="2235357"/>
                  </a:lnTo>
                  <a:lnTo>
                    <a:pt x="63680" y="2191131"/>
                  </a:lnTo>
                  <a:lnTo>
                    <a:pt x="51814" y="2146421"/>
                  </a:lnTo>
                  <a:lnTo>
                    <a:pt x="41124" y="2101244"/>
                  </a:lnTo>
                  <a:lnTo>
                    <a:pt x="31627" y="2055618"/>
                  </a:lnTo>
                  <a:lnTo>
                    <a:pt x="23340" y="2009560"/>
                  </a:lnTo>
                  <a:lnTo>
                    <a:pt x="16280" y="1963088"/>
                  </a:lnTo>
                  <a:lnTo>
                    <a:pt x="10465" y="1916218"/>
                  </a:lnTo>
                  <a:lnTo>
                    <a:pt x="5912" y="1868967"/>
                  </a:lnTo>
                  <a:lnTo>
                    <a:pt x="2639" y="1821354"/>
                  </a:lnTo>
                  <a:lnTo>
                    <a:pt x="662" y="1773396"/>
                  </a:lnTo>
                  <a:lnTo>
                    <a:pt x="0" y="1725109"/>
                  </a:lnTo>
                  <a:lnTo>
                    <a:pt x="662" y="1676822"/>
                  </a:lnTo>
                  <a:lnTo>
                    <a:pt x="2639" y="1628864"/>
                  </a:lnTo>
                  <a:lnTo>
                    <a:pt x="5912" y="1581251"/>
                  </a:lnTo>
                  <a:lnTo>
                    <a:pt x="10465" y="1534001"/>
                  </a:lnTo>
                  <a:lnTo>
                    <a:pt x="16280" y="1487131"/>
                  </a:lnTo>
                  <a:lnTo>
                    <a:pt x="23340" y="1440658"/>
                  </a:lnTo>
                  <a:lnTo>
                    <a:pt x="31627" y="1394600"/>
                  </a:lnTo>
                  <a:lnTo>
                    <a:pt x="41124" y="1348974"/>
                  </a:lnTo>
                  <a:lnTo>
                    <a:pt x="51814" y="1303797"/>
                  </a:lnTo>
                  <a:lnTo>
                    <a:pt x="63680" y="1259087"/>
                  </a:lnTo>
                  <a:lnTo>
                    <a:pt x="76704" y="1214861"/>
                  </a:lnTo>
                  <a:lnTo>
                    <a:pt x="90870" y="1171136"/>
                  </a:lnTo>
                  <a:lnTo>
                    <a:pt x="106158" y="1127930"/>
                  </a:lnTo>
                  <a:lnTo>
                    <a:pt x="122554" y="1085259"/>
                  </a:lnTo>
                  <a:lnTo>
                    <a:pt x="140038" y="1043141"/>
                  </a:lnTo>
                  <a:lnTo>
                    <a:pt x="158595" y="1001594"/>
                  </a:lnTo>
                  <a:lnTo>
                    <a:pt x="178206" y="960634"/>
                  </a:lnTo>
                  <a:lnTo>
                    <a:pt x="198854" y="920279"/>
                  </a:lnTo>
                  <a:lnTo>
                    <a:pt x="220522" y="880546"/>
                  </a:lnTo>
                  <a:lnTo>
                    <a:pt x="243193" y="841453"/>
                  </a:lnTo>
                  <a:lnTo>
                    <a:pt x="266850" y="803017"/>
                  </a:lnTo>
                  <a:lnTo>
                    <a:pt x="291474" y="765255"/>
                  </a:lnTo>
                  <a:lnTo>
                    <a:pt x="317049" y="728184"/>
                  </a:lnTo>
                  <a:lnTo>
                    <a:pt x="343558" y="691822"/>
                  </a:lnTo>
                  <a:lnTo>
                    <a:pt x="370983" y="656186"/>
                  </a:lnTo>
                  <a:lnTo>
                    <a:pt x="399307" y="621293"/>
                  </a:lnTo>
                  <a:lnTo>
                    <a:pt x="428512" y="587161"/>
                  </a:lnTo>
                  <a:lnTo>
                    <a:pt x="458582" y="553807"/>
                  </a:lnTo>
                  <a:lnTo>
                    <a:pt x="489499" y="521248"/>
                  </a:lnTo>
                  <a:lnTo>
                    <a:pt x="521246" y="489501"/>
                  </a:lnTo>
                  <a:lnTo>
                    <a:pt x="553805" y="458584"/>
                  </a:lnTo>
                  <a:lnTo>
                    <a:pt x="587159" y="428514"/>
                  </a:lnTo>
                  <a:lnTo>
                    <a:pt x="621291" y="399308"/>
                  </a:lnTo>
                  <a:lnTo>
                    <a:pt x="656184" y="370984"/>
                  </a:lnTo>
                  <a:lnTo>
                    <a:pt x="691820" y="343559"/>
                  </a:lnTo>
                  <a:lnTo>
                    <a:pt x="728182" y="317051"/>
                  </a:lnTo>
                  <a:lnTo>
                    <a:pt x="765253" y="291475"/>
                  </a:lnTo>
                  <a:lnTo>
                    <a:pt x="803015" y="266851"/>
                  </a:lnTo>
                  <a:lnTo>
                    <a:pt x="841451" y="243194"/>
                  </a:lnTo>
                  <a:lnTo>
                    <a:pt x="880544" y="220523"/>
                  </a:lnTo>
                  <a:lnTo>
                    <a:pt x="920277" y="198855"/>
                  </a:lnTo>
                  <a:lnTo>
                    <a:pt x="960632" y="178207"/>
                  </a:lnTo>
                  <a:lnTo>
                    <a:pt x="1001591" y="158596"/>
                  </a:lnTo>
                  <a:lnTo>
                    <a:pt x="1043139" y="140039"/>
                  </a:lnTo>
                  <a:lnTo>
                    <a:pt x="1085257" y="122555"/>
                  </a:lnTo>
                  <a:lnTo>
                    <a:pt x="1127927" y="106159"/>
                  </a:lnTo>
                  <a:lnTo>
                    <a:pt x="1171134" y="90870"/>
                  </a:lnTo>
                  <a:lnTo>
                    <a:pt x="1214859" y="76705"/>
                  </a:lnTo>
                  <a:lnTo>
                    <a:pt x="1259085" y="63680"/>
                  </a:lnTo>
                  <a:lnTo>
                    <a:pt x="1303796" y="51815"/>
                  </a:lnTo>
                  <a:lnTo>
                    <a:pt x="1348972" y="41124"/>
                  </a:lnTo>
                  <a:lnTo>
                    <a:pt x="1394599" y="31627"/>
                  </a:lnTo>
                  <a:lnTo>
                    <a:pt x="1440657" y="23340"/>
                  </a:lnTo>
                  <a:lnTo>
                    <a:pt x="1487129" y="16280"/>
                  </a:lnTo>
                  <a:lnTo>
                    <a:pt x="1534000" y="10465"/>
                  </a:lnTo>
                  <a:lnTo>
                    <a:pt x="1581250" y="5912"/>
                  </a:lnTo>
                  <a:lnTo>
                    <a:pt x="1628863" y="2639"/>
                  </a:lnTo>
                  <a:lnTo>
                    <a:pt x="1676822" y="662"/>
                  </a:lnTo>
                  <a:lnTo>
                    <a:pt x="1725109" y="0"/>
                  </a:lnTo>
                  <a:close/>
                </a:path>
              </a:pathLst>
            </a:custGeom>
            <a:ln w="7199">
              <a:solidFill>
                <a:srgbClr val="CD50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05625" y="3945139"/>
              <a:ext cx="4830445" cy="4830445"/>
            </a:xfrm>
            <a:custGeom>
              <a:avLst/>
              <a:gdLst/>
              <a:ahLst/>
              <a:cxnLst/>
              <a:rect l="l" t="t" r="r" b="b"/>
              <a:pathLst>
                <a:path w="4830445" h="4830445">
                  <a:moveTo>
                    <a:pt x="2415153" y="0"/>
                  </a:moveTo>
                  <a:lnTo>
                    <a:pt x="2463254" y="469"/>
                  </a:lnTo>
                  <a:lnTo>
                    <a:pt x="2511125" y="1871"/>
                  </a:lnTo>
                  <a:lnTo>
                    <a:pt x="2558759" y="4198"/>
                  </a:lnTo>
                  <a:lnTo>
                    <a:pt x="2606148" y="7441"/>
                  </a:lnTo>
                  <a:lnTo>
                    <a:pt x="2653281" y="11590"/>
                  </a:lnTo>
                  <a:lnTo>
                    <a:pt x="2700151" y="16638"/>
                  </a:lnTo>
                  <a:lnTo>
                    <a:pt x="2746749" y="22575"/>
                  </a:lnTo>
                  <a:lnTo>
                    <a:pt x="2793066" y="29394"/>
                  </a:lnTo>
                  <a:lnTo>
                    <a:pt x="2839093" y="37084"/>
                  </a:lnTo>
                  <a:lnTo>
                    <a:pt x="2884822" y="45638"/>
                  </a:lnTo>
                  <a:lnTo>
                    <a:pt x="2930245" y="55047"/>
                  </a:lnTo>
                  <a:lnTo>
                    <a:pt x="2975351" y="65302"/>
                  </a:lnTo>
                  <a:lnTo>
                    <a:pt x="3020134" y="76394"/>
                  </a:lnTo>
                  <a:lnTo>
                    <a:pt x="3064583" y="88315"/>
                  </a:lnTo>
                  <a:lnTo>
                    <a:pt x="3108690" y="101056"/>
                  </a:lnTo>
                  <a:lnTo>
                    <a:pt x="3152447" y="114608"/>
                  </a:lnTo>
                  <a:lnTo>
                    <a:pt x="3195845" y="128963"/>
                  </a:lnTo>
                  <a:lnTo>
                    <a:pt x="3238876" y="144112"/>
                  </a:lnTo>
                  <a:lnTo>
                    <a:pt x="3281529" y="160046"/>
                  </a:lnTo>
                  <a:lnTo>
                    <a:pt x="3323798" y="176756"/>
                  </a:lnTo>
                  <a:lnTo>
                    <a:pt x="3365673" y="194235"/>
                  </a:lnTo>
                  <a:lnTo>
                    <a:pt x="3407145" y="212472"/>
                  </a:lnTo>
                  <a:lnTo>
                    <a:pt x="3448205" y="231460"/>
                  </a:lnTo>
                  <a:lnTo>
                    <a:pt x="3488846" y="251190"/>
                  </a:lnTo>
                  <a:lnTo>
                    <a:pt x="3529058" y="271653"/>
                  </a:lnTo>
                  <a:lnTo>
                    <a:pt x="3568833" y="292840"/>
                  </a:lnTo>
                  <a:lnTo>
                    <a:pt x="3608161" y="314742"/>
                  </a:lnTo>
                  <a:lnTo>
                    <a:pt x="3647035" y="337352"/>
                  </a:lnTo>
                  <a:lnTo>
                    <a:pt x="3685446" y="360660"/>
                  </a:lnTo>
                  <a:lnTo>
                    <a:pt x="3723384" y="384658"/>
                  </a:lnTo>
                  <a:lnTo>
                    <a:pt x="3760841" y="409336"/>
                  </a:lnTo>
                  <a:lnTo>
                    <a:pt x="3797809" y="434687"/>
                  </a:lnTo>
                  <a:lnTo>
                    <a:pt x="3834279" y="460701"/>
                  </a:lnTo>
                  <a:lnTo>
                    <a:pt x="3870241" y="487370"/>
                  </a:lnTo>
                  <a:lnTo>
                    <a:pt x="3905688" y="514685"/>
                  </a:lnTo>
                  <a:lnTo>
                    <a:pt x="3940611" y="542637"/>
                  </a:lnTo>
                  <a:lnTo>
                    <a:pt x="3975000" y="571218"/>
                  </a:lnTo>
                  <a:lnTo>
                    <a:pt x="4008848" y="600419"/>
                  </a:lnTo>
                  <a:lnTo>
                    <a:pt x="4042146" y="630231"/>
                  </a:lnTo>
                  <a:lnTo>
                    <a:pt x="4074884" y="660646"/>
                  </a:lnTo>
                  <a:lnTo>
                    <a:pt x="4107055" y="691655"/>
                  </a:lnTo>
                  <a:lnTo>
                    <a:pt x="4138649" y="723249"/>
                  </a:lnTo>
                  <a:lnTo>
                    <a:pt x="4169657" y="755420"/>
                  </a:lnTo>
                  <a:lnTo>
                    <a:pt x="4200072" y="788158"/>
                  </a:lnTo>
                  <a:lnTo>
                    <a:pt x="4229884" y="821456"/>
                  </a:lnTo>
                  <a:lnTo>
                    <a:pt x="4259085" y="855304"/>
                  </a:lnTo>
                  <a:lnTo>
                    <a:pt x="4287666" y="889693"/>
                  </a:lnTo>
                  <a:lnTo>
                    <a:pt x="4315619" y="924616"/>
                  </a:lnTo>
                  <a:lnTo>
                    <a:pt x="4342934" y="960063"/>
                  </a:lnTo>
                  <a:lnTo>
                    <a:pt x="4369602" y="996026"/>
                  </a:lnTo>
                  <a:lnTo>
                    <a:pt x="4395616" y="1032496"/>
                  </a:lnTo>
                  <a:lnTo>
                    <a:pt x="4420967" y="1069463"/>
                  </a:lnTo>
                  <a:lnTo>
                    <a:pt x="4445645" y="1106921"/>
                  </a:lnTo>
                  <a:lnTo>
                    <a:pt x="4469643" y="1144859"/>
                  </a:lnTo>
                  <a:lnTo>
                    <a:pt x="4492951" y="1183270"/>
                  </a:lnTo>
                  <a:lnTo>
                    <a:pt x="4515560" y="1222144"/>
                  </a:lnTo>
                  <a:lnTo>
                    <a:pt x="4537463" y="1261472"/>
                  </a:lnTo>
                  <a:lnTo>
                    <a:pt x="4558650" y="1301247"/>
                  </a:lnTo>
                  <a:lnTo>
                    <a:pt x="4579113" y="1341459"/>
                  </a:lnTo>
                  <a:lnTo>
                    <a:pt x="4598842" y="1382100"/>
                  </a:lnTo>
                  <a:lnTo>
                    <a:pt x="4617830" y="1423161"/>
                  </a:lnTo>
                  <a:lnTo>
                    <a:pt x="4636068" y="1464633"/>
                  </a:lnTo>
                  <a:lnTo>
                    <a:pt x="4653546" y="1506508"/>
                  </a:lnTo>
                  <a:lnTo>
                    <a:pt x="4670257" y="1548776"/>
                  </a:lnTo>
                  <a:lnTo>
                    <a:pt x="4686191" y="1591430"/>
                  </a:lnTo>
                  <a:lnTo>
                    <a:pt x="4701339" y="1634460"/>
                  </a:lnTo>
                  <a:lnTo>
                    <a:pt x="4715694" y="1677858"/>
                  </a:lnTo>
                  <a:lnTo>
                    <a:pt x="4729246" y="1721616"/>
                  </a:lnTo>
                  <a:lnTo>
                    <a:pt x="4741987" y="1765723"/>
                  </a:lnTo>
                  <a:lnTo>
                    <a:pt x="4753908" y="1810173"/>
                  </a:lnTo>
                  <a:lnTo>
                    <a:pt x="4765000" y="1854955"/>
                  </a:lnTo>
                  <a:lnTo>
                    <a:pt x="4775255" y="1900062"/>
                  </a:lnTo>
                  <a:lnTo>
                    <a:pt x="4784664" y="1945484"/>
                  </a:lnTo>
                  <a:lnTo>
                    <a:pt x="4793218" y="1991213"/>
                  </a:lnTo>
                  <a:lnTo>
                    <a:pt x="4800908" y="2037241"/>
                  </a:lnTo>
                  <a:lnTo>
                    <a:pt x="4807726" y="2083558"/>
                  </a:lnTo>
                  <a:lnTo>
                    <a:pt x="4813664" y="2130156"/>
                  </a:lnTo>
                  <a:lnTo>
                    <a:pt x="4818711" y="2177026"/>
                  </a:lnTo>
                  <a:lnTo>
                    <a:pt x="4822861" y="2224159"/>
                  </a:lnTo>
                  <a:lnTo>
                    <a:pt x="4826103" y="2271547"/>
                  </a:lnTo>
                  <a:lnTo>
                    <a:pt x="4828430" y="2319181"/>
                  </a:lnTo>
                  <a:lnTo>
                    <a:pt x="4829833" y="2367053"/>
                  </a:lnTo>
                  <a:lnTo>
                    <a:pt x="4830302" y="2415153"/>
                  </a:lnTo>
                  <a:lnTo>
                    <a:pt x="4829833" y="2463254"/>
                  </a:lnTo>
                  <a:lnTo>
                    <a:pt x="4828430" y="2511125"/>
                  </a:lnTo>
                  <a:lnTo>
                    <a:pt x="4826103" y="2558760"/>
                  </a:lnTo>
                  <a:lnTo>
                    <a:pt x="4822861" y="2606148"/>
                  </a:lnTo>
                  <a:lnTo>
                    <a:pt x="4818711" y="2653281"/>
                  </a:lnTo>
                  <a:lnTo>
                    <a:pt x="4813664" y="2700151"/>
                  </a:lnTo>
                  <a:lnTo>
                    <a:pt x="4807726" y="2746749"/>
                  </a:lnTo>
                  <a:lnTo>
                    <a:pt x="4800908" y="2793066"/>
                  </a:lnTo>
                  <a:lnTo>
                    <a:pt x="4793218" y="2839094"/>
                  </a:lnTo>
                  <a:lnTo>
                    <a:pt x="4784664" y="2884823"/>
                  </a:lnTo>
                  <a:lnTo>
                    <a:pt x="4775255" y="2930245"/>
                  </a:lnTo>
                  <a:lnTo>
                    <a:pt x="4765000" y="2975352"/>
                  </a:lnTo>
                  <a:lnTo>
                    <a:pt x="4753908" y="3020134"/>
                  </a:lnTo>
                  <a:lnTo>
                    <a:pt x="4741987" y="3064584"/>
                  </a:lnTo>
                  <a:lnTo>
                    <a:pt x="4729246" y="3108691"/>
                  </a:lnTo>
                  <a:lnTo>
                    <a:pt x="4715694" y="3152448"/>
                  </a:lnTo>
                  <a:lnTo>
                    <a:pt x="4701339" y="3195847"/>
                  </a:lnTo>
                  <a:lnTo>
                    <a:pt x="4686191" y="3238877"/>
                  </a:lnTo>
                  <a:lnTo>
                    <a:pt x="4670257" y="3281531"/>
                  </a:lnTo>
                  <a:lnTo>
                    <a:pt x="4653546" y="3323799"/>
                  </a:lnTo>
                  <a:lnTo>
                    <a:pt x="4636068" y="3365674"/>
                  </a:lnTo>
                  <a:lnTo>
                    <a:pt x="4617830" y="3407146"/>
                  </a:lnTo>
                  <a:lnTo>
                    <a:pt x="4598842" y="3448207"/>
                  </a:lnTo>
                  <a:lnTo>
                    <a:pt x="4579113" y="3488848"/>
                  </a:lnTo>
                  <a:lnTo>
                    <a:pt x="4558650" y="3529060"/>
                  </a:lnTo>
                  <a:lnTo>
                    <a:pt x="4537463" y="3568835"/>
                  </a:lnTo>
                  <a:lnTo>
                    <a:pt x="4515560" y="3608163"/>
                  </a:lnTo>
                  <a:lnTo>
                    <a:pt x="4492951" y="3647037"/>
                  </a:lnTo>
                  <a:lnTo>
                    <a:pt x="4469643" y="3685448"/>
                  </a:lnTo>
                  <a:lnTo>
                    <a:pt x="4445645" y="3723386"/>
                  </a:lnTo>
                  <a:lnTo>
                    <a:pt x="4420967" y="3760843"/>
                  </a:lnTo>
                  <a:lnTo>
                    <a:pt x="4395616" y="3797811"/>
                  </a:lnTo>
                  <a:lnTo>
                    <a:pt x="4369602" y="3834281"/>
                  </a:lnTo>
                  <a:lnTo>
                    <a:pt x="4342934" y="3870244"/>
                  </a:lnTo>
                  <a:lnTo>
                    <a:pt x="4315619" y="3905691"/>
                  </a:lnTo>
                  <a:lnTo>
                    <a:pt x="4287666" y="3940613"/>
                  </a:lnTo>
                  <a:lnTo>
                    <a:pt x="4259085" y="3975003"/>
                  </a:lnTo>
                  <a:lnTo>
                    <a:pt x="4229884" y="4008851"/>
                  </a:lnTo>
                  <a:lnTo>
                    <a:pt x="4200072" y="4042149"/>
                  </a:lnTo>
                  <a:lnTo>
                    <a:pt x="4169657" y="4074887"/>
                  </a:lnTo>
                  <a:lnTo>
                    <a:pt x="4138649" y="4107058"/>
                  </a:lnTo>
                  <a:lnTo>
                    <a:pt x="4107055" y="4138652"/>
                  </a:lnTo>
                  <a:lnTo>
                    <a:pt x="4074884" y="4169660"/>
                  </a:lnTo>
                  <a:lnTo>
                    <a:pt x="4042146" y="4200075"/>
                  </a:lnTo>
                  <a:lnTo>
                    <a:pt x="4008848" y="4229888"/>
                  </a:lnTo>
                  <a:lnTo>
                    <a:pt x="3975000" y="4259089"/>
                  </a:lnTo>
                  <a:lnTo>
                    <a:pt x="3940611" y="4287670"/>
                  </a:lnTo>
                  <a:lnTo>
                    <a:pt x="3905688" y="4315622"/>
                  </a:lnTo>
                  <a:lnTo>
                    <a:pt x="3870241" y="4342937"/>
                  </a:lnTo>
                  <a:lnTo>
                    <a:pt x="3834279" y="4369606"/>
                  </a:lnTo>
                  <a:lnTo>
                    <a:pt x="3797809" y="4395620"/>
                  </a:lnTo>
                  <a:lnTo>
                    <a:pt x="3760841" y="4420971"/>
                  </a:lnTo>
                  <a:lnTo>
                    <a:pt x="3723384" y="4445649"/>
                  </a:lnTo>
                  <a:lnTo>
                    <a:pt x="3685446" y="4469647"/>
                  </a:lnTo>
                  <a:lnTo>
                    <a:pt x="3647035" y="4492955"/>
                  </a:lnTo>
                  <a:lnTo>
                    <a:pt x="3608161" y="4515564"/>
                  </a:lnTo>
                  <a:lnTo>
                    <a:pt x="3568833" y="4537467"/>
                  </a:lnTo>
                  <a:lnTo>
                    <a:pt x="3529058" y="4558654"/>
                  </a:lnTo>
                  <a:lnTo>
                    <a:pt x="3488846" y="4579117"/>
                  </a:lnTo>
                  <a:lnTo>
                    <a:pt x="3448205" y="4598847"/>
                  </a:lnTo>
                  <a:lnTo>
                    <a:pt x="3407145" y="4617835"/>
                  </a:lnTo>
                  <a:lnTo>
                    <a:pt x="3365673" y="4636072"/>
                  </a:lnTo>
                  <a:lnTo>
                    <a:pt x="3323798" y="4653551"/>
                  </a:lnTo>
                  <a:lnTo>
                    <a:pt x="3281529" y="4670261"/>
                  </a:lnTo>
                  <a:lnTo>
                    <a:pt x="3238876" y="4686195"/>
                  </a:lnTo>
                  <a:lnTo>
                    <a:pt x="3195845" y="4701344"/>
                  </a:lnTo>
                  <a:lnTo>
                    <a:pt x="3152447" y="4715699"/>
                  </a:lnTo>
                  <a:lnTo>
                    <a:pt x="3108690" y="4729251"/>
                  </a:lnTo>
                  <a:lnTo>
                    <a:pt x="3064583" y="4741992"/>
                  </a:lnTo>
                  <a:lnTo>
                    <a:pt x="3020134" y="4753913"/>
                  </a:lnTo>
                  <a:lnTo>
                    <a:pt x="2975351" y="4765005"/>
                  </a:lnTo>
                  <a:lnTo>
                    <a:pt x="2930245" y="4775260"/>
                  </a:lnTo>
                  <a:lnTo>
                    <a:pt x="2884822" y="4784669"/>
                  </a:lnTo>
                  <a:lnTo>
                    <a:pt x="2839093" y="4793223"/>
                  </a:lnTo>
                  <a:lnTo>
                    <a:pt x="2793066" y="4800913"/>
                  </a:lnTo>
                  <a:lnTo>
                    <a:pt x="2746749" y="4807731"/>
                  </a:lnTo>
                  <a:lnTo>
                    <a:pt x="2700151" y="4813669"/>
                  </a:lnTo>
                  <a:lnTo>
                    <a:pt x="2653281" y="4818717"/>
                  </a:lnTo>
                  <a:lnTo>
                    <a:pt x="2606148" y="4822866"/>
                  </a:lnTo>
                  <a:lnTo>
                    <a:pt x="2558759" y="4826109"/>
                  </a:lnTo>
                  <a:lnTo>
                    <a:pt x="2511125" y="4828435"/>
                  </a:lnTo>
                  <a:lnTo>
                    <a:pt x="2463254" y="4829838"/>
                  </a:lnTo>
                  <a:lnTo>
                    <a:pt x="2415153" y="4830307"/>
                  </a:lnTo>
                  <a:lnTo>
                    <a:pt x="2367053" y="4829838"/>
                  </a:lnTo>
                  <a:lnTo>
                    <a:pt x="2319181" y="4828435"/>
                  </a:lnTo>
                  <a:lnTo>
                    <a:pt x="2271547" y="4826109"/>
                  </a:lnTo>
                  <a:lnTo>
                    <a:pt x="2224159" y="4822866"/>
                  </a:lnTo>
                  <a:lnTo>
                    <a:pt x="2177026" y="4818717"/>
                  </a:lnTo>
                  <a:lnTo>
                    <a:pt x="2130156" y="4813669"/>
                  </a:lnTo>
                  <a:lnTo>
                    <a:pt x="2083558" y="4807731"/>
                  </a:lnTo>
                  <a:lnTo>
                    <a:pt x="2037241" y="4800913"/>
                  </a:lnTo>
                  <a:lnTo>
                    <a:pt x="1991213" y="4793223"/>
                  </a:lnTo>
                  <a:lnTo>
                    <a:pt x="1945484" y="4784669"/>
                  </a:lnTo>
                  <a:lnTo>
                    <a:pt x="1900062" y="4775260"/>
                  </a:lnTo>
                  <a:lnTo>
                    <a:pt x="1854955" y="4765005"/>
                  </a:lnTo>
                  <a:lnTo>
                    <a:pt x="1810173" y="4753913"/>
                  </a:lnTo>
                  <a:lnTo>
                    <a:pt x="1765723" y="4741992"/>
                  </a:lnTo>
                  <a:lnTo>
                    <a:pt x="1721616" y="4729251"/>
                  </a:lnTo>
                  <a:lnTo>
                    <a:pt x="1677858" y="4715699"/>
                  </a:lnTo>
                  <a:lnTo>
                    <a:pt x="1634460" y="4701344"/>
                  </a:lnTo>
                  <a:lnTo>
                    <a:pt x="1591430" y="4686195"/>
                  </a:lnTo>
                  <a:lnTo>
                    <a:pt x="1548776" y="4670261"/>
                  </a:lnTo>
                  <a:lnTo>
                    <a:pt x="1506508" y="4653551"/>
                  </a:lnTo>
                  <a:lnTo>
                    <a:pt x="1464633" y="4636072"/>
                  </a:lnTo>
                  <a:lnTo>
                    <a:pt x="1423161" y="4617835"/>
                  </a:lnTo>
                  <a:lnTo>
                    <a:pt x="1382100" y="4598847"/>
                  </a:lnTo>
                  <a:lnTo>
                    <a:pt x="1341459" y="4579117"/>
                  </a:lnTo>
                  <a:lnTo>
                    <a:pt x="1301247" y="4558654"/>
                  </a:lnTo>
                  <a:lnTo>
                    <a:pt x="1261472" y="4537467"/>
                  </a:lnTo>
                  <a:lnTo>
                    <a:pt x="1222144" y="4515564"/>
                  </a:lnTo>
                  <a:lnTo>
                    <a:pt x="1183270" y="4492955"/>
                  </a:lnTo>
                  <a:lnTo>
                    <a:pt x="1144859" y="4469647"/>
                  </a:lnTo>
                  <a:lnTo>
                    <a:pt x="1106921" y="4445649"/>
                  </a:lnTo>
                  <a:lnTo>
                    <a:pt x="1069463" y="4420971"/>
                  </a:lnTo>
                  <a:lnTo>
                    <a:pt x="1032496" y="4395620"/>
                  </a:lnTo>
                  <a:lnTo>
                    <a:pt x="996026" y="4369606"/>
                  </a:lnTo>
                  <a:lnTo>
                    <a:pt x="960063" y="4342937"/>
                  </a:lnTo>
                  <a:lnTo>
                    <a:pt x="924616" y="4315622"/>
                  </a:lnTo>
                  <a:lnTo>
                    <a:pt x="889693" y="4287670"/>
                  </a:lnTo>
                  <a:lnTo>
                    <a:pt x="855304" y="4259089"/>
                  </a:lnTo>
                  <a:lnTo>
                    <a:pt x="821456" y="4229888"/>
                  </a:lnTo>
                  <a:lnTo>
                    <a:pt x="788158" y="4200075"/>
                  </a:lnTo>
                  <a:lnTo>
                    <a:pt x="755420" y="4169660"/>
                  </a:lnTo>
                  <a:lnTo>
                    <a:pt x="723249" y="4138652"/>
                  </a:lnTo>
                  <a:lnTo>
                    <a:pt x="691655" y="4107058"/>
                  </a:lnTo>
                  <a:lnTo>
                    <a:pt x="660646" y="4074887"/>
                  </a:lnTo>
                  <a:lnTo>
                    <a:pt x="630231" y="4042149"/>
                  </a:lnTo>
                  <a:lnTo>
                    <a:pt x="600419" y="4008851"/>
                  </a:lnTo>
                  <a:lnTo>
                    <a:pt x="571218" y="3975003"/>
                  </a:lnTo>
                  <a:lnTo>
                    <a:pt x="542637" y="3940613"/>
                  </a:lnTo>
                  <a:lnTo>
                    <a:pt x="514685" y="3905691"/>
                  </a:lnTo>
                  <a:lnTo>
                    <a:pt x="487370" y="3870244"/>
                  </a:lnTo>
                  <a:lnTo>
                    <a:pt x="460701" y="3834281"/>
                  </a:lnTo>
                  <a:lnTo>
                    <a:pt x="434687" y="3797811"/>
                  </a:lnTo>
                  <a:lnTo>
                    <a:pt x="409336" y="3760843"/>
                  </a:lnTo>
                  <a:lnTo>
                    <a:pt x="384658" y="3723386"/>
                  </a:lnTo>
                  <a:lnTo>
                    <a:pt x="360660" y="3685448"/>
                  </a:lnTo>
                  <a:lnTo>
                    <a:pt x="337352" y="3647037"/>
                  </a:lnTo>
                  <a:lnTo>
                    <a:pt x="314742" y="3608163"/>
                  </a:lnTo>
                  <a:lnTo>
                    <a:pt x="292840" y="3568835"/>
                  </a:lnTo>
                  <a:lnTo>
                    <a:pt x="271653" y="3529060"/>
                  </a:lnTo>
                  <a:lnTo>
                    <a:pt x="251190" y="3488848"/>
                  </a:lnTo>
                  <a:lnTo>
                    <a:pt x="231460" y="3448207"/>
                  </a:lnTo>
                  <a:lnTo>
                    <a:pt x="212472" y="3407146"/>
                  </a:lnTo>
                  <a:lnTo>
                    <a:pt x="194235" y="3365674"/>
                  </a:lnTo>
                  <a:lnTo>
                    <a:pt x="176756" y="3323799"/>
                  </a:lnTo>
                  <a:lnTo>
                    <a:pt x="160046" y="3281531"/>
                  </a:lnTo>
                  <a:lnTo>
                    <a:pt x="144112" y="3238877"/>
                  </a:lnTo>
                  <a:lnTo>
                    <a:pt x="128963" y="3195847"/>
                  </a:lnTo>
                  <a:lnTo>
                    <a:pt x="114608" y="3152448"/>
                  </a:lnTo>
                  <a:lnTo>
                    <a:pt x="101056" y="3108691"/>
                  </a:lnTo>
                  <a:lnTo>
                    <a:pt x="88315" y="3064584"/>
                  </a:lnTo>
                  <a:lnTo>
                    <a:pt x="76394" y="3020134"/>
                  </a:lnTo>
                  <a:lnTo>
                    <a:pt x="65302" y="2975352"/>
                  </a:lnTo>
                  <a:lnTo>
                    <a:pt x="55047" y="2930245"/>
                  </a:lnTo>
                  <a:lnTo>
                    <a:pt x="45638" y="2884823"/>
                  </a:lnTo>
                  <a:lnTo>
                    <a:pt x="37084" y="2839094"/>
                  </a:lnTo>
                  <a:lnTo>
                    <a:pt x="29394" y="2793066"/>
                  </a:lnTo>
                  <a:lnTo>
                    <a:pt x="22575" y="2746749"/>
                  </a:lnTo>
                  <a:lnTo>
                    <a:pt x="16638" y="2700151"/>
                  </a:lnTo>
                  <a:lnTo>
                    <a:pt x="11590" y="2653281"/>
                  </a:lnTo>
                  <a:lnTo>
                    <a:pt x="7441" y="2606148"/>
                  </a:lnTo>
                  <a:lnTo>
                    <a:pt x="4198" y="2558760"/>
                  </a:lnTo>
                  <a:lnTo>
                    <a:pt x="1871" y="2511125"/>
                  </a:lnTo>
                  <a:lnTo>
                    <a:pt x="469" y="2463254"/>
                  </a:lnTo>
                  <a:lnTo>
                    <a:pt x="0" y="2415153"/>
                  </a:lnTo>
                  <a:lnTo>
                    <a:pt x="469" y="2367053"/>
                  </a:lnTo>
                  <a:lnTo>
                    <a:pt x="1871" y="2319181"/>
                  </a:lnTo>
                  <a:lnTo>
                    <a:pt x="4198" y="2271547"/>
                  </a:lnTo>
                  <a:lnTo>
                    <a:pt x="7441" y="2224159"/>
                  </a:lnTo>
                  <a:lnTo>
                    <a:pt x="11590" y="2177026"/>
                  </a:lnTo>
                  <a:lnTo>
                    <a:pt x="16638" y="2130156"/>
                  </a:lnTo>
                  <a:lnTo>
                    <a:pt x="22575" y="2083558"/>
                  </a:lnTo>
                  <a:lnTo>
                    <a:pt x="29394" y="2037241"/>
                  </a:lnTo>
                  <a:lnTo>
                    <a:pt x="37084" y="1991213"/>
                  </a:lnTo>
                  <a:lnTo>
                    <a:pt x="45638" y="1945484"/>
                  </a:lnTo>
                  <a:lnTo>
                    <a:pt x="55047" y="1900062"/>
                  </a:lnTo>
                  <a:lnTo>
                    <a:pt x="65302" y="1854955"/>
                  </a:lnTo>
                  <a:lnTo>
                    <a:pt x="76394" y="1810173"/>
                  </a:lnTo>
                  <a:lnTo>
                    <a:pt x="88315" y="1765723"/>
                  </a:lnTo>
                  <a:lnTo>
                    <a:pt x="101056" y="1721616"/>
                  </a:lnTo>
                  <a:lnTo>
                    <a:pt x="114608" y="1677858"/>
                  </a:lnTo>
                  <a:lnTo>
                    <a:pt x="128963" y="1634460"/>
                  </a:lnTo>
                  <a:lnTo>
                    <a:pt x="144112" y="1591430"/>
                  </a:lnTo>
                  <a:lnTo>
                    <a:pt x="160046" y="1548776"/>
                  </a:lnTo>
                  <a:lnTo>
                    <a:pt x="176756" y="1506508"/>
                  </a:lnTo>
                  <a:lnTo>
                    <a:pt x="194235" y="1464633"/>
                  </a:lnTo>
                  <a:lnTo>
                    <a:pt x="212472" y="1423161"/>
                  </a:lnTo>
                  <a:lnTo>
                    <a:pt x="231460" y="1382100"/>
                  </a:lnTo>
                  <a:lnTo>
                    <a:pt x="251190" y="1341459"/>
                  </a:lnTo>
                  <a:lnTo>
                    <a:pt x="271653" y="1301247"/>
                  </a:lnTo>
                  <a:lnTo>
                    <a:pt x="292840" y="1261472"/>
                  </a:lnTo>
                  <a:lnTo>
                    <a:pt x="314742" y="1222144"/>
                  </a:lnTo>
                  <a:lnTo>
                    <a:pt x="337352" y="1183270"/>
                  </a:lnTo>
                  <a:lnTo>
                    <a:pt x="360660" y="1144859"/>
                  </a:lnTo>
                  <a:lnTo>
                    <a:pt x="384658" y="1106921"/>
                  </a:lnTo>
                  <a:lnTo>
                    <a:pt x="409336" y="1069463"/>
                  </a:lnTo>
                  <a:lnTo>
                    <a:pt x="434687" y="1032496"/>
                  </a:lnTo>
                  <a:lnTo>
                    <a:pt x="460701" y="996026"/>
                  </a:lnTo>
                  <a:lnTo>
                    <a:pt x="487370" y="960063"/>
                  </a:lnTo>
                  <a:lnTo>
                    <a:pt x="514685" y="924616"/>
                  </a:lnTo>
                  <a:lnTo>
                    <a:pt x="542637" y="889693"/>
                  </a:lnTo>
                  <a:lnTo>
                    <a:pt x="571218" y="855304"/>
                  </a:lnTo>
                  <a:lnTo>
                    <a:pt x="600419" y="821456"/>
                  </a:lnTo>
                  <a:lnTo>
                    <a:pt x="630231" y="788158"/>
                  </a:lnTo>
                  <a:lnTo>
                    <a:pt x="660646" y="755420"/>
                  </a:lnTo>
                  <a:lnTo>
                    <a:pt x="691655" y="723249"/>
                  </a:lnTo>
                  <a:lnTo>
                    <a:pt x="723249" y="691655"/>
                  </a:lnTo>
                  <a:lnTo>
                    <a:pt x="755420" y="660646"/>
                  </a:lnTo>
                  <a:lnTo>
                    <a:pt x="788158" y="630231"/>
                  </a:lnTo>
                  <a:lnTo>
                    <a:pt x="821456" y="600419"/>
                  </a:lnTo>
                  <a:lnTo>
                    <a:pt x="855304" y="571218"/>
                  </a:lnTo>
                  <a:lnTo>
                    <a:pt x="889693" y="542637"/>
                  </a:lnTo>
                  <a:lnTo>
                    <a:pt x="924616" y="514685"/>
                  </a:lnTo>
                  <a:lnTo>
                    <a:pt x="960063" y="487370"/>
                  </a:lnTo>
                  <a:lnTo>
                    <a:pt x="996026" y="460701"/>
                  </a:lnTo>
                  <a:lnTo>
                    <a:pt x="1032496" y="434687"/>
                  </a:lnTo>
                  <a:lnTo>
                    <a:pt x="1069463" y="409336"/>
                  </a:lnTo>
                  <a:lnTo>
                    <a:pt x="1106921" y="384658"/>
                  </a:lnTo>
                  <a:lnTo>
                    <a:pt x="1144859" y="360660"/>
                  </a:lnTo>
                  <a:lnTo>
                    <a:pt x="1183270" y="337352"/>
                  </a:lnTo>
                  <a:lnTo>
                    <a:pt x="1222144" y="314742"/>
                  </a:lnTo>
                  <a:lnTo>
                    <a:pt x="1261472" y="292840"/>
                  </a:lnTo>
                  <a:lnTo>
                    <a:pt x="1301247" y="271653"/>
                  </a:lnTo>
                  <a:lnTo>
                    <a:pt x="1341459" y="251190"/>
                  </a:lnTo>
                  <a:lnTo>
                    <a:pt x="1382100" y="231460"/>
                  </a:lnTo>
                  <a:lnTo>
                    <a:pt x="1423161" y="212472"/>
                  </a:lnTo>
                  <a:lnTo>
                    <a:pt x="1464633" y="194235"/>
                  </a:lnTo>
                  <a:lnTo>
                    <a:pt x="1506508" y="176756"/>
                  </a:lnTo>
                  <a:lnTo>
                    <a:pt x="1548776" y="160046"/>
                  </a:lnTo>
                  <a:lnTo>
                    <a:pt x="1591430" y="144112"/>
                  </a:lnTo>
                  <a:lnTo>
                    <a:pt x="1634460" y="128963"/>
                  </a:lnTo>
                  <a:lnTo>
                    <a:pt x="1677858" y="114608"/>
                  </a:lnTo>
                  <a:lnTo>
                    <a:pt x="1721616" y="101056"/>
                  </a:lnTo>
                  <a:lnTo>
                    <a:pt x="1765723" y="88315"/>
                  </a:lnTo>
                  <a:lnTo>
                    <a:pt x="1810173" y="76394"/>
                  </a:lnTo>
                  <a:lnTo>
                    <a:pt x="1854955" y="65302"/>
                  </a:lnTo>
                  <a:lnTo>
                    <a:pt x="1900062" y="55047"/>
                  </a:lnTo>
                  <a:lnTo>
                    <a:pt x="1945484" y="45638"/>
                  </a:lnTo>
                  <a:lnTo>
                    <a:pt x="1991213" y="37084"/>
                  </a:lnTo>
                  <a:lnTo>
                    <a:pt x="2037241" y="29394"/>
                  </a:lnTo>
                  <a:lnTo>
                    <a:pt x="2083558" y="22575"/>
                  </a:lnTo>
                  <a:lnTo>
                    <a:pt x="2130156" y="16638"/>
                  </a:lnTo>
                  <a:lnTo>
                    <a:pt x="2177026" y="11590"/>
                  </a:lnTo>
                  <a:lnTo>
                    <a:pt x="2224159" y="7441"/>
                  </a:lnTo>
                  <a:lnTo>
                    <a:pt x="2271547" y="4198"/>
                  </a:lnTo>
                  <a:lnTo>
                    <a:pt x="2319181" y="1871"/>
                  </a:lnTo>
                  <a:lnTo>
                    <a:pt x="2367053" y="469"/>
                  </a:lnTo>
                  <a:lnTo>
                    <a:pt x="2415153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06242" y="9250930"/>
            <a:ext cx="1048385" cy="2298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50" spc="-10" dirty="0">
                <a:solidFill>
                  <a:srgbClr val="DD2B1C"/>
                </a:solidFill>
                <a:latin typeface="Arial"/>
                <a:cs typeface="Arial"/>
              </a:rPr>
              <a:t>MAJOR</a:t>
            </a:r>
            <a:r>
              <a:rPr sz="1350" spc="-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DD2B1C"/>
                </a:solidFill>
                <a:latin typeface="Arial"/>
                <a:cs typeface="Arial"/>
              </a:rPr>
              <a:t>AXIS</a:t>
            </a:r>
            <a:endParaRPr sz="1350">
              <a:latin typeface="Arial"/>
              <a:cs typeface="Arial"/>
            </a:endParaRPr>
          </a:p>
        </p:txBody>
      </p:sp>
      <p:sp>
        <p:nvSpPr>
          <p:cNvPr id="15" name="object 1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608963" y="9326509"/>
            <a:ext cx="4834255" cy="76835"/>
          </a:xfrm>
          <a:custGeom>
            <a:avLst/>
            <a:gdLst/>
            <a:ahLst/>
            <a:cxnLst/>
            <a:rect l="l" t="t" r="r" b="b"/>
            <a:pathLst>
              <a:path w="4834255" h="76834">
                <a:moveTo>
                  <a:pt x="1891919" y="34810"/>
                </a:moveTo>
                <a:lnTo>
                  <a:pt x="80098" y="34810"/>
                </a:lnTo>
                <a:lnTo>
                  <a:pt x="80162" y="33616"/>
                </a:lnTo>
                <a:lnTo>
                  <a:pt x="89611" y="12"/>
                </a:lnTo>
                <a:lnTo>
                  <a:pt x="0" y="38417"/>
                </a:lnTo>
                <a:lnTo>
                  <a:pt x="89611" y="76822"/>
                </a:lnTo>
                <a:lnTo>
                  <a:pt x="88442" y="74422"/>
                </a:lnTo>
                <a:lnTo>
                  <a:pt x="87363" y="72021"/>
                </a:lnTo>
                <a:lnTo>
                  <a:pt x="80098" y="42011"/>
                </a:lnTo>
                <a:lnTo>
                  <a:pt x="1891919" y="42011"/>
                </a:lnTo>
                <a:lnTo>
                  <a:pt x="1891919" y="34810"/>
                </a:lnTo>
                <a:close/>
              </a:path>
              <a:path w="4834255" h="76834">
                <a:moveTo>
                  <a:pt x="4833645" y="38404"/>
                </a:moveTo>
                <a:lnTo>
                  <a:pt x="4825250" y="34798"/>
                </a:lnTo>
                <a:lnTo>
                  <a:pt x="4753597" y="4102"/>
                </a:lnTo>
                <a:lnTo>
                  <a:pt x="4753597" y="40805"/>
                </a:lnTo>
                <a:lnTo>
                  <a:pt x="4753546" y="41871"/>
                </a:lnTo>
                <a:lnTo>
                  <a:pt x="4753546" y="37604"/>
                </a:lnTo>
                <a:lnTo>
                  <a:pt x="4753597" y="40805"/>
                </a:lnTo>
                <a:lnTo>
                  <a:pt x="4753597" y="4102"/>
                </a:lnTo>
                <a:lnTo>
                  <a:pt x="4744034" y="0"/>
                </a:lnTo>
                <a:lnTo>
                  <a:pt x="4745202" y="2400"/>
                </a:lnTo>
                <a:lnTo>
                  <a:pt x="4746282" y="4800"/>
                </a:lnTo>
                <a:lnTo>
                  <a:pt x="4753495" y="34798"/>
                </a:lnTo>
                <a:lnTo>
                  <a:pt x="2953131" y="34798"/>
                </a:lnTo>
                <a:lnTo>
                  <a:pt x="2953131" y="41998"/>
                </a:lnTo>
                <a:lnTo>
                  <a:pt x="4753534" y="41998"/>
                </a:lnTo>
                <a:lnTo>
                  <a:pt x="4753483" y="43205"/>
                </a:lnTo>
                <a:lnTo>
                  <a:pt x="4744034" y="76809"/>
                </a:lnTo>
                <a:lnTo>
                  <a:pt x="4825250" y="41998"/>
                </a:lnTo>
                <a:lnTo>
                  <a:pt x="4833645" y="38404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751" y="4975023"/>
            <a:ext cx="258445" cy="101981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350" spc="-10" dirty="0">
                <a:solidFill>
                  <a:srgbClr val="00A3D4"/>
                </a:solidFill>
                <a:latin typeface="Arial"/>
                <a:cs typeface="Arial"/>
              </a:rPr>
              <a:t>MINOR</a:t>
            </a:r>
            <a:r>
              <a:rPr sz="1350" spc="-75" dirty="0">
                <a:solidFill>
                  <a:srgbClr val="00A3D4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00A3D4"/>
                </a:solidFill>
                <a:latin typeface="Arial"/>
                <a:cs typeface="Arial"/>
              </a:rPr>
              <a:t>AXIS</a:t>
            </a:r>
            <a:endParaRPr sz="1350">
              <a:latin typeface="Arial"/>
              <a:cs typeface="Arial"/>
            </a:endParaRPr>
          </a:p>
        </p:txBody>
      </p:sp>
      <p:grpSp>
        <p:nvGrpSpPr>
          <p:cNvPr id="17" name="object 17"/>
          <p:cNvGrpSpPr>
            <a:grpSpLocks noGrp="1" noUngrp="1" noRot="1" noMove="1" noResize="1"/>
          </p:cNvGrpSpPr>
          <p:nvPr/>
        </p:nvGrpSpPr>
        <p:grpSpPr>
          <a:xfrm>
            <a:off x="1001464" y="3706541"/>
            <a:ext cx="5922010" cy="5897880"/>
            <a:chOff x="1001464" y="3706541"/>
            <a:chExt cx="5922010" cy="5897880"/>
          </a:xfrm>
        </p:grpSpPr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04137" y="4619609"/>
              <a:ext cx="76835" cy="3495675"/>
            </a:xfrm>
            <a:custGeom>
              <a:avLst/>
              <a:gdLst/>
              <a:ahLst/>
              <a:cxnLst/>
              <a:rect l="l" t="t" r="r" b="b"/>
              <a:pathLst>
                <a:path w="76834" h="3495675">
                  <a:moveTo>
                    <a:pt x="76809" y="3405530"/>
                  </a:moveTo>
                  <a:lnTo>
                    <a:pt x="42011" y="3415030"/>
                  </a:lnTo>
                  <a:lnTo>
                    <a:pt x="42011" y="1388694"/>
                  </a:lnTo>
                  <a:lnTo>
                    <a:pt x="34810" y="1388694"/>
                  </a:lnTo>
                  <a:lnTo>
                    <a:pt x="34810" y="3415030"/>
                  </a:lnTo>
                  <a:lnTo>
                    <a:pt x="33604" y="3414979"/>
                  </a:lnTo>
                  <a:lnTo>
                    <a:pt x="0" y="3405530"/>
                  </a:lnTo>
                  <a:lnTo>
                    <a:pt x="38404" y="3495141"/>
                  </a:lnTo>
                  <a:lnTo>
                    <a:pt x="57708" y="3450107"/>
                  </a:lnTo>
                  <a:lnTo>
                    <a:pt x="76809" y="3405530"/>
                  </a:lnTo>
                  <a:close/>
                </a:path>
                <a:path w="76834" h="3495675">
                  <a:moveTo>
                    <a:pt x="76809" y="89611"/>
                  </a:moveTo>
                  <a:lnTo>
                    <a:pt x="57696" y="45034"/>
                  </a:lnTo>
                  <a:lnTo>
                    <a:pt x="38404" y="0"/>
                  </a:lnTo>
                  <a:lnTo>
                    <a:pt x="0" y="89611"/>
                  </a:lnTo>
                  <a:lnTo>
                    <a:pt x="34798" y="80111"/>
                  </a:lnTo>
                  <a:lnTo>
                    <a:pt x="34798" y="274980"/>
                  </a:lnTo>
                  <a:lnTo>
                    <a:pt x="41998" y="274980"/>
                  </a:lnTo>
                  <a:lnTo>
                    <a:pt x="41998" y="80111"/>
                  </a:lnTo>
                  <a:lnTo>
                    <a:pt x="43192" y="80162"/>
                  </a:lnTo>
                  <a:lnTo>
                    <a:pt x="74409" y="88455"/>
                  </a:lnTo>
                  <a:lnTo>
                    <a:pt x="76809" y="89611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08915" y="6363183"/>
              <a:ext cx="4829175" cy="3237865"/>
            </a:xfrm>
            <a:custGeom>
              <a:avLst/>
              <a:gdLst/>
              <a:ahLst/>
              <a:cxnLst/>
              <a:rect l="l" t="t" r="r" b="b"/>
              <a:pathLst>
                <a:path w="4829175" h="3237865">
                  <a:moveTo>
                    <a:pt x="4829086" y="0"/>
                  </a:moveTo>
                  <a:lnTo>
                    <a:pt x="4829086" y="3237260"/>
                  </a:lnTo>
                </a:path>
                <a:path w="4829175" h="3237865">
                  <a:moveTo>
                    <a:pt x="0" y="0"/>
                  </a:moveTo>
                  <a:lnTo>
                    <a:pt x="0" y="323726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05274" y="4624171"/>
              <a:ext cx="2994660" cy="3487420"/>
            </a:xfrm>
            <a:custGeom>
              <a:avLst/>
              <a:gdLst/>
              <a:ahLst/>
              <a:cxnLst/>
              <a:rect l="l" t="t" r="r" b="b"/>
              <a:pathLst>
                <a:path w="2994660" h="3487420">
                  <a:moveTo>
                    <a:pt x="2994212" y="0"/>
                  </a:moveTo>
                  <a:lnTo>
                    <a:pt x="0" y="0"/>
                  </a:lnTo>
                </a:path>
                <a:path w="2994660" h="3487420">
                  <a:moveTo>
                    <a:pt x="2994212" y="3487164"/>
                  </a:moveTo>
                  <a:lnTo>
                    <a:pt x="0" y="3487164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5898" y="6219225"/>
              <a:ext cx="5807710" cy="168275"/>
            </a:xfrm>
            <a:custGeom>
              <a:avLst/>
              <a:gdLst/>
              <a:ahLst/>
              <a:cxnLst/>
              <a:rect l="l" t="t" r="r" b="b"/>
              <a:pathLst>
                <a:path w="5807709" h="168275">
                  <a:moveTo>
                    <a:pt x="515785" y="141655"/>
                  </a:moveTo>
                  <a:lnTo>
                    <a:pt x="513727" y="131445"/>
                  </a:lnTo>
                  <a:lnTo>
                    <a:pt x="508101" y="123101"/>
                  </a:lnTo>
                  <a:lnTo>
                    <a:pt x="499757" y="117475"/>
                  </a:lnTo>
                  <a:lnTo>
                    <a:pt x="489546" y="115417"/>
                  </a:lnTo>
                  <a:lnTo>
                    <a:pt x="479336" y="117475"/>
                  </a:lnTo>
                  <a:lnTo>
                    <a:pt x="474040" y="121043"/>
                  </a:lnTo>
                  <a:lnTo>
                    <a:pt x="461251" y="96672"/>
                  </a:lnTo>
                  <a:lnTo>
                    <a:pt x="429361" y="35966"/>
                  </a:lnTo>
                  <a:lnTo>
                    <a:pt x="428752" y="38557"/>
                  </a:lnTo>
                  <a:lnTo>
                    <a:pt x="428078" y="41109"/>
                  </a:lnTo>
                  <a:lnTo>
                    <a:pt x="414794" y="68973"/>
                  </a:lnTo>
                  <a:lnTo>
                    <a:pt x="338785" y="7200"/>
                  </a:lnTo>
                  <a:lnTo>
                    <a:pt x="330911" y="812"/>
                  </a:lnTo>
                  <a:lnTo>
                    <a:pt x="329920" y="0"/>
                  </a:lnTo>
                  <a:lnTo>
                    <a:pt x="328637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327342" y="7200"/>
                  </a:lnTo>
                  <a:lnTo>
                    <a:pt x="410248" y="74561"/>
                  </a:lnTo>
                  <a:lnTo>
                    <a:pt x="380923" y="95567"/>
                  </a:lnTo>
                  <a:lnTo>
                    <a:pt x="472948" y="121780"/>
                  </a:lnTo>
                  <a:lnTo>
                    <a:pt x="470992" y="123101"/>
                  </a:lnTo>
                  <a:lnTo>
                    <a:pt x="465366" y="131445"/>
                  </a:lnTo>
                  <a:lnTo>
                    <a:pt x="463308" y="141655"/>
                  </a:lnTo>
                  <a:lnTo>
                    <a:pt x="465366" y="151866"/>
                  </a:lnTo>
                  <a:lnTo>
                    <a:pt x="470992" y="160210"/>
                  </a:lnTo>
                  <a:lnTo>
                    <a:pt x="479336" y="165836"/>
                  </a:lnTo>
                  <a:lnTo>
                    <a:pt x="489546" y="167894"/>
                  </a:lnTo>
                  <a:lnTo>
                    <a:pt x="499757" y="165836"/>
                  </a:lnTo>
                  <a:lnTo>
                    <a:pt x="508101" y="160210"/>
                  </a:lnTo>
                  <a:lnTo>
                    <a:pt x="513727" y="151866"/>
                  </a:lnTo>
                  <a:lnTo>
                    <a:pt x="515785" y="141655"/>
                  </a:lnTo>
                  <a:close/>
                </a:path>
                <a:path w="5807709" h="168275">
                  <a:moveTo>
                    <a:pt x="5807087" y="0"/>
                  </a:moveTo>
                  <a:lnTo>
                    <a:pt x="5478450" y="0"/>
                  </a:lnTo>
                  <a:lnTo>
                    <a:pt x="5477180" y="0"/>
                  </a:lnTo>
                  <a:lnTo>
                    <a:pt x="5476176" y="812"/>
                  </a:lnTo>
                  <a:lnTo>
                    <a:pt x="5392293" y="68973"/>
                  </a:lnTo>
                  <a:lnTo>
                    <a:pt x="5391582" y="67995"/>
                  </a:lnTo>
                  <a:lnTo>
                    <a:pt x="5390210" y="66014"/>
                  </a:lnTo>
                  <a:lnTo>
                    <a:pt x="5377726" y="35966"/>
                  </a:lnTo>
                  <a:lnTo>
                    <a:pt x="5333327" y="120510"/>
                  </a:lnTo>
                  <a:lnTo>
                    <a:pt x="5328844" y="117475"/>
                  </a:lnTo>
                  <a:lnTo>
                    <a:pt x="5318633" y="115417"/>
                  </a:lnTo>
                  <a:lnTo>
                    <a:pt x="5308409" y="117475"/>
                  </a:lnTo>
                  <a:lnTo>
                    <a:pt x="5300078" y="123101"/>
                  </a:lnTo>
                  <a:lnTo>
                    <a:pt x="5294452" y="131445"/>
                  </a:lnTo>
                  <a:lnTo>
                    <a:pt x="5292382" y="141655"/>
                  </a:lnTo>
                  <a:lnTo>
                    <a:pt x="5294452" y="151866"/>
                  </a:lnTo>
                  <a:lnTo>
                    <a:pt x="5300078" y="160210"/>
                  </a:lnTo>
                  <a:lnTo>
                    <a:pt x="5308409" y="165836"/>
                  </a:lnTo>
                  <a:lnTo>
                    <a:pt x="5318633" y="167894"/>
                  </a:lnTo>
                  <a:lnTo>
                    <a:pt x="5328844" y="165836"/>
                  </a:lnTo>
                  <a:lnTo>
                    <a:pt x="5337187" y="160210"/>
                  </a:lnTo>
                  <a:lnTo>
                    <a:pt x="5342814" y="151866"/>
                  </a:lnTo>
                  <a:lnTo>
                    <a:pt x="5344871" y="141655"/>
                  </a:lnTo>
                  <a:lnTo>
                    <a:pt x="5342814" y="131445"/>
                  </a:lnTo>
                  <a:lnTo>
                    <a:pt x="5337187" y="123101"/>
                  </a:lnTo>
                  <a:lnTo>
                    <a:pt x="5334901" y="121564"/>
                  </a:lnTo>
                  <a:lnTo>
                    <a:pt x="5422303" y="96672"/>
                  </a:lnTo>
                  <a:lnTo>
                    <a:pt x="5426164" y="95567"/>
                  </a:lnTo>
                  <a:lnTo>
                    <a:pt x="5423738" y="94437"/>
                  </a:lnTo>
                  <a:lnTo>
                    <a:pt x="5421388" y="93268"/>
                  </a:lnTo>
                  <a:lnTo>
                    <a:pt x="5396839" y="74561"/>
                  </a:lnTo>
                  <a:lnTo>
                    <a:pt x="5479732" y="7200"/>
                  </a:lnTo>
                  <a:lnTo>
                    <a:pt x="5807087" y="7200"/>
                  </a:lnTo>
                  <a:lnTo>
                    <a:pt x="5807087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96017" y="3706542"/>
              <a:ext cx="1126490" cy="5304155"/>
            </a:xfrm>
            <a:custGeom>
              <a:avLst/>
              <a:gdLst/>
              <a:ahLst/>
              <a:cxnLst/>
              <a:rect l="l" t="t" r="r" b="b"/>
              <a:pathLst>
                <a:path w="1126489" h="5304155">
                  <a:moveTo>
                    <a:pt x="52489" y="4365968"/>
                  </a:moveTo>
                  <a:lnTo>
                    <a:pt x="50431" y="4355757"/>
                  </a:lnTo>
                  <a:lnTo>
                    <a:pt x="44805" y="4347413"/>
                  </a:lnTo>
                  <a:lnTo>
                    <a:pt x="36461" y="4341787"/>
                  </a:lnTo>
                  <a:lnTo>
                    <a:pt x="26250" y="4339729"/>
                  </a:lnTo>
                  <a:lnTo>
                    <a:pt x="16027" y="4341787"/>
                  </a:lnTo>
                  <a:lnTo>
                    <a:pt x="7696" y="4347413"/>
                  </a:lnTo>
                  <a:lnTo>
                    <a:pt x="2070" y="4355757"/>
                  </a:lnTo>
                  <a:lnTo>
                    <a:pt x="0" y="4365968"/>
                  </a:lnTo>
                  <a:lnTo>
                    <a:pt x="2070" y="4376178"/>
                  </a:lnTo>
                  <a:lnTo>
                    <a:pt x="7696" y="4384522"/>
                  </a:lnTo>
                  <a:lnTo>
                    <a:pt x="16027" y="4390148"/>
                  </a:lnTo>
                  <a:lnTo>
                    <a:pt x="26250" y="4392206"/>
                  </a:lnTo>
                  <a:lnTo>
                    <a:pt x="36461" y="4390148"/>
                  </a:lnTo>
                  <a:lnTo>
                    <a:pt x="44805" y="4384522"/>
                  </a:lnTo>
                  <a:lnTo>
                    <a:pt x="50431" y="4376178"/>
                  </a:lnTo>
                  <a:lnTo>
                    <a:pt x="52489" y="4365968"/>
                  </a:lnTo>
                  <a:close/>
                </a:path>
                <a:path w="1126489" h="5304155">
                  <a:moveTo>
                    <a:pt x="1126274" y="5296928"/>
                  </a:moveTo>
                  <a:lnTo>
                    <a:pt x="809574" y="5296928"/>
                  </a:lnTo>
                  <a:lnTo>
                    <a:pt x="94780" y="4462145"/>
                  </a:lnTo>
                  <a:lnTo>
                    <a:pt x="127406" y="4446727"/>
                  </a:lnTo>
                  <a:lnTo>
                    <a:pt x="104622" y="4435500"/>
                  </a:lnTo>
                  <a:lnTo>
                    <a:pt x="39954" y="4403636"/>
                  </a:lnTo>
                  <a:lnTo>
                    <a:pt x="69062" y="4496676"/>
                  </a:lnTo>
                  <a:lnTo>
                    <a:pt x="70129" y="4494238"/>
                  </a:lnTo>
                  <a:lnTo>
                    <a:pt x="71247" y="4491850"/>
                  </a:lnTo>
                  <a:lnTo>
                    <a:pt x="89306" y="4466831"/>
                  </a:lnTo>
                  <a:lnTo>
                    <a:pt x="805180" y="5302872"/>
                  </a:lnTo>
                  <a:lnTo>
                    <a:pt x="806259" y="5304129"/>
                  </a:lnTo>
                  <a:lnTo>
                    <a:pt x="807910" y="5304129"/>
                  </a:lnTo>
                  <a:lnTo>
                    <a:pt x="1126274" y="5304129"/>
                  </a:lnTo>
                  <a:lnTo>
                    <a:pt x="1126274" y="5296928"/>
                  </a:lnTo>
                  <a:close/>
                </a:path>
                <a:path w="1126489" h="5304155">
                  <a:moveTo>
                    <a:pt x="1126274" y="0"/>
                  </a:moveTo>
                  <a:lnTo>
                    <a:pt x="807910" y="0"/>
                  </a:lnTo>
                  <a:lnTo>
                    <a:pt x="806259" y="0"/>
                  </a:lnTo>
                  <a:lnTo>
                    <a:pt x="805180" y="1270"/>
                  </a:lnTo>
                  <a:lnTo>
                    <a:pt x="89306" y="837311"/>
                  </a:lnTo>
                  <a:lnTo>
                    <a:pt x="88442" y="836485"/>
                  </a:lnTo>
                  <a:lnTo>
                    <a:pt x="86741" y="834783"/>
                  </a:lnTo>
                  <a:lnTo>
                    <a:pt x="69062" y="807453"/>
                  </a:lnTo>
                  <a:lnTo>
                    <a:pt x="41757" y="894715"/>
                  </a:lnTo>
                  <a:lnTo>
                    <a:pt x="36461" y="891133"/>
                  </a:lnTo>
                  <a:lnTo>
                    <a:pt x="26250" y="889076"/>
                  </a:lnTo>
                  <a:lnTo>
                    <a:pt x="16027" y="891133"/>
                  </a:lnTo>
                  <a:lnTo>
                    <a:pt x="7696" y="896759"/>
                  </a:lnTo>
                  <a:lnTo>
                    <a:pt x="2070" y="905103"/>
                  </a:lnTo>
                  <a:lnTo>
                    <a:pt x="0" y="915314"/>
                  </a:lnTo>
                  <a:lnTo>
                    <a:pt x="2070" y="925537"/>
                  </a:lnTo>
                  <a:lnTo>
                    <a:pt x="7696" y="933869"/>
                  </a:lnTo>
                  <a:lnTo>
                    <a:pt x="16027" y="939495"/>
                  </a:lnTo>
                  <a:lnTo>
                    <a:pt x="26250" y="941565"/>
                  </a:lnTo>
                  <a:lnTo>
                    <a:pt x="36461" y="939495"/>
                  </a:lnTo>
                  <a:lnTo>
                    <a:pt x="44805" y="933869"/>
                  </a:lnTo>
                  <a:lnTo>
                    <a:pt x="50431" y="925537"/>
                  </a:lnTo>
                  <a:lnTo>
                    <a:pt x="52489" y="915314"/>
                  </a:lnTo>
                  <a:lnTo>
                    <a:pt x="50431" y="905103"/>
                  </a:lnTo>
                  <a:lnTo>
                    <a:pt x="45478" y="897788"/>
                  </a:lnTo>
                  <a:lnTo>
                    <a:pt x="104622" y="868629"/>
                  </a:lnTo>
                  <a:lnTo>
                    <a:pt x="127406" y="857415"/>
                  </a:lnTo>
                  <a:lnTo>
                    <a:pt x="124828" y="856729"/>
                  </a:lnTo>
                  <a:lnTo>
                    <a:pt x="122288" y="855992"/>
                  </a:lnTo>
                  <a:lnTo>
                    <a:pt x="94780" y="841997"/>
                  </a:lnTo>
                  <a:lnTo>
                    <a:pt x="809574" y="7200"/>
                  </a:lnTo>
                  <a:lnTo>
                    <a:pt x="1126274" y="7200"/>
                  </a:lnTo>
                  <a:lnTo>
                    <a:pt x="1126274" y="0"/>
                  </a:lnTo>
                  <a:close/>
                </a:path>
              </a:pathLst>
            </a:custGeom>
            <a:solidFill>
              <a:srgbClr val="CF94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93750" y="6334632"/>
              <a:ext cx="52705" cy="52705"/>
            </a:xfrm>
            <a:custGeom>
              <a:avLst/>
              <a:gdLst/>
              <a:ahLst/>
              <a:cxnLst/>
              <a:rect l="l" t="t" r="r" b="b"/>
              <a:pathLst>
                <a:path w="52704" h="52704">
                  <a:moveTo>
                    <a:pt x="26240" y="0"/>
                  </a:moveTo>
                  <a:lnTo>
                    <a:pt x="16025" y="2062"/>
                  </a:lnTo>
                  <a:lnTo>
                    <a:pt x="7684" y="7686"/>
                  </a:lnTo>
                  <a:lnTo>
                    <a:pt x="2061" y="16028"/>
                  </a:lnTo>
                  <a:lnTo>
                    <a:pt x="0" y="26243"/>
                  </a:lnTo>
                  <a:lnTo>
                    <a:pt x="2061" y="36457"/>
                  </a:lnTo>
                  <a:lnTo>
                    <a:pt x="7684" y="44798"/>
                  </a:lnTo>
                  <a:lnTo>
                    <a:pt x="16025" y="50422"/>
                  </a:lnTo>
                  <a:lnTo>
                    <a:pt x="26240" y="52484"/>
                  </a:lnTo>
                  <a:lnTo>
                    <a:pt x="36455" y="50422"/>
                  </a:lnTo>
                  <a:lnTo>
                    <a:pt x="44797" y="44798"/>
                  </a:lnTo>
                  <a:lnTo>
                    <a:pt x="50421" y="36457"/>
                  </a:lnTo>
                  <a:lnTo>
                    <a:pt x="52484" y="26243"/>
                  </a:lnTo>
                  <a:lnTo>
                    <a:pt x="50421" y="16028"/>
                  </a:lnTo>
                  <a:lnTo>
                    <a:pt x="44797" y="7686"/>
                  </a:lnTo>
                  <a:lnTo>
                    <a:pt x="36455" y="2062"/>
                  </a:lnTo>
                  <a:lnTo>
                    <a:pt x="2624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44334" y="6562342"/>
            <a:ext cx="726440" cy="2298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50" spc="-10" dirty="0">
                <a:solidFill>
                  <a:srgbClr val="151616"/>
                </a:solidFill>
                <a:latin typeface="Arial"/>
                <a:cs typeface="Arial"/>
              </a:rPr>
              <a:t>CENTRE</a:t>
            </a:r>
            <a:endParaRPr sz="1350">
              <a:latin typeface="Arial"/>
              <a:cs typeface="Arial"/>
            </a:endParaRPr>
          </a:p>
        </p:txBody>
      </p:sp>
      <p:grpSp>
        <p:nvGrpSpPr>
          <p:cNvPr id="25" name="object 25"/>
          <p:cNvGrpSpPr>
            <a:grpSpLocks noGrp="1" noUngrp="1" noRot="1" noMove="1" noResize="1"/>
          </p:cNvGrpSpPr>
          <p:nvPr/>
        </p:nvGrpSpPr>
        <p:grpSpPr>
          <a:xfrm>
            <a:off x="1164173" y="3664485"/>
            <a:ext cx="6031865" cy="4886325"/>
            <a:chOff x="1164173" y="3664485"/>
            <a:chExt cx="6031865" cy="4886325"/>
          </a:xfrm>
        </p:grpSpPr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35967" y="6383714"/>
              <a:ext cx="405130" cy="306070"/>
            </a:xfrm>
            <a:custGeom>
              <a:avLst/>
              <a:gdLst/>
              <a:ahLst/>
              <a:cxnLst/>
              <a:rect l="l" t="t" r="r" b="b"/>
              <a:pathLst>
                <a:path w="405129" h="306070">
                  <a:moveTo>
                    <a:pt x="207007" y="304444"/>
                  </a:moveTo>
                  <a:lnTo>
                    <a:pt x="208083" y="305992"/>
                  </a:lnTo>
                  <a:lnTo>
                    <a:pt x="209962" y="305992"/>
                  </a:lnTo>
                  <a:lnTo>
                    <a:pt x="207007" y="304444"/>
                  </a:lnTo>
                  <a:close/>
                </a:path>
                <a:path w="405129" h="306070">
                  <a:moveTo>
                    <a:pt x="405089" y="298792"/>
                  </a:moveTo>
                  <a:lnTo>
                    <a:pt x="211843" y="298792"/>
                  </a:lnTo>
                  <a:lnTo>
                    <a:pt x="212918" y="300341"/>
                  </a:lnTo>
                  <a:lnTo>
                    <a:pt x="207007" y="304444"/>
                  </a:lnTo>
                  <a:lnTo>
                    <a:pt x="209962" y="305992"/>
                  </a:lnTo>
                  <a:lnTo>
                    <a:pt x="405089" y="305992"/>
                  </a:lnTo>
                  <a:lnTo>
                    <a:pt x="405089" y="298792"/>
                  </a:lnTo>
                  <a:close/>
                </a:path>
                <a:path w="405129" h="306070">
                  <a:moveTo>
                    <a:pt x="48641" y="63746"/>
                  </a:moveTo>
                  <a:lnTo>
                    <a:pt x="47623" y="64382"/>
                  </a:lnTo>
                  <a:lnTo>
                    <a:pt x="45633" y="65721"/>
                  </a:lnTo>
                  <a:lnTo>
                    <a:pt x="43682" y="67122"/>
                  </a:lnTo>
                  <a:lnTo>
                    <a:pt x="42730" y="67851"/>
                  </a:lnTo>
                  <a:lnTo>
                    <a:pt x="207007" y="304444"/>
                  </a:lnTo>
                  <a:lnTo>
                    <a:pt x="209962" y="298792"/>
                  </a:lnTo>
                  <a:lnTo>
                    <a:pt x="211843" y="298792"/>
                  </a:lnTo>
                  <a:lnTo>
                    <a:pt x="48641" y="63746"/>
                  </a:lnTo>
                  <a:close/>
                </a:path>
                <a:path w="405129" h="306070">
                  <a:moveTo>
                    <a:pt x="211843" y="298792"/>
                  </a:moveTo>
                  <a:lnTo>
                    <a:pt x="209962" y="298792"/>
                  </a:lnTo>
                  <a:lnTo>
                    <a:pt x="207007" y="304444"/>
                  </a:lnTo>
                  <a:lnTo>
                    <a:pt x="212918" y="300341"/>
                  </a:lnTo>
                  <a:lnTo>
                    <a:pt x="211843" y="298792"/>
                  </a:lnTo>
                  <a:close/>
                </a:path>
                <a:path w="405129" h="306070">
                  <a:moveTo>
                    <a:pt x="0" y="0"/>
                  </a:moveTo>
                  <a:lnTo>
                    <a:pt x="19561" y="95511"/>
                  </a:lnTo>
                  <a:lnTo>
                    <a:pt x="20868" y="93186"/>
                  </a:lnTo>
                  <a:lnTo>
                    <a:pt x="22222" y="90925"/>
                  </a:lnTo>
                  <a:lnTo>
                    <a:pt x="42730" y="67851"/>
                  </a:lnTo>
                  <a:lnTo>
                    <a:pt x="22726" y="39042"/>
                  </a:lnTo>
                  <a:lnTo>
                    <a:pt x="28638" y="34937"/>
                  </a:lnTo>
                  <a:lnTo>
                    <a:pt x="55853" y="34937"/>
                  </a:lnTo>
                  <a:lnTo>
                    <a:pt x="0" y="0"/>
                  </a:lnTo>
                  <a:close/>
                </a:path>
                <a:path w="405129" h="306070">
                  <a:moveTo>
                    <a:pt x="28638" y="34937"/>
                  </a:moveTo>
                  <a:lnTo>
                    <a:pt x="22726" y="39042"/>
                  </a:lnTo>
                  <a:lnTo>
                    <a:pt x="42730" y="67851"/>
                  </a:lnTo>
                  <a:lnTo>
                    <a:pt x="43682" y="67122"/>
                  </a:lnTo>
                  <a:lnTo>
                    <a:pt x="45633" y="65721"/>
                  </a:lnTo>
                  <a:lnTo>
                    <a:pt x="47623" y="64382"/>
                  </a:lnTo>
                  <a:lnTo>
                    <a:pt x="48641" y="63746"/>
                  </a:lnTo>
                  <a:lnTo>
                    <a:pt x="28638" y="34937"/>
                  </a:lnTo>
                  <a:close/>
                </a:path>
                <a:path w="405129" h="306070">
                  <a:moveTo>
                    <a:pt x="55853" y="34937"/>
                  </a:moveTo>
                  <a:lnTo>
                    <a:pt x="28638" y="34937"/>
                  </a:lnTo>
                  <a:lnTo>
                    <a:pt x="48641" y="63746"/>
                  </a:lnTo>
                  <a:lnTo>
                    <a:pt x="49662" y="63107"/>
                  </a:lnTo>
                  <a:lnTo>
                    <a:pt x="51738" y="61890"/>
                  </a:lnTo>
                  <a:lnTo>
                    <a:pt x="82655" y="51702"/>
                  </a:lnTo>
                  <a:lnTo>
                    <a:pt x="55853" y="3493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06172" y="4638787"/>
              <a:ext cx="4830445" cy="3441700"/>
            </a:xfrm>
            <a:custGeom>
              <a:avLst/>
              <a:gdLst/>
              <a:ahLst/>
              <a:cxnLst/>
              <a:rect l="l" t="t" r="r" b="b"/>
              <a:pathLst>
                <a:path w="4830445" h="3441700">
                  <a:moveTo>
                    <a:pt x="2415120" y="3441517"/>
                  </a:moveTo>
                  <a:lnTo>
                    <a:pt x="2471327" y="3441060"/>
                  </a:lnTo>
                  <a:lnTo>
                    <a:pt x="2527219" y="3439696"/>
                  </a:lnTo>
                  <a:lnTo>
                    <a:pt x="2582783" y="3437435"/>
                  </a:lnTo>
                  <a:lnTo>
                    <a:pt x="2638004" y="3434286"/>
                  </a:lnTo>
                  <a:lnTo>
                    <a:pt x="2692869" y="3430261"/>
                  </a:lnTo>
                  <a:lnTo>
                    <a:pt x="2747364" y="3425367"/>
                  </a:lnTo>
                  <a:lnTo>
                    <a:pt x="2801476" y="3419617"/>
                  </a:lnTo>
                  <a:lnTo>
                    <a:pt x="2855189" y="3413018"/>
                  </a:lnTo>
                  <a:lnTo>
                    <a:pt x="2908491" y="3405582"/>
                  </a:lnTo>
                  <a:lnTo>
                    <a:pt x="2961367" y="3397318"/>
                  </a:lnTo>
                  <a:lnTo>
                    <a:pt x="3013803" y="3388236"/>
                  </a:lnTo>
                  <a:lnTo>
                    <a:pt x="3065786" y="3378345"/>
                  </a:lnTo>
                  <a:lnTo>
                    <a:pt x="3117302" y="3367657"/>
                  </a:lnTo>
                  <a:lnTo>
                    <a:pt x="3168336" y="3356180"/>
                  </a:lnTo>
                  <a:lnTo>
                    <a:pt x="3218876" y="3343925"/>
                  </a:lnTo>
                  <a:lnTo>
                    <a:pt x="3268906" y="3330901"/>
                  </a:lnTo>
                  <a:lnTo>
                    <a:pt x="3318414" y="3317119"/>
                  </a:lnTo>
                  <a:lnTo>
                    <a:pt x="3367385" y="3302588"/>
                  </a:lnTo>
                  <a:lnTo>
                    <a:pt x="3415805" y="3287319"/>
                  </a:lnTo>
                  <a:lnTo>
                    <a:pt x="3463661" y="3271320"/>
                  </a:lnTo>
                  <a:lnTo>
                    <a:pt x="3510938" y="3254602"/>
                  </a:lnTo>
                  <a:lnTo>
                    <a:pt x="3557622" y="3237176"/>
                  </a:lnTo>
                  <a:lnTo>
                    <a:pt x="3603701" y="3219050"/>
                  </a:lnTo>
                  <a:lnTo>
                    <a:pt x="3649159" y="3200235"/>
                  </a:lnTo>
                  <a:lnTo>
                    <a:pt x="3693984" y="3180740"/>
                  </a:lnTo>
                  <a:lnTo>
                    <a:pt x="3738160" y="3160576"/>
                  </a:lnTo>
                  <a:lnTo>
                    <a:pt x="3781675" y="3139752"/>
                  </a:lnTo>
                  <a:lnTo>
                    <a:pt x="3824514" y="3118279"/>
                  </a:lnTo>
                  <a:lnTo>
                    <a:pt x="3866663" y="3096165"/>
                  </a:lnTo>
                  <a:lnTo>
                    <a:pt x="3908109" y="3073422"/>
                  </a:lnTo>
                  <a:lnTo>
                    <a:pt x="3948838" y="3050059"/>
                  </a:lnTo>
                  <a:lnTo>
                    <a:pt x="3988835" y="3026086"/>
                  </a:lnTo>
                  <a:lnTo>
                    <a:pt x="4028087" y="3001512"/>
                  </a:lnTo>
                  <a:lnTo>
                    <a:pt x="4066580" y="2976348"/>
                  </a:lnTo>
                  <a:lnTo>
                    <a:pt x="4104300" y="2950604"/>
                  </a:lnTo>
                  <a:lnTo>
                    <a:pt x="4141234" y="2924289"/>
                  </a:lnTo>
                  <a:lnTo>
                    <a:pt x="4177366" y="2897414"/>
                  </a:lnTo>
                  <a:lnTo>
                    <a:pt x="4212684" y="2869988"/>
                  </a:lnTo>
                  <a:lnTo>
                    <a:pt x="4247173" y="2842021"/>
                  </a:lnTo>
                  <a:lnTo>
                    <a:pt x="4280820" y="2813523"/>
                  </a:lnTo>
                  <a:lnTo>
                    <a:pt x="4313611" y="2784504"/>
                  </a:lnTo>
                  <a:lnTo>
                    <a:pt x="4345531" y="2754974"/>
                  </a:lnTo>
                  <a:lnTo>
                    <a:pt x="4376568" y="2724943"/>
                  </a:lnTo>
                  <a:lnTo>
                    <a:pt x="4406706" y="2694420"/>
                  </a:lnTo>
                  <a:lnTo>
                    <a:pt x="4435932" y="2663416"/>
                  </a:lnTo>
                  <a:lnTo>
                    <a:pt x="4464233" y="2631940"/>
                  </a:lnTo>
                  <a:lnTo>
                    <a:pt x="4491594" y="2600003"/>
                  </a:lnTo>
                  <a:lnTo>
                    <a:pt x="4518002" y="2567614"/>
                  </a:lnTo>
                  <a:lnTo>
                    <a:pt x="4543442" y="2534783"/>
                  </a:lnTo>
                  <a:lnTo>
                    <a:pt x="4567900" y="2501521"/>
                  </a:lnTo>
                  <a:lnTo>
                    <a:pt x="4591364" y="2467836"/>
                  </a:lnTo>
                  <a:lnTo>
                    <a:pt x="4613818" y="2433739"/>
                  </a:lnTo>
                  <a:lnTo>
                    <a:pt x="4635249" y="2399240"/>
                  </a:lnTo>
                  <a:lnTo>
                    <a:pt x="4655644" y="2364348"/>
                  </a:lnTo>
                  <a:lnTo>
                    <a:pt x="4674987" y="2329074"/>
                  </a:lnTo>
                  <a:lnTo>
                    <a:pt x="4693266" y="2293428"/>
                  </a:lnTo>
                  <a:lnTo>
                    <a:pt x="4710466" y="2257419"/>
                  </a:lnTo>
                  <a:lnTo>
                    <a:pt x="4726574" y="2221057"/>
                  </a:lnTo>
                  <a:lnTo>
                    <a:pt x="4741576" y="2184352"/>
                  </a:lnTo>
                  <a:lnTo>
                    <a:pt x="4755457" y="2147314"/>
                  </a:lnTo>
                  <a:lnTo>
                    <a:pt x="4768204" y="2109954"/>
                  </a:lnTo>
                  <a:lnTo>
                    <a:pt x="4779802" y="2072280"/>
                  </a:lnTo>
                  <a:lnTo>
                    <a:pt x="4790239" y="2034302"/>
                  </a:lnTo>
                  <a:lnTo>
                    <a:pt x="4799500" y="1996032"/>
                  </a:lnTo>
                  <a:lnTo>
                    <a:pt x="4807572" y="1957478"/>
                  </a:lnTo>
                  <a:lnTo>
                    <a:pt x="4814440" y="1918650"/>
                  </a:lnTo>
                  <a:lnTo>
                    <a:pt x="4820090" y="1879559"/>
                  </a:lnTo>
                  <a:lnTo>
                    <a:pt x="4824509" y="1840214"/>
                  </a:lnTo>
                  <a:lnTo>
                    <a:pt x="4827682" y="1800625"/>
                  </a:lnTo>
                  <a:lnTo>
                    <a:pt x="4829596" y="1760802"/>
                  </a:lnTo>
                  <a:lnTo>
                    <a:pt x="4830237" y="1720756"/>
                  </a:lnTo>
                  <a:lnTo>
                    <a:pt x="4829596" y="1680709"/>
                  </a:lnTo>
                  <a:lnTo>
                    <a:pt x="4827682" y="1640886"/>
                  </a:lnTo>
                  <a:lnTo>
                    <a:pt x="4824509" y="1601297"/>
                  </a:lnTo>
                  <a:lnTo>
                    <a:pt x="4820090" y="1561952"/>
                  </a:lnTo>
                  <a:lnTo>
                    <a:pt x="4814440" y="1522861"/>
                  </a:lnTo>
                  <a:lnTo>
                    <a:pt x="4807572" y="1484034"/>
                  </a:lnTo>
                  <a:lnTo>
                    <a:pt x="4799500" y="1445480"/>
                  </a:lnTo>
                  <a:lnTo>
                    <a:pt x="4790239" y="1407209"/>
                  </a:lnTo>
                  <a:lnTo>
                    <a:pt x="4779802" y="1369232"/>
                  </a:lnTo>
                  <a:lnTo>
                    <a:pt x="4768204" y="1331558"/>
                  </a:lnTo>
                  <a:lnTo>
                    <a:pt x="4755457" y="1294197"/>
                  </a:lnTo>
                  <a:lnTo>
                    <a:pt x="4741576" y="1257160"/>
                  </a:lnTo>
                  <a:lnTo>
                    <a:pt x="4726574" y="1220455"/>
                  </a:lnTo>
                  <a:lnTo>
                    <a:pt x="4710466" y="1184093"/>
                  </a:lnTo>
                  <a:lnTo>
                    <a:pt x="4693266" y="1148084"/>
                  </a:lnTo>
                  <a:lnTo>
                    <a:pt x="4674987" y="1112438"/>
                  </a:lnTo>
                  <a:lnTo>
                    <a:pt x="4655644" y="1077164"/>
                  </a:lnTo>
                  <a:lnTo>
                    <a:pt x="4635249" y="1042273"/>
                  </a:lnTo>
                  <a:lnTo>
                    <a:pt x="4613818" y="1007774"/>
                  </a:lnTo>
                  <a:lnTo>
                    <a:pt x="4591364" y="973677"/>
                  </a:lnTo>
                  <a:lnTo>
                    <a:pt x="4567900" y="939992"/>
                  </a:lnTo>
                  <a:lnTo>
                    <a:pt x="4543442" y="906729"/>
                  </a:lnTo>
                  <a:lnTo>
                    <a:pt x="4518002" y="873899"/>
                  </a:lnTo>
                  <a:lnTo>
                    <a:pt x="4491594" y="841510"/>
                  </a:lnTo>
                  <a:lnTo>
                    <a:pt x="4464233" y="809573"/>
                  </a:lnTo>
                  <a:lnTo>
                    <a:pt x="4435932" y="778097"/>
                  </a:lnTo>
                  <a:lnTo>
                    <a:pt x="4406706" y="747093"/>
                  </a:lnTo>
                  <a:lnTo>
                    <a:pt x="4376568" y="716571"/>
                  </a:lnTo>
                  <a:lnTo>
                    <a:pt x="4345531" y="686540"/>
                  </a:lnTo>
                  <a:lnTo>
                    <a:pt x="4313611" y="657010"/>
                  </a:lnTo>
                  <a:lnTo>
                    <a:pt x="4280820" y="627991"/>
                  </a:lnTo>
                  <a:lnTo>
                    <a:pt x="4247173" y="599493"/>
                  </a:lnTo>
                  <a:lnTo>
                    <a:pt x="4212684" y="571526"/>
                  </a:lnTo>
                  <a:lnTo>
                    <a:pt x="4177366" y="544100"/>
                  </a:lnTo>
                  <a:lnTo>
                    <a:pt x="4141234" y="517225"/>
                  </a:lnTo>
                  <a:lnTo>
                    <a:pt x="4104300" y="490910"/>
                  </a:lnTo>
                  <a:lnTo>
                    <a:pt x="4066580" y="465166"/>
                  </a:lnTo>
                  <a:lnTo>
                    <a:pt x="4028087" y="440002"/>
                  </a:lnTo>
                  <a:lnTo>
                    <a:pt x="3988835" y="415429"/>
                  </a:lnTo>
                  <a:lnTo>
                    <a:pt x="3948838" y="391456"/>
                  </a:lnTo>
                  <a:lnTo>
                    <a:pt x="3908109" y="368092"/>
                  </a:lnTo>
                  <a:lnTo>
                    <a:pt x="3866663" y="345349"/>
                  </a:lnTo>
                  <a:lnTo>
                    <a:pt x="3824514" y="323236"/>
                  </a:lnTo>
                  <a:lnTo>
                    <a:pt x="3781675" y="301763"/>
                  </a:lnTo>
                  <a:lnTo>
                    <a:pt x="3738160" y="280939"/>
                  </a:lnTo>
                  <a:lnTo>
                    <a:pt x="3693984" y="260775"/>
                  </a:lnTo>
                  <a:lnTo>
                    <a:pt x="3649159" y="241281"/>
                  </a:lnTo>
                  <a:lnTo>
                    <a:pt x="3603701" y="222465"/>
                  </a:lnTo>
                  <a:lnTo>
                    <a:pt x="3557622" y="204340"/>
                  </a:lnTo>
                  <a:lnTo>
                    <a:pt x="3510938" y="186913"/>
                  </a:lnTo>
                  <a:lnTo>
                    <a:pt x="3463661" y="170195"/>
                  </a:lnTo>
                  <a:lnTo>
                    <a:pt x="3415805" y="154197"/>
                  </a:lnTo>
                  <a:lnTo>
                    <a:pt x="3367385" y="138927"/>
                  </a:lnTo>
                  <a:lnTo>
                    <a:pt x="3318414" y="124396"/>
                  </a:lnTo>
                  <a:lnTo>
                    <a:pt x="3268906" y="110614"/>
                  </a:lnTo>
                  <a:lnTo>
                    <a:pt x="3218876" y="97591"/>
                  </a:lnTo>
                  <a:lnTo>
                    <a:pt x="3168336" y="85336"/>
                  </a:lnTo>
                  <a:lnTo>
                    <a:pt x="3117302" y="73859"/>
                  </a:lnTo>
                  <a:lnTo>
                    <a:pt x="3065786" y="63171"/>
                  </a:lnTo>
                  <a:lnTo>
                    <a:pt x="3013803" y="53280"/>
                  </a:lnTo>
                  <a:lnTo>
                    <a:pt x="2961367" y="44198"/>
                  </a:lnTo>
                  <a:lnTo>
                    <a:pt x="2908491" y="35934"/>
                  </a:lnTo>
                  <a:lnTo>
                    <a:pt x="2855189" y="28498"/>
                  </a:lnTo>
                  <a:lnTo>
                    <a:pt x="2801476" y="21899"/>
                  </a:lnTo>
                  <a:lnTo>
                    <a:pt x="2747364" y="16149"/>
                  </a:lnTo>
                  <a:lnTo>
                    <a:pt x="2692869" y="11255"/>
                  </a:lnTo>
                  <a:lnTo>
                    <a:pt x="2638004" y="7230"/>
                  </a:lnTo>
                  <a:lnTo>
                    <a:pt x="2582783" y="4081"/>
                  </a:lnTo>
                  <a:lnTo>
                    <a:pt x="2527219" y="1820"/>
                  </a:lnTo>
                  <a:lnTo>
                    <a:pt x="2471327" y="456"/>
                  </a:lnTo>
                  <a:lnTo>
                    <a:pt x="2415120" y="0"/>
                  </a:lnTo>
                  <a:lnTo>
                    <a:pt x="2358914" y="456"/>
                  </a:lnTo>
                  <a:lnTo>
                    <a:pt x="2303022" y="1820"/>
                  </a:lnTo>
                  <a:lnTo>
                    <a:pt x="2247458" y="4081"/>
                  </a:lnTo>
                  <a:lnTo>
                    <a:pt x="2192237" y="7230"/>
                  </a:lnTo>
                  <a:lnTo>
                    <a:pt x="2137372" y="11255"/>
                  </a:lnTo>
                  <a:lnTo>
                    <a:pt x="2082876" y="16149"/>
                  </a:lnTo>
                  <a:lnTo>
                    <a:pt x="2028765" y="21899"/>
                  </a:lnTo>
                  <a:lnTo>
                    <a:pt x="1975052" y="28498"/>
                  </a:lnTo>
                  <a:lnTo>
                    <a:pt x="1921750" y="35934"/>
                  </a:lnTo>
                  <a:lnTo>
                    <a:pt x="1868874" y="44198"/>
                  </a:lnTo>
                  <a:lnTo>
                    <a:pt x="1816438" y="53280"/>
                  </a:lnTo>
                  <a:lnTo>
                    <a:pt x="1764454" y="63171"/>
                  </a:lnTo>
                  <a:lnTo>
                    <a:pt x="1712939" y="73859"/>
                  </a:lnTo>
                  <a:lnTo>
                    <a:pt x="1661904" y="85336"/>
                  </a:lnTo>
                  <a:lnTo>
                    <a:pt x="1611364" y="97591"/>
                  </a:lnTo>
                  <a:lnTo>
                    <a:pt x="1561334" y="110614"/>
                  </a:lnTo>
                  <a:lnTo>
                    <a:pt x="1511826" y="124396"/>
                  </a:lnTo>
                  <a:lnTo>
                    <a:pt x="1462855" y="138927"/>
                  </a:lnTo>
                  <a:lnTo>
                    <a:pt x="1414435" y="154197"/>
                  </a:lnTo>
                  <a:lnTo>
                    <a:pt x="1366580" y="170195"/>
                  </a:lnTo>
                  <a:lnTo>
                    <a:pt x="1319302" y="186913"/>
                  </a:lnTo>
                  <a:lnTo>
                    <a:pt x="1272617" y="204340"/>
                  </a:lnTo>
                  <a:lnTo>
                    <a:pt x="1226539" y="222465"/>
                  </a:lnTo>
                  <a:lnTo>
                    <a:pt x="1181080" y="241281"/>
                  </a:lnTo>
                  <a:lnTo>
                    <a:pt x="1136256" y="260775"/>
                  </a:lnTo>
                  <a:lnTo>
                    <a:pt x="1092079" y="280939"/>
                  </a:lnTo>
                  <a:lnTo>
                    <a:pt x="1048564" y="301763"/>
                  </a:lnTo>
                  <a:lnTo>
                    <a:pt x="1005725" y="323236"/>
                  </a:lnTo>
                  <a:lnTo>
                    <a:pt x="963576" y="345349"/>
                  </a:lnTo>
                  <a:lnTo>
                    <a:pt x="922130" y="368092"/>
                  </a:lnTo>
                  <a:lnTo>
                    <a:pt x="881401" y="391456"/>
                  </a:lnTo>
                  <a:lnTo>
                    <a:pt x="841404" y="415429"/>
                  </a:lnTo>
                  <a:lnTo>
                    <a:pt x="802152" y="440002"/>
                  </a:lnTo>
                  <a:lnTo>
                    <a:pt x="763659" y="465166"/>
                  </a:lnTo>
                  <a:lnTo>
                    <a:pt x="725939" y="490910"/>
                  </a:lnTo>
                  <a:lnTo>
                    <a:pt x="689005" y="517225"/>
                  </a:lnTo>
                  <a:lnTo>
                    <a:pt x="652873" y="544100"/>
                  </a:lnTo>
                  <a:lnTo>
                    <a:pt x="617555" y="571526"/>
                  </a:lnTo>
                  <a:lnTo>
                    <a:pt x="583065" y="599493"/>
                  </a:lnTo>
                  <a:lnTo>
                    <a:pt x="549418" y="627991"/>
                  </a:lnTo>
                  <a:lnTo>
                    <a:pt x="516628" y="657010"/>
                  </a:lnTo>
                  <a:lnTo>
                    <a:pt x="484707" y="686540"/>
                  </a:lnTo>
                  <a:lnTo>
                    <a:pt x="453671" y="716571"/>
                  </a:lnTo>
                  <a:lnTo>
                    <a:pt x="423532" y="747093"/>
                  </a:lnTo>
                  <a:lnTo>
                    <a:pt x="394306" y="778097"/>
                  </a:lnTo>
                  <a:lnTo>
                    <a:pt x="366005" y="809573"/>
                  </a:lnTo>
                  <a:lnTo>
                    <a:pt x="338644" y="841510"/>
                  </a:lnTo>
                  <a:lnTo>
                    <a:pt x="312236" y="873899"/>
                  </a:lnTo>
                  <a:lnTo>
                    <a:pt x="286796" y="906729"/>
                  </a:lnTo>
                  <a:lnTo>
                    <a:pt x="262337" y="939992"/>
                  </a:lnTo>
                  <a:lnTo>
                    <a:pt x="238874" y="973677"/>
                  </a:lnTo>
                  <a:lnTo>
                    <a:pt x="216420" y="1007774"/>
                  </a:lnTo>
                  <a:lnTo>
                    <a:pt x="194988" y="1042273"/>
                  </a:lnTo>
                  <a:lnTo>
                    <a:pt x="174594" y="1077164"/>
                  </a:lnTo>
                  <a:lnTo>
                    <a:pt x="155250" y="1112438"/>
                  </a:lnTo>
                  <a:lnTo>
                    <a:pt x="136971" y="1148084"/>
                  </a:lnTo>
                  <a:lnTo>
                    <a:pt x="119771" y="1184093"/>
                  </a:lnTo>
                  <a:lnTo>
                    <a:pt x="103663" y="1220455"/>
                  </a:lnTo>
                  <a:lnTo>
                    <a:pt x="88662" y="1257160"/>
                  </a:lnTo>
                  <a:lnTo>
                    <a:pt x="74781" y="1294197"/>
                  </a:lnTo>
                  <a:lnTo>
                    <a:pt x="62034" y="1331558"/>
                  </a:lnTo>
                  <a:lnTo>
                    <a:pt x="50435" y="1369232"/>
                  </a:lnTo>
                  <a:lnTo>
                    <a:pt x="39998" y="1407209"/>
                  </a:lnTo>
                  <a:lnTo>
                    <a:pt x="30737" y="1445480"/>
                  </a:lnTo>
                  <a:lnTo>
                    <a:pt x="22665" y="1484034"/>
                  </a:lnTo>
                  <a:lnTo>
                    <a:pt x="15797" y="1522861"/>
                  </a:lnTo>
                  <a:lnTo>
                    <a:pt x="10147" y="1561952"/>
                  </a:lnTo>
                  <a:lnTo>
                    <a:pt x="5728" y="1601297"/>
                  </a:lnTo>
                  <a:lnTo>
                    <a:pt x="2555" y="1640886"/>
                  </a:lnTo>
                  <a:lnTo>
                    <a:pt x="641" y="1680709"/>
                  </a:lnTo>
                  <a:lnTo>
                    <a:pt x="0" y="1720756"/>
                  </a:lnTo>
                  <a:lnTo>
                    <a:pt x="641" y="1760802"/>
                  </a:lnTo>
                  <a:lnTo>
                    <a:pt x="2555" y="1800625"/>
                  </a:lnTo>
                  <a:lnTo>
                    <a:pt x="5728" y="1840214"/>
                  </a:lnTo>
                  <a:lnTo>
                    <a:pt x="10147" y="1879559"/>
                  </a:lnTo>
                  <a:lnTo>
                    <a:pt x="15797" y="1918650"/>
                  </a:lnTo>
                  <a:lnTo>
                    <a:pt x="22665" y="1957478"/>
                  </a:lnTo>
                  <a:lnTo>
                    <a:pt x="30737" y="1996032"/>
                  </a:lnTo>
                  <a:lnTo>
                    <a:pt x="39998" y="2034302"/>
                  </a:lnTo>
                  <a:lnTo>
                    <a:pt x="50435" y="2072280"/>
                  </a:lnTo>
                  <a:lnTo>
                    <a:pt x="62034" y="2109954"/>
                  </a:lnTo>
                  <a:lnTo>
                    <a:pt x="74781" y="2147314"/>
                  </a:lnTo>
                  <a:lnTo>
                    <a:pt x="88662" y="2184352"/>
                  </a:lnTo>
                  <a:lnTo>
                    <a:pt x="103663" y="2221057"/>
                  </a:lnTo>
                  <a:lnTo>
                    <a:pt x="119771" y="2257419"/>
                  </a:lnTo>
                  <a:lnTo>
                    <a:pt x="136971" y="2293428"/>
                  </a:lnTo>
                  <a:lnTo>
                    <a:pt x="155250" y="2329074"/>
                  </a:lnTo>
                  <a:lnTo>
                    <a:pt x="174594" y="2364348"/>
                  </a:lnTo>
                  <a:lnTo>
                    <a:pt x="194988" y="2399240"/>
                  </a:lnTo>
                  <a:lnTo>
                    <a:pt x="216420" y="2433739"/>
                  </a:lnTo>
                  <a:lnTo>
                    <a:pt x="238874" y="2467836"/>
                  </a:lnTo>
                  <a:lnTo>
                    <a:pt x="262337" y="2501521"/>
                  </a:lnTo>
                  <a:lnTo>
                    <a:pt x="286796" y="2534783"/>
                  </a:lnTo>
                  <a:lnTo>
                    <a:pt x="312236" y="2567614"/>
                  </a:lnTo>
                  <a:lnTo>
                    <a:pt x="338644" y="2600003"/>
                  </a:lnTo>
                  <a:lnTo>
                    <a:pt x="366005" y="2631940"/>
                  </a:lnTo>
                  <a:lnTo>
                    <a:pt x="394306" y="2663416"/>
                  </a:lnTo>
                  <a:lnTo>
                    <a:pt x="423532" y="2694420"/>
                  </a:lnTo>
                  <a:lnTo>
                    <a:pt x="453671" y="2724943"/>
                  </a:lnTo>
                  <a:lnTo>
                    <a:pt x="484707" y="2754974"/>
                  </a:lnTo>
                  <a:lnTo>
                    <a:pt x="516628" y="2784504"/>
                  </a:lnTo>
                  <a:lnTo>
                    <a:pt x="549418" y="2813523"/>
                  </a:lnTo>
                  <a:lnTo>
                    <a:pt x="583065" y="2842021"/>
                  </a:lnTo>
                  <a:lnTo>
                    <a:pt x="617555" y="2869988"/>
                  </a:lnTo>
                  <a:lnTo>
                    <a:pt x="652873" y="2897414"/>
                  </a:lnTo>
                  <a:lnTo>
                    <a:pt x="689005" y="2924289"/>
                  </a:lnTo>
                  <a:lnTo>
                    <a:pt x="725939" y="2950604"/>
                  </a:lnTo>
                  <a:lnTo>
                    <a:pt x="763659" y="2976348"/>
                  </a:lnTo>
                  <a:lnTo>
                    <a:pt x="802152" y="3001512"/>
                  </a:lnTo>
                  <a:lnTo>
                    <a:pt x="841404" y="3026086"/>
                  </a:lnTo>
                  <a:lnTo>
                    <a:pt x="881401" y="3050059"/>
                  </a:lnTo>
                  <a:lnTo>
                    <a:pt x="922130" y="3073422"/>
                  </a:lnTo>
                  <a:lnTo>
                    <a:pt x="963576" y="3096165"/>
                  </a:lnTo>
                  <a:lnTo>
                    <a:pt x="1005725" y="3118279"/>
                  </a:lnTo>
                  <a:lnTo>
                    <a:pt x="1048564" y="3139752"/>
                  </a:lnTo>
                  <a:lnTo>
                    <a:pt x="1092079" y="3160576"/>
                  </a:lnTo>
                  <a:lnTo>
                    <a:pt x="1136256" y="3180740"/>
                  </a:lnTo>
                  <a:lnTo>
                    <a:pt x="1181080" y="3200235"/>
                  </a:lnTo>
                  <a:lnTo>
                    <a:pt x="1226539" y="3219050"/>
                  </a:lnTo>
                  <a:lnTo>
                    <a:pt x="1272617" y="3237176"/>
                  </a:lnTo>
                  <a:lnTo>
                    <a:pt x="1319302" y="3254602"/>
                  </a:lnTo>
                  <a:lnTo>
                    <a:pt x="1366580" y="3271320"/>
                  </a:lnTo>
                  <a:lnTo>
                    <a:pt x="1414435" y="3287319"/>
                  </a:lnTo>
                  <a:lnTo>
                    <a:pt x="1462855" y="3302588"/>
                  </a:lnTo>
                  <a:lnTo>
                    <a:pt x="1511826" y="3317119"/>
                  </a:lnTo>
                  <a:lnTo>
                    <a:pt x="1561334" y="3330901"/>
                  </a:lnTo>
                  <a:lnTo>
                    <a:pt x="1611364" y="3343925"/>
                  </a:lnTo>
                  <a:lnTo>
                    <a:pt x="1661904" y="3356180"/>
                  </a:lnTo>
                  <a:lnTo>
                    <a:pt x="1712939" y="3367657"/>
                  </a:lnTo>
                  <a:lnTo>
                    <a:pt x="1764454" y="3378345"/>
                  </a:lnTo>
                  <a:lnTo>
                    <a:pt x="1816438" y="3388236"/>
                  </a:lnTo>
                  <a:lnTo>
                    <a:pt x="1868874" y="3397318"/>
                  </a:lnTo>
                  <a:lnTo>
                    <a:pt x="1921750" y="3405582"/>
                  </a:lnTo>
                  <a:lnTo>
                    <a:pt x="1975052" y="3413018"/>
                  </a:lnTo>
                  <a:lnTo>
                    <a:pt x="2028765" y="3419617"/>
                  </a:lnTo>
                  <a:lnTo>
                    <a:pt x="2082876" y="3425367"/>
                  </a:lnTo>
                  <a:lnTo>
                    <a:pt x="2137372" y="3430261"/>
                  </a:lnTo>
                  <a:lnTo>
                    <a:pt x="2192237" y="3434286"/>
                  </a:lnTo>
                  <a:lnTo>
                    <a:pt x="2247458" y="3437435"/>
                  </a:lnTo>
                  <a:lnTo>
                    <a:pt x="2303022" y="3439696"/>
                  </a:lnTo>
                  <a:lnTo>
                    <a:pt x="2358914" y="3441060"/>
                  </a:lnTo>
                  <a:lnTo>
                    <a:pt x="2415120" y="3441517"/>
                  </a:lnTo>
                  <a:close/>
                </a:path>
              </a:pathLst>
            </a:custGeom>
            <a:ln w="253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18848" y="4167169"/>
              <a:ext cx="2334895" cy="2186305"/>
            </a:xfrm>
            <a:custGeom>
              <a:avLst/>
              <a:gdLst/>
              <a:ahLst/>
              <a:cxnLst/>
              <a:rect l="l" t="t" r="r" b="b"/>
              <a:pathLst>
                <a:path w="2334895" h="2186304">
                  <a:moveTo>
                    <a:pt x="3" y="2185747"/>
                  </a:moveTo>
                  <a:lnTo>
                    <a:pt x="2292159" y="1423548"/>
                  </a:lnTo>
                </a:path>
                <a:path w="2334895" h="2186304">
                  <a:moveTo>
                    <a:pt x="2289023" y="1423501"/>
                  </a:moveTo>
                  <a:lnTo>
                    <a:pt x="2289023" y="1694797"/>
                  </a:lnTo>
                </a:path>
                <a:path w="2334895" h="2186304">
                  <a:moveTo>
                    <a:pt x="1636318" y="1642590"/>
                  </a:moveTo>
                  <a:lnTo>
                    <a:pt x="2334668" y="1642590"/>
                  </a:lnTo>
                </a:path>
                <a:path w="2334895" h="2186304">
                  <a:moveTo>
                    <a:pt x="3" y="2185747"/>
                  </a:moveTo>
                  <a:lnTo>
                    <a:pt x="1851155" y="633928"/>
                  </a:lnTo>
                </a:path>
                <a:path w="2334895" h="2186304">
                  <a:moveTo>
                    <a:pt x="1849705" y="635007"/>
                  </a:moveTo>
                  <a:lnTo>
                    <a:pt x="1849705" y="1127113"/>
                  </a:lnTo>
                </a:path>
                <a:path w="2334895" h="2186304">
                  <a:moveTo>
                    <a:pt x="1317513" y="1081173"/>
                  </a:moveTo>
                  <a:lnTo>
                    <a:pt x="1888034" y="1081173"/>
                  </a:lnTo>
                </a:path>
                <a:path w="2334895" h="2186304">
                  <a:moveTo>
                    <a:pt x="0" y="2185751"/>
                  </a:moveTo>
                  <a:lnTo>
                    <a:pt x="1028307" y="0"/>
                  </a:lnTo>
                </a:path>
                <a:path w="2334895" h="2186304">
                  <a:moveTo>
                    <a:pt x="1025269" y="3420"/>
                  </a:moveTo>
                  <a:lnTo>
                    <a:pt x="1025269" y="663267"/>
                  </a:lnTo>
                </a:path>
                <a:path w="2334895" h="2186304">
                  <a:moveTo>
                    <a:pt x="732057" y="629874"/>
                  </a:moveTo>
                  <a:lnTo>
                    <a:pt x="1063598" y="629874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27460" y="4778397"/>
              <a:ext cx="1297940" cy="1048385"/>
            </a:xfrm>
            <a:custGeom>
              <a:avLst/>
              <a:gdLst/>
              <a:ahLst/>
              <a:cxnLst/>
              <a:rect l="l" t="t" r="r" b="b"/>
              <a:pathLst>
                <a:path w="1297939" h="1048385">
                  <a:moveTo>
                    <a:pt x="34505" y="7721"/>
                  </a:moveTo>
                  <a:lnTo>
                    <a:pt x="26784" y="0"/>
                  </a:lnTo>
                  <a:lnTo>
                    <a:pt x="17246" y="0"/>
                  </a:lnTo>
                  <a:lnTo>
                    <a:pt x="7721" y="0"/>
                  </a:lnTo>
                  <a:lnTo>
                    <a:pt x="0" y="7721"/>
                  </a:lnTo>
                  <a:lnTo>
                    <a:pt x="0" y="26771"/>
                  </a:lnTo>
                  <a:lnTo>
                    <a:pt x="7721" y="34493"/>
                  </a:lnTo>
                  <a:lnTo>
                    <a:pt x="26784" y="34493"/>
                  </a:lnTo>
                  <a:lnTo>
                    <a:pt x="34505" y="26771"/>
                  </a:lnTo>
                  <a:lnTo>
                    <a:pt x="34505" y="7721"/>
                  </a:lnTo>
                  <a:close/>
                </a:path>
                <a:path w="1297939" h="1048385">
                  <a:moveTo>
                    <a:pt x="857504" y="460730"/>
                  </a:moveTo>
                  <a:lnTo>
                    <a:pt x="849782" y="453009"/>
                  </a:lnTo>
                  <a:lnTo>
                    <a:pt x="840257" y="453009"/>
                  </a:lnTo>
                  <a:lnTo>
                    <a:pt x="830732" y="453009"/>
                  </a:lnTo>
                  <a:lnTo>
                    <a:pt x="823010" y="460730"/>
                  </a:lnTo>
                  <a:lnTo>
                    <a:pt x="823010" y="479793"/>
                  </a:lnTo>
                  <a:lnTo>
                    <a:pt x="830732" y="487514"/>
                  </a:lnTo>
                  <a:lnTo>
                    <a:pt x="849782" y="487514"/>
                  </a:lnTo>
                  <a:lnTo>
                    <a:pt x="857504" y="479793"/>
                  </a:lnTo>
                  <a:lnTo>
                    <a:pt x="857504" y="460730"/>
                  </a:lnTo>
                  <a:close/>
                </a:path>
                <a:path w="1297939" h="1048385">
                  <a:moveTo>
                    <a:pt x="1297546" y="1021435"/>
                  </a:moveTo>
                  <a:lnTo>
                    <a:pt x="1289824" y="1013714"/>
                  </a:lnTo>
                  <a:lnTo>
                    <a:pt x="1280287" y="1013714"/>
                  </a:lnTo>
                  <a:lnTo>
                    <a:pt x="1270762" y="1013714"/>
                  </a:lnTo>
                  <a:lnTo>
                    <a:pt x="1263040" y="1021435"/>
                  </a:lnTo>
                  <a:lnTo>
                    <a:pt x="1263040" y="1040485"/>
                  </a:lnTo>
                  <a:lnTo>
                    <a:pt x="1270762" y="1048219"/>
                  </a:lnTo>
                  <a:lnTo>
                    <a:pt x="1289824" y="1048219"/>
                  </a:lnTo>
                  <a:lnTo>
                    <a:pt x="1297546" y="1040485"/>
                  </a:lnTo>
                  <a:lnTo>
                    <a:pt x="1297546" y="1021435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91024" y="4167169"/>
              <a:ext cx="2334895" cy="2186305"/>
            </a:xfrm>
            <a:custGeom>
              <a:avLst/>
              <a:gdLst/>
              <a:ahLst/>
              <a:cxnLst/>
              <a:rect l="l" t="t" r="r" b="b"/>
              <a:pathLst>
                <a:path w="2334895" h="2186304">
                  <a:moveTo>
                    <a:pt x="2334665" y="2185747"/>
                  </a:moveTo>
                  <a:lnTo>
                    <a:pt x="42513" y="1423548"/>
                  </a:lnTo>
                </a:path>
                <a:path w="2334895" h="2186304">
                  <a:moveTo>
                    <a:pt x="45645" y="1423501"/>
                  </a:moveTo>
                  <a:lnTo>
                    <a:pt x="45645" y="1694797"/>
                  </a:lnTo>
                </a:path>
                <a:path w="2334895" h="2186304">
                  <a:moveTo>
                    <a:pt x="698350" y="1642590"/>
                  </a:moveTo>
                  <a:lnTo>
                    <a:pt x="0" y="1642590"/>
                  </a:lnTo>
                </a:path>
                <a:path w="2334895" h="2186304">
                  <a:moveTo>
                    <a:pt x="2334668" y="2185747"/>
                  </a:moveTo>
                  <a:lnTo>
                    <a:pt x="483516" y="633928"/>
                  </a:lnTo>
                </a:path>
                <a:path w="2334895" h="2186304">
                  <a:moveTo>
                    <a:pt x="484963" y="635007"/>
                  </a:moveTo>
                  <a:lnTo>
                    <a:pt x="484963" y="1127113"/>
                  </a:lnTo>
                </a:path>
                <a:path w="2334895" h="2186304">
                  <a:moveTo>
                    <a:pt x="1017155" y="1081173"/>
                  </a:moveTo>
                  <a:lnTo>
                    <a:pt x="446634" y="1081173"/>
                  </a:lnTo>
                </a:path>
                <a:path w="2334895" h="2186304">
                  <a:moveTo>
                    <a:pt x="2334668" y="2185751"/>
                  </a:moveTo>
                  <a:lnTo>
                    <a:pt x="1306365" y="0"/>
                  </a:lnTo>
                </a:path>
                <a:path w="2334895" h="2186304">
                  <a:moveTo>
                    <a:pt x="1309399" y="3420"/>
                  </a:moveTo>
                  <a:lnTo>
                    <a:pt x="1309399" y="663267"/>
                  </a:lnTo>
                </a:path>
                <a:path w="2334895" h="2186304">
                  <a:moveTo>
                    <a:pt x="1602611" y="629874"/>
                  </a:moveTo>
                  <a:lnTo>
                    <a:pt x="1271070" y="629874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19529" y="4778397"/>
              <a:ext cx="1297940" cy="1048385"/>
            </a:xfrm>
            <a:custGeom>
              <a:avLst/>
              <a:gdLst/>
              <a:ahLst/>
              <a:cxnLst/>
              <a:rect l="l" t="t" r="r" b="b"/>
              <a:pathLst>
                <a:path w="1297939" h="1048385">
                  <a:moveTo>
                    <a:pt x="34505" y="1021435"/>
                  </a:moveTo>
                  <a:lnTo>
                    <a:pt x="26784" y="1013714"/>
                  </a:lnTo>
                  <a:lnTo>
                    <a:pt x="17246" y="1013714"/>
                  </a:lnTo>
                  <a:lnTo>
                    <a:pt x="7721" y="1013714"/>
                  </a:lnTo>
                  <a:lnTo>
                    <a:pt x="0" y="1021435"/>
                  </a:lnTo>
                  <a:lnTo>
                    <a:pt x="0" y="1040485"/>
                  </a:lnTo>
                  <a:lnTo>
                    <a:pt x="7721" y="1048219"/>
                  </a:lnTo>
                  <a:lnTo>
                    <a:pt x="26784" y="1048219"/>
                  </a:lnTo>
                  <a:lnTo>
                    <a:pt x="34505" y="1040485"/>
                  </a:lnTo>
                  <a:lnTo>
                    <a:pt x="34505" y="1021435"/>
                  </a:lnTo>
                  <a:close/>
                </a:path>
                <a:path w="1297939" h="1048385">
                  <a:moveTo>
                    <a:pt x="474535" y="460730"/>
                  </a:moveTo>
                  <a:lnTo>
                    <a:pt x="466813" y="453009"/>
                  </a:lnTo>
                  <a:lnTo>
                    <a:pt x="457288" y="453009"/>
                  </a:lnTo>
                  <a:lnTo>
                    <a:pt x="447751" y="453009"/>
                  </a:lnTo>
                  <a:lnTo>
                    <a:pt x="440029" y="460730"/>
                  </a:lnTo>
                  <a:lnTo>
                    <a:pt x="440029" y="479793"/>
                  </a:lnTo>
                  <a:lnTo>
                    <a:pt x="447751" y="487514"/>
                  </a:lnTo>
                  <a:lnTo>
                    <a:pt x="466813" y="487514"/>
                  </a:lnTo>
                  <a:lnTo>
                    <a:pt x="474535" y="479793"/>
                  </a:lnTo>
                  <a:lnTo>
                    <a:pt x="474535" y="460730"/>
                  </a:lnTo>
                  <a:close/>
                </a:path>
                <a:path w="1297939" h="1048385">
                  <a:moveTo>
                    <a:pt x="1297546" y="7721"/>
                  </a:moveTo>
                  <a:lnTo>
                    <a:pt x="1289824" y="0"/>
                  </a:lnTo>
                  <a:lnTo>
                    <a:pt x="1280287" y="0"/>
                  </a:lnTo>
                  <a:lnTo>
                    <a:pt x="1270762" y="0"/>
                  </a:lnTo>
                  <a:lnTo>
                    <a:pt x="1263040" y="7721"/>
                  </a:lnTo>
                  <a:lnTo>
                    <a:pt x="1263040" y="26771"/>
                  </a:lnTo>
                  <a:lnTo>
                    <a:pt x="1270762" y="34493"/>
                  </a:lnTo>
                  <a:lnTo>
                    <a:pt x="1289824" y="34493"/>
                  </a:lnTo>
                  <a:lnTo>
                    <a:pt x="1297546" y="26771"/>
                  </a:lnTo>
                  <a:lnTo>
                    <a:pt x="1297546" y="7721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18848" y="6360630"/>
              <a:ext cx="2334895" cy="2186305"/>
            </a:xfrm>
            <a:custGeom>
              <a:avLst/>
              <a:gdLst/>
              <a:ahLst/>
              <a:cxnLst/>
              <a:rect l="l" t="t" r="r" b="b"/>
              <a:pathLst>
                <a:path w="2334895" h="2186304">
                  <a:moveTo>
                    <a:pt x="3" y="3"/>
                  </a:moveTo>
                  <a:lnTo>
                    <a:pt x="2292159" y="762199"/>
                  </a:lnTo>
                </a:path>
                <a:path w="2334895" h="2186304">
                  <a:moveTo>
                    <a:pt x="2289023" y="762250"/>
                  </a:moveTo>
                  <a:lnTo>
                    <a:pt x="2289023" y="490950"/>
                  </a:lnTo>
                </a:path>
                <a:path w="2334895" h="2186304">
                  <a:moveTo>
                    <a:pt x="1636318" y="543161"/>
                  </a:moveTo>
                  <a:lnTo>
                    <a:pt x="2334668" y="543161"/>
                  </a:lnTo>
                </a:path>
                <a:path w="2334895" h="2186304">
                  <a:moveTo>
                    <a:pt x="3" y="0"/>
                  </a:moveTo>
                  <a:lnTo>
                    <a:pt x="1851155" y="1551823"/>
                  </a:lnTo>
                </a:path>
                <a:path w="2334895" h="2186304">
                  <a:moveTo>
                    <a:pt x="1849705" y="1550739"/>
                  </a:moveTo>
                  <a:lnTo>
                    <a:pt x="1849705" y="1058637"/>
                  </a:lnTo>
                </a:path>
                <a:path w="2334895" h="2186304">
                  <a:moveTo>
                    <a:pt x="1317513" y="1104577"/>
                  </a:moveTo>
                  <a:lnTo>
                    <a:pt x="1888034" y="1104577"/>
                  </a:lnTo>
                </a:path>
                <a:path w="2334895" h="2186304">
                  <a:moveTo>
                    <a:pt x="0" y="0"/>
                  </a:moveTo>
                  <a:lnTo>
                    <a:pt x="1028307" y="2185747"/>
                  </a:lnTo>
                </a:path>
                <a:path w="2334895" h="2186304">
                  <a:moveTo>
                    <a:pt x="1025269" y="2182331"/>
                  </a:moveTo>
                  <a:lnTo>
                    <a:pt x="1025269" y="1522479"/>
                  </a:lnTo>
                </a:path>
                <a:path w="2334895" h="2186304">
                  <a:moveTo>
                    <a:pt x="732057" y="1555873"/>
                  </a:moveTo>
                  <a:lnTo>
                    <a:pt x="1063598" y="1555873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27460" y="6886952"/>
              <a:ext cx="1297940" cy="1048385"/>
            </a:xfrm>
            <a:custGeom>
              <a:avLst/>
              <a:gdLst/>
              <a:ahLst/>
              <a:cxnLst/>
              <a:rect l="l" t="t" r="r" b="b"/>
              <a:pathLst>
                <a:path w="1297939" h="1048384">
                  <a:moveTo>
                    <a:pt x="34505" y="1021435"/>
                  </a:moveTo>
                  <a:lnTo>
                    <a:pt x="26784" y="1013714"/>
                  </a:lnTo>
                  <a:lnTo>
                    <a:pt x="7721" y="1013714"/>
                  </a:lnTo>
                  <a:lnTo>
                    <a:pt x="0" y="1021435"/>
                  </a:lnTo>
                  <a:lnTo>
                    <a:pt x="0" y="1040485"/>
                  </a:lnTo>
                  <a:lnTo>
                    <a:pt x="7721" y="1048207"/>
                  </a:lnTo>
                  <a:lnTo>
                    <a:pt x="17246" y="1048207"/>
                  </a:lnTo>
                  <a:lnTo>
                    <a:pt x="26784" y="1048207"/>
                  </a:lnTo>
                  <a:lnTo>
                    <a:pt x="34505" y="1040485"/>
                  </a:lnTo>
                  <a:lnTo>
                    <a:pt x="34505" y="1021435"/>
                  </a:lnTo>
                  <a:close/>
                </a:path>
                <a:path w="1297939" h="1048384">
                  <a:moveTo>
                    <a:pt x="857504" y="568426"/>
                  </a:moveTo>
                  <a:lnTo>
                    <a:pt x="849782" y="560692"/>
                  </a:lnTo>
                  <a:lnTo>
                    <a:pt x="830732" y="560692"/>
                  </a:lnTo>
                  <a:lnTo>
                    <a:pt x="823010" y="568426"/>
                  </a:lnTo>
                  <a:lnTo>
                    <a:pt x="823010" y="587476"/>
                  </a:lnTo>
                  <a:lnTo>
                    <a:pt x="830732" y="595198"/>
                  </a:lnTo>
                  <a:lnTo>
                    <a:pt x="840257" y="595198"/>
                  </a:lnTo>
                  <a:lnTo>
                    <a:pt x="849782" y="595198"/>
                  </a:lnTo>
                  <a:lnTo>
                    <a:pt x="857504" y="587476"/>
                  </a:lnTo>
                  <a:lnTo>
                    <a:pt x="857504" y="568426"/>
                  </a:lnTo>
                  <a:close/>
                </a:path>
                <a:path w="1297939" h="1048384">
                  <a:moveTo>
                    <a:pt x="1297546" y="7721"/>
                  </a:moveTo>
                  <a:lnTo>
                    <a:pt x="1289824" y="0"/>
                  </a:lnTo>
                  <a:lnTo>
                    <a:pt x="1270762" y="0"/>
                  </a:lnTo>
                  <a:lnTo>
                    <a:pt x="1263040" y="7721"/>
                  </a:lnTo>
                  <a:lnTo>
                    <a:pt x="1263040" y="26771"/>
                  </a:lnTo>
                  <a:lnTo>
                    <a:pt x="1270762" y="34493"/>
                  </a:lnTo>
                  <a:lnTo>
                    <a:pt x="1280287" y="34493"/>
                  </a:lnTo>
                  <a:lnTo>
                    <a:pt x="1289824" y="34493"/>
                  </a:lnTo>
                  <a:lnTo>
                    <a:pt x="1297546" y="26771"/>
                  </a:lnTo>
                  <a:lnTo>
                    <a:pt x="1297546" y="7721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91024" y="6360630"/>
              <a:ext cx="2334895" cy="2186305"/>
            </a:xfrm>
            <a:custGeom>
              <a:avLst/>
              <a:gdLst/>
              <a:ahLst/>
              <a:cxnLst/>
              <a:rect l="l" t="t" r="r" b="b"/>
              <a:pathLst>
                <a:path w="2334895" h="2186304">
                  <a:moveTo>
                    <a:pt x="2334665" y="3"/>
                  </a:moveTo>
                  <a:lnTo>
                    <a:pt x="42513" y="762199"/>
                  </a:lnTo>
                </a:path>
                <a:path w="2334895" h="2186304">
                  <a:moveTo>
                    <a:pt x="45645" y="762250"/>
                  </a:moveTo>
                  <a:lnTo>
                    <a:pt x="45645" y="490950"/>
                  </a:lnTo>
                </a:path>
                <a:path w="2334895" h="2186304">
                  <a:moveTo>
                    <a:pt x="698350" y="543161"/>
                  </a:moveTo>
                  <a:lnTo>
                    <a:pt x="0" y="543161"/>
                  </a:lnTo>
                </a:path>
                <a:path w="2334895" h="2186304">
                  <a:moveTo>
                    <a:pt x="2334668" y="0"/>
                  </a:moveTo>
                  <a:lnTo>
                    <a:pt x="483516" y="1551823"/>
                  </a:lnTo>
                </a:path>
                <a:path w="2334895" h="2186304">
                  <a:moveTo>
                    <a:pt x="484963" y="1550739"/>
                  </a:moveTo>
                  <a:lnTo>
                    <a:pt x="484963" y="1058637"/>
                  </a:lnTo>
                </a:path>
                <a:path w="2334895" h="2186304">
                  <a:moveTo>
                    <a:pt x="1017155" y="1104577"/>
                  </a:moveTo>
                  <a:lnTo>
                    <a:pt x="446634" y="1104577"/>
                  </a:lnTo>
                </a:path>
                <a:path w="2334895" h="2186304">
                  <a:moveTo>
                    <a:pt x="2334668" y="0"/>
                  </a:moveTo>
                  <a:lnTo>
                    <a:pt x="1306365" y="2185747"/>
                  </a:lnTo>
                </a:path>
                <a:path w="2334895" h="2186304">
                  <a:moveTo>
                    <a:pt x="1309399" y="2182331"/>
                  </a:moveTo>
                  <a:lnTo>
                    <a:pt x="1309399" y="1522479"/>
                  </a:lnTo>
                </a:path>
                <a:path w="2334895" h="2186304">
                  <a:moveTo>
                    <a:pt x="1602611" y="1555873"/>
                  </a:moveTo>
                  <a:lnTo>
                    <a:pt x="1271070" y="1555873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19529" y="6886952"/>
              <a:ext cx="1297940" cy="1048385"/>
            </a:xfrm>
            <a:custGeom>
              <a:avLst/>
              <a:gdLst/>
              <a:ahLst/>
              <a:cxnLst/>
              <a:rect l="l" t="t" r="r" b="b"/>
              <a:pathLst>
                <a:path w="1297939" h="1048384">
                  <a:moveTo>
                    <a:pt x="34505" y="7721"/>
                  </a:moveTo>
                  <a:lnTo>
                    <a:pt x="26784" y="0"/>
                  </a:lnTo>
                  <a:lnTo>
                    <a:pt x="7721" y="0"/>
                  </a:lnTo>
                  <a:lnTo>
                    <a:pt x="0" y="7721"/>
                  </a:lnTo>
                  <a:lnTo>
                    <a:pt x="0" y="26771"/>
                  </a:lnTo>
                  <a:lnTo>
                    <a:pt x="7721" y="34493"/>
                  </a:lnTo>
                  <a:lnTo>
                    <a:pt x="17246" y="34493"/>
                  </a:lnTo>
                  <a:lnTo>
                    <a:pt x="26784" y="34493"/>
                  </a:lnTo>
                  <a:lnTo>
                    <a:pt x="34505" y="26771"/>
                  </a:lnTo>
                  <a:lnTo>
                    <a:pt x="34505" y="7721"/>
                  </a:lnTo>
                  <a:close/>
                </a:path>
                <a:path w="1297939" h="1048384">
                  <a:moveTo>
                    <a:pt x="474535" y="568426"/>
                  </a:moveTo>
                  <a:lnTo>
                    <a:pt x="466813" y="560692"/>
                  </a:lnTo>
                  <a:lnTo>
                    <a:pt x="447751" y="560692"/>
                  </a:lnTo>
                  <a:lnTo>
                    <a:pt x="440029" y="568426"/>
                  </a:lnTo>
                  <a:lnTo>
                    <a:pt x="440029" y="587476"/>
                  </a:lnTo>
                  <a:lnTo>
                    <a:pt x="447751" y="595198"/>
                  </a:lnTo>
                  <a:lnTo>
                    <a:pt x="457288" y="595198"/>
                  </a:lnTo>
                  <a:lnTo>
                    <a:pt x="466813" y="595198"/>
                  </a:lnTo>
                  <a:lnTo>
                    <a:pt x="474535" y="587476"/>
                  </a:lnTo>
                  <a:lnTo>
                    <a:pt x="474535" y="568426"/>
                  </a:lnTo>
                  <a:close/>
                </a:path>
                <a:path w="1297939" h="1048384">
                  <a:moveTo>
                    <a:pt x="1297546" y="1021435"/>
                  </a:moveTo>
                  <a:lnTo>
                    <a:pt x="1289824" y="1013714"/>
                  </a:lnTo>
                  <a:lnTo>
                    <a:pt x="1270762" y="1013714"/>
                  </a:lnTo>
                  <a:lnTo>
                    <a:pt x="1263040" y="1021435"/>
                  </a:lnTo>
                  <a:lnTo>
                    <a:pt x="1263040" y="1040485"/>
                  </a:lnTo>
                  <a:lnTo>
                    <a:pt x="1270762" y="1048207"/>
                  </a:lnTo>
                  <a:lnTo>
                    <a:pt x="1280287" y="1048207"/>
                  </a:lnTo>
                  <a:lnTo>
                    <a:pt x="1289824" y="1048207"/>
                  </a:lnTo>
                  <a:lnTo>
                    <a:pt x="1297546" y="1040485"/>
                  </a:lnTo>
                  <a:lnTo>
                    <a:pt x="1297546" y="1021435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7983" y="4200040"/>
              <a:ext cx="1305560" cy="105410"/>
            </a:xfrm>
            <a:custGeom>
              <a:avLst/>
              <a:gdLst/>
              <a:ahLst/>
              <a:cxnLst/>
              <a:rect l="l" t="t" r="r" b="b"/>
              <a:pathLst>
                <a:path w="1305560" h="105410">
                  <a:moveTo>
                    <a:pt x="0" y="0"/>
                  </a:moveTo>
                  <a:lnTo>
                    <a:pt x="0" y="104979"/>
                  </a:lnTo>
                  <a:lnTo>
                    <a:pt x="1305403" y="104979"/>
                  </a:lnTo>
                  <a:lnTo>
                    <a:pt x="1305403" y="0"/>
                  </a:lnTo>
                </a:path>
              </a:pathLst>
            </a:custGeom>
            <a:ln w="7199">
              <a:solidFill>
                <a:srgbClr val="CD50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13647" y="4303879"/>
              <a:ext cx="1080135" cy="753745"/>
            </a:xfrm>
            <a:custGeom>
              <a:avLst/>
              <a:gdLst/>
              <a:ahLst/>
              <a:cxnLst/>
              <a:rect l="l" t="t" r="r" b="b"/>
              <a:pathLst>
                <a:path w="1080135" h="753745">
                  <a:moveTo>
                    <a:pt x="1008909" y="715369"/>
                  </a:moveTo>
                  <a:lnTo>
                    <a:pt x="982983" y="740462"/>
                  </a:lnTo>
                  <a:lnTo>
                    <a:pt x="1079651" y="753118"/>
                  </a:lnTo>
                  <a:lnTo>
                    <a:pt x="1065140" y="733251"/>
                  </a:lnTo>
                  <a:lnTo>
                    <a:pt x="1039074" y="733251"/>
                  </a:lnTo>
                  <a:lnTo>
                    <a:pt x="1008909" y="715369"/>
                  </a:lnTo>
                  <a:close/>
                </a:path>
                <a:path w="1080135" h="753745">
                  <a:moveTo>
                    <a:pt x="1012580" y="709176"/>
                  </a:moveTo>
                  <a:lnTo>
                    <a:pt x="1012017" y="710236"/>
                  </a:lnTo>
                  <a:lnTo>
                    <a:pt x="1010826" y="712320"/>
                  </a:lnTo>
                  <a:lnTo>
                    <a:pt x="1009569" y="714366"/>
                  </a:lnTo>
                  <a:lnTo>
                    <a:pt x="1008909" y="715369"/>
                  </a:lnTo>
                  <a:lnTo>
                    <a:pt x="1039074" y="733251"/>
                  </a:lnTo>
                  <a:lnTo>
                    <a:pt x="1042747" y="727058"/>
                  </a:lnTo>
                  <a:lnTo>
                    <a:pt x="1012580" y="709176"/>
                  </a:lnTo>
                  <a:close/>
                </a:path>
                <a:path w="1080135" h="753745">
                  <a:moveTo>
                    <a:pt x="1022148" y="674387"/>
                  </a:moveTo>
                  <a:lnTo>
                    <a:pt x="1012580" y="709176"/>
                  </a:lnTo>
                  <a:lnTo>
                    <a:pt x="1042747" y="727058"/>
                  </a:lnTo>
                  <a:lnTo>
                    <a:pt x="1039074" y="733251"/>
                  </a:lnTo>
                  <a:lnTo>
                    <a:pt x="1065140" y="733251"/>
                  </a:lnTo>
                  <a:lnTo>
                    <a:pt x="1022148" y="674387"/>
                  </a:lnTo>
                  <a:close/>
                </a:path>
                <a:path w="1080135" h="753745">
                  <a:moveTo>
                    <a:pt x="7199" y="113199"/>
                  </a:moveTo>
                  <a:lnTo>
                    <a:pt x="7199" y="115249"/>
                  </a:lnTo>
                  <a:lnTo>
                    <a:pt x="1764" y="118346"/>
                  </a:lnTo>
                  <a:lnTo>
                    <a:pt x="1008909" y="715369"/>
                  </a:lnTo>
                  <a:lnTo>
                    <a:pt x="1009569" y="714366"/>
                  </a:lnTo>
                  <a:lnTo>
                    <a:pt x="1010826" y="712320"/>
                  </a:lnTo>
                  <a:lnTo>
                    <a:pt x="1012017" y="710236"/>
                  </a:lnTo>
                  <a:lnTo>
                    <a:pt x="1012580" y="709176"/>
                  </a:lnTo>
                  <a:lnTo>
                    <a:pt x="7199" y="113199"/>
                  </a:lnTo>
                  <a:close/>
                </a:path>
                <a:path w="1080135" h="753745">
                  <a:moveTo>
                    <a:pt x="0" y="115249"/>
                  </a:moveTo>
                  <a:lnTo>
                    <a:pt x="0" y="117302"/>
                  </a:lnTo>
                  <a:lnTo>
                    <a:pt x="1764" y="118346"/>
                  </a:lnTo>
                  <a:lnTo>
                    <a:pt x="0" y="115249"/>
                  </a:lnTo>
                  <a:close/>
                </a:path>
                <a:path w="1080135" h="753745">
                  <a:moveTo>
                    <a:pt x="7199" y="0"/>
                  </a:moveTo>
                  <a:lnTo>
                    <a:pt x="0" y="0"/>
                  </a:lnTo>
                  <a:lnTo>
                    <a:pt x="0" y="115249"/>
                  </a:lnTo>
                  <a:lnTo>
                    <a:pt x="1764" y="118346"/>
                  </a:lnTo>
                  <a:lnTo>
                    <a:pt x="5435" y="112153"/>
                  </a:lnTo>
                  <a:lnTo>
                    <a:pt x="7199" y="112153"/>
                  </a:lnTo>
                  <a:lnTo>
                    <a:pt x="7199" y="0"/>
                  </a:lnTo>
                  <a:close/>
                </a:path>
                <a:path w="1080135" h="753745">
                  <a:moveTo>
                    <a:pt x="5435" y="112153"/>
                  </a:moveTo>
                  <a:lnTo>
                    <a:pt x="1764" y="118346"/>
                  </a:lnTo>
                  <a:lnTo>
                    <a:pt x="7199" y="115249"/>
                  </a:lnTo>
                  <a:lnTo>
                    <a:pt x="7199" y="113199"/>
                  </a:lnTo>
                  <a:lnTo>
                    <a:pt x="5435" y="112153"/>
                  </a:lnTo>
                  <a:close/>
                </a:path>
                <a:path w="1080135" h="753745">
                  <a:moveTo>
                    <a:pt x="7199" y="112153"/>
                  </a:moveTo>
                  <a:lnTo>
                    <a:pt x="5435" y="112153"/>
                  </a:lnTo>
                  <a:lnTo>
                    <a:pt x="7199" y="113199"/>
                  </a:lnTo>
                  <a:lnTo>
                    <a:pt x="7199" y="112153"/>
                  </a:lnTo>
                  <a:close/>
                </a:path>
              </a:pathLst>
            </a:custGeom>
            <a:solidFill>
              <a:srgbClr val="CD50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55336" y="3668295"/>
              <a:ext cx="1305560" cy="105410"/>
            </a:xfrm>
            <a:custGeom>
              <a:avLst/>
              <a:gdLst/>
              <a:ahLst/>
              <a:cxnLst/>
              <a:rect l="l" t="t" r="r" b="b"/>
              <a:pathLst>
                <a:path w="1305560" h="105410">
                  <a:moveTo>
                    <a:pt x="0" y="0"/>
                  </a:moveTo>
                  <a:lnTo>
                    <a:pt x="0" y="104979"/>
                  </a:lnTo>
                  <a:lnTo>
                    <a:pt x="1305402" y="104979"/>
                  </a:lnTo>
                  <a:lnTo>
                    <a:pt x="1305402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00999" y="3772134"/>
              <a:ext cx="437515" cy="379095"/>
            </a:xfrm>
            <a:custGeom>
              <a:avLst/>
              <a:gdLst/>
              <a:ahLst/>
              <a:cxnLst/>
              <a:rect l="l" t="t" r="r" b="b"/>
              <a:pathLst>
                <a:path w="437514" h="379095">
                  <a:moveTo>
                    <a:pt x="366893" y="340308"/>
                  </a:moveTo>
                  <a:lnTo>
                    <a:pt x="340690" y="365111"/>
                  </a:lnTo>
                  <a:lnTo>
                    <a:pt x="437214" y="378842"/>
                  </a:lnTo>
                  <a:lnTo>
                    <a:pt x="422719" y="358527"/>
                  </a:lnTo>
                  <a:lnTo>
                    <a:pt x="396864" y="358527"/>
                  </a:lnTo>
                  <a:lnTo>
                    <a:pt x="366893" y="340308"/>
                  </a:lnTo>
                  <a:close/>
                </a:path>
                <a:path w="437514" h="379095">
                  <a:moveTo>
                    <a:pt x="370634" y="334155"/>
                  </a:moveTo>
                  <a:lnTo>
                    <a:pt x="370058" y="335210"/>
                  </a:lnTo>
                  <a:lnTo>
                    <a:pt x="368846" y="337280"/>
                  </a:lnTo>
                  <a:lnTo>
                    <a:pt x="367564" y="339313"/>
                  </a:lnTo>
                  <a:lnTo>
                    <a:pt x="366893" y="340308"/>
                  </a:lnTo>
                  <a:lnTo>
                    <a:pt x="396864" y="358527"/>
                  </a:lnTo>
                  <a:lnTo>
                    <a:pt x="400601" y="352371"/>
                  </a:lnTo>
                  <a:lnTo>
                    <a:pt x="370634" y="334155"/>
                  </a:lnTo>
                  <a:close/>
                </a:path>
                <a:path w="437514" h="379095">
                  <a:moveTo>
                    <a:pt x="380588" y="299476"/>
                  </a:moveTo>
                  <a:lnTo>
                    <a:pt x="370634" y="334155"/>
                  </a:lnTo>
                  <a:lnTo>
                    <a:pt x="400601" y="352371"/>
                  </a:lnTo>
                  <a:lnTo>
                    <a:pt x="396864" y="358527"/>
                  </a:lnTo>
                  <a:lnTo>
                    <a:pt x="422719" y="358527"/>
                  </a:lnTo>
                  <a:lnTo>
                    <a:pt x="380588" y="299476"/>
                  </a:lnTo>
                  <a:close/>
                </a:path>
                <a:path w="437514" h="379095">
                  <a:moveTo>
                    <a:pt x="7200" y="113224"/>
                  </a:moveTo>
                  <a:lnTo>
                    <a:pt x="7200" y="115249"/>
                  </a:lnTo>
                  <a:lnTo>
                    <a:pt x="1732" y="118328"/>
                  </a:lnTo>
                  <a:lnTo>
                    <a:pt x="366893" y="340308"/>
                  </a:lnTo>
                  <a:lnTo>
                    <a:pt x="367564" y="339313"/>
                  </a:lnTo>
                  <a:lnTo>
                    <a:pt x="368846" y="337280"/>
                  </a:lnTo>
                  <a:lnTo>
                    <a:pt x="370058" y="335210"/>
                  </a:lnTo>
                  <a:lnTo>
                    <a:pt x="370634" y="334155"/>
                  </a:lnTo>
                  <a:lnTo>
                    <a:pt x="7200" y="113224"/>
                  </a:lnTo>
                  <a:close/>
                </a:path>
                <a:path w="437514" h="379095">
                  <a:moveTo>
                    <a:pt x="0" y="115249"/>
                  </a:moveTo>
                  <a:lnTo>
                    <a:pt x="0" y="117276"/>
                  </a:lnTo>
                  <a:lnTo>
                    <a:pt x="1732" y="118328"/>
                  </a:lnTo>
                  <a:lnTo>
                    <a:pt x="0" y="115249"/>
                  </a:lnTo>
                  <a:close/>
                </a:path>
                <a:path w="437514" h="379095">
                  <a:moveTo>
                    <a:pt x="7200" y="0"/>
                  </a:moveTo>
                  <a:lnTo>
                    <a:pt x="0" y="0"/>
                  </a:lnTo>
                  <a:lnTo>
                    <a:pt x="0" y="115249"/>
                  </a:lnTo>
                  <a:lnTo>
                    <a:pt x="1732" y="118328"/>
                  </a:lnTo>
                  <a:lnTo>
                    <a:pt x="5468" y="112171"/>
                  </a:lnTo>
                  <a:lnTo>
                    <a:pt x="7200" y="112171"/>
                  </a:lnTo>
                  <a:lnTo>
                    <a:pt x="7200" y="0"/>
                  </a:lnTo>
                  <a:close/>
                </a:path>
                <a:path w="437514" h="379095">
                  <a:moveTo>
                    <a:pt x="5468" y="112171"/>
                  </a:moveTo>
                  <a:lnTo>
                    <a:pt x="1732" y="118328"/>
                  </a:lnTo>
                  <a:lnTo>
                    <a:pt x="7200" y="115249"/>
                  </a:lnTo>
                  <a:lnTo>
                    <a:pt x="7200" y="113224"/>
                  </a:lnTo>
                  <a:lnTo>
                    <a:pt x="5468" y="112171"/>
                  </a:lnTo>
                  <a:close/>
                </a:path>
                <a:path w="437514" h="379095">
                  <a:moveTo>
                    <a:pt x="7200" y="112171"/>
                  </a:moveTo>
                  <a:lnTo>
                    <a:pt x="5468" y="112171"/>
                  </a:lnTo>
                  <a:lnTo>
                    <a:pt x="7200" y="113224"/>
                  </a:lnTo>
                  <a:lnTo>
                    <a:pt x="7200" y="112171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24974" y="4752316"/>
              <a:ext cx="767080" cy="102870"/>
            </a:xfrm>
            <a:custGeom>
              <a:avLst/>
              <a:gdLst/>
              <a:ahLst/>
              <a:cxnLst/>
              <a:rect l="l" t="t" r="r" b="b"/>
              <a:pathLst>
                <a:path w="767079" h="102870">
                  <a:moveTo>
                    <a:pt x="0" y="0"/>
                  </a:moveTo>
                  <a:lnTo>
                    <a:pt x="0" y="102697"/>
                  </a:lnTo>
                  <a:lnTo>
                    <a:pt x="766814" y="102697"/>
                  </a:lnTo>
                  <a:lnTo>
                    <a:pt x="766814" y="4564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91779" y="4855014"/>
              <a:ext cx="704850" cy="605155"/>
            </a:xfrm>
            <a:custGeom>
              <a:avLst/>
              <a:gdLst/>
              <a:ahLst/>
              <a:cxnLst/>
              <a:rect l="l" t="t" r="r" b="b"/>
              <a:pathLst>
                <a:path w="704850" h="605154">
                  <a:moveTo>
                    <a:pt x="61718" y="529300"/>
                  </a:moveTo>
                  <a:lnTo>
                    <a:pt x="0" y="604775"/>
                  </a:lnTo>
                  <a:lnTo>
                    <a:pt x="97214" y="597416"/>
                  </a:lnTo>
                  <a:lnTo>
                    <a:pt x="95076" y="595825"/>
                  </a:lnTo>
                  <a:lnTo>
                    <a:pt x="93002" y="594197"/>
                  </a:lnTo>
                  <a:lnTo>
                    <a:pt x="90992" y="592538"/>
                  </a:lnTo>
                  <a:lnTo>
                    <a:pt x="89052" y="590843"/>
                  </a:lnTo>
                  <a:lnTo>
                    <a:pt x="87177" y="589114"/>
                  </a:lnTo>
                  <a:lnTo>
                    <a:pt x="85186" y="587156"/>
                  </a:lnTo>
                  <a:lnTo>
                    <a:pt x="41597" y="587156"/>
                  </a:lnTo>
                  <a:lnTo>
                    <a:pt x="38271" y="580769"/>
                  </a:lnTo>
                  <a:lnTo>
                    <a:pt x="69372" y="564560"/>
                  </a:lnTo>
                  <a:lnTo>
                    <a:pt x="68868" y="563468"/>
                  </a:lnTo>
                  <a:lnTo>
                    <a:pt x="61794" y="531968"/>
                  </a:lnTo>
                  <a:lnTo>
                    <a:pt x="61718" y="529300"/>
                  </a:lnTo>
                  <a:close/>
                </a:path>
                <a:path w="704850" h="605154">
                  <a:moveTo>
                    <a:pt x="69372" y="564560"/>
                  </a:moveTo>
                  <a:lnTo>
                    <a:pt x="38271" y="580769"/>
                  </a:lnTo>
                  <a:lnTo>
                    <a:pt x="41597" y="587156"/>
                  </a:lnTo>
                  <a:lnTo>
                    <a:pt x="72698" y="570947"/>
                  </a:lnTo>
                  <a:lnTo>
                    <a:pt x="72092" y="569908"/>
                  </a:lnTo>
                  <a:lnTo>
                    <a:pt x="70952" y="567795"/>
                  </a:lnTo>
                  <a:lnTo>
                    <a:pt x="69875" y="565650"/>
                  </a:lnTo>
                  <a:lnTo>
                    <a:pt x="69372" y="564560"/>
                  </a:lnTo>
                  <a:close/>
                </a:path>
                <a:path w="704850" h="605154">
                  <a:moveTo>
                    <a:pt x="72698" y="570947"/>
                  </a:moveTo>
                  <a:lnTo>
                    <a:pt x="41597" y="587156"/>
                  </a:lnTo>
                  <a:lnTo>
                    <a:pt x="85186" y="587156"/>
                  </a:lnTo>
                  <a:lnTo>
                    <a:pt x="83632" y="585551"/>
                  </a:lnTo>
                  <a:lnTo>
                    <a:pt x="81954" y="583714"/>
                  </a:lnTo>
                  <a:lnTo>
                    <a:pt x="73303" y="571982"/>
                  </a:lnTo>
                  <a:lnTo>
                    <a:pt x="72698" y="570947"/>
                  </a:lnTo>
                  <a:close/>
                </a:path>
                <a:path w="704850" h="605154">
                  <a:moveTo>
                    <a:pt x="697024" y="237442"/>
                  </a:moveTo>
                  <a:lnTo>
                    <a:pt x="69372" y="564560"/>
                  </a:lnTo>
                  <a:lnTo>
                    <a:pt x="69875" y="565650"/>
                  </a:lnTo>
                  <a:lnTo>
                    <a:pt x="70952" y="567795"/>
                  </a:lnTo>
                  <a:lnTo>
                    <a:pt x="72092" y="569908"/>
                  </a:lnTo>
                  <a:lnTo>
                    <a:pt x="72698" y="570947"/>
                  </a:lnTo>
                  <a:lnTo>
                    <a:pt x="702288" y="242820"/>
                  </a:lnTo>
                  <a:lnTo>
                    <a:pt x="697024" y="239627"/>
                  </a:lnTo>
                  <a:lnTo>
                    <a:pt x="697024" y="237442"/>
                  </a:lnTo>
                  <a:close/>
                </a:path>
                <a:path w="704850" h="605154">
                  <a:moveTo>
                    <a:pt x="698961" y="236433"/>
                  </a:moveTo>
                  <a:lnTo>
                    <a:pt x="697024" y="237442"/>
                  </a:lnTo>
                  <a:lnTo>
                    <a:pt x="697024" y="239627"/>
                  </a:lnTo>
                  <a:lnTo>
                    <a:pt x="702288" y="242820"/>
                  </a:lnTo>
                  <a:lnTo>
                    <a:pt x="698961" y="236433"/>
                  </a:lnTo>
                  <a:close/>
                </a:path>
                <a:path w="704850" h="605154">
                  <a:moveTo>
                    <a:pt x="704225" y="236433"/>
                  </a:moveTo>
                  <a:lnTo>
                    <a:pt x="698961" y="236433"/>
                  </a:lnTo>
                  <a:lnTo>
                    <a:pt x="702288" y="242820"/>
                  </a:lnTo>
                  <a:lnTo>
                    <a:pt x="704225" y="239627"/>
                  </a:lnTo>
                  <a:lnTo>
                    <a:pt x="704225" y="236433"/>
                  </a:lnTo>
                  <a:close/>
                </a:path>
                <a:path w="704850" h="605154">
                  <a:moveTo>
                    <a:pt x="704225" y="239627"/>
                  </a:moveTo>
                  <a:lnTo>
                    <a:pt x="702288" y="242820"/>
                  </a:lnTo>
                  <a:lnTo>
                    <a:pt x="704225" y="241811"/>
                  </a:lnTo>
                  <a:lnTo>
                    <a:pt x="704225" y="239627"/>
                  </a:lnTo>
                  <a:close/>
                </a:path>
                <a:path w="704850" h="605154">
                  <a:moveTo>
                    <a:pt x="704225" y="0"/>
                  </a:moveTo>
                  <a:lnTo>
                    <a:pt x="697024" y="0"/>
                  </a:lnTo>
                  <a:lnTo>
                    <a:pt x="697024" y="237442"/>
                  </a:lnTo>
                  <a:lnTo>
                    <a:pt x="698961" y="236433"/>
                  </a:lnTo>
                  <a:lnTo>
                    <a:pt x="704225" y="236433"/>
                  </a:lnTo>
                  <a:lnTo>
                    <a:pt x="70422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05306" y="6180165"/>
            <a:ext cx="8769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1000" spc="-2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1000" spc="-20" dirty="0">
                <a:solidFill>
                  <a:srgbClr val="989899"/>
                </a:solidFill>
                <a:latin typeface="Arial"/>
                <a:cs typeface="Arial"/>
              </a:rPr>
              <a:t> 2024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38168" y="1422291"/>
            <a:ext cx="7055484" cy="686435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101600" rIns="0" bIns="0" rtlCol="0">
            <a:spAutoFit/>
          </a:bodyPr>
          <a:lstStyle/>
          <a:p>
            <a:pPr marL="402590" marR="312420" indent="-145415">
              <a:lnSpc>
                <a:spcPts val="1789"/>
              </a:lnSpc>
              <a:spcBef>
                <a:spcPts val="80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SPACE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IMAGES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ARCHITECTURE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60" dirty="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FURNITURE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/ PRODUCTS WHICH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UTILISE THE ELLIPSE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SHAPE</a:t>
            </a:r>
            <a:endParaRPr sz="16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99009" y="932709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https://technologystudent.com/despro_3/ellipse1.html</a:t>
            </a:r>
            <a:endParaRPr sz="1800" baseline="2314">
              <a:latin typeface="Arial"/>
              <a:cs typeface="Arial"/>
            </a:endParaRPr>
          </a:p>
        </p:txBody>
      </p:sp>
      <p:grpSp>
        <p:nvGrpSpPr>
          <p:cNvPr id="45" name="object 45"/>
          <p:cNvGrpSpPr>
            <a:grpSpLocks noGrp="1" noUngrp="1" noRot="1" noMove="1" noResize="1"/>
          </p:cNvGrpSpPr>
          <p:nvPr/>
        </p:nvGrpSpPr>
        <p:grpSpPr>
          <a:xfrm>
            <a:off x="295678" y="2430237"/>
            <a:ext cx="1084580" cy="1084580"/>
            <a:chOff x="295678" y="2430237"/>
            <a:chExt cx="1084580" cy="1084580"/>
          </a:xfrm>
        </p:grpSpPr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5668" y="2430243"/>
              <a:ext cx="1057910" cy="344170"/>
            </a:xfrm>
            <a:custGeom>
              <a:avLst/>
              <a:gdLst/>
              <a:ahLst/>
              <a:cxnLst/>
              <a:rect l="l" t="t" r="r" b="b"/>
              <a:pathLst>
                <a:path w="1057910" h="344169">
                  <a:moveTo>
                    <a:pt x="52895" y="290906"/>
                  </a:moveTo>
                  <a:lnTo>
                    <a:pt x="26454" y="290906"/>
                  </a:lnTo>
                  <a:lnTo>
                    <a:pt x="26454" y="238023"/>
                  </a:lnTo>
                  <a:lnTo>
                    <a:pt x="0" y="238023"/>
                  </a:lnTo>
                  <a:lnTo>
                    <a:pt x="0" y="317360"/>
                  </a:lnTo>
                  <a:lnTo>
                    <a:pt x="26454" y="317360"/>
                  </a:lnTo>
                  <a:lnTo>
                    <a:pt x="26454" y="343801"/>
                  </a:lnTo>
                  <a:lnTo>
                    <a:pt x="52895" y="343801"/>
                  </a:lnTo>
                  <a:lnTo>
                    <a:pt x="52895" y="290906"/>
                  </a:lnTo>
                  <a:close/>
                </a:path>
                <a:path w="1057910" h="344169">
                  <a:moveTo>
                    <a:pt x="105791" y="264464"/>
                  </a:moveTo>
                  <a:lnTo>
                    <a:pt x="79349" y="264464"/>
                  </a:lnTo>
                  <a:lnTo>
                    <a:pt x="79349" y="211569"/>
                  </a:lnTo>
                  <a:lnTo>
                    <a:pt x="52895" y="211569"/>
                  </a:lnTo>
                  <a:lnTo>
                    <a:pt x="52895" y="290906"/>
                  </a:lnTo>
                  <a:lnTo>
                    <a:pt x="79349" y="290906"/>
                  </a:lnTo>
                  <a:lnTo>
                    <a:pt x="105791" y="290906"/>
                  </a:lnTo>
                  <a:lnTo>
                    <a:pt x="105791" y="264464"/>
                  </a:lnTo>
                  <a:close/>
                </a:path>
                <a:path w="1057910" h="344169">
                  <a:moveTo>
                    <a:pt x="185127" y="264464"/>
                  </a:moveTo>
                  <a:lnTo>
                    <a:pt x="158686" y="264464"/>
                  </a:lnTo>
                  <a:lnTo>
                    <a:pt x="132232" y="264464"/>
                  </a:lnTo>
                  <a:lnTo>
                    <a:pt x="132232" y="290906"/>
                  </a:lnTo>
                  <a:lnTo>
                    <a:pt x="158686" y="290906"/>
                  </a:lnTo>
                  <a:lnTo>
                    <a:pt x="185127" y="290906"/>
                  </a:lnTo>
                  <a:lnTo>
                    <a:pt x="185127" y="264464"/>
                  </a:lnTo>
                  <a:close/>
                </a:path>
                <a:path w="1057910" h="344169">
                  <a:moveTo>
                    <a:pt x="238023" y="211569"/>
                  </a:moveTo>
                  <a:lnTo>
                    <a:pt x="211582" y="211569"/>
                  </a:lnTo>
                  <a:lnTo>
                    <a:pt x="185127" y="211569"/>
                  </a:lnTo>
                  <a:lnTo>
                    <a:pt x="158686" y="211569"/>
                  </a:lnTo>
                  <a:lnTo>
                    <a:pt x="132232" y="211569"/>
                  </a:lnTo>
                  <a:lnTo>
                    <a:pt x="132232" y="238023"/>
                  </a:lnTo>
                  <a:lnTo>
                    <a:pt x="158686" y="238023"/>
                  </a:lnTo>
                  <a:lnTo>
                    <a:pt x="185127" y="238023"/>
                  </a:lnTo>
                  <a:lnTo>
                    <a:pt x="185127" y="264464"/>
                  </a:lnTo>
                  <a:lnTo>
                    <a:pt x="211582" y="264464"/>
                  </a:lnTo>
                  <a:lnTo>
                    <a:pt x="238023" y="264464"/>
                  </a:lnTo>
                  <a:lnTo>
                    <a:pt x="238023" y="211569"/>
                  </a:lnTo>
                  <a:close/>
                </a:path>
                <a:path w="1057910" h="344169">
                  <a:moveTo>
                    <a:pt x="264477" y="0"/>
                  </a:moveTo>
                  <a:lnTo>
                    <a:pt x="238023" y="0"/>
                  </a:lnTo>
                  <a:lnTo>
                    <a:pt x="238023" y="26441"/>
                  </a:lnTo>
                  <a:lnTo>
                    <a:pt x="264477" y="26441"/>
                  </a:lnTo>
                  <a:lnTo>
                    <a:pt x="264477" y="0"/>
                  </a:lnTo>
                  <a:close/>
                </a:path>
                <a:path w="1057910" h="344169">
                  <a:moveTo>
                    <a:pt x="317360" y="52895"/>
                  </a:moveTo>
                  <a:lnTo>
                    <a:pt x="290918" y="52895"/>
                  </a:lnTo>
                  <a:lnTo>
                    <a:pt x="290918" y="79336"/>
                  </a:lnTo>
                  <a:lnTo>
                    <a:pt x="317360" y="79336"/>
                  </a:lnTo>
                  <a:lnTo>
                    <a:pt x="317360" y="52895"/>
                  </a:lnTo>
                  <a:close/>
                </a:path>
                <a:path w="1057910" h="344169">
                  <a:moveTo>
                    <a:pt x="343814" y="26441"/>
                  </a:moveTo>
                  <a:lnTo>
                    <a:pt x="317360" y="26441"/>
                  </a:lnTo>
                  <a:lnTo>
                    <a:pt x="317360" y="52895"/>
                  </a:lnTo>
                  <a:lnTo>
                    <a:pt x="343814" y="52895"/>
                  </a:lnTo>
                  <a:lnTo>
                    <a:pt x="343814" y="26441"/>
                  </a:lnTo>
                  <a:close/>
                </a:path>
                <a:path w="1057910" h="344169">
                  <a:moveTo>
                    <a:pt x="370255" y="211569"/>
                  </a:moveTo>
                  <a:lnTo>
                    <a:pt x="343814" y="211569"/>
                  </a:lnTo>
                  <a:lnTo>
                    <a:pt x="343814" y="238023"/>
                  </a:lnTo>
                  <a:lnTo>
                    <a:pt x="370255" y="238023"/>
                  </a:lnTo>
                  <a:lnTo>
                    <a:pt x="370255" y="211569"/>
                  </a:lnTo>
                  <a:close/>
                </a:path>
                <a:path w="1057910" h="344169">
                  <a:moveTo>
                    <a:pt x="370255" y="0"/>
                  </a:moveTo>
                  <a:lnTo>
                    <a:pt x="343814" y="0"/>
                  </a:lnTo>
                  <a:lnTo>
                    <a:pt x="343814" y="26441"/>
                  </a:lnTo>
                  <a:lnTo>
                    <a:pt x="370255" y="26441"/>
                  </a:lnTo>
                  <a:lnTo>
                    <a:pt x="370255" y="0"/>
                  </a:lnTo>
                  <a:close/>
                </a:path>
                <a:path w="1057910" h="344169">
                  <a:moveTo>
                    <a:pt x="396697" y="264464"/>
                  </a:moveTo>
                  <a:lnTo>
                    <a:pt x="370255" y="264464"/>
                  </a:lnTo>
                  <a:lnTo>
                    <a:pt x="370255" y="290906"/>
                  </a:lnTo>
                  <a:lnTo>
                    <a:pt x="396697" y="290906"/>
                  </a:lnTo>
                  <a:lnTo>
                    <a:pt x="396697" y="264464"/>
                  </a:lnTo>
                  <a:close/>
                </a:path>
                <a:path w="1057910" h="344169">
                  <a:moveTo>
                    <a:pt x="396697" y="158686"/>
                  </a:moveTo>
                  <a:lnTo>
                    <a:pt x="370255" y="158686"/>
                  </a:lnTo>
                  <a:lnTo>
                    <a:pt x="370255" y="211569"/>
                  </a:lnTo>
                  <a:lnTo>
                    <a:pt x="396697" y="211569"/>
                  </a:lnTo>
                  <a:lnTo>
                    <a:pt x="396697" y="158686"/>
                  </a:lnTo>
                  <a:close/>
                </a:path>
                <a:path w="1057910" h="344169">
                  <a:moveTo>
                    <a:pt x="449592" y="105791"/>
                  </a:moveTo>
                  <a:lnTo>
                    <a:pt x="423151" y="105791"/>
                  </a:lnTo>
                  <a:lnTo>
                    <a:pt x="396697" y="105791"/>
                  </a:lnTo>
                  <a:lnTo>
                    <a:pt x="396697" y="52895"/>
                  </a:lnTo>
                  <a:lnTo>
                    <a:pt x="370255" y="52895"/>
                  </a:lnTo>
                  <a:lnTo>
                    <a:pt x="370255" y="79336"/>
                  </a:lnTo>
                  <a:lnTo>
                    <a:pt x="343814" y="79336"/>
                  </a:lnTo>
                  <a:lnTo>
                    <a:pt x="317360" y="79336"/>
                  </a:lnTo>
                  <a:lnTo>
                    <a:pt x="317360" y="105791"/>
                  </a:lnTo>
                  <a:lnTo>
                    <a:pt x="290918" y="105791"/>
                  </a:lnTo>
                  <a:lnTo>
                    <a:pt x="290918" y="79336"/>
                  </a:lnTo>
                  <a:lnTo>
                    <a:pt x="264477" y="79336"/>
                  </a:lnTo>
                  <a:lnTo>
                    <a:pt x="238023" y="79336"/>
                  </a:lnTo>
                  <a:lnTo>
                    <a:pt x="238023" y="26441"/>
                  </a:lnTo>
                  <a:lnTo>
                    <a:pt x="211582" y="26441"/>
                  </a:lnTo>
                  <a:lnTo>
                    <a:pt x="211582" y="185127"/>
                  </a:lnTo>
                  <a:lnTo>
                    <a:pt x="238023" y="185127"/>
                  </a:lnTo>
                  <a:lnTo>
                    <a:pt x="238023" y="158686"/>
                  </a:lnTo>
                  <a:lnTo>
                    <a:pt x="264477" y="158686"/>
                  </a:lnTo>
                  <a:lnTo>
                    <a:pt x="264477" y="264464"/>
                  </a:lnTo>
                  <a:lnTo>
                    <a:pt x="290918" y="264464"/>
                  </a:lnTo>
                  <a:lnTo>
                    <a:pt x="290918" y="238023"/>
                  </a:lnTo>
                  <a:lnTo>
                    <a:pt x="317360" y="238023"/>
                  </a:lnTo>
                  <a:lnTo>
                    <a:pt x="317360" y="211569"/>
                  </a:lnTo>
                  <a:lnTo>
                    <a:pt x="343814" y="211569"/>
                  </a:lnTo>
                  <a:lnTo>
                    <a:pt x="343814" y="158686"/>
                  </a:lnTo>
                  <a:lnTo>
                    <a:pt x="317360" y="158686"/>
                  </a:lnTo>
                  <a:lnTo>
                    <a:pt x="317360" y="185127"/>
                  </a:lnTo>
                  <a:lnTo>
                    <a:pt x="290918" y="185127"/>
                  </a:lnTo>
                  <a:lnTo>
                    <a:pt x="290918" y="158686"/>
                  </a:lnTo>
                  <a:lnTo>
                    <a:pt x="317360" y="158686"/>
                  </a:lnTo>
                  <a:lnTo>
                    <a:pt x="317360" y="132232"/>
                  </a:lnTo>
                  <a:lnTo>
                    <a:pt x="343814" y="132232"/>
                  </a:lnTo>
                  <a:lnTo>
                    <a:pt x="343814" y="158686"/>
                  </a:lnTo>
                  <a:lnTo>
                    <a:pt x="370255" y="158686"/>
                  </a:lnTo>
                  <a:lnTo>
                    <a:pt x="370255" y="132232"/>
                  </a:lnTo>
                  <a:lnTo>
                    <a:pt x="396697" y="132232"/>
                  </a:lnTo>
                  <a:lnTo>
                    <a:pt x="396697" y="158686"/>
                  </a:lnTo>
                  <a:lnTo>
                    <a:pt x="423151" y="158686"/>
                  </a:lnTo>
                  <a:lnTo>
                    <a:pt x="423151" y="132232"/>
                  </a:lnTo>
                  <a:lnTo>
                    <a:pt x="449592" y="132232"/>
                  </a:lnTo>
                  <a:lnTo>
                    <a:pt x="449592" y="105791"/>
                  </a:lnTo>
                  <a:close/>
                </a:path>
                <a:path w="1057910" h="344169">
                  <a:moveTo>
                    <a:pt x="449592" y="52895"/>
                  </a:moveTo>
                  <a:lnTo>
                    <a:pt x="423151" y="52895"/>
                  </a:lnTo>
                  <a:lnTo>
                    <a:pt x="423151" y="79336"/>
                  </a:lnTo>
                  <a:lnTo>
                    <a:pt x="449592" y="79336"/>
                  </a:lnTo>
                  <a:lnTo>
                    <a:pt x="449592" y="52895"/>
                  </a:lnTo>
                  <a:close/>
                </a:path>
                <a:path w="1057910" h="344169">
                  <a:moveTo>
                    <a:pt x="476046" y="238023"/>
                  </a:moveTo>
                  <a:lnTo>
                    <a:pt x="449592" y="238023"/>
                  </a:lnTo>
                  <a:lnTo>
                    <a:pt x="423151" y="238023"/>
                  </a:lnTo>
                  <a:lnTo>
                    <a:pt x="423151" y="211569"/>
                  </a:lnTo>
                  <a:lnTo>
                    <a:pt x="396697" y="211569"/>
                  </a:lnTo>
                  <a:lnTo>
                    <a:pt x="396697" y="264464"/>
                  </a:lnTo>
                  <a:lnTo>
                    <a:pt x="423151" y="264464"/>
                  </a:lnTo>
                  <a:lnTo>
                    <a:pt x="449592" y="264464"/>
                  </a:lnTo>
                  <a:lnTo>
                    <a:pt x="476046" y="264464"/>
                  </a:lnTo>
                  <a:lnTo>
                    <a:pt x="476046" y="238023"/>
                  </a:lnTo>
                  <a:close/>
                </a:path>
                <a:path w="1057910" h="344169">
                  <a:moveTo>
                    <a:pt x="476046" y="185127"/>
                  </a:moveTo>
                  <a:lnTo>
                    <a:pt x="449592" y="185127"/>
                  </a:lnTo>
                  <a:lnTo>
                    <a:pt x="449592" y="158686"/>
                  </a:lnTo>
                  <a:lnTo>
                    <a:pt x="423151" y="158686"/>
                  </a:lnTo>
                  <a:lnTo>
                    <a:pt x="423151" y="211569"/>
                  </a:lnTo>
                  <a:lnTo>
                    <a:pt x="449592" y="211569"/>
                  </a:lnTo>
                  <a:lnTo>
                    <a:pt x="476046" y="211569"/>
                  </a:lnTo>
                  <a:lnTo>
                    <a:pt x="476046" y="185127"/>
                  </a:lnTo>
                  <a:close/>
                </a:path>
                <a:path w="1057910" h="344169">
                  <a:moveTo>
                    <a:pt x="502488" y="158686"/>
                  </a:moveTo>
                  <a:lnTo>
                    <a:pt x="476046" y="158686"/>
                  </a:lnTo>
                  <a:lnTo>
                    <a:pt x="476046" y="185127"/>
                  </a:lnTo>
                  <a:lnTo>
                    <a:pt x="502488" y="185127"/>
                  </a:lnTo>
                  <a:lnTo>
                    <a:pt x="502488" y="158686"/>
                  </a:lnTo>
                  <a:close/>
                </a:path>
                <a:path w="1057910" h="344169">
                  <a:moveTo>
                    <a:pt x="581825" y="211569"/>
                  </a:moveTo>
                  <a:lnTo>
                    <a:pt x="555383" y="211569"/>
                  </a:lnTo>
                  <a:lnTo>
                    <a:pt x="555383" y="105791"/>
                  </a:lnTo>
                  <a:lnTo>
                    <a:pt x="528942" y="105791"/>
                  </a:lnTo>
                  <a:lnTo>
                    <a:pt x="528942" y="132232"/>
                  </a:lnTo>
                  <a:lnTo>
                    <a:pt x="502488" y="132232"/>
                  </a:lnTo>
                  <a:lnTo>
                    <a:pt x="502488" y="158686"/>
                  </a:lnTo>
                  <a:lnTo>
                    <a:pt x="528942" y="158686"/>
                  </a:lnTo>
                  <a:lnTo>
                    <a:pt x="528942" y="211569"/>
                  </a:lnTo>
                  <a:lnTo>
                    <a:pt x="502488" y="211569"/>
                  </a:lnTo>
                  <a:lnTo>
                    <a:pt x="476046" y="211569"/>
                  </a:lnTo>
                  <a:lnTo>
                    <a:pt x="476046" y="238023"/>
                  </a:lnTo>
                  <a:lnTo>
                    <a:pt x="502488" y="238023"/>
                  </a:lnTo>
                  <a:lnTo>
                    <a:pt x="502488" y="290906"/>
                  </a:lnTo>
                  <a:lnTo>
                    <a:pt x="528942" y="290906"/>
                  </a:lnTo>
                  <a:lnTo>
                    <a:pt x="528942" y="238023"/>
                  </a:lnTo>
                  <a:lnTo>
                    <a:pt x="555383" y="238023"/>
                  </a:lnTo>
                  <a:lnTo>
                    <a:pt x="581825" y="238023"/>
                  </a:lnTo>
                  <a:lnTo>
                    <a:pt x="581825" y="211569"/>
                  </a:lnTo>
                  <a:close/>
                </a:path>
                <a:path w="1057910" h="344169">
                  <a:moveTo>
                    <a:pt x="608279" y="132232"/>
                  </a:moveTo>
                  <a:lnTo>
                    <a:pt x="581825" y="132232"/>
                  </a:lnTo>
                  <a:lnTo>
                    <a:pt x="581825" y="211569"/>
                  </a:lnTo>
                  <a:lnTo>
                    <a:pt x="608279" y="211569"/>
                  </a:lnTo>
                  <a:lnTo>
                    <a:pt x="608279" y="132232"/>
                  </a:lnTo>
                  <a:close/>
                </a:path>
                <a:path w="1057910" h="344169">
                  <a:moveTo>
                    <a:pt x="687616" y="211569"/>
                  </a:moveTo>
                  <a:lnTo>
                    <a:pt x="661174" y="211569"/>
                  </a:lnTo>
                  <a:lnTo>
                    <a:pt x="661174" y="79336"/>
                  </a:lnTo>
                  <a:lnTo>
                    <a:pt x="634720" y="79336"/>
                  </a:lnTo>
                  <a:lnTo>
                    <a:pt x="608279" y="79336"/>
                  </a:lnTo>
                  <a:lnTo>
                    <a:pt x="581825" y="79336"/>
                  </a:lnTo>
                  <a:lnTo>
                    <a:pt x="581825" y="0"/>
                  </a:lnTo>
                  <a:lnTo>
                    <a:pt x="555383" y="0"/>
                  </a:lnTo>
                  <a:lnTo>
                    <a:pt x="555383" y="26441"/>
                  </a:lnTo>
                  <a:lnTo>
                    <a:pt x="528942" y="26441"/>
                  </a:lnTo>
                  <a:lnTo>
                    <a:pt x="528942" y="0"/>
                  </a:lnTo>
                  <a:lnTo>
                    <a:pt x="502488" y="0"/>
                  </a:lnTo>
                  <a:lnTo>
                    <a:pt x="476046" y="0"/>
                  </a:lnTo>
                  <a:lnTo>
                    <a:pt x="449592" y="0"/>
                  </a:lnTo>
                  <a:lnTo>
                    <a:pt x="423151" y="0"/>
                  </a:lnTo>
                  <a:lnTo>
                    <a:pt x="423151" y="26441"/>
                  </a:lnTo>
                  <a:lnTo>
                    <a:pt x="449592" y="26441"/>
                  </a:lnTo>
                  <a:lnTo>
                    <a:pt x="449592" y="52895"/>
                  </a:lnTo>
                  <a:lnTo>
                    <a:pt x="476046" y="52895"/>
                  </a:lnTo>
                  <a:lnTo>
                    <a:pt x="502488" y="52895"/>
                  </a:lnTo>
                  <a:lnTo>
                    <a:pt x="502488" y="79336"/>
                  </a:lnTo>
                  <a:lnTo>
                    <a:pt x="476046" y="79336"/>
                  </a:lnTo>
                  <a:lnTo>
                    <a:pt x="449592" y="79336"/>
                  </a:lnTo>
                  <a:lnTo>
                    <a:pt x="449592" y="105791"/>
                  </a:lnTo>
                  <a:lnTo>
                    <a:pt x="476046" y="105791"/>
                  </a:lnTo>
                  <a:lnTo>
                    <a:pt x="476046" y="132232"/>
                  </a:lnTo>
                  <a:lnTo>
                    <a:pt x="502488" y="132232"/>
                  </a:lnTo>
                  <a:lnTo>
                    <a:pt x="502488" y="105791"/>
                  </a:lnTo>
                  <a:lnTo>
                    <a:pt x="528942" y="105791"/>
                  </a:lnTo>
                  <a:lnTo>
                    <a:pt x="528942" y="79336"/>
                  </a:lnTo>
                  <a:lnTo>
                    <a:pt x="555383" y="79336"/>
                  </a:lnTo>
                  <a:lnTo>
                    <a:pt x="555383" y="105791"/>
                  </a:lnTo>
                  <a:lnTo>
                    <a:pt x="581825" y="105791"/>
                  </a:lnTo>
                  <a:lnTo>
                    <a:pt x="608279" y="105791"/>
                  </a:lnTo>
                  <a:lnTo>
                    <a:pt x="608279" y="132232"/>
                  </a:lnTo>
                  <a:lnTo>
                    <a:pt x="634720" y="132232"/>
                  </a:lnTo>
                  <a:lnTo>
                    <a:pt x="634720" y="211569"/>
                  </a:lnTo>
                  <a:lnTo>
                    <a:pt x="608279" y="211569"/>
                  </a:lnTo>
                  <a:lnTo>
                    <a:pt x="608279" y="238023"/>
                  </a:lnTo>
                  <a:lnTo>
                    <a:pt x="634720" y="238023"/>
                  </a:lnTo>
                  <a:lnTo>
                    <a:pt x="661174" y="238023"/>
                  </a:lnTo>
                  <a:lnTo>
                    <a:pt x="687616" y="238023"/>
                  </a:lnTo>
                  <a:lnTo>
                    <a:pt x="687616" y="211569"/>
                  </a:lnTo>
                  <a:close/>
                </a:path>
                <a:path w="1057910" h="344169">
                  <a:moveTo>
                    <a:pt x="687616" y="52895"/>
                  </a:moveTo>
                  <a:lnTo>
                    <a:pt x="661174" y="52895"/>
                  </a:lnTo>
                  <a:lnTo>
                    <a:pt x="661174" y="79336"/>
                  </a:lnTo>
                  <a:lnTo>
                    <a:pt x="687616" y="79336"/>
                  </a:lnTo>
                  <a:lnTo>
                    <a:pt x="687616" y="52895"/>
                  </a:lnTo>
                  <a:close/>
                </a:path>
                <a:path w="1057910" h="344169">
                  <a:moveTo>
                    <a:pt x="687616" y="0"/>
                  </a:moveTo>
                  <a:lnTo>
                    <a:pt x="661174" y="0"/>
                  </a:lnTo>
                  <a:lnTo>
                    <a:pt x="634720" y="0"/>
                  </a:lnTo>
                  <a:lnTo>
                    <a:pt x="608279" y="0"/>
                  </a:lnTo>
                  <a:lnTo>
                    <a:pt x="608279" y="52895"/>
                  </a:lnTo>
                  <a:lnTo>
                    <a:pt x="634720" y="52895"/>
                  </a:lnTo>
                  <a:lnTo>
                    <a:pt x="634720" y="26441"/>
                  </a:lnTo>
                  <a:lnTo>
                    <a:pt x="661174" y="26441"/>
                  </a:lnTo>
                  <a:lnTo>
                    <a:pt x="687616" y="26441"/>
                  </a:lnTo>
                  <a:lnTo>
                    <a:pt x="687616" y="0"/>
                  </a:lnTo>
                  <a:close/>
                </a:path>
                <a:path w="1057910" h="344169">
                  <a:moveTo>
                    <a:pt x="714070" y="158686"/>
                  </a:moveTo>
                  <a:lnTo>
                    <a:pt x="687616" y="158686"/>
                  </a:lnTo>
                  <a:lnTo>
                    <a:pt x="687616" y="185127"/>
                  </a:lnTo>
                  <a:lnTo>
                    <a:pt x="714070" y="185127"/>
                  </a:lnTo>
                  <a:lnTo>
                    <a:pt x="714070" y="158686"/>
                  </a:lnTo>
                  <a:close/>
                </a:path>
                <a:path w="1057910" h="344169">
                  <a:moveTo>
                    <a:pt x="819848" y="0"/>
                  </a:moveTo>
                  <a:lnTo>
                    <a:pt x="793407" y="0"/>
                  </a:lnTo>
                  <a:lnTo>
                    <a:pt x="793407" y="26441"/>
                  </a:lnTo>
                  <a:lnTo>
                    <a:pt x="766953" y="26441"/>
                  </a:lnTo>
                  <a:lnTo>
                    <a:pt x="740511" y="26441"/>
                  </a:lnTo>
                  <a:lnTo>
                    <a:pt x="740511" y="52895"/>
                  </a:lnTo>
                  <a:lnTo>
                    <a:pt x="714070" y="52895"/>
                  </a:lnTo>
                  <a:lnTo>
                    <a:pt x="714070" y="105791"/>
                  </a:lnTo>
                  <a:lnTo>
                    <a:pt x="740511" y="105791"/>
                  </a:lnTo>
                  <a:lnTo>
                    <a:pt x="740511" y="79336"/>
                  </a:lnTo>
                  <a:lnTo>
                    <a:pt x="766953" y="79336"/>
                  </a:lnTo>
                  <a:lnTo>
                    <a:pt x="766953" y="52895"/>
                  </a:lnTo>
                  <a:lnTo>
                    <a:pt x="793407" y="52895"/>
                  </a:lnTo>
                  <a:lnTo>
                    <a:pt x="793407" y="105791"/>
                  </a:lnTo>
                  <a:lnTo>
                    <a:pt x="766953" y="105791"/>
                  </a:lnTo>
                  <a:lnTo>
                    <a:pt x="766953" y="132232"/>
                  </a:lnTo>
                  <a:lnTo>
                    <a:pt x="793407" y="132232"/>
                  </a:lnTo>
                  <a:lnTo>
                    <a:pt x="793407" y="185127"/>
                  </a:lnTo>
                  <a:lnTo>
                    <a:pt x="819848" y="185127"/>
                  </a:lnTo>
                  <a:lnTo>
                    <a:pt x="819848" y="0"/>
                  </a:lnTo>
                  <a:close/>
                </a:path>
                <a:path w="1057910" h="344169">
                  <a:moveTo>
                    <a:pt x="872744" y="132232"/>
                  </a:moveTo>
                  <a:lnTo>
                    <a:pt x="846289" y="132232"/>
                  </a:lnTo>
                  <a:lnTo>
                    <a:pt x="846289" y="211569"/>
                  </a:lnTo>
                  <a:lnTo>
                    <a:pt x="872744" y="211569"/>
                  </a:lnTo>
                  <a:lnTo>
                    <a:pt x="872744" y="132232"/>
                  </a:lnTo>
                  <a:close/>
                </a:path>
                <a:path w="1057910" h="344169">
                  <a:moveTo>
                    <a:pt x="872744" y="0"/>
                  </a:moveTo>
                  <a:lnTo>
                    <a:pt x="846289" y="0"/>
                  </a:lnTo>
                  <a:lnTo>
                    <a:pt x="846289" y="79336"/>
                  </a:lnTo>
                  <a:lnTo>
                    <a:pt x="872744" y="79336"/>
                  </a:lnTo>
                  <a:lnTo>
                    <a:pt x="872744" y="0"/>
                  </a:lnTo>
                  <a:close/>
                </a:path>
                <a:path w="1057910" h="344169">
                  <a:moveTo>
                    <a:pt x="1057871" y="211569"/>
                  </a:moveTo>
                  <a:lnTo>
                    <a:pt x="1031430" y="211569"/>
                  </a:lnTo>
                  <a:lnTo>
                    <a:pt x="1004976" y="211569"/>
                  </a:lnTo>
                  <a:lnTo>
                    <a:pt x="1004976" y="238023"/>
                  </a:lnTo>
                  <a:lnTo>
                    <a:pt x="1004976" y="264464"/>
                  </a:lnTo>
                  <a:lnTo>
                    <a:pt x="978535" y="264464"/>
                  </a:lnTo>
                  <a:lnTo>
                    <a:pt x="952080" y="264464"/>
                  </a:lnTo>
                  <a:lnTo>
                    <a:pt x="952080" y="238023"/>
                  </a:lnTo>
                  <a:lnTo>
                    <a:pt x="978535" y="238023"/>
                  </a:lnTo>
                  <a:lnTo>
                    <a:pt x="1004976" y="238023"/>
                  </a:lnTo>
                  <a:lnTo>
                    <a:pt x="1004976" y="211569"/>
                  </a:lnTo>
                  <a:lnTo>
                    <a:pt x="978535" y="211569"/>
                  </a:lnTo>
                  <a:lnTo>
                    <a:pt x="952080" y="211569"/>
                  </a:lnTo>
                  <a:lnTo>
                    <a:pt x="925639" y="211569"/>
                  </a:lnTo>
                  <a:lnTo>
                    <a:pt x="925639" y="238023"/>
                  </a:lnTo>
                  <a:lnTo>
                    <a:pt x="899185" y="238023"/>
                  </a:lnTo>
                  <a:lnTo>
                    <a:pt x="899185" y="211569"/>
                  </a:lnTo>
                  <a:lnTo>
                    <a:pt x="872744" y="211569"/>
                  </a:lnTo>
                  <a:lnTo>
                    <a:pt x="872744" y="238023"/>
                  </a:lnTo>
                  <a:lnTo>
                    <a:pt x="846289" y="238023"/>
                  </a:lnTo>
                  <a:lnTo>
                    <a:pt x="846289" y="211569"/>
                  </a:lnTo>
                  <a:lnTo>
                    <a:pt x="819848" y="211569"/>
                  </a:lnTo>
                  <a:lnTo>
                    <a:pt x="819848" y="317360"/>
                  </a:lnTo>
                  <a:lnTo>
                    <a:pt x="846289" y="317360"/>
                  </a:lnTo>
                  <a:lnTo>
                    <a:pt x="846289" y="343801"/>
                  </a:lnTo>
                  <a:lnTo>
                    <a:pt x="872744" y="343801"/>
                  </a:lnTo>
                  <a:lnTo>
                    <a:pt x="872744" y="290906"/>
                  </a:lnTo>
                  <a:lnTo>
                    <a:pt x="846289" y="290906"/>
                  </a:lnTo>
                  <a:lnTo>
                    <a:pt x="846289" y="264464"/>
                  </a:lnTo>
                  <a:lnTo>
                    <a:pt x="872744" y="264464"/>
                  </a:lnTo>
                  <a:lnTo>
                    <a:pt x="872744" y="290906"/>
                  </a:lnTo>
                  <a:lnTo>
                    <a:pt x="899185" y="290906"/>
                  </a:lnTo>
                  <a:lnTo>
                    <a:pt x="899185" y="264464"/>
                  </a:lnTo>
                  <a:lnTo>
                    <a:pt x="925639" y="264464"/>
                  </a:lnTo>
                  <a:lnTo>
                    <a:pt x="925639" y="290906"/>
                  </a:lnTo>
                  <a:lnTo>
                    <a:pt x="952080" y="290906"/>
                  </a:lnTo>
                  <a:lnTo>
                    <a:pt x="978535" y="290906"/>
                  </a:lnTo>
                  <a:lnTo>
                    <a:pt x="978535" y="317360"/>
                  </a:lnTo>
                  <a:lnTo>
                    <a:pt x="1004976" y="317360"/>
                  </a:lnTo>
                  <a:lnTo>
                    <a:pt x="1004976" y="290906"/>
                  </a:lnTo>
                  <a:lnTo>
                    <a:pt x="1031430" y="290906"/>
                  </a:lnTo>
                  <a:lnTo>
                    <a:pt x="1031430" y="238023"/>
                  </a:lnTo>
                  <a:lnTo>
                    <a:pt x="1057871" y="238023"/>
                  </a:lnTo>
                  <a:lnTo>
                    <a:pt x="1057871" y="21156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5668" y="2668266"/>
              <a:ext cx="1084580" cy="555625"/>
            </a:xfrm>
            <a:custGeom>
              <a:avLst/>
              <a:gdLst/>
              <a:ahLst/>
              <a:cxnLst/>
              <a:rect l="l" t="t" r="r" b="b"/>
              <a:pathLst>
                <a:path w="1084580" h="555625">
                  <a:moveTo>
                    <a:pt x="52895" y="211569"/>
                  </a:moveTo>
                  <a:lnTo>
                    <a:pt x="26454" y="211569"/>
                  </a:lnTo>
                  <a:lnTo>
                    <a:pt x="0" y="211569"/>
                  </a:lnTo>
                  <a:lnTo>
                    <a:pt x="0" y="238010"/>
                  </a:lnTo>
                  <a:lnTo>
                    <a:pt x="26454" y="238010"/>
                  </a:lnTo>
                  <a:lnTo>
                    <a:pt x="52895" y="238010"/>
                  </a:lnTo>
                  <a:lnTo>
                    <a:pt x="52895" y="211569"/>
                  </a:lnTo>
                  <a:close/>
                </a:path>
                <a:path w="1084580" h="555625">
                  <a:moveTo>
                    <a:pt x="79349" y="105778"/>
                  </a:moveTo>
                  <a:lnTo>
                    <a:pt x="52895" y="105778"/>
                  </a:lnTo>
                  <a:lnTo>
                    <a:pt x="52895" y="132232"/>
                  </a:lnTo>
                  <a:lnTo>
                    <a:pt x="26454" y="132232"/>
                  </a:lnTo>
                  <a:lnTo>
                    <a:pt x="26454" y="105778"/>
                  </a:lnTo>
                  <a:lnTo>
                    <a:pt x="0" y="105778"/>
                  </a:lnTo>
                  <a:lnTo>
                    <a:pt x="0" y="185127"/>
                  </a:lnTo>
                  <a:lnTo>
                    <a:pt x="26454" y="185127"/>
                  </a:lnTo>
                  <a:lnTo>
                    <a:pt x="52895" y="185127"/>
                  </a:lnTo>
                  <a:lnTo>
                    <a:pt x="52895" y="158673"/>
                  </a:lnTo>
                  <a:lnTo>
                    <a:pt x="79349" y="158673"/>
                  </a:lnTo>
                  <a:lnTo>
                    <a:pt x="79349" y="105778"/>
                  </a:lnTo>
                  <a:close/>
                </a:path>
                <a:path w="1084580" h="555625">
                  <a:moveTo>
                    <a:pt x="105791" y="264464"/>
                  </a:moveTo>
                  <a:lnTo>
                    <a:pt x="79349" y="264464"/>
                  </a:lnTo>
                  <a:lnTo>
                    <a:pt x="52895" y="264464"/>
                  </a:lnTo>
                  <a:lnTo>
                    <a:pt x="26454" y="264464"/>
                  </a:lnTo>
                  <a:lnTo>
                    <a:pt x="26454" y="290906"/>
                  </a:lnTo>
                  <a:lnTo>
                    <a:pt x="52895" y="290906"/>
                  </a:lnTo>
                  <a:lnTo>
                    <a:pt x="52895" y="317360"/>
                  </a:lnTo>
                  <a:lnTo>
                    <a:pt x="79349" y="317360"/>
                  </a:lnTo>
                  <a:lnTo>
                    <a:pt x="79349" y="290906"/>
                  </a:lnTo>
                  <a:lnTo>
                    <a:pt x="105791" y="290906"/>
                  </a:lnTo>
                  <a:lnTo>
                    <a:pt x="105791" y="264464"/>
                  </a:lnTo>
                  <a:close/>
                </a:path>
                <a:path w="1084580" h="555625">
                  <a:moveTo>
                    <a:pt x="105791" y="158673"/>
                  </a:moveTo>
                  <a:lnTo>
                    <a:pt x="79349" y="158673"/>
                  </a:lnTo>
                  <a:lnTo>
                    <a:pt x="79349" y="185127"/>
                  </a:lnTo>
                  <a:lnTo>
                    <a:pt x="105791" y="185127"/>
                  </a:lnTo>
                  <a:lnTo>
                    <a:pt x="105791" y="158673"/>
                  </a:lnTo>
                  <a:close/>
                </a:path>
                <a:path w="1084580" h="555625">
                  <a:moveTo>
                    <a:pt x="105791" y="79336"/>
                  </a:moveTo>
                  <a:lnTo>
                    <a:pt x="79349" y="79336"/>
                  </a:lnTo>
                  <a:lnTo>
                    <a:pt x="79349" y="105778"/>
                  </a:lnTo>
                  <a:lnTo>
                    <a:pt x="105791" y="105778"/>
                  </a:lnTo>
                  <a:lnTo>
                    <a:pt x="105791" y="79336"/>
                  </a:lnTo>
                  <a:close/>
                </a:path>
                <a:path w="1084580" h="555625">
                  <a:moveTo>
                    <a:pt x="132232" y="290906"/>
                  </a:moveTo>
                  <a:lnTo>
                    <a:pt x="105791" y="290906"/>
                  </a:lnTo>
                  <a:lnTo>
                    <a:pt x="105791" y="317360"/>
                  </a:lnTo>
                  <a:lnTo>
                    <a:pt x="132232" y="317360"/>
                  </a:lnTo>
                  <a:lnTo>
                    <a:pt x="132232" y="290906"/>
                  </a:lnTo>
                  <a:close/>
                </a:path>
                <a:path w="1084580" h="555625">
                  <a:moveTo>
                    <a:pt x="158686" y="264464"/>
                  </a:moveTo>
                  <a:lnTo>
                    <a:pt x="132232" y="264464"/>
                  </a:lnTo>
                  <a:lnTo>
                    <a:pt x="132232" y="290906"/>
                  </a:lnTo>
                  <a:lnTo>
                    <a:pt x="158686" y="290906"/>
                  </a:lnTo>
                  <a:lnTo>
                    <a:pt x="158686" y="264464"/>
                  </a:lnTo>
                  <a:close/>
                </a:path>
                <a:path w="1084580" h="555625">
                  <a:moveTo>
                    <a:pt x="158686" y="211569"/>
                  </a:moveTo>
                  <a:lnTo>
                    <a:pt x="132232" y="211569"/>
                  </a:lnTo>
                  <a:lnTo>
                    <a:pt x="105791" y="211569"/>
                  </a:lnTo>
                  <a:lnTo>
                    <a:pt x="79349" y="211569"/>
                  </a:lnTo>
                  <a:lnTo>
                    <a:pt x="79349" y="238010"/>
                  </a:lnTo>
                  <a:lnTo>
                    <a:pt x="105791" y="238010"/>
                  </a:lnTo>
                  <a:lnTo>
                    <a:pt x="132232" y="238010"/>
                  </a:lnTo>
                  <a:lnTo>
                    <a:pt x="158686" y="238010"/>
                  </a:lnTo>
                  <a:lnTo>
                    <a:pt x="158686" y="211569"/>
                  </a:lnTo>
                  <a:close/>
                </a:path>
                <a:path w="1084580" h="555625">
                  <a:moveTo>
                    <a:pt x="185127" y="290906"/>
                  </a:moveTo>
                  <a:lnTo>
                    <a:pt x="158686" y="290906"/>
                  </a:lnTo>
                  <a:lnTo>
                    <a:pt x="158686" y="317360"/>
                  </a:lnTo>
                  <a:lnTo>
                    <a:pt x="185127" y="317360"/>
                  </a:lnTo>
                  <a:lnTo>
                    <a:pt x="185127" y="290906"/>
                  </a:lnTo>
                  <a:close/>
                </a:path>
                <a:path w="1084580" h="555625">
                  <a:moveTo>
                    <a:pt x="211582" y="238010"/>
                  </a:moveTo>
                  <a:lnTo>
                    <a:pt x="185127" y="238010"/>
                  </a:lnTo>
                  <a:lnTo>
                    <a:pt x="158686" y="238010"/>
                  </a:lnTo>
                  <a:lnTo>
                    <a:pt x="158686" y="264464"/>
                  </a:lnTo>
                  <a:lnTo>
                    <a:pt x="185127" y="264464"/>
                  </a:lnTo>
                  <a:lnTo>
                    <a:pt x="211582" y="264464"/>
                  </a:lnTo>
                  <a:lnTo>
                    <a:pt x="211582" y="238010"/>
                  </a:lnTo>
                  <a:close/>
                </a:path>
                <a:path w="1084580" h="555625">
                  <a:moveTo>
                    <a:pt x="238023" y="158673"/>
                  </a:moveTo>
                  <a:lnTo>
                    <a:pt x="211582" y="158673"/>
                  </a:lnTo>
                  <a:lnTo>
                    <a:pt x="185127" y="158673"/>
                  </a:lnTo>
                  <a:lnTo>
                    <a:pt x="185127" y="185127"/>
                  </a:lnTo>
                  <a:lnTo>
                    <a:pt x="158686" y="185127"/>
                  </a:lnTo>
                  <a:lnTo>
                    <a:pt x="158686" y="211569"/>
                  </a:lnTo>
                  <a:lnTo>
                    <a:pt x="185127" y="211569"/>
                  </a:lnTo>
                  <a:lnTo>
                    <a:pt x="211582" y="211569"/>
                  </a:lnTo>
                  <a:lnTo>
                    <a:pt x="238023" y="211569"/>
                  </a:lnTo>
                  <a:lnTo>
                    <a:pt x="238023" y="158673"/>
                  </a:lnTo>
                  <a:close/>
                </a:path>
                <a:path w="1084580" h="555625">
                  <a:moveTo>
                    <a:pt x="238023" y="79336"/>
                  </a:moveTo>
                  <a:lnTo>
                    <a:pt x="211582" y="79336"/>
                  </a:lnTo>
                  <a:lnTo>
                    <a:pt x="211582" y="52882"/>
                  </a:lnTo>
                  <a:lnTo>
                    <a:pt x="185127" y="52882"/>
                  </a:lnTo>
                  <a:lnTo>
                    <a:pt x="185127" y="79336"/>
                  </a:lnTo>
                  <a:lnTo>
                    <a:pt x="158686" y="79336"/>
                  </a:lnTo>
                  <a:lnTo>
                    <a:pt x="132232" y="79336"/>
                  </a:lnTo>
                  <a:lnTo>
                    <a:pt x="132232" y="132232"/>
                  </a:lnTo>
                  <a:lnTo>
                    <a:pt x="105791" y="132232"/>
                  </a:lnTo>
                  <a:lnTo>
                    <a:pt x="105791" y="158673"/>
                  </a:lnTo>
                  <a:lnTo>
                    <a:pt x="132232" y="158673"/>
                  </a:lnTo>
                  <a:lnTo>
                    <a:pt x="132232" y="185127"/>
                  </a:lnTo>
                  <a:lnTo>
                    <a:pt x="158686" y="185127"/>
                  </a:lnTo>
                  <a:lnTo>
                    <a:pt x="158686" y="158673"/>
                  </a:lnTo>
                  <a:lnTo>
                    <a:pt x="185127" y="158673"/>
                  </a:lnTo>
                  <a:lnTo>
                    <a:pt x="185127" y="132232"/>
                  </a:lnTo>
                  <a:lnTo>
                    <a:pt x="158686" y="132232"/>
                  </a:lnTo>
                  <a:lnTo>
                    <a:pt x="158686" y="105778"/>
                  </a:lnTo>
                  <a:lnTo>
                    <a:pt x="185127" y="105778"/>
                  </a:lnTo>
                  <a:lnTo>
                    <a:pt x="185127" y="132232"/>
                  </a:lnTo>
                  <a:lnTo>
                    <a:pt x="211582" y="132232"/>
                  </a:lnTo>
                  <a:lnTo>
                    <a:pt x="211582" y="105778"/>
                  </a:lnTo>
                  <a:lnTo>
                    <a:pt x="238023" y="105778"/>
                  </a:lnTo>
                  <a:lnTo>
                    <a:pt x="238023" y="79336"/>
                  </a:lnTo>
                  <a:close/>
                </a:path>
                <a:path w="1084580" h="555625">
                  <a:moveTo>
                    <a:pt x="264477" y="343801"/>
                  </a:moveTo>
                  <a:lnTo>
                    <a:pt x="238023" y="343801"/>
                  </a:lnTo>
                  <a:lnTo>
                    <a:pt x="238023" y="370255"/>
                  </a:lnTo>
                  <a:lnTo>
                    <a:pt x="264477" y="370255"/>
                  </a:lnTo>
                  <a:lnTo>
                    <a:pt x="264477" y="343801"/>
                  </a:lnTo>
                  <a:close/>
                </a:path>
                <a:path w="1084580" h="555625">
                  <a:moveTo>
                    <a:pt x="290918" y="52882"/>
                  </a:moveTo>
                  <a:lnTo>
                    <a:pt x="264477" y="52882"/>
                  </a:lnTo>
                  <a:lnTo>
                    <a:pt x="264477" y="79336"/>
                  </a:lnTo>
                  <a:lnTo>
                    <a:pt x="290918" y="79336"/>
                  </a:lnTo>
                  <a:lnTo>
                    <a:pt x="290918" y="52882"/>
                  </a:lnTo>
                  <a:close/>
                </a:path>
                <a:path w="1084580" h="555625">
                  <a:moveTo>
                    <a:pt x="343814" y="317360"/>
                  </a:moveTo>
                  <a:lnTo>
                    <a:pt x="317360" y="317360"/>
                  </a:lnTo>
                  <a:lnTo>
                    <a:pt x="317360" y="290906"/>
                  </a:lnTo>
                  <a:lnTo>
                    <a:pt x="290918" y="290906"/>
                  </a:lnTo>
                  <a:lnTo>
                    <a:pt x="264477" y="290906"/>
                  </a:lnTo>
                  <a:lnTo>
                    <a:pt x="264477" y="211569"/>
                  </a:lnTo>
                  <a:lnTo>
                    <a:pt x="238023" y="211569"/>
                  </a:lnTo>
                  <a:lnTo>
                    <a:pt x="238023" y="264464"/>
                  </a:lnTo>
                  <a:lnTo>
                    <a:pt x="211582" y="264464"/>
                  </a:lnTo>
                  <a:lnTo>
                    <a:pt x="211582" y="317360"/>
                  </a:lnTo>
                  <a:lnTo>
                    <a:pt x="185127" y="317360"/>
                  </a:lnTo>
                  <a:lnTo>
                    <a:pt x="185127" y="343801"/>
                  </a:lnTo>
                  <a:lnTo>
                    <a:pt x="158686" y="343801"/>
                  </a:lnTo>
                  <a:lnTo>
                    <a:pt x="158686" y="370255"/>
                  </a:lnTo>
                  <a:lnTo>
                    <a:pt x="185127" y="370255"/>
                  </a:lnTo>
                  <a:lnTo>
                    <a:pt x="211582" y="370255"/>
                  </a:lnTo>
                  <a:lnTo>
                    <a:pt x="211582" y="343801"/>
                  </a:lnTo>
                  <a:lnTo>
                    <a:pt x="238023" y="343801"/>
                  </a:lnTo>
                  <a:lnTo>
                    <a:pt x="238023" y="317360"/>
                  </a:lnTo>
                  <a:lnTo>
                    <a:pt x="264477" y="317360"/>
                  </a:lnTo>
                  <a:lnTo>
                    <a:pt x="290918" y="317360"/>
                  </a:lnTo>
                  <a:lnTo>
                    <a:pt x="290918" y="370255"/>
                  </a:lnTo>
                  <a:lnTo>
                    <a:pt x="317360" y="370255"/>
                  </a:lnTo>
                  <a:lnTo>
                    <a:pt x="317360" y="343801"/>
                  </a:lnTo>
                  <a:lnTo>
                    <a:pt x="343814" y="343801"/>
                  </a:lnTo>
                  <a:lnTo>
                    <a:pt x="343814" y="317360"/>
                  </a:lnTo>
                  <a:close/>
                </a:path>
                <a:path w="1084580" h="555625">
                  <a:moveTo>
                    <a:pt x="370255" y="238010"/>
                  </a:moveTo>
                  <a:lnTo>
                    <a:pt x="343814" y="238010"/>
                  </a:lnTo>
                  <a:lnTo>
                    <a:pt x="317360" y="238010"/>
                  </a:lnTo>
                  <a:lnTo>
                    <a:pt x="290918" y="238010"/>
                  </a:lnTo>
                  <a:lnTo>
                    <a:pt x="290918" y="264464"/>
                  </a:lnTo>
                  <a:lnTo>
                    <a:pt x="317360" y="264464"/>
                  </a:lnTo>
                  <a:lnTo>
                    <a:pt x="317360" y="290906"/>
                  </a:lnTo>
                  <a:lnTo>
                    <a:pt x="343814" y="290906"/>
                  </a:lnTo>
                  <a:lnTo>
                    <a:pt x="370255" y="290906"/>
                  </a:lnTo>
                  <a:lnTo>
                    <a:pt x="370255" y="238010"/>
                  </a:lnTo>
                  <a:close/>
                </a:path>
                <a:path w="1084580" h="555625">
                  <a:moveTo>
                    <a:pt x="396697" y="26441"/>
                  </a:moveTo>
                  <a:lnTo>
                    <a:pt x="370255" y="26441"/>
                  </a:lnTo>
                  <a:lnTo>
                    <a:pt x="370255" y="52882"/>
                  </a:lnTo>
                  <a:lnTo>
                    <a:pt x="396697" y="52882"/>
                  </a:lnTo>
                  <a:lnTo>
                    <a:pt x="396697" y="26441"/>
                  </a:lnTo>
                  <a:close/>
                </a:path>
                <a:path w="1084580" h="555625">
                  <a:moveTo>
                    <a:pt x="449592" y="238010"/>
                  </a:moveTo>
                  <a:lnTo>
                    <a:pt x="423151" y="238010"/>
                  </a:lnTo>
                  <a:lnTo>
                    <a:pt x="423151" y="264464"/>
                  </a:lnTo>
                  <a:lnTo>
                    <a:pt x="449592" y="264464"/>
                  </a:lnTo>
                  <a:lnTo>
                    <a:pt x="449592" y="238010"/>
                  </a:lnTo>
                  <a:close/>
                </a:path>
                <a:path w="1084580" h="555625">
                  <a:moveTo>
                    <a:pt x="449592" y="185127"/>
                  </a:moveTo>
                  <a:lnTo>
                    <a:pt x="423151" y="185127"/>
                  </a:lnTo>
                  <a:lnTo>
                    <a:pt x="423151" y="158673"/>
                  </a:lnTo>
                  <a:lnTo>
                    <a:pt x="396697" y="158673"/>
                  </a:lnTo>
                  <a:lnTo>
                    <a:pt x="396697" y="211569"/>
                  </a:lnTo>
                  <a:lnTo>
                    <a:pt x="423151" y="211569"/>
                  </a:lnTo>
                  <a:lnTo>
                    <a:pt x="449592" y="211569"/>
                  </a:lnTo>
                  <a:lnTo>
                    <a:pt x="449592" y="185127"/>
                  </a:lnTo>
                  <a:close/>
                </a:path>
                <a:path w="1084580" h="555625">
                  <a:moveTo>
                    <a:pt x="476046" y="105778"/>
                  </a:moveTo>
                  <a:lnTo>
                    <a:pt x="449592" y="105778"/>
                  </a:lnTo>
                  <a:lnTo>
                    <a:pt x="449592" y="52882"/>
                  </a:lnTo>
                  <a:lnTo>
                    <a:pt x="423151" y="52882"/>
                  </a:lnTo>
                  <a:lnTo>
                    <a:pt x="423151" y="105778"/>
                  </a:lnTo>
                  <a:lnTo>
                    <a:pt x="396697" y="105778"/>
                  </a:lnTo>
                  <a:lnTo>
                    <a:pt x="370255" y="105778"/>
                  </a:lnTo>
                  <a:lnTo>
                    <a:pt x="370255" y="52882"/>
                  </a:lnTo>
                  <a:lnTo>
                    <a:pt x="343814" y="52882"/>
                  </a:lnTo>
                  <a:lnTo>
                    <a:pt x="343814" y="105778"/>
                  </a:lnTo>
                  <a:lnTo>
                    <a:pt x="343814" y="158673"/>
                  </a:lnTo>
                  <a:lnTo>
                    <a:pt x="317360" y="158673"/>
                  </a:lnTo>
                  <a:lnTo>
                    <a:pt x="317360" y="105778"/>
                  </a:lnTo>
                  <a:lnTo>
                    <a:pt x="343814" y="105778"/>
                  </a:lnTo>
                  <a:lnTo>
                    <a:pt x="343814" y="52882"/>
                  </a:lnTo>
                  <a:lnTo>
                    <a:pt x="343814" y="0"/>
                  </a:lnTo>
                  <a:lnTo>
                    <a:pt x="317360" y="0"/>
                  </a:lnTo>
                  <a:lnTo>
                    <a:pt x="317360" y="79336"/>
                  </a:lnTo>
                  <a:lnTo>
                    <a:pt x="290918" y="79336"/>
                  </a:lnTo>
                  <a:lnTo>
                    <a:pt x="290918" y="105778"/>
                  </a:lnTo>
                  <a:lnTo>
                    <a:pt x="264477" y="105778"/>
                  </a:lnTo>
                  <a:lnTo>
                    <a:pt x="264477" y="158673"/>
                  </a:lnTo>
                  <a:lnTo>
                    <a:pt x="290918" y="158673"/>
                  </a:lnTo>
                  <a:lnTo>
                    <a:pt x="290918" y="185127"/>
                  </a:lnTo>
                  <a:lnTo>
                    <a:pt x="264477" y="185127"/>
                  </a:lnTo>
                  <a:lnTo>
                    <a:pt x="264477" y="211569"/>
                  </a:lnTo>
                  <a:lnTo>
                    <a:pt x="290918" y="211569"/>
                  </a:lnTo>
                  <a:lnTo>
                    <a:pt x="317360" y="211569"/>
                  </a:lnTo>
                  <a:lnTo>
                    <a:pt x="317360" y="185127"/>
                  </a:lnTo>
                  <a:lnTo>
                    <a:pt x="343814" y="185127"/>
                  </a:lnTo>
                  <a:lnTo>
                    <a:pt x="370255" y="185127"/>
                  </a:lnTo>
                  <a:lnTo>
                    <a:pt x="370255" y="158673"/>
                  </a:lnTo>
                  <a:lnTo>
                    <a:pt x="396697" y="158673"/>
                  </a:lnTo>
                  <a:lnTo>
                    <a:pt x="396697" y="132232"/>
                  </a:lnTo>
                  <a:lnTo>
                    <a:pt x="423151" y="132232"/>
                  </a:lnTo>
                  <a:lnTo>
                    <a:pt x="449592" y="132232"/>
                  </a:lnTo>
                  <a:lnTo>
                    <a:pt x="449592" y="158673"/>
                  </a:lnTo>
                  <a:lnTo>
                    <a:pt x="476046" y="158673"/>
                  </a:lnTo>
                  <a:lnTo>
                    <a:pt x="476046" y="105778"/>
                  </a:lnTo>
                  <a:close/>
                </a:path>
                <a:path w="1084580" h="555625">
                  <a:moveTo>
                    <a:pt x="502488" y="211569"/>
                  </a:moveTo>
                  <a:lnTo>
                    <a:pt x="476046" y="211569"/>
                  </a:lnTo>
                  <a:lnTo>
                    <a:pt x="476046" y="238010"/>
                  </a:lnTo>
                  <a:lnTo>
                    <a:pt x="502488" y="238010"/>
                  </a:lnTo>
                  <a:lnTo>
                    <a:pt x="502488" y="211569"/>
                  </a:lnTo>
                  <a:close/>
                </a:path>
                <a:path w="1084580" h="555625">
                  <a:moveTo>
                    <a:pt x="502488" y="79336"/>
                  </a:moveTo>
                  <a:lnTo>
                    <a:pt x="476046" y="79336"/>
                  </a:lnTo>
                  <a:lnTo>
                    <a:pt x="476046" y="105778"/>
                  </a:lnTo>
                  <a:lnTo>
                    <a:pt x="502488" y="105778"/>
                  </a:lnTo>
                  <a:lnTo>
                    <a:pt x="502488" y="79336"/>
                  </a:lnTo>
                  <a:close/>
                </a:path>
                <a:path w="1084580" h="555625">
                  <a:moveTo>
                    <a:pt x="528942" y="343801"/>
                  </a:moveTo>
                  <a:lnTo>
                    <a:pt x="502488" y="343801"/>
                  </a:lnTo>
                  <a:lnTo>
                    <a:pt x="502488" y="370255"/>
                  </a:lnTo>
                  <a:lnTo>
                    <a:pt x="476046" y="370255"/>
                  </a:lnTo>
                  <a:lnTo>
                    <a:pt x="476046" y="396697"/>
                  </a:lnTo>
                  <a:lnTo>
                    <a:pt x="502488" y="396697"/>
                  </a:lnTo>
                  <a:lnTo>
                    <a:pt x="528942" y="396697"/>
                  </a:lnTo>
                  <a:lnTo>
                    <a:pt x="528942" y="343801"/>
                  </a:lnTo>
                  <a:close/>
                </a:path>
                <a:path w="1084580" h="555625">
                  <a:moveTo>
                    <a:pt x="528942" y="158673"/>
                  </a:moveTo>
                  <a:lnTo>
                    <a:pt x="502488" y="158673"/>
                  </a:lnTo>
                  <a:lnTo>
                    <a:pt x="476046" y="158673"/>
                  </a:lnTo>
                  <a:lnTo>
                    <a:pt x="476046" y="185127"/>
                  </a:lnTo>
                  <a:lnTo>
                    <a:pt x="502488" y="185127"/>
                  </a:lnTo>
                  <a:lnTo>
                    <a:pt x="528942" y="185127"/>
                  </a:lnTo>
                  <a:lnTo>
                    <a:pt x="528942" y="158673"/>
                  </a:lnTo>
                  <a:close/>
                </a:path>
                <a:path w="1084580" h="555625">
                  <a:moveTo>
                    <a:pt x="634720" y="26441"/>
                  </a:moveTo>
                  <a:lnTo>
                    <a:pt x="608279" y="26441"/>
                  </a:lnTo>
                  <a:lnTo>
                    <a:pt x="608279" y="52882"/>
                  </a:lnTo>
                  <a:lnTo>
                    <a:pt x="634720" y="52882"/>
                  </a:lnTo>
                  <a:lnTo>
                    <a:pt x="634720" y="26441"/>
                  </a:lnTo>
                  <a:close/>
                </a:path>
                <a:path w="1084580" h="555625">
                  <a:moveTo>
                    <a:pt x="661174" y="502488"/>
                  </a:moveTo>
                  <a:lnTo>
                    <a:pt x="634720" y="502488"/>
                  </a:lnTo>
                  <a:lnTo>
                    <a:pt x="634720" y="370255"/>
                  </a:lnTo>
                  <a:lnTo>
                    <a:pt x="608279" y="370255"/>
                  </a:lnTo>
                  <a:lnTo>
                    <a:pt x="608279" y="343801"/>
                  </a:lnTo>
                  <a:lnTo>
                    <a:pt x="581825" y="343801"/>
                  </a:lnTo>
                  <a:lnTo>
                    <a:pt x="581825" y="396697"/>
                  </a:lnTo>
                  <a:lnTo>
                    <a:pt x="555383" y="396697"/>
                  </a:lnTo>
                  <a:lnTo>
                    <a:pt x="528942" y="396697"/>
                  </a:lnTo>
                  <a:lnTo>
                    <a:pt x="528942" y="502488"/>
                  </a:lnTo>
                  <a:lnTo>
                    <a:pt x="555383" y="502488"/>
                  </a:lnTo>
                  <a:lnTo>
                    <a:pt x="581825" y="502488"/>
                  </a:lnTo>
                  <a:lnTo>
                    <a:pt x="581825" y="476034"/>
                  </a:lnTo>
                  <a:lnTo>
                    <a:pt x="555383" y="476034"/>
                  </a:lnTo>
                  <a:lnTo>
                    <a:pt x="555383" y="449592"/>
                  </a:lnTo>
                  <a:lnTo>
                    <a:pt x="581825" y="449592"/>
                  </a:lnTo>
                  <a:lnTo>
                    <a:pt x="608279" y="449592"/>
                  </a:lnTo>
                  <a:lnTo>
                    <a:pt x="608279" y="555371"/>
                  </a:lnTo>
                  <a:lnTo>
                    <a:pt x="634720" y="555371"/>
                  </a:lnTo>
                  <a:lnTo>
                    <a:pt x="661174" y="555371"/>
                  </a:lnTo>
                  <a:lnTo>
                    <a:pt x="661174" y="502488"/>
                  </a:lnTo>
                  <a:close/>
                </a:path>
                <a:path w="1084580" h="555625">
                  <a:moveTo>
                    <a:pt x="661174" y="52882"/>
                  </a:moveTo>
                  <a:lnTo>
                    <a:pt x="634720" y="52882"/>
                  </a:lnTo>
                  <a:lnTo>
                    <a:pt x="634720" y="79336"/>
                  </a:lnTo>
                  <a:lnTo>
                    <a:pt x="661174" y="79336"/>
                  </a:lnTo>
                  <a:lnTo>
                    <a:pt x="661174" y="52882"/>
                  </a:lnTo>
                  <a:close/>
                </a:path>
                <a:path w="1084580" h="555625">
                  <a:moveTo>
                    <a:pt x="793407" y="343801"/>
                  </a:moveTo>
                  <a:lnTo>
                    <a:pt x="766953" y="343801"/>
                  </a:lnTo>
                  <a:lnTo>
                    <a:pt x="766953" y="370255"/>
                  </a:lnTo>
                  <a:lnTo>
                    <a:pt x="793407" y="370255"/>
                  </a:lnTo>
                  <a:lnTo>
                    <a:pt x="793407" y="343801"/>
                  </a:lnTo>
                  <a:close/>
                </a:path>
                <a:path w="1084580" h="555625">
                  <a:moveTo>
                    <a:pt x="819848" y="370255"/>
                  </a:moveTo>
                  <a:lnTo>
                    <a:pt x="793407" y="370255"/>
                  </a:lnTo>
                  <a:lnTo>
                    <a:pt x="793407" y="396697"/>
                  </a:lnTo>
                  <a:lnTo>
                    <a:pt x="819848" y="396697"/>
                  </a:lnTo>
                  <a:lnTo>
                    <a:pt x="819848" y="370255"/>
                  </a:lnTo>
                  <a:close/>
                </a:path>
                <a:path w="1084580" h="555625">
                  <a:moveTo>
                    <a:pt x="819848" y="158673"/>
                  </a:moveTo>
                  <a:lnTo>
                    <a:pt x="793407" y="158673"/>
                  </a:lnTo>
                  <a:lnTo>
                    <a:pt x="793407" y="185127"/>
                  </a:lnTo>
                  <a:lnTo>
                    <a:pt x="819848" y="185127"/>
                  </a:lnTo>
                  <a:lnTo>
                    <a:pt x="819848" y="158673"/>
                  </a:lnTo>
                  <a:close/>
                </a:path>
                <a:path w="1084580" h="555625">
                  <a:moveTo>
                    <a:pt x="1031430" y="343801"/>
                  </a:moveTo>
                  <a:lnTo>
                    <a:pt x="1004976" y="343801"/>
                  </a:lnTo>
                  <a:lnTo>
                    <a:pt x="1004976" y="370255"/>
                  </a:lnTo>
                  <a:lnTo>
                    <a:pt x="1031430" y="370255"/>
                  </a:lnTo>
                  <a:lnTo>
                    <a:pt x="1031430" y="343801"/>
                  </a:lnTo>
                  <a:close/>
                </a:path>
                <a:path w="1084580" h="555625">
                  <a:moveTo>
                    <a:pt x="1031430" y="238010"/>
                  </a:moveTo>
                  <a:lnTo>
                    <a:pt x="1004976" y="238010"/>
                  </a:lnTo>
                  <a:lnTo>
                    <a:pt x="1004976" y="158673"/>
                  </a:lnTo>
                  <a:lnTo>
                    <a:pt x="978535" y="158673"/>
                  </a:lnTo>
                  <a:lnTo>
                    <a:pt x="978535" y="238010"/>
                  </a:lnTo>
                  <a:lnTo>
                    <a:pt x="952080" y="238010"/>
                  </a:lnTo>
                  <a:lnTo>
                    <a:pt x="952080" y="211569"/>
                  </a:lnTo>
                  <a:lnTo>
                    <a:pt x="925639" y="211569"/>
                  </a:lnTo>
                  <a:lnTo>
                    <a:pt x="925639" y="132232"/>
                  </a:lnTo>
                  <a:lnTo>
                    <a:pt x="952080" y="132232"/>
                  </a:lnTo>
                  <a:lnTo>
                    <a:pt x="952080" y="105778"/>
                  </a:lnTo>
                  <a:lnTo>
                    <a:pt x="925639" y="105778"/>
                  </a:lnTo>
                  <a:lnTo>
                    <a:pt x="925639" y="79336"/>
                  </a:lnTo>
                  <a:lnTo>
                    <a:pt x="899185" y="79336"/>
                  </a:lnTo>
                  <a:lnTo>
                    <a:pt x="899185" y="105778"/>
                  </a:lnTo>
                  <a:lnTo>
                    <a:pt x="872744" y="105778"/>
                  </a:lnTo>
                  <a:lnTo>
                    <a:pt x="872744" y="132232"/>
                  </a:lnTo>
                  <a:lnTo>
                    <a:pt x="846289" y="132232"/>
                  </a:lnTo>
                  <a:lnTo>
                    <a:pt x="819848" y="132232"/>
                  </a:lnTo>
                  <a:lnTo>
                    <a:pt x="819848" y="158673"/>
                  </a:lnTo>
                  <a:lnTo>
                    <a:pt x="846289" y="158673"/>
                  </a:lnTo>
                  <a:lnTo>
                    <a:pt x="846289" y="185127"/>
                  </a:lnTo>
                  <a:lnTo>
                    <a:pt x="872744" y="185127"/>
                  </a:lnTo>
                  <a:lnTo>
                    <a:pt x="872744" y="238010"/>
                  </a:lnTo>
                  <a:lnTo>
                    <a:pt x="899185" y="238010"/>
                  </a:lnTo>
                  <a:lnTo>
                    <a:pt x="899185" y="264464"/>
                  </a:lnTo>
                  <a:lnTo>
                    <a:pt x="925639" y="264464"/>
                  </a:lnTo>
                  <a:lnTo>
                    <a:pt x="952080" y="264464"/>
                  </a:lnTo>
                  <a:lnTo>
                    <a:pt x="978535" y="264464"/>
                  </a:lnTo>
                  <a:lnTo>
                    <a:pt x="978535" y="343801"/>
                  </a:lnTo>
                  <a:lnTo>
                    <a:pt x="1004976" y="343801"/>
                  </a:lnTo>
                  <a:lnTo>
                    <a:pt x="1004976" y="264464"/>
                  </a:lnTo>
                  <a:lnTo>
                    <a:pt x="1031430" y="264464"/>
                  </a:lnTo>
                  <a:lnTo>
                    <a:pt x="1031430" y="238010"/>
                  </a:lnTo>
                  <a:close/>
                </a:path>
                <a:path w="1084580" h="555625">
                  <a:moveTo>
                    <a:pt x="1031430" y="105778"/>
                  </a:moveTo>
                  <a:lnTo>
                    <a:pt x="1004976" y="105778"/>
                  </a:lnTo>
                  <a:lnTo>
                    <a:pt x="978535" y="105778"/>
                  </a:lnTo>
                  <a:lnTo>
                    <a:pt x="978535" y="132232"/>
                  </a:lnTo>
                  <a:lnTo>
                    <a:pt x="1004976" y="132232"/>
                  </a:lnTo>
                  <a:lnTo>
                    <a:pt x="1031430" y="132232"/>
                  </a:lnTo>
                  <a:lnTo>
                    <a:pt x="1031430" y="105778"/>
                  </a:lnTo>
                  <a:close/>
                </a:path>
                <a:path w="1084580" h="555625">
                  <a:moveTo>
                    <a:pt x="1084313" y="317360"/>
                  </a:moveTo>
                  <a:lnTo>
                    <a:pt x="1057871" y="317360"/>
                  </a:lnTo>
                  <a:lnTo>
                    <a:pt x="1057871" y="370255"/>
                  </a:lnTo>
                  <a:lnTo>
                    <a:pt x="1084313" y="370255"/>
                  </a:lnTo>
                  <a:lnTo>
                    <a:pt x="1084313" y="317360"/>
                  </a:lnTo>
                  <a:close/>
                </a:path>
                <a:path w="1084580" h="555625">
                  <a:moveTo>
                    <a:pt x="1084313" y="211569"/>
                  </a:moveTo>
                  <a:lnTo>
                    <a:pt x="1057871" y="211569"/>
                  </a:lnTo>
                  <a:lnTo>
                    <a:pt x="1057871" y="264464"/>
                  </a:lnTo>
                  <a:lnTo>
                    <a:pt x="1084313" y="264464"/>
                  </a:lnTo>
                  <a:lnTo>
                    <a:pt x="1084313" y="211569"/>
                  </a:lnTo>
                  <a:close/>
                </a:path>
                <a:path w="1084580" h="555625">
                  <a:moveTo>
                    <a:pt x="1084313" y="0"/>
                  </a:moveTo>
                  <a:lnTo>
                    <a:pt x="1057871" y="0"/>
                  </a:lnTo>
                  <a:lnTo>
                    <a:pt x="1057871" y="52882"/>
                  </a:lnTo>
                  <a:lnTo>
                    <a:pt x="1031430" y="52882"/>
                  </a:lnTo>
                  <a:lnTo>
                    <a:pt x="1031430" y="105778"/>
                  </a:lnTo>
                  <a:lnTo>
                    <a:pt x="1057871" y="105778"/>
                  </a:lnTo>
                  <a:lnTo>
                    <a:pt x="1057871" y="158673"/>
                  </a:lnTo>
                  <a:lnTo>
                    <a:pt x="1031430" y="158673"/>
                  </a:lnTo>
                  <a:lnTo>
                    <a:pt x="1031430" y="185127"/>
                  </a:lnTo>
                  <a:lnTo>
                    <a:pt x="1057871" y="185127"/>
                  </a:lnTo>
                  <a:lnTo>
                    <a:pt x="1084313" y="185127"/>
                  </a:lnTo>
                  <a:lnTo>
                    <a:pt x="108431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5668" y="2563021"/>
              <a:ext cx="1084580" cy="687070"/>
            </a:xfrm>
            <a:custGeom>
              <a:avLst/>
              <a:gdLst/>
              <a:ahLst/>
              <a:cxnLst/>
              <a:rect l="l" t="t" r="r" b="b"/>
              <a:pathLst>
                <a:path w="1084580" h="687069">
                  <a:moveTo>
                    <a:pt x="211582" y="581279"/>
                  </a:moveTo>
                  <a:lnTo>
                    <a:pt x="185127" y="581279"/>
                  </a:lnTo>
                  <a:lnTo>
                    <a:pt x="185127" y="607733"/>
                  </a:lnTo>
                  <a:lnTo>
                    <a:pt x="158686" y="607733"/>
                  </a:lnTo>
                  <a:lnTo>
                    <a:pt x="158686" y="634174"/>
                  </a:lnTo>
                  <a:lnTo>
                    <a:pt x="185127" y="634174"/>
                  </a:lnTo>
                  <a:lnTo>
                    <a:pt x="185127" y="660615"/>
                  </a:lnTo>
                  <a:lnTo>
                    <a:pt x="211582" y="660615"/>
                  </a:lnTo>
                  <a:lnTo>
                    <a:pt x="211582" y="581279"/>
                  </a:lnTo>
                  <a:close/>
                </a:path>
                <a:path w="1084580" h="687069">
                  <a:moveTo>
                    <a:pt x="581825" y="634174"/>
                  </a:moveTo>
                  <a:lnTo>
                    <a:pt x="555383" y="634174"/>
                  </a:lnTo>
                  <a:lnTo>
                    <a:pt x="555383" y="660615"/>
                  </a:lnTo>
                  <a:lnTo>
                    <a:pt x="581825" y="660615"/>
                  </a:lnTo>
                  <a:lnTo>
                    <a:pt x="581825" y="634174"/>
                  </a:lnTo>
                  <a:close/>
                </a:path>
                <a:path w="1084580" h="687069">
                  <a:moveTo>
                    <a:pt x="661174" y="501942"/>
                  </a:moveTo>
                  <a:lnTo>
                    <a:pt x="634720" y="501942"/>
                  </a:lnTo>
                  <a:lnTo>
                    <a:pt x="634720" y="554837"/>
                  </a:lnTo>
                  <a:lnTo>
                    <a:pt x="661174" y="554837"/>
                  </a:lnTo>
                  <a:lnTo>
                    <a:pt x="661174" y="501942"/>
                  </a:lnTo>
                  <a:close/>
                </a:path>
                <a:path w="1084580" h="687069">
                  <a:moveTo>
                    <a:pt x="661174" y="422910"/>
                  </a:moveTo>
                  <a:lnTo>
                    <a:pt x="634720" y="422910"/>
                  </a:lnTo>
                  <a:lnTo>
                    <a:pt x="634720" y="344170"/>
                  </a:lnTo>
                  <a:lnTo>
                    <a:pt x="608279" y="344170"/>
                  </a:lnTo>
                  <a:lnTo>
                    <a:pt x="608279" y="449046"/>
                  </a:lnTo>
                  <a:lnTo>
                    <a:pt x="581825" y="449046"/>
                  </a:lnTo>
                  <a:lnTo>
                    <a:pt x="581825" y="370840"/>
                  </a:lnTo>
                  <a:lnTo>
                    <a:pt x="555383" y="370840"/>
                  </a:lnTo>
                  <a:lnTo>
                    <a:pt x="555383" y="396240"/>
                  </a:lnTo>
                  <a:lnTo>
                    <a:pt x="528942" y="396240"/>
                  </a:lnTo>
                  <a:lnTo>
                    <a:pt x="528942" y="344170"/>
                  </a:lnTo>
                  <a:lnTo>
                    <a:pt x="502488" y="344170"/>
                  </a:lnTo>
                  <a:lnTo>
                    <a:pt x="502488" y="370840"/>
                  </a:lnTo>
                  <a:lnTo>
                    <a:pt x="476046" y="370840"/>
                  </a:lnTo>
                  <a:lnTo>
                    <a:pt x="449592" y="370840"/>
                  </a:lnTo>
                  <a:lnTo>
                    <a:pt x="449592" y="396240"/>
                  </a:lnTo>
                  <a:lnTo>
                    <a:pt x="423151" y="396240"/>
                  </a:lnTo>
                  <a:lnTo>
                    <a:pt x="396697" y="396240"/>
                  </a:lnTo>
                  <a:lnTo>
                    <a:pt x="396697" y="422910"/>
                  </a:lnTo>
                  <a:lnTo>
                    <a:pt x="370255" y="422910"/>
                  </a:lnTo>
                  <a:lnTo>
                    <a:pt x="370255" y="476250"/>
                  </a:lnTo>
                  <a:lnTo>
                    <a:pt x="343814" y="476250"/>
                  </a:lnTo>
                  <a:lnTo>
                    <a:pt x="343814" y="502920"/>
                  </a:lnTo>
                  <a:lnTo>
                    <a:pt x="370255" y="502920"/>
                  </a:lnTo>
                  <a:lnTo>
                    <a:pt x="370255" y="529590"/>
                  </a:lnTo>
                  <a:lnTo>
                    <a:pt x="343814" y="529590"/>
                  </a:lnTo>
                  <a:lnTo>
                    <a:pt x="343814" y="554990"/>
                  </a:lnTo>
                  <a:lnTo>
                    <a:pt x="370255" y="554990"/>
                  </a:lnTo>
                  <a:lnTo>
                    <a:pt x="370255" y="581660"/>
                  </a:lnTo>
                  <a:lnTo>
                    <a:pt x="343814" y="581660"/>
                  </a:lnTo>
                  <a:lnTo>
                    <a:pt x="317360" y="581660"/>
                  </a:lnTo>
                  <a:lnTo>
                    <a:pt x="317360" y="502920"/>
                  </a:lnTo>
                  <a:lnTo>
                    <a:pt x="290918" y="502920"/>
                  </a:lnTo>
                  <a:lnTo>
                    <a:pt x="290918" y="529590"/>
                  </a:lnTo>
                  <a:lnTo>
                    <a:pt x="264477" y="529590"/>
                  </a:lnTo>
                  <a:lnTo>
                    <a:pt x="264477" y="554837"/>
                  </a:lnTo>
                  <a:lnTo>
                    <a:pt x="238023" y="554837"/>
                  </a:lnTo>
                  <a:lnTo>
                    <a:pt x="238023" y="501942"/>
                  </a:lnTo>
                  <a:lnTo>
                    <a:pt x="211582" y="501942"/>
                  </a:lnTo>
                  <a:lnTo>
                    <a:pt x="185127" y="501942"/>
                  </a:lnTo>
                  <a:lnTo>
                    <a:pt x="158686" y="501942"/>
                  </a:lnTo>
                  <a:lnTo>
                    <a:pt x="158686" y="475500"/>
                  </a:lnTo>
                  <a:lnTo>
                    <a:pt x="132232" y="475500"/>
                  </a:lnTo>
                  <a:lnTo>
                    <a:pt x="132232" y="449046"/>
                  </a:lnTo>
                  <a:lnTo>
                    <a:pt x="105791" y="449046"/>
                  </a:lnTo>
                  <a:lnTo>
                    <a:pt x="79349" y="449046"/>
                  </a:lnTo>
                  <a:lnTo>
                    <a:pt x="79349" y="475500"/>
                  </a:lnTo>
                  <a:lnTo>
                    <a:pt x="52895" y="475500"/>
                  </a:lnTo>
                  <a:lnTo>
                    <a:pt x="26454" y="475500"/>
                  </a:lnTo>
                  <a:lnTo>
                    <a:pt x="26454" y="449046"/>
                  </a:lnTo>
                  <a:lnTo>
                    <a:pt x="0" y="449046"/>
                  </a:lnTo>
                  <a:lnTo>
                    <a:pt x="0" y="501942"/>
                  </a:lnTo>
                  <a:lnTo>
                    <a:pt x="26454" y="501942"/>
                  </a:lnTo>
                  <a:lnTo>
                    <a:pt x="26454" y="528383"/>
                  </a:lnTo>
                  <a:lnTo>
                    <a:pt x="52895" y="528383"/>
                  </a:lnTo>
                  <a:lnTo>
                    <a:pt x="52895" y="554837"/>
                  </a:lnTo>
                  <a:lnTo>
                    <a:pt x="26454" y="554837"/>
                  </a:lnTo>
                  <a:lnTo>
                    <a:pt x="26454" y="528383"/>
                  </a:lnTo>
                  <a:lnTo>
                    <a:pt x="0" y="528383"/>
                  </a:lnTo>
                  <a:lnTo>
                    <a:pt x="0" y="634174"/>
                  </a:lnTo>
                  <a:lnTo>
                    <a:pt x="26454" y="634174"/>
                  </a:lnTo>
                  <a:lnTo>
                    <a:pt x="52895" y="634174"/>
                  </a:lnTo>
                  <a:lnTo>
                    <a:pt x="52895" y="607733"/>
                  </a:lnTo>
                  <a:lnTo>
                    <a:pt x="79349" y="607733"/>
                  </a:lnTo>
                  <a:lnTo>
                    <a:pt x="105791" y="607733"/>
                  </a:lnTo>
                  <a:lnTo>
                    <a:pt x="132232" y="607733"/>
                  </a:lnTo>
                  <a:lnTo>
                    <a:pt x="132232" y="581279"/>
                  </a:lnTo>
                  <a:lnTo>
                    <a:pt x="105791" y="581279"/>
                  </a:lnTo>
                  <a:lnTo>
                    <a:pt x="105791" y="501942"/>
                  </a:lnTo>
                  <a:lnTo>
                    <a:pt x="132232" y="501942"/>
                  </a:lnTo>
                  <a:lnTo>
                    <a:pt x="132232" y="581279"/>
                  </a:lnTo>
                  <a:lnTo>
                    <a:pt x="158686" y="581279"/>
                  </a:lnTo>
                  <a:lnTo>
                    <a:pt x="185127" y="581279"/>
                  </a:lnTo>
                  <a:lnTo>
                    <a:pt x="185127" y="554837"/>
                  </a:lnTo>
                  <a:lnTo>
                    <a:pt x="158686" y="554837"/>
                  </a:lnTo>
                  <a:lnTo>
                    <a:pt x="158686" y="528383"/>
                  </a:lnTo>
                  <a:lnTo>
                    <a:pt x="185127" y="528383"/>
                  </a:lnTo>
                  <a:lnTo>
                    <a:pt x="211582" y="528383"/>
                  </a:lnTo>
                  <a:lnTo>
                    <a:pt x="211582" y="581279"/>
                  </a:lnTo>
                  <a:lnTo>
                    <a:pt x="238023" y="581279"/>
                  </a:lnTo>
                  <a:lnTo>
                    <a:pt x="264477" y="581279"/>
                  </a:lnTo>
                  <a:lnTo>
                    <a:pt x="264477" y="554990"/>
                  </a:lnTo>
                  <a:lnTo>
                    <a:pt x="290918" y="554990"/>
                  </a:lnTo>
                  <a:lnTo>
                    <a:pt x="290918" y="608330"/>
                  </a:lnTo>
                  <a:lnTo>
                    <a:pt x="264477" y="608330"/>
                  </a:lnTo>
                  <a:lnTo>
                    <a:pt x="238023" y="608330"/>
                  </a:lnTo>
                  <a:lnTo>
                    <a:pt x="238023" y="635000"/>
                  </a:lnTo>
                  <a:lnTo>
                    <a:pt x="264477" y="635000"/>
                  </a:lnTo>
                  <a:lnTo>
                    <a:pt x="290918" y="635000"/>
                  </a:lnTo>
                  <a:lnTo>
                    <a:pt x="317360" y="635000"/>
                  </a:lnTo>
                  <a:lnTo>
                    <a:pt x="317360" y="608330"/>
                  </a:lnTo>
                  <a:lnTo>
                    <a:pt x="343814" y="608330"/>
                  </a:lnTo>
                  <a:lnTo>
                    <a:pt x="343814" y="635000"/>
                  </a:lnTo>
                  <a:lnTo>
                    <a:pt x="317360" y="635000"/>
                  </a:lnTo>
                  <a:lnTo>
                    <a:pt x="317360" y="661670"/>
                  </a:lnTo>
                  <a:lnTo>
                    <a:pt x="343814" y="661670"/>
                  </a:lnTo>
                  <a:lnTo>
                    <a:pt x="343814" y="687070"/>
                  </a:lnTo>
                  <a:lnTo>
                    <a:pt x="370255" y="687070"/>
                  </a:lnTo>
                  <a:lnTo>
                    <a:pt x="396697" y="687070"/>
                  </a:lnTo>
                  <a:lnTo>
                    <a:pt x="396697" y="661670"/>
                  </a:lnTo>
                  <a:lnTo>
                    <a:pt x="423151" y="661670"/>
                  </a:lnTo>
                  <a:lnTo>
                    <a:pt x="423151" y="635000"/>
                  </a:lnTo>
                  <a:lnTo>
                    <a:pt x="396697" y="635000"/>
                  </a:lnTo>
                  <a:lnTo>
                    <a:pt x="396697" y="608330"/>
                  </a:lnTo>
                  <a:lnTo>
                    <a:pt x="423151" y="608330"/>
                  </a:lnTo>
                  <a:lnTo>
                    <a:pt x="449592" y="608330"/>
                  </a:lnTo>
                  <a:lnTo>
                    <a:pt x="476046" y="608330"/>
                  </a:lnTo>
                  <a:lnTo>
                    <a:pt x="476046" y="635000"/>
                  </a:lnTo>
                  <a:lnTo>
                    <a:pt x="449592" y="635000"/>
                  </a:lnTo>
                  <a:lnTo>
                    <a:pt x="449592" y="661670"/>
                  </a:lnTo>
                  <a:lnTo>
                    <a:pt x="476046" y="661670"/>
                  </a:lnTo>
                  <a:lnTo>
                    <a:pt x="502488" y="661670"/>
                  </a:lnTo>
                  <a:lnTo>
                    <a:pt x="502488" y="687070"/>
                  </a:lnTo>
                  <a:lnTo>
                    <a:pt x="528942" y="687070"/>
                  </a:lnTo>
                  <a:lnTo>
                    <a:pt x="528942" y="608330"/>
                  </a:lnTo>
                  <a:lnTo>
                    <a:pt x="502488" y="608330"/>
                  </a:lnTo>
                  <a:lnTo>
                    <a:pt x="502488" y="581660"/>
                  </a:lnTo>
                  <a:lnTo>
                    <a:pt x="476046" y="581660"/>
                  </a:lnTo>
                  <a:lnTo>
                    <a:pt x="449592" y="581660"/>
                  </a:lnTo>
                  <a:lnTo>
                    <a:pt x="423151" y="581660"/>
                  </a:lnTo>
                  <a:lnTo>
                    <a:pt x="396697" y="581660"/>
                  </a:lnTo>
                  <a:lnTo>
                    <a:pt x="396697" y="554990"/>
                  </a:lnTo>
                  <a:lnTo>
                    <a:pt x="423151" y="554990"/>
                  </a:lnTo>
                  <a:lnTo>
                    <a:pt x="449592" y="554990"/>
                  </a:lnTo>
                  <a:lnTo>
                    <a:pt x="476046" y="554990"/>
                  </a:lnTo>
                  <a:lnTo>
                    <a:pt x="502488" y="554990"/>
                  </a:lnTo>
                  <a:lnTo>
                    <a:pt x="502488" y="529590"/>
                  </a:lnTo>
                  <a:lnTo>
                    <a:pt x="476046" y="529590"/>
                  </a:lnTo>
                  <a:lnTo>
                    <a:pt x="476046" y="502920"/>
                  </a:lnTo>
                  <a:lnTo>
                    <a:pt x="449592" y="502920"/>
                  </a:lnTo>
                  <a:lnTo>
                    <a:pt x="423151" y="502920"/>
                  </a:lnTo>
                  <a:lnTo>
                    <a:pt x="396697" y="502920"/>
                  </a:lnTo>
                  <a:lnTo>
                    <a:pt x="396697" y="476250"/>
                  </a:lnTo>
                  <a:lnTo>
                    <a:pt x="423151" y="476250"/>
                  </a:lnTo>
                  <a:lnTo>
                    <a:pt x="449592" y="476250"/>
                  </a:lnTo>
                  <a:lnTo>
                    <a:pt x="476046" y="476250"/>
                  </a:lnTo>
                  <a:lnTo>
                    <a:pt x="476046" y="449580"/>
                  </a:lnTo>
                  <a:lnTo>
                    <a:pt x="449592" y="449580"/>
                  </a:lnTo>
                  <a:lnTo>
                    <a:pt x="449592" y="422910"/>
                  </a:lnTo>
                  <a:lnTo>
                    <a:pt x="476046" y="422910"/>
                  </a:lnTo>
                  <a:lnTo>
                    <a:pt x="476046" y="396240"/>
                  </a:lnTo>
                  <a:lnTo>
                    <a:pt x="502488" y="396240"/>
                  </a:lnTo>
                  <a:lnTo>
                    <a:pt x="502488" y="422910"/>
                  </a:lnTo>
                  <a:lnTo>
                    <a:pt x="528942" y="422910"/>
                  </a:lnTo>
                  <a:lnTo>
                    <a:pt x="555383" y="422910"/>
                  </a:lnTo>
                  <a:lnTo>
                    <a:pt x="555383" y="449580"/>
                  </a:lnTo>
                  <a:lnTo>
                    <a:pt x="581825" y="449580"/>
                  </a:lnTo>
                  <a:lnTo>
                    <a:pt x="581825" y="554837"/>
                  </a:lnTo>
                  <a:lnTo>
                    <a:pt x="608279" y="554837"/>
                  </a:lnTo>
                  <a:lnTo>
                    <a:pt x="608279" y="449580"/>
                  </a:lnTo>
                  <a:lnTo>
                    <a:pt x="634720" y="449580"/>
                  </a:lnTo>
                  <a:lnTo>
                    <a:pt x="661174" y="449580"/>
                  </a:lnTo>
                  <a:lnTo>
                    <a:pt x="661174" y="422910"/>
                  </a:lnTo>
                  <a:close/>
                </a:path>
                <a:path w="1084580" h="687069">
                  <a:moveTo>
                    <a:pt x="714070" y="634174"/>
                  </a:moveTo>
                  <a:lnTo>
                    <a:pt x="687616" y="634174"/>
                  </a:lnTo>
                  <a:lnTo>
                    <a:pt x="687616" y="660615"/>
                  </a:lnTo>
                  <a:lnTo>
                    <a:pt x="714070" y="660615"/>
                  </a:lnTo>
                  <a:lnTo>
                    <a:pt x="714070" y="634174"/>
                  </a:lnTo>
                  <a:close/>
                </a:path>
                <a:path w="1084580" h="687069">
                  <a:moveTo>
                    <a:pt x="793407" y="554990"/>
                  </a:moveTo>
                  <a:lnTo>
                    <a:pt x="766953" y="554990"/>
                  </a:lnTo>
                  <a:lnTo>
                    <a:pt x="766953" y="502920"/>
                  </a:lnTo>
                  <a:lnTo>
                    <a:pt x="740511" y="502920"/>
                  </a:lnTo>
                  <a:lnTo>
                    <a:pt x="740511" y="449580"/>
                  </a:lnTo>
                  <a:lnTo>
                    <a:pt x="766953" y="449580"/>
                  </a:lnTo>
                  <a:lnTo>
                    <a:pt x="766953" y="0"/>
                  </a:lnTo>
                  <a:lnTo>
                    <a:pt x="740511" y="0"/>
                  </a:lnTo>
                  <a:lnTo>
                    <a:pt x="740511" y="422910"/>
                  </a:lnTo>
                  <a:lnTo>
                    <a:pt x="714070" y="422910"/>
                  </a:lnTo>
                  <a:lnTo>
                    <a:pt x="714070" y="396240"/>
                  </a:lnTo>
                  <a:lnTo>
                    <a:pt x="687616" y="396240"/>
                  </a:lnTo>
                  <a:lnTo>
                    <a:pt x="687616" y="476250"/>
                  </a:lnTo>
                  <a:lnTo>
                    <a:pt x="714070" y="476250"/>
                  </a:lnTo>
                  <a:lnTo>
                    <a:pt x="714070" y="529590"/>
                  </a:lnTo>
                  <a:lnTo>
                    <a:pt x="687616" y="529590"/>
                  </a:lnTo>
                  <a:lnTo>
                    <a:pt x="687616" y="554837"/>
                  </a:lnTo>
                  <a:lnTo>
                    <a:pt x="661174" y="554837"/>
                  </a:lnTo>
                  <a:lnTo>
                    <a:pt x="661174" y="607733"/>
                  </a:lnTo>
                  <a:lnTo>
                    <a:pt x="687616" y="607733"/>
                  </a:lnTo>
                  <a:lnTo>
                    <a:pt x="687616" y="554990"/>
                  </a:lnTo>
                  <a:lnTo>
                    <a:pt x="714070" y="554990"/>
                  </a:lnTo>
                  <a:lnTo>
                    <a:pt x="714070" y="581660"/>
                  </a:lnTo>
                  <a:lnTo>
                    <a:pt x="740511" y="581660"/>
                  </a:lnTo>
                  <a:lnTo>
                    <a:pt x="766953" y="581660"/>
                  </a:lnTo>
                  <a:lnTo>
                    <a:pt x="793407" y="581660"/>
                  </a:lnTo>
                  <a:lnTo>
                    <a:pt x="793407" y="554990"/>
                  </a:lnTo>
                  <a:close/>
                </a:path>
                <a:path w="1084580" h="687069">
                  <a:moveTo>
                    <a:pt x="952080" y="634174"/>
                  </a:moveTo>
                  <a:lnTo>
                    <a:pt x="925639" y="634174"/>
                  </a:lnTo>
                  <a:lnTo>
                    <a:pt x="925639" y="607733"/>
                  </a:lnTo>
                  <a:lnTo>
                    <a:pt x="899185" y="607733"/>
                  </a:lnTo>
                  <a:lnTo>
                    <a:pt x="899185" y="660615"/>
                  </a:lnTo>
                  <a:lnTo>
                    <a:pt x="925639" y="660615"/>
                  </a:lnTo>
                  <a:lnTo>
                    <a:pt x="952080" y="660615"/>
                  </a:lnTo>
                  <a:lnTo>
                    <a:pt x="952080" y="634174"/>
                  </a:lnTo>
                  <a:close/>
                </a:path>
                <a:path w="1084580" h="687069">
                  <a:moveTo>
                    <a:pt x="978535" y="476250"/>
                  </a:moveTo>
                  <a:lnTo>
                    <a:pt x="952080" y="476250"/>
                  </a:lnTo>
                  <a:lnTo>
                    <a:pt x="952080" y="396240"/>
                  </a:lnTo>
                  <a:lnTo>
                    <a:pt x="925639" y="396240"/>
                  </a:lnTo>
                  <a:lnTo>
                    <a:pt x="899185" y="396240"/>
                  </a:lnTo>
                  <a:lnTo>
                    <a:pt x="899185" y="422910"/>
                  </a:lnTo>
                  <a:lnTo>
                    <a:pt x="872744" y="422910"/>
                  </a:lnTo>
                  <a:lnTo>
                    <a:pt x="872744" y="370840"/>
                  </a:lnTo>
                  <a:lnTo>
                    <a:pt x="846289" y="370840"/>
                  </a:lnTo>
                  <a:lnTo>
                    <a:pt x="846289" y="422910"/>
                  </a:lnTo>
                  <a:lnTo>
                    <a:pt x="819848" y="422910"/>
                  </a:lnTo>
                  <a:lnTo>
                    <a:pt x="819848" y="476250"/>
                  </a:lnTo>
                  <a:lnTo>
                    <a:pt x="846289" y="476250"/>
                  </a:lnTo>
                  <a:lnTo>
                    <a:pt x="846289" y="502920"/>
                  </a:lnTo>
                  <a:lnTo>
                    <a:pt x="819848" y="502920"/>
                  </a:lnTo>
                  <a:lnTo>
                    <a:pt x="819848" y="607733"/>
                  </a:lnTo>
                  <a:lnTo>
                    <a:pt x="793407" y="607733"/>
                  </a:lnTo>
                  <a:lnTo>
                    <a:pt x="793407" y="634174"/>
                  </a:lnTo>
                  <a:lnTo>
                    <a:pt x="819848" y="634174"/>
                  </a:lnTo>
                  <a:lnTo>
                    <a:pt x="819848" y="608330"/>
                  </a:lnTo>
                  <a:lnTo>
                    <a:pt x="846289" y="608330"/>
                  </a:lnTo>
                  <a:lnTo>
                    <a:pt x="846289" y="635000"/>
                  </a:lnTo>
                  <a:lnTo>
                    <a:pt x="819848" y="635000"/>
                  </a:lnTo>
                  <a:lnTo>
                    <a:pt x="819848" y="687070"/>
                  </a:lnTo>
                  <a:lnTo>
                    <a:pt x="846289" y="687070"/>
                  </a:lnTo>
                  <a:lnTo>
                    <a:pt x="846289" y="661670"/>
                  </a:lnTo>
                  <a:lnTo>
                    <a:pt x="872744" y="661670"/>
                  </a:lnTo>
                  <a:lnTo>
                    <a:pt x="872744" y="581660"/>
                  </a:lnTo>
                  <a:lnTo>
                    <a:pt x="846289" y="581660"/>
                  </a:lnTo>
                  <a:lnTo>
                    <a:pt x="846289" y="529590"/>
                  </a:lnTo>
                  <a:lnTo>
                    <a:pt x="872744" y="529590"/>
                  </a:lnTo>
                  <a:lnTo>
                    <a:pt x="872744" y="476250"/>
                  </a:lnTo>
                  <a:lnTo>
                    <a:pt x="899185" y="476250"/>
                  </a:lnTo>
                  <a:lnTo>
                    <a:pt x="899185" y="581660"/>
                  </a:lnTo>
                  <a:lnTo>
                    <a:pt x="925639" y="581660"/>
                  </a:lnTo>
                  <a:lnTo>
                    <a:pt x="925639" y="554990"/>
                  </a:lnTo>
                  <a:lnTo>
                    <a:pt x="952080" y="554990"/>
                  </a:lnTo>
                  <a:lnTo>
                    <a:pt x="952080" y="529590"/>
                  </a:lnTo>
                  <a:lnTo>
                    <a:pt x="925639" y="529590"/>
                  </a:lnTo>
                  <a:lnTo>
                    <a:pt x="925639" y="502920"/>
                  </a:lnTo>
                  <a:lnTo>
                    <a:pt x="952080" y="502920"/>
                  </a:lnTo>
                  <a:lnTo>
                    <a:pt x="978535" y="502920"/>
                  </a:lnTo>
                  <a:lnTo>
                    <a:pt x="978535" y="476250"/>
                  </a:lnTo>
                  <a:close/>
                </a:path>
                <a:path w="1084580" h="687069">
                  <a:moveTo>
                    <a:pt x="1031430" y="554837"/>
                  </a:moveTo>
                  <a:lnTo>
                    <a:pt x="1004976" y="554837"/>
                  </a:lnTo>
                  <a:lnTo>
                    <a:pt x="1004976" y="528383"/>
                  </a:lnTo>
                  <a:lnTo>
                    <a:pt x="978535" y="528383"/>
                  </a:lnTo>
                  <a:lnTo>
                    <a:pt x="978535" y="607733"/>
                  </a:lnTo>
                  <a:lnTo>
                    <a:pt x="1004976" y="607733"/>
                  </a:lnTo>
                  <a:lnTo>
                    <a:pt x="1004976" y="581279"/>
                  </a:lnTo>
                  <a:lnTo>
                    <a:pt x="1031430" y="581279"/>
                  </a:lnTo>
                  <a:lnTo>
                    <a:pt x="1031430" y="554837"/>
                  </a:lnTo>
                  <a:close/>
                </a:path>
                <a:path w="1084580" h="687069">
                  <a:moveTo>
                    <a:pt x="1084313" y="501942"/>
                  </a:moveTo>
                  <a:lnTo>
                    <a:pt x="1057871" y="501942"/>
                  </a:lnTo>
                  <a:lnTo>
                    <a:pt x="1057871" y="528383"/>
                  </a:lnTo>
                  <a:lnTo>
                    <a:pt x="1031430" y="528383"/>
                  </a:lnTo>
                  <a:lnTo>
                    <a:pt x="1031430" y="554837"/>
                  </a:lnTo>
                  <a:lnTo>
                    <a:pt x="1057871" y="554837"/>
                  </a:lnTo>
                  <a:lnTo>
                    <a:pt x="1057871" y="581279"/>
                  </a:lnTo>
                  <a:lnTo>
                    <a:pt x="1084313" y="581279"/>
                  </a:lnTo>
                  <a:lnTo>
                    <a:pt x="1084313" y="50194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5668" y="2563021"/>
              <a:ext cx="1084580" cy="872490"/>
            </a:xfrm>
            <a:custGeom>
              <a:avLst/>
              <a:gdLst/>
              <a:ahLst/>
              <a:cxnLst/>
              <a:rect l="l" t="t" r="r" b="b"/>
              <a:pathLst>
                <a:path w="1084580" h="872489">
                  <a:moveTo>
                    <a:pt x="185127" y="713511"/>
                  </a:moveTo>
                  <a:lnTo>
                    <a:pt x="158686" y="713511"/>
                  </a:lnTo>
                  <a:lnTo>
                    <a:pt x="158686" y="687070"/>
                  </a:lnTo>
                  <a:lnTo>
                    <a:pt x="132232" y="687070"/>
                  </a:lnTo>
                  <a:lnTo>
                    <a:pt x="132232" y="713511"/>
                  </a:lnTo>
                  <a:lnTo>
                    <a:pt x="105791" y="713511"/>
                  </a:lnTo>
                  <a:lnTo>
                    <a:pt x="105791" y="660615"/>
                  </a:lnTo>
                  <a:lnTo>
                    <a:pt x="79349" y="660615"/>
                  </a:lnTo>
                  <a:lnTo>
                    <a:pt x="79349" y="634174"/>
                  </a:lnTo>
                  <a:lnTo>
                    <a:pt x="52895" y="634174"/>
                  </a:lnTo>
                  <a:lnTo>
                    <a:pt x="52895" y="660615"/>
                  </a:lnTo>
                  <a:lnTo>
                    <a:pt x="26454" y="660615"/>
                  </a:lnTo>
                  <a:lnTo>
                    <a:pt x="0" y="660615"/>
                  </a:lnTo>
                  <a:lnTo>
                    <a:pt x="0" y="687070"/>
                  </a:lnTo>
                  <a:lnTo>
                    <a:pt x="26454" y="687070"/>
                  </a:lnTo>
                  <a:lnTo>
                    <a:pt x="52895" y="687070"/>
                  </a:lnTo>
                  <a:lnTo>
                    <a:pt x="79349" y="687070"/>
                  </a:lnTo>
                  <a:lnTo>
                    <a:pt x="79349" y="713511"/>
                  </a:lnTo>
                  <a:lnTo>
                    <a:pt x="52895" y="713511"/>
                  </a:lnTo>
                  <a:lnTo>
                    <a:pt x="26454" y="713511"/>
                  </a:lnTo>
                  <a:lnTo>
                    <a:pt x="0" y="713511"/>
                  </a:lnTo>
                  <a:lnTo>
                    <a:pt x="0" y="739965"/>
                  </a:lnTo>
                  <a:lnTo>
                    <a:pt x="26454" y="739965"/>
                  </a:lnTo>
                  <a:lnTo>
                    <a:pt x="52895" y="739965"/>
                  </a:lnTo>
                  <a:lnTo>
                    <a:pt x="185127" y="739965"/>
                  </a:lnTo>
                  <a:lnTo>
                    <a:pt x="185127" y="713511"/>
                  </a:lnTo>
                  <a:close/>
                </a:path>
                <a:path w="1084580" h="872489">
                  <a:moveTo>
                    <a:pt x="185127" y="660615"/>
                  </a:moveTo>
                  <a:lnTo>
                    <a:pt x="158686" y="660615"/>
                  </a:lnTo>
                  <a:lnTo>
                    <a:pt x="158686" y="687070"/>
                  </a:lnTo>
                  <a:lnTo>
                    <a:pt x="185127" y="687070"/>
                  </a:lnTo>
                  <a:lnTo>
                    <a:pt x="185127" y="660615"/>
                  </a:lnTo>
                  <a:close/>
                </a:path>
                <a:path w="1084580" h="872489">
                  <a:moveTo>
                    <a:pt x="264477" y="660615"/>
                  </a:moveTo>
                  <a:lnTo>
                    <a:pt x="238023" y="660615"/>
                  </a:lnTo>
                  <a:lnTo>
                    <a:pt x="211582" y="660615"/>
                  </a:lnTo>
                  <a:lnTo>
                    <a:pt x="211582" y="687070"/>
                  </a:lnTo>
                  <a:lnTo>
                    <a:pt x="185127" y="687070"/>
                  </a:lnTo>
                  <a:lnTo>
                    <a:pt x="185127" y="713511"/>
                  </a:lnTo>
                  <a:lnTo>
                    <a:pt x="211582" y="713511"/>
                  </a:lnTo>
                  <a:lnTo>
                    <a:pt x="238023" y="713511"/>
                  </a:lnTo>
                  <a:lnTo>
                    <a:pt x="238023" y="687070"/>
                  </a:lnTo>
                  <a:lnTo>
                    <a:pt x="264477" y="687070"/>
                  </a:lnTo>
                  <a:lnTo>
                    <a:pt x="264477" y="660615"/>
                  </a:lnTo>
                  <a:close/>
                </a:path>
                <a:path w="1084580" h="872489">
                  <a:moveTo>
                    <a:pt x="370255" y="713511"/>
                  </a:moveTo>
                  <a:lnTo>
                    <a:pt x="343814" y="713511"/>
                  </a:lnTo>
                  <a:lnTo>
                    <a:pt x="317360" y="713511"/>
                  </a:lnTo>
                  <a:lnTo>
                    <a:pt x="317360" y="687070"/>
                  </a:lnTo>
                  <a:lnTo>
                    <a:pt x="290918" y="687070"/>
                  </a:lnTo>
                  <a:lnTo>
                    <a:pt x="290918" y="713511"/>
                  </a:lnTo>
                  <a:lnTo>
                    <a:pt x="264477" y="713511"/>
                  </a:lnTo>
                  <a:lnTo>
                    <a:pt x="238023" y="713511"/>
                  </a:lnTo>
                  <a:lnTo>
                    <a:pt x="238023" y="739965"/>
                  </a:lnTo>
                  <a:lnTo>
                    <a:pt x="211582" y="739965"/>
                  </a:lnTo>
                  <a:lnTo>
                    <a:pt x="211582" y="819302"/>
                  </a:lnTo>
                  <a:lnTo>
                    <a:pt x="238023" y="819302"/>
                  </a:lnTo>
                  <a:lnTo>
                    <a:pt x="264477" y="819302"/>
                  </a:lnTo>
                  <a:lnTo>
                    <a:pt x="264477" y="792848"/>
                  </a:lnTo>
                  <a:lnTo>
                    <a:pt x="238023" y="792848"/>
                  </a:lnTo>
                  <a:lnTo>
                    <a:pt x="238023" y="766406"/>
                  </a:lnTo>
                  <a:lnTo>
                    <a:pt x="264477" y="766406"/>
                  </a:lnTo>
                  <a:lnTo>
                    <a:pt x="264477" y="739965"/>
                  </a:lnTo>
                  <a:lnTo>
                    <a:pt x="290918" y="739965"/>
                  </a:lnTo>
                  <a:lnTo>
                    <a:pt x="290918" y="766406"/>
                  </a:lnTo>
                  <a:lnTo>
                    <a:pt x="317360" y="766406"/>
                  </a:lnTo>
                  <a:lnTo>
                    <a:pt x="317360" y="739965"/>
                  </a:lnTo>
                  <a:lnTo>
                    <a:pt x="343814" y="739965"/>
                  </a:lnTo>
                  <a:lnTo>
                    <a:pt x="370255" y="739965"/>
                  </a:lnTo>
                  <a:lnTo>
                    <a:pt x="370255" y="713511"/>
                  </a:lnTo>
                  <a:close/>
                </a:path>
                <a:path w="1084580" h="872489">
                  <a:moveTo>
                    <a:pt x="396697" y="739965"/>
                  </a:moveTo>
                  <a:lnTo>
                    <a:pt x="370255" y="739965"/>
                  </a:lnTo>
                  <a:lnTo>
                    <a:pt x="370255" y="766406"/>
                  </a:lnTo>
                  <a:lnTo>
                    <a:pt x="396697" y="766406"/>
                  </a:lnTo>
                  <a:lnTo>
                    <a:pt x="396697" y="739965"/>
                  </a:lnTo>
                  <a:close/>
                </a:path>
                <a:path w="1084580" h="872489">
                  <a:moveTo>
                    <a:pt x="423151" y="713511"/>
                  </a:moveTo>
                  <a:lnTo>
                    <a:pt x="396697" y="713511"/>
                  </a:lnTo>
                  <a:lnTo>
                    <a:pt x="396697" y="739965"/>
                  </a:lnTo>
                  <a:lnTo>
                    <a:pt x="423151" y="739965"/>
                  </a:lnTo>
                  <a:lnTo>
                    <a:pt x="423151" y="713511"/>
                  </a:lnTo>
                  <a:close/>
                </a:path>
                <a:path w="1084580" h="872489">
                  <a:moveTo>
                    <a:pt x="476046" y="739965"/>
                  </a:moveTo>
                  <a:lnTo>
                    <a:pt x="449592" y="739965"/>
                  </a:lnTo>
                  <a:lnTo>
                    <a:pt x="449592" y="766406"/>
                  </a:lnTo>
                  <a:lnTo>
                    <a:pt x="423151" y="766406"/>
                  </a:lnTo>
                  <a:lnTo>
                    <a:pt x="396697" y="766406"/>
                  </a:lnTo>
                  <a:lnTo>
                    <a:pt x="396697" y="792848"/>
                  </a:lnTo>
                  <a:lnTo>
                    <a:pt x="423151" y="792848"/>
                  </a:lnTo>
                  <a:lnTo>
                    <a:pt x="449592" y="792848"/>
                  </a:lnTo>
                  <a:lnTo>
                    <a:pt x="449592" y="819302"/>
                  </a:lnTo>
                  <a:lnTo>
                    <a:pt x="476046" y="819302"/>
                  </a:lnTo>
                  <a:lnTo>
                    <a:pt x="476046" y="739965"/>
                  </a:lnTo>
                  <a:close/>
                </a:path>
                <a:path w="1084580" h="872489">
                  <a:moveTo>
                    <a:pt x="476046" y="687070"/>
                  </a:moveTo>
                  <a:lnTo>
                    <a:pt x="449592" y="687070"/>
                  </a:lnTo>
                  <a:lnTo>
                    <a:pt x="449592" y="660615"/>
                  </a:lnTo>
                  <a:lnTo>
                    <a:pt x="423151" y="660615"/>
                  </a:lnTo>
                  <a:lnTo>
                    <a:pt x="423151" y="713511"/>
                  </a:lnTo>
                  <a:lnTo>
                    <a:pt x="449592" y="713511"/>
                  </a:lnTo>
                  <a:lnTo>
                    <a:pt x="476046" y="713511"/>
                  </a:lnTo>
                  <a:lnTo>
                    <a:pt x="476046" y="687070"/>
                  </a:lnTo>
                  <a:close/>
                </a:path>
                <a:path w="1084580" h="872489">
                  <a:moveTo>
                    <a:pt x="608279" y="660615"/>
                  </a:moveTo>
                  <a:lnTo>
                    <a:pt x="581825" y="660615"/>
                  </a:lnTo>
                  <a:lnTo>
                    <a:pt x="581825" y="687070"/>
                  </a:lnTo>
                  <a:lnTo>
                    <a:pt x="608279" y="687070"/>
                  </a:lnTo>
                  <a:lnTo>
                    <a:pt x="608279" y="660615"/>
                  </a:lnTo>
                  <a:close/>
                </a:path>
                <a:path w="1084580" h="872489">
                  <a:moveTo>
                    <a:pt x="634720" y="819302"/>
                  </a:moveTo>
                  <a:lnTo>
                    <a:pt x="608279" y="819302"/>
                  </a:lnTo>
                  <a:lnTo>
                    <a:pt x="608279" y="845743"/>
                  </a:lnTo>
                  <a:lnTo>
                    <a:pt x="634720" y="845743"/>
                  </a:lnTo>
                  <a:lnTo>
                    <a:pt x="634720" y="819302"/>
                  </a:lnTo>
                  <a:close/>
                </a:path>
                <a:path w="1084580" h="872489">
                  <a:moveTo>
                    <a:pt x="687616" y="819302"/>
                  </a:moveTo>
                  <a:lnTo>
                    <a:pt x="661174" y="819302"/>
                  </a:lnTo>
                  <a:lnTo>
                    <a:pt x="661174" y="845743"/>
                  </a:lnTo>
                  <a:lnTo>
                    <a:pt x="687616" y="845743"/>
                  </a:lnTo>
                  <a:lnTo>
                    <a:pt x="687616" y="819302"/>
                  </a:lnTo>
                  <a:close/>
                </a:path>
                <a:path w="1084580" h="872489">
                  <a:moveTo>
                    <a:pt x="687616" y="396240"/>
                  </a:moveTo>
                  <a:lnTo>
                    <a:pt x="661174" y="396240"/>
                  </a:lnTo>
                  <a:lnTo>
                    <a:pt x="661174" y="422910"/>
                  </a:lnTo>
                  <a:lnTo>
                    <a:pt x="687616" y="422910"/>
                  </a:lnTo>
                  <a:lnTo>
                    <a:pt x="687616" y="396240"/>
                  </a:lnTo>
                  <a:close/>
                </a:path>
                <a:path w="1084580" h="872489">
                  <a:moveTo>
                    <a:pt x="714070" y="792848"/>
                  </a:moveTo>
                  <a:lnTo>
                    <a:pt x="687616" y="792848"/>
                  </a:lnTo>
                  <a:lnTo>
                    <a:pt x="687616" y="819302"/>
                  </a:lnTo>
                  <a:lnTo>
                    <a:pt x="714070" y="819302"/>
                  </a:lnTo>
                  <a:lnTo>
                    <a:pt x="714070" y="792848"/>
                  </a:lnTo>
                  <a:close/>
                </a:path>
                <a:path w="1084580" h="872489">
                  <a:moveTo>
                    <a:pt x="740511" y="660615"/>
                  </a:moveTo>
                  <a:lnTo>
                    <a:pt x="714070" y="660615"/>
                  </a:lnTo>
                  <a:lnTo>
                    <a:pt x="714070" y="687070"/>
                  </a:lnTo>
                  <a:lnTo>
                    <a:pt x="740511" y="687070"/>
                  </a:lnTo>
                  <a:lnTo>
                    <a:pt x="740511" y="660615"/>
                  </a:lnTo>
                  <a:close/>
                </a:path>
                <a:path w="1084580" h="872489">
                  <a:moveTo>
                    <a:pt x="793407" y="660615"/>
                  </a:moveTo>
                  <a:lnTo>
                    <a:pt x="766953" y="660615"/>
                  </a:lnTo>
                  <a:lnTo>
                    <a:pt x="766953" y="687070"/>
                  </a:lnTo>
                  <a:lnTo>
                    <a:pt x="793407" y="687070"/>
                  </a:lnTo>
                  <a:lnTo>
                    <a:pt x="793407" y="660615"/>
                  </a:lnTo>
                  <a:close/>
                </a:path>
                <a:path w="1084580" h="872489">
                  <a:moveTo>
                    <a:pt x="819848" y="687070"/>
                  </a:moveTo>
                  <a:lnTo>
                    <a:pt x="793407" y="687070"/>
                  </a:lnTo>
                  <a:lnTo>
                    <a:pt x="793407" y="713511"/>
                  </a:lnTo>
                  <a:lnTo>
                    <a:pt x="819848" y="713511"/>
                  </a:lnTo>
                  <a:lnTo>
                    <a:pt x="819848" y="687070"/>
                  </a:lnTo>
                  <a:close/>
                </a:path>
                <a:path w="1084580" h="872489">
                  <a:moveTo>
                    <a:pt x="846289" y="317500"/>
                  </a:moveTo>
                  <a:lnTo>
                    <a:pt x="819848" y="317500"/>
                  </a:lnTo>
                  <a:lnTo>
                    <a:pt x="819848" y="344170"/>
                  </a:lnTo>
                  <a:lnTo>
                    <a:pt x="793407" y="344170"/>
                  </a:lnTo>
                  <a:lnTo>
                    <a:pt x="793407" y="370840"/>
                  </a:lnTo>
                  <a:lnTo>
                    <a:pt x="793407" y="396240"/>
                  </a:lnTo>
                  <a:lnTo>
                    <a:pt x="766953" y="396240"/>
                  </a:lnTo>
                  <a:lnTo>
                    <a:pt x="766953" y="370840"/>
                  </a:lnTo>
                  <a:lnTo>
                    <a:pt x="793407" y="370840"/>
                  </a:lnTo>
                  <a:lnTo>
                    <a:pt x="793407" y="344170"/>
                  </a:lnTo>
                  <a:lnTo>
                    <a:pt x="766953" y="344170"/>
                  </a:lnTo>
                  <a:lnTo>
                    <a:pt x="766953" y="237490"/>
                  </a:lnTo>
                  <a:lnTo>
                    <a:pt x="793407" y="237490"/>
                  </a:lnTo>
                  <a:lnTo>
                    <a:pt x="819848" y="237490"/>
                  </a:lnTo>
                  <a:lnTo>
                    <a:pt x="819848" y="212090"/>
                  </a:lnTo>
                  <a:lnTo>
                    <a:pt x="793407" y="212090"/>
                  </a:lnTo>
                  <a:lnTo>
                    <a:pt x="766953" y="212090"/>
                  </a:lnTo>
                  <a:lnTo>
                    <a:pt x="766953" y="132080"/>
                  </a:lnTo>
                  <a:lnTo>
                    <a:pt x="793407" y="132080"/>
                  </a:lnTo>
                  <a:lnTo>
                    <a:pt x="793407" y="105410"/>
                  </a:lnTo>
                  <a:lnTo>
                    <a:pt x="766953" y="105410"/>
                  </a:lnTo>
                  <a:lnTo>
                    <a:pt x="766953" y="0"/>
                  </a:lnTo>
                  <a:lnTo>
                    <a:pt x="740511" y="0"/>
                  </a:lnTo>
                  <a:lnTo>
                    <a:pt x="740511" y="53340"/>
                  </a:lnTo>
                  <a:lnTo>
                    <a:pt x="714070" y="53340"/>
                  </a:lnTo>
                  <a:lnTo>
                    <a:pt x="714070" y="80010"/>
                  </a:lnTo>
                  <a:lnTo>
                    <a:pt x="740511" y="80010"/>
                  </a:lnTo>
                  <a:lnTo>
                    <a:pt x="740511" y="105410"/>
                  </a:lnTo>
                  <a:lnTo>
                    <a:pt x="714070" y="105410"/>
                  </a:lnTo>
                  <a:lnTo>
                    <a:pt x="687616" y="105410"/>
                  </a:lnTo>
                  <a:lnTo>
                    <a:pt x="687616" y="132080"/>
                  </a:lnTo>
                  <a:lnTo>
                    <a:pt x="714070" y="132080"/>
                  </a:lnTo>
                  <a:lnTo>
                    <a:pt x="714070" y="185420"/>
                  </a:lnTo>
                  <a:lnTo>
                    <a:pt x="740511" y="185420"/>
                  </a:lnTo>
                  <a:lnTo>
                    <a:pt x="740511" y="264160"/>
                  </a:lnTo>
                  <a:lnTo>
                    <a:pt x="714070" y="264160"/>
                  </a:lnTo>
                  <a:lnTo>
                    <a:pt x="714070" y="185420"/>
                  </a:lnTo>
                  <a:lnTo>
                    <a:pt x="687616" y="185420"/>
                  </a:lnTo>
                  <a:lnTo>
                    <a:pt x="687616" y="237490"/>
                  </a:lnTo>
                  <a:lnTo>
                    <a:pt x="661174" y="237490"/>
                  </a:lnTo>
                  <a:lnTo>
                    <a:pt x="661174" y="212090"/>
                  </a:lnTo>
                  <a:lnTo>
                    <a:pt x="634720" y="212090"/>
                  </a:lnTo>
                  <a:lnTo>
                    <a:pt x="634720" y="237490"/>
                  </a:lnTo>
                  <a:lnTo>
                    <a:pt x="608279" y="237490"/>
                  </a:lnTo>
                  <a:lnTo>
                    <a:pt x="608279" y="185420"/>
                  </a:lnTo>
                  <a:lnTo>
                    <a:pt x="581825" y="185420"/>
                  </a:lnTo>
                  <a:lnTo>
                    <a:pt x="581825" y="212090"/>
                  </a:lnTo>
                  <a:lnTo>
                    <a:pt x="581825" y="237490"/>
                  </a:lnTo>
                  <a:lnTo>
                    <a:pt x="555383" y="237490"/>
                  </a:lnTo>
                  <a:lnTo>
                    <a:pt x="555383" y="212090"/>
                  </a:lnTo>
                  <a:lnTo>
                    <a:pt x="581825" y="212090"/>
                  </a:lnTo>
                  <a:lnTo>
                    <a:pt x="581825" y="185420"/>
                  </a:lnTo>
                  <a:lnTo>
                    <a:pt x="581825" y="158750"/>
                  </a:lnTo>
                  <a:lnTo>
                    <a:pt x="555383" y="158750"/>
                  </a:lnTo>
                  <a:lnTo>
                    <a:pt x="528942" y="158750"/>
                  </a:lnTo>
                  <a:lnTo>
                    <a:pt x="528942" y="264160"/>
                  </a:lnTo>
                  <a:lnTo>
                    <a:pt x="555383" y="264160"/>
                  </a:lnTo>
                  <a:lnTo>
                    <a:pt x="581825" y="264160"/>
                  </a:lnTo>
                  <a:lnTo>
                    <a:pt x="581825" y="290830"/>
                  </a:lnTo>
                  <a:lnTo>
                    <a:pt x="555383" y="290830"/>
                  </a:lnTo>
                  <a:lnTo>
                    <a:pt x="555383" y="344170"/>
                  </a:lnTo>
                  <a:lnTo>
                    <a:pt x="581825" y="344170"/>
                  </a:lnTo>
                  <a:lnTo>
                    <a:pt x="581825" y="370840"/>
                  </a:lnTo>
                  <a:lnTo>
                    <a:pt x="608279" y="370840"/>
                  </a:lnTo>
                  <a:lnTo>
                    <a:pt x="608279" y="290830"/>
                  </a:lnTo>
                  <a:lnTo>
                    <a:pt x="634720" y="290830"/>
                  </a:lnTo>
                  <a:lnTo>
                    <a:pt x="634720" y="264160"/>
                  </a:lnTo>
                  <a:lnTo>
                    <a:pt x="661174" y="264160"/>
                  </a:lnTo>
                  <a:lnTo>
                    <a:pt x="687616" y="264160"/>
                  </a:lnTo>
                  <a:lnTo>
                    <a:pt x="687616" y="290830"/>
                  </a:lnTo>
                  <a:lnTo>
                    <a:pt x="661174" y="290830"/>
                  </a:lnTo>
                  <a:lnTo>
                    <a:pt x="661174" y="317500"/>
                  </a:lnTo>
                  <a:lnTo>
                    <a:pt x="687616" y="317500"/>
                  </a:lnTo>
                  <a:lnTo>
                    <a:pt x="714070" y="317500"/>
                  </a:lnTo>
                  <a:lnTo>
                    <a:pt x="714070" y="290830"/>
                  </a:lnTo>
                  <a:lnTo>
                    <a:pt x="740511" y="290830"/>
                  </a:lnTo>
                  <a:lnTo>
                    <a:pt x="740511" y="317500"/>
                  </a:lnTo>
                  <a:lnTo>
                    <a:pt x="714070" y="317500"/>
                  </a:lnTo>
                  <a:lnTo>
                    <a:pt x="714070" y="344170"/>
                  </a:lnTo>
                  <a:lnTo>
                    <a:pt x="687616" y="344170"/>
                  </a:lnTo>
                  <a:lnTo>
                    <a:pt x="661174" y="344170"/>
                  </a:lnTo>
                  <a:lnTo>
                    <a:pt x="661174" y="317500"/>
                  </a:lnTo>
                  <a:lnTo>
                    <a:pt x="634720" y="317500"/>
                  </a:lnTo>
                  <a:lnTo>
                    <a:pt x="634720" y="370840"/>
                  </a:lnTo>
                  <a:lnTo>
                    <a:pt x="661174" y="370840"/>
                  </a:lnTo>
                  <a:lnTo>
                    <a:pt x="687616" y="370840"/>
                  </a:lnTo>
                  <a:lnTo>
                    <a:pt x="714070" y="370840"/>
                  </a:lnTo>
                  <a:lnTo>
                    <a:pt x="740511" y="370840"/>
                  </a:lnTo>
                  <a:lnTo>
                    <a:pt x="740511" y="449580"/>
                  </a:lnTo>
                  <a:lnTo>
                    <a:pt x="766953" y="449580"/>
                  </a:lnTo>
                  <a:lnTo>
                    <a:pt x="766953" y="422910"/>
                  </a:lnTo>
                  <a:lnTo>
                    <a:pt x="793407" y="422910"/>
                  </a:lnTo>
                  <a:lnTo>
                    <a:pt x="793407" y="449580"/>
                  </a:lnTo>
                  <a:lnTo>
                    <a:pt x="819848" y="449580"/>
                  </a:lnTo>
                  <a:lnTo>
                    <a:pt x="819848" y="396240"/>
                  </a:lnTo>
                  <a:lnTo>
                    <a:pt x="846289" y="396240"/>
                  </a:lnTo>
                  <a:lnTo>
                    <a:pt x="846289" y="317500"/>
                  </a:lnTo>
                  <a:close/>
                </a:path>
                <a:path w="1084580" h="872489">
                  <a:moveTo>
                    <a:pt x="872744" y="845743"/>
                  </a:moveTo>
                  <a:lnTo>
                    <a:pt x="846289" y="845743"/>
                  </a:lnTo>
                  <a:lnTo>
                    <a:pt x="846289" y="739965"/>
                  </a:lnTo>
                  <a:lnTo>
                    <a:pt x="819848" y="739965"/>
                  </a:lnTo>
                  <a:lnTo>
                    <a:pt x="819848" y="872197"/>
                  </a:lnTo>
                  <a:lnTo>
                    <a:pt x="846289" y="872197"/>
                  </a:lnTo>
                  <a:lnTo>
                    <a:pt x="872744" y="872197"/>
                  </a:lnTo>
                  <a:lnTo>
                    <a:pt x="872744" y="845743"/>
                  </a:lnTo>
                  <a:close/>
                </a:path>
                <a:path w="1084580" h="872489">
                  <a:moveTo>
                    <a:pt x="872744" y="687070"/>
                  </a:moveTo>
                  <a:lnTo>
                    <a:pt x="846289" y="687070"/>
                  </a:lnTo>
                  <a:lnTo>
                    <a:pt x="846289" y="713511"/>
                  </a:lnTo>
                  <a:lnTo>
                    <a:pt x="872744" y="713511"/>
                  </a:lnTo>
                  <a:lnTo>
                    <a:pt x="872744" y="687070"/>
                  </a:lnTo>
                  <a:close/>
                </a:path>
                <a:path w="1084580" h="872489">
                  <a:moveTo>
                    <a:pt x="899185" y="660615"/>
                  </a:moveTo>
                  <a:lnTo>
                    <a:pt x="872744" y="660615"/>
                  </a:lnTo>
                  <a:lnTo>
                    <a:pt x="872744" y="687070"/>
                  </a:lnTo>
                  <a:lnTo>
                    <a:pt x="899185" y="687070"/>
                  </a:lnTo>
                  <a:lnTo>
                    <a:pt x="899185" y="660615"/>
                  </a:lnTo>
                  <a:close/>
                </a:path>
                <a:path w="1084580" h="872489">
                  <a:moveTo>
                    <a:pt x="925639" y="687070"/>
                  </a:moveTo>
                  <a:lnTo>
                    <a:pt x="899185" y="687070"/>
                  </a:lnTo>
                  <a:lnTo>
                    <a:pt x="899185" y="713511"/>
                  </a:lnTo>
                  <a:lnTo>
                    <a:pt x="925639" y="713511"/>
                  </a:lnTo>
                  <a:lnTo>
                    <a:pt x="925639" y="687070"/>
                  </a:lnTo>
                  <a:close/>
                </a:path>
                <a:path w="1084580" h="872489">
                  <a:moveTo>
                    <a:pt x="1004976" y="792848"/>
                  </a:moveTo>
                  <a:lnTo>
                    <a:pt x="978535" y="792848"/>
                  </a:lnTo>
                  <a:lnTo>
                    <a:pt x="978535" y="819302"/>
                  </a:lnTo>
                  <a:lnTo>
                    <a:pt x="1004976" y="819302"/>
                  </a:lnTo>
                  <a:lnTo>
                    <a:pt x="1004976" y="792848"/>
                  </a:lnTo>
                  <a:close/>
                </a:path>
                <a:path w="1084580" h="872489">
                  <a:moveTo>
                    <a:pt x="1004976" y="739965"/>
                  </a:moveTo>
                  <a:lnTo>
                    <a:pt x="978535" y="739965"/>
                  </a:lnTo>
                  <a:lnTo>
                    <a:pt x="978535" y="766406"/>
                  </a:lnTo>
                  <a:lnTo>
                    <a:pt x="1004976" y="766406"/>
                  </a:lnTo>
                  <a:lnTo>
                    <a:pt x="1004976" y="739965"/>
                  </a:lnTo>
                  <a:close/>
                </a:path>
                <a:path w="1084580" h="872489">
                  <a:moveTo>
                    <a:pt x="1004976" y="687070"/>
                  </a:moveTo>
                  <a:lnTo>
                    <a:pt x="978535" y="687070"/>
                  </a:lnTo>
                  <a:lnTo>
                    <a:pt x="978535" y="660615"/>
                  </a:lnTo>
                  <a:lnTo>
                    <a:pt x="952080" y="660615"/>
                  </a:lnTo>
                  <a:lnTo>
                    <a:pt x="952080" y="713511"/>
                  </a:lnTo>
                  <a:lnTo>
                    <a:pt x="978535" y="713511"/>
                  </a:lnTo>
                  <a:lnTo>
                    <a:pt x="1004976" y="713511"/>
                  </a:lnTo>
                  <a:lnTo>
                    <a:pt x="1004976" y="687070"/>
                  </a:lnTo>
                  <a:close/>
                </a:path>
                <a:path w="1084580" h="872489">
                  <a:moveTo>
                    <a:pt x="1004976" y="634174"/>
                  </a:moveTo>
                  <a:lnTo>
                    <a:pt x="978535" y="634174"/>
                  </a:lnTo>
                  <a:lnTo>
                    <a:pt x="978535" y="660615"/>
                  </a:lnTo>
                  <a:lnTo>
                    <a:pt x="1004976" y="660615"/>
                  </a:lnTo>
                  <a:lnTo>
                    <a:pt x="1004976" y="634174"/>
                  </a:lnTo>
                  <a:close/>
                </a:path>
                <a:path w="1084580" h="872489">
                  <a:moveTo>
                    <a:pt x="1031430" y="766406"/>
                  </a:moveTo>
                  <a:lnTo>
                    <a:pt x="1004976" y="766406"/>
                  </a:lnTo>
                  <a:lnTo>
                    <a:pt x="1004976" y="792848"/>
                  </a:lnTo>
                  <a:lnTo>
                    <a:pt x="1031430" y="792848"/>
                  </a:lnTo>
                  <a:lnTo>
                    <a:pt x="1031430" y="766406"/>
                  </a:lnTo>
                  <a:close/>
                </a:path>
                <a:path w="1084580" h="872489">
                  <a:moveTo>
                    <a:pt x="1084313" y="739965"/>
                  </a:moveTo>
                  <a:lnTo>
                    <a:pt x="1057871" y="739965"/>
                  </a:lnTo>
                  <a:lnTo>
                    <a:pt x="1057871" y="792848"/>
                  </a:lnTo>
                  <a:lnTo>
                    <a:pt x="1031430" y="792848"/>
                  </a:lnTo>
                  <a:lnTo>
                    <a:pt x="1031430" y="819302"/>
                  </a:lnTo>
                  <a:lnTo>
                    <a:pt x="1057871" y="819302"/>
                  </a:lnTo>
                  <a:lnTo>
                    <a:pt x="1084313" y="819302"/>
                  </a:lnTo>
                  <a:lnTo>
                    <a:pt x="1084313" y="739965"/>
                  </a:lnTo>
                  <a:close/>
                </a:path>
                <a:path w="1084580" h="872489">
                  <a:moveTo>
                    <a:pt x="1084313" y="607733"/>
                  </a:moveTo>
                  <a:lnTo>
                    <a:pt x="1057871" y="607733"/>
                  </a:lnTo>
                  <a:lnTo>
                    <a:pt x="1031430" y="607733"/>
                  </a:lnTo>
                  <a:lnTo>
                    <a:pt x="1031430" y="634174"/>
                  </a:lnTo>
                  <a:lnTo>
                    <a:pt x="1057871" y="634174"/>
                  </a:lnTo>
                  <a:lnTo>
                    <a:pt x="1057871" y="660615"/>
                  </a:lnTo>
                  <a:lnTo>
                    <a:pt x="1031430" y="660615"/>
                  </a:lnTo>
                  <a:lnTo>
                    <a:pt x="1031430" y="713511"/>
                  </a:lnTo>
                  <a:lnTo>
                    <a:pt x="1057871" y="713511"/>
                  </a:lnTo>
                  <a:lnTo>
                    <a:pt x="1057871" y="687070"/>
                  </a:lnTo>
                  <a:lnTo>
                    <a:pt x="1084313" y="687070"/>
                  </a:lnTo>
                  <a:lnTo>
                    <a:pt x="1084313" y="60773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5668" y="2430649"/>
              <a:ext cx="1084580" cy="1083945"/>
            </a:xfrm>
            <a:custGeom>
              <a:avLst/>
              <a:gdLst/>
              <a:ahLst/>
              <a:cxnLst/>
              <a:rect l="l" t="t" r="r" b="b"/>
              <a:pathLst>
                <a:path w="1084580" h="1083945">
                  <a:moveTo>
                    <a:pt x="132232" y="951674"/>
                  </a:moveTo>
                  <a:lnTo>
                    <a:pt x="52895" y="951674"/>
                  </a:lnTo>
                  <a:lnTo>
                    <a:pt x="52895" y="1031011"/>
                  </a:lnTo>
                  <a:lnTo>
                    <a:pt x="132232" y="1031011"/>
                  </a:lnTo>
                  <a:lnTo>
                    <a:pt x="132232" y="951674"/>
                  </a:lnTo>
                  <a:close/>
                </a:path>
                <a:path w="1084580" h="1083945">
                  <a:moveTo>
                    <a:pt x="132232" y="52489"/>
                  </a:moveTo>
                  <a:lnTo>
                    <a:pt x="52895" y="52489"/>
                  </a:lnTo>
                  <a:lnTo>
                    <a:pt x="52895" y="131826"/>
                  </a:lnTo>
                  <a:lnTo>
                    <a:pt x="132232" y="131826"/>
                  </a:lnTo>
                  <a:lnTo>
                    <a:pt x="132232" y="52489"/>
                  </a:lnTo>
                  <a:close/>
                </a:path>
                <a:path w="1084580" h="1083945">
                  <a:moveTo>
                    <a:pt x="185127" y="899160"/>
                  </a:moveTo>
                  <a:lnTo>
                    <a:pt x="0" y="899160"/>
                  </a:lnTo>
                  <a:lnTo>
                    <a:pt x="0" y="925830"/>
                  </a:lnTo>
                  <a:lnTo>
                    <a:pt x="0" y="1057910"/>
                  </a:lnTo>
                  <a:lnTo>
                    <a:pt x="0" y="1083310"/>
                  </a:lnTo>
                  <a:lnTo>
                    <a:pt x="185127" y="1083310"/>
                  </a:lnTo>
                  <a:lnTo>
                    <a:pt x="185127" y="1057910"/>
                  </a:lnTo>
                  <a:lnTo>
                    <a:pt x="26454" y="1057910"/>
                  </a:lnTo>
                  <a:lnTo>
                    <a:pt x="26454" y="925830"/>
                  </a:lnTo>
                  <a:lnTo>
                    <a:pt x="158686" y="925830"/>
                  </a:lnTo>
                  <a:lnTo>
                    <a:pt x="158686" y="1057465"/>
                  </a:lnTo>
                  <a:lnTo>
                    <a:pt x="185127" y="1057465"/>
                  </a:lnTo>
                  <a:lnTo>
                    <a:pt x="185127" y="925830"/>
                  </a:lnTo>
                  <a:lnTo>
                    <a:pt x="185127" y="925220"/>
                  </a:lnTo>
                  <a:lnTo>
                    <a:pt x="185127" y="899160"/>
                  </a:lnTo>
                  <a:close/>
                </a:path>
                <a:path w="1084580" h="1083945">
                  <a:moveTo>
                    <a:pt x="185127" y="26035"/>
                  </a:moveTo>
                  <a:lnTo>
                    <a:pt x="158686" y="26035"/>
                  </a:lnTo>
                  <a:lnTo>
                    <a:pt x="158686" y="158280"/>
                  </a:lnTo>
                  <a:lnTo>
                    <a:pt x="185127" y="158280"/>
                  </a:lnTo>
                  <a:lnTo>
                    <a:pt x="185127" y="26035"/>
                  </a:lnTo>
                  <a:close/>
                </a:path>
                <a:path w="1084580" h="1083945">
                  <a:moveTo>
                    <a:pt x="185127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8750"/>
                  </a:lnTo>
                  <a:lnTo>
                    <a:pt x="0" y="184150"/>
                  </a:lnTo>
                  <a:lnTo>
                    <a:pt x="185127" y="184150"/>
                  </a:lnTo>
                  <a:lnTo>
                    <a:pt x="185127" y="158750"/>
                  </a:lnTo>
                  <a:lnTo>
                    <a:pt x="26454" y="158750"/>
                  </a:lnTo>
                  <a:lnTo>
                    <a:pt x="26454" y="25400"/>
                  </a:lnTo>
                  <a:lnTo>
                    <a:pt x="185127" y="25400"/>
                  </a:lnTo>
                  <a:lnTo>
                    <a:pt x="185127" y="0"/>
                  </a:lnTo>
                  <a:close/>
                </a:path>
                <a:path w="1084580" h="1083945">
                  <a:moveTo>
                    <a:pt x="238023" y="1004570"/>
                  </a:moveTo>
                  <a:lnTo>
                    <a:pt x="211582" y="1004570"/>
                  </a:lnTo>
                  <a:lnTo>
                    <a:pt x="211582" y="1031011"/>
                  </a:lnTo>
                  <a:lnTo>
                    <a:pt x="238023" y="1031011"/>
                  </a:lnTo>
                  <a:lnTo>
                    <a:pt x="238023" y="1004570"/>
                  </a:lnTo>
                  <a:close/>
                </a:path>
                <a:path w="1084580" h="1083945">
                  <a:moveTo>
                    <a:pt x="370255" y="898779"/>
                  </a:moveTo>
                  <a:lnTo>
                    <a:pt x="343814" y="898779"/>
                  </a:lnTo>
                  <a:lnTo>
                    <a:pt x="317360" y="898779"/>
                  </a:lnTo>
                  <a:lnTo>
                    <a:pt x="317360" y="925220"/>
                  </a:lnTo>
                  <a:lnTo>
                    <a:pt x="290918" y="925220"/>
                  </a:lnTo>
                  <a:lnTo>
                    <a:pt x="290918" y="951674"/>
                  </a:lnTo>
                  <a:lnTo>
                    <a:pt x="264477" y="951674"/>
                  </a:lnTo>
                  <a:lnTo>
                    <a:pt x="264477" y="978115"/>
                  </a:lnTo>
                  <a:lnTo>
                    <a:pt x="238023" y="978115"/>
                  </a:lnTo>
                  <a:lnTo>
                    <a:pt x="238023" y="1004570"/>
                  </a:lnTo>
                  <a:lnTo>
                    <a:pt x="264477" y="1004570"/>
                  </a:lnTo>
                  <a:lnTo>
                    <a:pt x="264477" y="1031011"/>
                  </a:lnTo>
                  <a:lnTo>
                    <a:pt x="238023" y="1031011"/>
                  </a:lnTo>
                  <a:lnTo>
                    <a:pt x="238023" y="1083906"/>
                  </a:lnTo>
                  <a:lnTo>
                    <a:pt x="264477" y="1083906"/>
                  </a:lnTo>
                  <a:lnTo>
                    <a:pt x="264477" y="1057465"/>
                  </a:lnTo>
                  <a:lnTo>
                    <a:pt x="290918" y="1057465"/>
                  </a:lnTo>
                  <a:lnTo>
                    <a:pt x="290918" y="1083906"/>
                  </a:lnTo>
                  <a:lnTo>
                    <a:pt x="317360" y="1083906"/>
                  </a:lnTo>
                  <a:lnTo>
                    <a:pt x="317360" y="1031011"/>
                  </a:lnTo>
                  <a:lnTo>
                    <a:pt x="290918" y="1031011"/>
                  </a:lnTo>
                  <a:lnTo>
                    <a:pt x="290918" y="978115"/>
                  </a:lnTo>
                  <a:lnTo>
                    <a:pt x="317360" y="978115"/>
                  </a:lnTo>
                  <a:lnTo>
                    <a:pt x="317360" y="951674"/>
                  </a:lnTo>
                  <a:lnTo>
                    <a:pt x="343814" y="951674"/>
                  </a:lnTo>
                  <a:lnTo>
                    <a:pt x="343814" y="925220"/>
                  </a:lnTo>
                  <a:lnTo>
                    <a:pt x="370255" y="925220"/>
                  </a:lnTo>
                  <a:lnTo>
                    <a:pt x="370255" y="898779"/>
                  </a:lnTo>
                  <a:close/>
                </a:path>
                <a:path w="1084580" h="1083945">
                  <a:moveTo>
                    <a:pt x="396697" y="1057465"/>
                  </a:moveTo>
                  <a:lnTo>
                    <a:pt x="370255" y="1057465"/>
                  </a:lnTo>
                  <a:lnTo>
                    <a:pt x="370255" y="1083906"/>
                  </a:lnTo>
                  <a:lnTo>
                    <a:pt x="396697" y="1083906"/>
                  </a:lnTo>
                  <a:lnTo>
                    <a:pt x="396697" y="1057465"/>
                  </a:lnTo>
                  <a:close/>
                </a:path>
                <a:path w="1084580" h="1083945">
                  <a:moveTo>
                    <a:pt x="423151" y="1004570"/>
                  </a:moveTo>
                  <a:lnTo>
                    <a:pt x="396697" y="1004570"/>
                  </a:lnTo>
                  <a:lnTo>
                    <a:pt x="396697" y="951674"/>
                  </a:lnTo>
                  <a:lnTo>
                    <a:pt x="370255" y="951674"/>
                  </a:lnTo>
                  <a:lnTo>
                    <a:pt x="370255" y="978115"/>
                  </a:lnTo>
                  <a:lnTo>
                    <a:pt x="343814" y="978115"/>
                  </a:lnTo>
                  <a:lnTo>
                    <a:pt x="343814" y="1031011"/>
                  </a:lnTo>
                  <a:lnTo>
                    <a:pt x="370255" y="1031011"/>
                  </a:lnTo>
                  <a:lnTo>
                    <a:pt x="396697" y="1031011"/>
                  </a:lnTo>
                  <a:lnTo>
                    <a:pt x="423151" y="1031011"/>
                  </a:lnTo>
                  <a:lnTo>
                    <a:pt x="423151" y="1004570"/>
                  </a:lnTo>
                  <a:close/>
                </a:path>
                <a:path w="1084580" h="1083945">
                  <a:moveTo>
                    <a:pt x="528942" y="1004570"/>
                  </a:moveTo>
                  <a:lnTo>
                    <a:pt x="502488" y="1004570"/>
                  </a:lnTo>
                  <a:lnTo>
                    <a:pt x="502488" y="978115"/>
                  </a:lnTo>
                  <a:lnTo>
                    <a:pt x="476046" y="978115"/>
                  </a:lnTo>
                  <a:lnTo>
                    <a:pt x="476046" y="1004570"/>
                  </a:lnTo>
                  <a:lnTo>
                    <a:pt x="449592" y="1004570"/>
                  </a:lnTo>
                  <a:lnTo>
                    <a:pt x="449592" y="1031011"/>
                  </a:lnTo>
                  <a:lnTo>
                    <a:pt x="476046" y="1031011"/>
                  </a:lnTo>
                  <a:lnTo>
                    <a:pt x="502488" y="1031011"/>
                  </a:lnTo>
                  <a:lnTo>
                    <a:pt x="528942" y="1031011"/>
                  </a:lnTo>
                  <a:lnTo>
                    <a:pt x="528942" y="1004570"/>
                  </a:lnTo>
                  <a:close/>
                </a:path>
                <a:path w="1084580" h="1083945">
                  <a:moveTo>
                    <a:pt x="555383" y="978115"/>
                  </a:moveTo>
                  <a:lnTo>
                    <a:pt x="528942" y="978115"/>
                  </a:lnTo>
                  <a:lnTo>
                    <a:pt x="528942" y="1004570"/>
                  </a:lnTo>
                  <a:lnTo>
                    <a:pt x="555383" y="1004570"/>
                  </a:lnTo>
                  <a:lnTo>
                    <a:pt x="555383" y="978115"/>
                  </a:lnTo>
                  <a:close/>
                </a:path>
                <a:path w="1084580" h="1083945">
                  <a:moveTo>
                    <a:pt x="581825" y="1057465"/>
                  </a:moveTo>
                  <a:lnTo>
                    <a:pt x="555383" y="1057465"/>
                  </a:lnTo>
                  <a:lnTo>
                    <a:pt x="555383" y="1031011"/>
                  </a:lnTo>
                  <a:lnTo>
                    <a:pt x="528942" y="1031011"/>
                  </a:lnTo>
                  <a:lnTo>
                    <a:pt x="528942" y="1057465"/>
                  </a:lnTo>
                  <a:lnTo>
                    <a:pt x="502488" y="1057465"/>
                  </a:lnTo>
                  <a:lnTo>
                    <a:pt x="476046" y="1057465"/>
                  </a:lnTo>
                  <a:lnTo>
                    <a:pt x="449592" y="1057465"/>
                  </a:lnTo>
                  <a:lnTo>
                    <a:pt x="423151" y="1057465"/>
                  </a:lnTo>
                  <a:lnTo>
                    <a:pt x="423151" y="1083906"/>
                  </a:lnTo>
                  <a:lnTo>
                    <a:pt x="581825" y="1083906"/>
                  </a:lnTo>
                  <a:lnTo>
                    <a:pt x="581825" y="1057465"/>
                  </a:lnTo>
                  <a:close/>
                </a:path>
                <a:path w="1084580" h="1083945">
                  <a:moveTo>
                    <a:pt x="581825" y="1004570"/>
                  </a:moveTo>
                  <a:lnTo>
                    <a:pt x="555383" y="1004570"/>
                  </a:lnTo>
                  <a:lnTo>
                    <a:pt x="555383" y="1031011"/>
                  </a:lnTo>
                  <a:lnTo>
                    <a:pt x="581825" y="1031011"/>
                  </a:lnTo>
                  <a:lnTo>
                    <a:pt x="581825" y="1004570"/>
                  </a:lnTo>
                  <a:close/>
                </a:path>
                <a:path w="1084580" h="1083945">
                  <a:moveTo>
                    <a:pt x="608279" y="1031011"/>
                  </a:moveTo>
                  <a:lnTo>
                    <a:pt x="581825" y="1031011"/>
                  </a:lnTo>
                  <a:lnTo>
                    <a:pt x="581825" y="1057465"/>
                  </a:lnTo>
                  <a:lnTo>
                    <a:pt x="608279" y="1057465"/>
                  </a:lnTo>
                  <a:lnTo>
                    <a:pt x="608279" y="1031011"/>
                  </a:lnTo>
                  <a:close/>
                </a:path>
                <a:path w="1084580" h="1083945">
                  <a:moveTo>
                    <a:pt x="687616" y="1031011"/>
                  </a:moveTo>
                  <a:lnTo>
                    <a:pt x="661174" y="1031011"/>
                  </a:lnTo>
                  <a:lnTo>
                    <a:pt x="661174" y="1004570"/>
                  </a:lnTo>
                  <a:lnTo>
                    <a:pt x="634720" y="1004570"/>
                  </a:lnTo>
                  <a:lnTo>
                    <a:pt x="634720" y="1083906"/>
                  </a:lnTo>
                  <a:lnTo>
                    <a:pt x="661174" y="1083906"/>
                  </a:lnTo>
                  <a:lnTo>
                    <a:pt x="687616" y="1083906"/>
                  </a:lnTo>
                  <a:lnTo>
                    <a:pt x="687616" y="1031011"/>
                  </a:lnTo>
                  <a:close/>
                </a:path>
                <a:path w="1084580" h="1083945">
                  <a:moveTo>
                    <a:pt x="687616" y="951674"/>
                  </a:moveTo>
                  <a:lnTo>
                    <a:pt x="661174" y="951674"/>
                  </a:lnTo>
                  <a:lnTo>
                    <a:pt x="661174" y="978115"/>
                  </a:lnTo>
                  <a:lnTo>
                    <a:pt x="687616" y="978115"/>
                  </a:lnTo>
                  <a:lnTo>
                    <a:pt x="687616" y="951674"/>
                  </a:lnTo>
                  <a:close/>
                </a:path>
                <a:path w="1084580" h="1083945">
                  <a:moveTo>
                    <a:pt x="793407" y="872337"/>
                  </a:moveTo>
                  <a:lnTo>
                    <a:pt x="766953" y="872337"/>
                  </a:lnTo>
                  <a:lnTo>
                    <a:pt x="766953" y="845883"/>
                  </a:lnTo>
                  <a:lnTo>
                    <a:pt x="740511" y="845883"/>
                  </a:lnTo>
                  <a:lnTo>
                    <a:pt x="714070" y="845883"/>
                  </a:lnTo>
                  <a:lnTo>
                    <a:pt x="714070" y="819442"/>
                  </a:lnTo>
                  <a:lnTo>
                    <a:pt x="687616" y="819442"/>
                  </a:lnTo>
                  <a:lnTo>
                    <a:pt x="661174" y="819442"/>
                  </a:lnTo>
                  <a:lnTo>
                    <a:pt x="661174" y="845883"/>
                  </a:lnTo>
                  <a:lnTo>
                    <a:pt x="634720" y="845883"/>
                  </a:lnTo>
                  <a:lnTo>
                    <a:pt x="634720" y="819442"/>
                  </a:lnTo>
                  <a:lnTo>
                    <a:pt x="608279" y="819442"/>
                  </a:lnTo>
                  <a:lnTo>
                    <a:pt x="608279" y="845883"/>
                  </a:lnTo>
                  <a:lnTo>
                    <a:pt x="581825" y="845883"/>
                  </a:lnTo>
                  <a:lnTo>
                    <a:pt x="555383" y="845883"/>
                  </a:lnTo>
                  <a:lnTo>
                    <a:pt x="528942" y="845883"/>
                  </a:lnTo>
                  <a:lnTo>
                    <a:pt x="528942" y="872337"/>
                  </a:lnTo>
                  <a:lnTo>
                    <a:pt x="502488" y="872337"/>
                  </a:lnTo>
                  <a:lnTo>
                    <a:pt x="502488" y="978115"/>
                  </a:lnTo>
                  <a:lnTo>
                    <a:pt x="528942" y="978115"/>
                  </a:lnTo>
                  <a:lnTo>
                    <a:pt x="528942" y="951674"/>
                  </a:lnTo>
                  <a:lnTo>
                    <a:pt x="555383" y="951674"/>
                  </a:lnTo>
                  <a:lnTo>
                    <a:pt x="581825" y="951674"/>
                  </a:lnTo>
                  <a:lnTo>
                    <a:pt x="581825" y="925220"/>
                  </a:lnTo>
                  <a:lnTo>
                    <a:pt x="555383" y="925220"/>
                  </a:lnTo>
                  <a:lnTo>
                    <a:pt x="528942" y="925220"/>
                  </a:lnTo>
                  <a:lnTo>
                    <a:pt x="528942" y="898779"/>
                  </a:lnTo>
                  <a:lnTo>
                    <a:pt x="555383" y="898779"/>
                  </a:lnTo>
                  <a:lnTo>
                    <a:pt x="581825" y="898779"/>
                  </a:lnTo>
                  <a:lnTo>
                    <a:pt x="581825" y="925220"/>
                  </a:lnTo>
                  <a:lnTo>
                    <a:pt x="608279" y="925220"/>
                  </a:lnTo>
                  <a:lnTo>
                    <a:pt x="608279" y="898779"/>
                  </a:lnTo>
                  <a:lnTo>
                    <a:pt x="634720" y="898779"/>
                  </a:lnTo>
                  <a:lnTo>
                    <a:pt x="661174" y="898779"/>
                  </a:lnTo>
                  <a:lnTo>
                    <a:pt x="661174" y="925220"/>
                  </a:lnTo>
                  <a:lnTo>
                    <a:pt x="687616" y="925220"/>
                  </a:lnTo>
                  <a:lnTo>
                    <a:pt x="687616" y="872337"/>
                  </a:lnTo>
                  <a:lnTo>
                    <a:pt x="714070" y="872337"/>
                  </a:lnTo>
                  <a:lnTo>
                    <a:pt x="714070" y="925220"/>
                  </a:lnTo>
                  <a:lnTo>
                    <a:pt x="740511" y="925220"/>
                  </a:lnTo>
                  <a:lnTo>
                    <a:pt x="740511" y="978115"/>
                  </a:lnTo>
                  <a:lnTo>
                    <a:pt x="714070" y="978115"/>
                  </a:lnTo>
                  <a:lnTo>
                    <a:pt x="714070" y="1004570"/>
                  </a:lnTo>
                  <a:lnTo>
                    <a:pt x="687616" y="1004570"/>
                  </a:lnTo>
                  <a:lnTo>
                    <a:pt x="687616" y="1031011"/>
                  </a:lnTo>
                  <a:lnTo>
                    <a:pt x="714070" y="1031011"/>
                  </a:lnTo>
                  <a:lnTo>
                    <a:pt x="714070" y="1057465"/>
                  </a:lnTo>
                  <a:lnTo>
                    <a:pt x="740511" y="1057465"/>
                  </a:lnTo>
                  <a:lnTo>
                    <a:pt x="740511" y="1083906"/>
                  </a:lnTo>
                  <a:lnTo>
                    <a:pt x="766953" y="1083906"/>
                  </a:lnTo>
                  <a:lnTo>
                    <a:pt x="766953" y="978115"/>
                  </a:lnTo>
                  <a:lnTo>
                    <a:pt x="793407" y="978115"/>
                  </a:lnTo>
                  <a:lnTo>
                    <a:pt x="793407" y="925220"/>
                  </a:lnTo>
                  <a:lnTo>
                    <a:pt x="766953" y="925220"/>
                  </a:lnTo>
                  <a:lnTo>
                    <a:pt x="766953" y="898779"/>
                  </a:lnTo>
                  <a:lnTo>
                    <a:pt x="793407" y="898779"/>
                  </a:lnTo>
                  <a:lnTo>
                    <a:pt x="793407" y="872337"/>
                  </a:lnTo>
                  <a:close/>
                </a:path>
                <a:path w="1084580" h="1083945">
                  <a:moveTo>
                    <a:pt x="819848" y="1004570"/>
                  </a:moveTo>
                  <a:lnTo>
                    <a:pt x="793407" y="1004570"/>
                  </a:lnTo>
                  <a:lnTo>
                    <a:pt x="793407" y="1057465"/>
                  </a:lnTo>
                  <a:lnTo>
                    <a:pt x="819848" y="1057465"/>
                  </a:lnTo>
                  <a:lnTo>
                    <a:pt x="819848" y="1004570"/>
                  </a:lnTo>
                  <a:close/>
                </a:path>
                <a:path w="1084580" h="1083945">
                  <a:moveTo>
                    <a:pt x="899185" y="1004570"/>
                  </a:moveTo>
                  <a:lnTo>
                    <a:pt x="872744" y="1004570"/>
                  </a:lnTo>
                  <a:lnTo>
                    <a:pt x="872744" y="1031011"/>
                  </a:lnTo>
                  <a:lnTo>
                    <a:pt x="846289" y="1031011"/>
                  </a:lnTo>
                  <a:lnTo>
                    <a:pt x="846289" y="1083906"/>
                  </a:lnTo>
                  <a:lnTo>
                    <a:pt x="872744" y="1083906"/>
                  </a:lnTo>
                  <a:lnTo>
                    <a:pt x="872744" y="1057465"/>
                  </a:lnTo>
                  <a:lnTo>
                    <a:pt x="899185" y="1057465"/>
                  </a:lnTo>
                  <a:lnTo>
                    <a:pt x="899185" y="1004570"/>
                  </a:lnTo>
                  <a:close/>
                </a:path>
                <a:path w="1084580" h="1083945">
                  <a:moveTo>
                    <a:pt x="925639" y="1057465"/>
                  </a:moveTo>
                  <a:lnTo>
                    <a:pt x="899185" y="1057465"/>
                  </a:lnTo>
                  <a:lnTo>
                    <a:pt x="899185" y="1083906"/>
                  </a:lnTo>
                  <a:lnTo>
                    <a:pt x="925639" y="1083906"/>
                  </a:lnTo>
                  <a:lnTo>
                    <a:pt x="925639" y="1057465"/>
                  </a:lnTo>
                  <a:close/>
                </a:path>
                <a:path w="1084580" h="1083945">
                  <a:moveTo>
                    <a:pt x="925639" y="898779"/>
                  </a:moveTo>
                  <a:lnTo>
                    <a:pt x="899185" y="898779"/>
                  </a:lnTo>
                  <a:lnTo>
                    <a:pt x="899185" y="925220"/>
                  </a:lnTo>
                  <a:lnTo>
                    <a:pt x="925639" y="925220"/>
                  </a:lnTo>
                  <a:lnTo>
                    <a:pt x="925639" y="898779"/>
                  </a:lnTo>
                  <a:close/>
                </a:path>
                <a:path w="1084580" h="1083945">
                  <a:moveTo>
                    <a:pt x="978535" y="978115"/>
                  </a:moveTo>
                  <a:lnTo>
                    <a:pt x="952080" y="978115"/>
                  </a:lnTo>
                  <a:lnTo>
                    <a:pt x="925639" y="978115"/>
                  </a:lnTo>
                  <a:lnTo>
                    <a:pt x="925639" y="1004570"/>
                  </a:lnTo>
                  <a:lnTo>
                    <a:pt x="952080" y="1004570"/>
                  </a:lnTo>
                  <a:lnTo>
                    <a:pt x="952080" y="1031011"/>
                  </a:lnTo>
                  <a:lnTo>
                    <a:pt x="978535" y="1031011"/>
                  </a:lnTo>
                  <a:lnTo>
                    <a:pt x="978535" y="978115"/>
                  </a:lnTo>
                  <a:close/>
                </a:path>
                <a:path w="1084580" h="1083945">
                  <a:moveTo>
                    <a:pt x="978535" y="845820"/>
                  </a:moveTo>
                  <a:lnTo>
                    <a:pt x="952080" y="845820"/>
                  </a:lnTo>
                  <a:lnTo>
                    <a:pt x="952080" y="872490"/>
                  </a:lnTo>
                  <a:lnTo>
                    <a:pt x="952080" y="951230"/>
                  </a:lnTo>
                  <a:lnTo>
                    <a:pt x="872744" y="951230"/>
                  </a:lnTo>
                  <a:lnTo>
                    <a:pt x="872744" y="872490"/>
                  </a:lnTo>
                  <a:lnTo>
                    <a:pt x="952080" y="872490"/>
                  </a:lnTo>
                  <a:lnTo>
                    <a:pt x="952080" y="845820"/>
                  </a:lnTo>
                  <a:lnTo>
                    <a:pt x="846289" y="845820"/>
                  </a:lnTo>
                  <a:lnTo>
                    <a:pt x="846289" y="872490"/>
                  </a:lnTo>
                  <a:lnTo>
                    <a:pt x="846289" y="951230"/>
                  </a:lnTo>
                  <a:lnTo>
                    <a:pt x="846289" y="977900"/>
                  </a:lnTo>
                  <a:lnTo>
                    <a:pt x="978535" y="977900"/>
                  </a:lnTo>
                  <a:lnTo>
                    <a:pt x="978535" y="951674"/>
                  </a:lnTo>
                  <a:lnTo>
                    <a:pt x="978535" y="951230"/>
                  </a:lnTo>
                  <a:lnTo>
                    <a:pt x="978535" y="872490"/>
                  </a:lnTo>
                  <a:lnTo>
                    <a:pt x="978535" y="872337"/>
                  </a:lnTo>
                  <a:lnTo>
                    <a:pt x="978535" y="845820"/>
                  </a:lnTo>
                  <a:close/>
                </a:path>
                <a:path w="1084580" h="1083945">
                  <a:moveTo>
                    <a:pt x="1004976" y="1057465"/>
                  </a:moveTo>
                  <a:lnTo>
                    <a:pt x="978535" y="1057465"/>
                  </a:lnTo>
                  <a:lnTo>
                    <a:pt x="952080" y="1057465"/>
                  </a:lnTo>
                  <a:lnTo>
                    <a:pt x="952080" y="1083906"/>
                  </a:lnTo>
                  <a:lnTo>
                    <a:pt x="978535" y="1083906"/>
                  </a:lnTo>
                  <a:lnTo>
                    <a:pt x="1004976" y="1083906"/>
                  </a:lnTo>
                  <a:lnTo>
                    <a:pt x="1004976" y="1057465"/>
                  </a:lnTo>
                  <a:close/>
                </a:path>
                <a:path w="1084580" h="1083945">
                  <a:moveTo>
                    <a:pt x="1031430" y="52489"/>
                  </a:moveTo>
                  <a:lnTo>
                    <a:pt x="952080" y="52489"/>
                  </a:lnTo>
                  <a:lnTo>
                    <a:pt x="952080" y="131826"/>
                  </a:lnTo>
                  <a:lnTo>
                    <a:pt x="1031430" y="131826"/>
                  </a:lnTo>
                  <a:lnTo>
                    <a:pt x="1031430" y="52489"/>
                  </a:lnTo>
                  <a:close/>
                </a:path>
                <a:path w="1084580" h="1083945">
                  <a:moveTo>
                    <a:pt x="1084313" y="1057465"/>
                  </a:moveTo>
                  <a:lnTo>
                    <a:pt x="1057871" y="1057465"/>
                  </a:lnTo>
                  <a:lnTo>
                    <a:pt x="1057871" y="1083906"/>
                  </a:lnTo>
                  <a:lnTo>
                    <a:pt x="1084313" y="1083906"/>
                  </a:lnTo>
                  <a:lnTo>
                    <a:pt x="1084313" y="1057465"/>
                  </a:lnTo>
                  <a:close/>
                </a:path>
                <a:path w="1084580" h="1083945">
                  <a:moveTo>
                    <a:pt x="1084313" y="978115"/>
                  </a:moveTo>
                  <a:lnTo>
                    <a:pt x="1057871" y="978115"/>
                  </a:lnTo>
                  <a:lnTo>
                    <a:pt x="1031430" y="978115"/>
                  </a:lnTo>
                  <a:lnTo>
                    <a:pt x="1031430" y="1004570"/>
                  </a:lnTo>
                  <a:lnTo>
                    <a:pt x="1004976" y="1004570"/>
                  </a:lnTo>
                  <a:lnTo>
                    <a:pt x="1004976" y="1031011"/>
                  </a:lnTo>
                  <a:lnTo>
                    <a:pt x="1031430" y="1031011"/>
                  </a:lnTo>
                  <a:lnTo>
                    <a:pt x="1057871" y="1031011"/>
                  </a:lnTo>
                  <a:lnTo>
                    <a:pt x="1084313" y="1031011"/>
                  </a:lnTo>
                  <a:lnTo>
                    <a:pt x="1084313" y="978115"/>
                  </a:lnTo>
                  <a:close/>
                </a:path>
                <a:path w="1084580" h="1083945">
                  <a:moveTo>
                    <a:pt x="1084313" y="26035"/>
                  </a:moveTo>
                  <a:lnTo>
                    <a:pt x="1057871" y="26035"/>
                  </a:lnTo>
                  <a:lnTo>
                    <a:pt x="1057871" y="158280"/>
                  </a:lnTo>
                  <a:lnTo>
                    <a:pt x="1084313" y="158280"/>
                  </a:lnTo>
                  <a:lnTo>
                    <a:pt x="1084313" y="26035"/>
                  </a:lnTo>
                  <a:close/>
                </a:path>
                <a:path w="1084580" h="1083945">
                  <a:moveTo>
                    <a:pt x="1084313" y="0"/>
                  </a:moveTo>
                  <a:lnTo>
                    <a:pt x="899185" y="0"/>
                  </a:lnTo>
                  <a:lnTo>
                    <a:pt x="899185" y="25400"/>
                  </a:lnTo>
                  <a:lnTo>
                    <a:pt x="899185" y="158750"/>
                  </a:lnTo>
                  <a:lnTo>
                    <a:pt x="899185" y="184150"/>
                  </a:lnTo>
                  <a:lnTo>
                    <a:pt x="1084313" y="184150"/>
                  </a:lnTo>
                  <a:lnTo>
                    <a:pt x="1084313" y="158750"/>
                  </a:lnTo>
                  <a:lnTo>
                    <a:pt x="925639" y="158750"/>
                  </a:lnTo>
                  <a:lnTo>
                    <a:pt x="925639" y="25400"/>
                  </a:lnTo>
                  <a:lnTo>
                    <a:pt x="1084313" y="25400"/>
                  </a:lnTo>
                  <a:lnTo>
                    <a:pt x="108431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3249" y="2186204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405142" y="108465"/>
            <a:ext cx="86118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>
                <a:solidFill>
                  <a:srgbClr val="151616"/>
                </a:solidFill>
              </a:rPr>
              <a:t>ELLIPSE</a:t>
            </a:r>
            <a:r>
              <a:rPr spc="114" dirty="0">
                <a:solidFill>
                  <a:srgbClr val="151616"/>
                </a:solidFill>
              </a:rPr>
              <a:t> </a:t>
            </a:r>
            <a:r>
              <a:rPr dirty="0">
                <a:solidFill>
                  <a:srgbClr val="151616"/>
                </a:solidFill>
              </a:rPr>
              <a:t>-</a:t>
            </a:r>
            <a:r>
              <a:rPr spc="120" dirty="0">
                <a:solidFill>
                  <a:srgbClr val="151616"/>
                </a:solidFill>
              </a:rPr>
              <a:t> </a:t>
            </a:r>
            <a:r>
              <a:rPr dirty="0">
                <a:solidFill>
                  <a:srgbClr val="151616"/>
                </a:solidFill>
              </a:rPr>
              <a:t>CONCENTRIC</a:t>
            </a:r>
            <a:r>
              <a:rPr spc="125" dirty="0">
                <a:solidFill>
                  <a:srgbClr val="151616"/>
                </a:solidFill>
              </a:rPr>
              <a:t> </a:t>
            </a:r>
            <a:r>
              <a:rPr dirty="0">
                <a:solidFill>
                  <a:srgbClr val="151616"/>
                </a:solidFill>
              </a:rPr>
              <a:t>CIRCLE</a:t>
            </a:r>
            <a:r>
              <a:rPr spc="125" dirty="0">
                <a:solidFill>
                  <a:srgbClr val="151616"/>
                </a:solidFill>
              </a:rPr>
              <a:t> </a:t>
            </a:r>
            <a:r>
              <a:rPr spc="-10" dirty="0">
                <a:solidFill>
                  <a:srgbClr val="151616"/>
                </a:solidFill>
              </a:rPr>
              <a:t>TECHNIQUE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4845" y="1422291"/>
            <a:ext cx="7055484" cy="686435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125730" rIns="0" bIns="0" rtlCol="0">
            <a:spAutoFit/>
          </a:bodyPr>
          <a:lstStyle/>
          <a:p>
            <a:pPr marL="592455" marR="299720" indent="-377825">
              <a:lnSpc>
                <a:spcPts val="1789"/>
              </a:lnSpc>
              <a:spcBef>
                <a:spcPts val="99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FIND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FOCI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ELLIPSE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INDICATE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THEIR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POSITIONS ON THE ELLIPSE. EXPLAIN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YOUR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TECHNIQUE.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6" name="object 6"/>
          <p:cNvGrpSpPr>
            <a:grpSpLocks noGrp="1" noUngrp="1" noRot="1" noMove="1" noResize="1"/>
          </p:cNvGrpSpPr>
          <p:nvPr/>
        </p:nvGrpSpPr>
        <p:grpSpPr>
          <a:xfrm>
            <a:off x="201726" y="770823"/>
            <a:ext cx="7563484" cy="9837420"/>
            <a:chOff x="201726" y="770823"/>
            <a:chExt cx="7563484" cy="9837420"/>
          </a:xfrm>
        </p:grpSpPr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60926" y="774633"/>
              <a:ext cx="0" cy="9829800"/>
            </a:xfrm>
            <a:custGeom>
              <a:avLst/>
              <a:gdLst/>
              <a:ahLst/>
              <a:cxnLst/>
              <a:rect l="l" t="t" r="r" b="b"/>
              <a:pathLst>
                <a:path h="9829800">
                  <a:moveTo>
                    <a:pt x="0" y="0"/>
                  </a:moveTo>
                  <a:lnTo>
                    <a:pt x="0" y="9829803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08093" y="7251515"/>
              <a:ext cx="2117725" cy="0"/>
            </a:xfrm>
            <a:custGeom>
              <a:avLst/>
              <a:gdLst/>
              <a:ahLst/>
              <a:cxnLst/>
              <a:rect l="l" t="t" r="r" b="b"/>
              <a:pathLst>
                <a:path w="2117725">
                  <a:moveTo>
                    <a:pt x="0" y="0"/>
                  </a:moveTo>
                  <a:lnTo>
                    <a:pt x="1701831" y="0"/>
                  </a:lnTo>
                </a:path>
                <a:path w="2117725">
                  <a:moveTo>
                    <a:pt x="1820570" y="0"/>
                  </a:moveTo>
                  <a:lnTo>
                    <a:pt x="2117387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6489" y="7251036"/>
              <a:ext cx="7341234" cy="1905"/>
            </a:xfrm>
            <a:custGeom>
              <a:avLst/>
              <a:gdLst/>
              <a:ahLst/>
              <a:cxnLst/>
              <a:rect l="l" t="t" r="r" b="b"/>
              <a:pathLst>
                <a:path w="7341234" h="1904">
                  <a:moveTo>
                    <a:pt x="7340870" y="0"/>
                  </a:moveTo>
                  <a:lnTo>
                    <a:pt x="6630832" y="0"/>
                  </a:lnTo>
                </a:path>
                <a:path w="7341234" h="1904">
                  <a:moveTo>
                    <a:pt x="957844" y="1267"/>
                  </a:moveTo>
                  <a:lnTo>
                    <a:pt x="0" y="1267"/>
                  </a:lnTo>
                </a:path>
                <a:path w="7341234" h="1904">
                  <a:moveTo>
                    <a:pt x="1309978" y="972"/>
                  </a:moveTo>
                  <a:lnTo>
                    <a:pt x="1026067" y="972"/>
                  </a:lnTo>
                </a:path>
                <a:path w="7341234" h="1904">
                  <a:moveTo>
                    <a:pt x="2181034" y="1628"/>
                  </a:moveTo>
                  <a:lnTo>
                    <a:pt x="1446033" y="1628"/>
                  </a:lnTo>
                </a:path>
                <a:path w="7341234" h="1904">
                  <a:moveTo>
                    <a:pt x="3950074" y="1628"/>
                  </a:moveTo>
                  <a:lnTo>
                    <a:pt x="2703135" y="1628"/>
                  </a:lnTo>
                </a:path>
                <a:path w="7341234" h="1904">
                  <a:moveTo>
                    <a:pt x="4304126" y="972"/>
                  </a:moveTo>
                  <a:lnTo>
                    <a:pt x="4020212" y="972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77257" y="7900340"/>
              <a:ext cx="0" cy="1878330"/>
            </a:xfrm>
            <a:custGeom>
              <a:avLst/>
              <a:gdLst/>
              <a:ahLst/>
              <a:cxnLst/>
              <a:rect l="l" t="t" r="r" b="b"/>
              <a:pathLst>
                <a:path h="1878329">
                  <a:moveTo>
                    <a:pt x="0" y="0"/>
                  </a:moveTo>
                  <a:lnTo>
                    <a:pt x="0" y="1509382"/>
                  </a:lnTo>
                </a:path>
                <a:path h="1878329">
                  <a:moveTo>
                    <a:pt x="0" y="1614693"/>
                  </a:moveTo>
                  <a:lnTo>
                    <a:pt x="0" y="1877946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76108" y="3996478"/>
              <a:ext cx="1905" cy="6511290"/>
            </a:xfrm>
            <a:custGeom>
              <a:avLst/>
              <a:gdLst/>
              <a:ahLst/>
              <a:cxnLst/>
              <a:rect l="l" t="t" r="r" b="b"/>
              <a:pathLst>
                <a:path w="1904" h="6511290">
                  <a:moveTo>
                    <a:pt x="1628" y="6510747"/>
                  </a:moveTo>
                  <a:lnTo>
                    <a:pt x="1628" y="5880999"/>
                  </a:lnTo>
                </a:path>
                <a:path w="1904" h="6511290">
                  <a:moveTo>
                    <a:pt x="360" y="849532"/>
                  </a:moveTo>
                  <a:lnTo>
                    <a:pt x="360" y="0"/>
                  </a:lnTo>
                </a:path>
                <a:path w="1904" h="6511290">
                  <a:moveTo>
                    <a:pt x="652" y="1161842"/>
                  </a:moveTo>
                  <a:lnTo>
                    <a:pt x="652" y="910036"/>
                  </a:lnTo>
                </a:path>
                <a:path w="1904" h="6511290">
                  <a:moveTo>
                    <a:pt x="0" y="1934395"/>
                  </a:moveTo>
                  <a:lnTo>
                    <a:pt x="0" y="1282514"/>
                  </a:lnTo>
                </a:path>
                <a:path w="1904" h="6511290">
                  <a:moveTo>
                    <a:pt x="652" y="2276787"/>
                  </a:moveTo>
                  <a:lnTo>
                    <a:pt x="652" y="2024981"/>
                  </a:lnTo>
                </a:path>
                <a:path w="1904" h="6511290">
                  <a:moveTo>
                    <a:pt x="0" y="3503390"/>
                  </a:moveTo>
                  <a:lnTo>
                    <a:pt x="0" y="2397460"/>
                  </a:lnTo>
                </a:path>
                <a:path w="1904" h="6511290">
                  <a:moveTo>
                    <a:pt x="652" y="3817404"/>
                  </a:moveTo>
                  <a:lnTo>
                    <a:pt x="652" y="3565598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2968" y="5238622"/>
              <a:ext cx="4022725" cy="4022725"/>
            </a:xfrm>
            <a:custGeom>
              <a:avLst/>
              <a:gdLst/>
              <a:ahLst/>
              <a:cxnLst/>
              <a:rect l="l" t="t" r="r" b="b"/>
              <a:pathLst>
                <a:path w="4022725" h="4022725">
                  <a:moveTo>
                    <a:pt x="2011254" y="0"/>
                  </a:moveTo>
                  <a:lnTo>
                    <a:pt x="2059415" y="565"/>
                  </a:lnTo>
                  <a:lnTo>
                    <a:pt x="2107298" y="2252"/>
                  </a:lnTo>
                  <a:lnTo>
                    <a:pt x="2154890" y="5049"/>
                  </a:lnTo>
                  <a:lnTo>
                    <a:pt x="2202180" y="8943"/>
                  </a:lnTo>
                  <a:lnTo>
                    <a:pt x="2249155" y="13922"/>
                  </a:lnTo>
                  <a:lnTo>
                    <a:pt x="2295801" y="19972"/>
                  </a:lnTo>
                  <a:lnTo>
                    <a:pt x="2342106" y="27082"/>
                  </a:lnTo>
                  <a:lnTo>
                    <a:pt x="2388059" y="35238"/>
                  </a:lnTo>
                  <a:lnTo>
                    <a:pt x="2433645" y="44427"/>
                  </a:lnTo>
                  <a:lnTo>
                    <a:pt x="2478853" y="54639"/>
                  </a:lnTo>
                  <a:lnTo>
                    <a:pt x="2523670" y="65859"/>
                  </a:lnTo>
                  <a:lnTo>
                    <a:pt x="2568083" y="78075"/>
                  </a:lnTo>
                  <a:lnTo>
                    <a:pt x="2612079" y="91275"/>
                  </a:lnTo>
                  <a:lnTo>
                    <a:pt x="2655647" y="105445"/>
                  </a:lnTo>
                  <a:lnTo>
                    <a:pt x="2698774" y="120574"/>
                  </a:lnTo>
                  <a:lnTo>
                    <a:pt x="2741446" y="136649"/>
                  </a:lnTo>
                  <a:lnTo>
                    <a:pt x="2783651" y="153657"/>
                  </a:lnTo>
                  <a:lnTo>
                    <a:pt x="2825377" y="171585"/>
                  </a:lnTo>
                  <a:lnTo>
                    <a:pt x="2866611" y="190422"/>
                  </a:lnTo>
                  <a:lnTo>
                    <a:pt x="2907341" y="210153"/>
                  </a:lnTo>
                  <a:lnTo>
                    <a:pt x="2947553" y="230767"/>
                  </a:lnTo>
                  <a:lnTo>
                    <a:pt x="2987236" y="252252"/>
                  </a:lnTo>
                  <a:lnTo>
                    <a:pt x="3026376" y="274594"/>
                  </a:lnTo>
                  <a:lnTo>
                    <a:pt x="3064961" y="297780"/>
                  </a:lnTo>
                  <a:lnTo>
                    <a:pt x="3102979" y="321799"/>
                  </a:lnTo>
                  <a:lnTo>
                    <a:pt x="3140416" y="346638"/>
                  </a:lnTo>
                  <a:lnTo>
                    <a:pt x="3177261" y="372284"/>
                  </a:lnTo>
                  <a:lnTo>
                    <a:pt x="3213500" y="398724"/>
                  </a:lnTo>
                  <a:lnTo>
                    <a:pt x="3249122" y="425946"/>
                  </a:lnTo>
                  <a:lnTo>
                    <a:pt x="3284112" y="453938"/>
                  </a:lnTo>
                  <a:lnTo>
                    <a:pt x="3318460" y="482686"/>
                  </a:lnTo>
                  <a:lnTo>
                    <a:pt x="3352151" y="512178"/>
                  </a:lnTo>
                  <a:lnTo>
                    <a:pt x="3385175" y="542401"/>
                  </a:lnTo>
                  <a:lnTo>
                    <a:pt x="3417517" y="573344"/>
                  </a:lnTo>
                  <a:lnTo>
                    <a:pt x="3449166" y="604992"/>
                  </a:lnTo>
                  <a:lnTo>
                    <a:pt x="3480108" y="637335"/>
                  </a:lnTo>
                  <a:lnTo>
                    <a:pt x="3510332" y="670358"/>
                  </a:lnTo>
                  <a:lnTo>
                    <a:pt x="3539824" y="704050"/>
                  </a:lnTo>
                  <a:lnTo>
                    <a:pt x="3568572" y="738397"/>
                  </a:lnTo>
                  <a:lnTo>
                    <a:pt x="3596563" y="773388"/>
                  </a:lnTo>
                  <a:lnTo>
                    <a:pt x="3623785" y="809009"/>
                  </a:lnTo>
                  <a:lnTo>
                    <a:pt x="3650225" y="845248"/>
                  </a:lnTo>
                  <a:lnTo>
                    <a:pt x="3675871" y="882093"/>
                  </a:lnTo>
                  <a:lnTo>
                    <a:pt x="3700710" y="919531"/>
                  </a:lnTo>
                  <a:lnTo>
                    <a:pt x="3724729" y="957548"/>
                  </a:lnTo>
                  <a:lnTo>
                    <a:pt x="3747916" y="996134"/>
                  </a:lnTo>
                  <a:lnTo>
                    <a:pt x="3770258" y="1035274"/>
                  </a:lnTo>
                  <a:lnTo>
                    <a:pt x="3791742" y="1074956"/>
                  </a:lnTo>
                  <a:lnTo>
                    <a:pt x="3812356" y="1115169"/>
                  </a:lnTo>
                  <a:lnTo>
                    <a:pt x="3832088" y="1155898"/>
                  </a:lnTo>
                  <a:lnTo>
                    <a:pt x="3850924" y="1197132"/>
                  </a:lnTo>
                  <a:lnTo>
                    <a:pt x="3868852" y="1238858"/>
                  </a:lnTo>
                  <a:lnTo>
                    <a:pt x="3885860" y="1281064"/>
                  </a:lnTo>
                  <a:lnTo>
                    <a:pt x="3901935" y="1323736"/>
                  </a:lnTo>
                  <a:lnTo>
                    <a:pt x="3917064" y="1366862"/>
                  </a:lnTo>
                  <a:lnTo>
                    <a:pt x="3931235" y="1410430"/>
                  </a:lnTo>
                  <a:lnTo>
                    <a:pt x="3944434" y="1454427"/>
                  </a:lnTo>
                  <a:lnTo>
                    <a:pt x="3956651" y="1498840"/>
                  </a:lnTo>
                  <a:lnTo>
                    <a:pt x="3967871" y="1543656"/>
                  </a:lnTo>
                  <a:lnTo>
                    <a:pt x="3978082" y="1588864"/>
                  </a:lnTo>
                  <a:lnTo>
                    <a:pt x="3987272" y="1634451"/>
                  </a:lnTo>
                  <a:lnTo>
                    <a:pt x="3995428" y="1680403"/>
                  </a:lnTo>
                  <a:lnTo>
                    <a:pt x="4002537" y="1726709"/>
                  </a:lnTo>
                  <a:lnTo>
                    <a:pt x="4008587" y="1773355"/>
                  </a:lnTo>
                  <a:lnTo>
                    <a:pt x="4013566" y="1820329"/>
                  </a:lnTo>
                  <a:lnTo>
                    <a:pt x="4017460" y="1867619"/>
                  </a:lnTo>
                  <a:lnTo>
                    <a:pt x="4020257" y="1915212"/>
                  </a:lnTo>
                  <a:lnTo>
                    <a:pt x="4021945" y="1963095"/>
                  </a:lnTo>
                  <a:lnTo>
                    <a:pt x="4022510" y="2011255"/>
                  </a:lnTo>
                  <a:lnTo>
                    <a:pt x="4021945" y="2059416"/>
                  </a:lnTo>
                  <a:lnTo>
                    <a:pt x="4020257" y="2107299"/>
                  </a:lnTo>
                  <a:lnTo>
                    <a:pt x="4017460" y="2154892"/>
                  </a:lnTo>
                  <a:lnTo>
                    <a:pt x="4013566" y="2202181"/>
                  </a:lnTo>
                  <a:lnTo>
                    <a:pt x="4008587" y="2249156"/>
                  </a:lnTo>
                  <a:lnTo>
                    <a:pt x="4002537" y="2295802"/>
                  </a:lnTo>
                  <a:lnTo>
                    <a:pt x="3995428" y="2342107"/>
                  </a:lnTo>
                  <a:lnTo>
                    <a:pt x="3987272" y="2388060"/>
                  </a:lnTo>
                  <a:lnTo>
                    <a:pt x="3978082" y="2433646"/>
                  </a:lnTo>
                  <a:lnTo>
                    <a:pt x="3967871" y="2478854"/>
                  </a:lnTo>
                  <a:lnTo>
                    <a:pt x="3956651" y="2523671"/>
                  </a:lnTo>
                  <a:lnTo>
                    <a:pt x="3944434" y="2568084"/>
                  </a:lnTo>
                  <a:lnTo>
                    <a:pt x="3931235" y="2612080"/>
                  </a:lnTo>
                  <a:lnTo>
                    <a:pt x="3917064" y="2655648"/>
                  </a:lnTo>
                  <a:lnTo>
                    <a:pt x="3901935" y="2698775"/>
                  </a:lnTo>
                  <a:lnTo>
                    <a:pt x="3885860" y="2741447"/>
                  </a:lnTo>
                  <a:lnTo>
                    <a:pt x="3868852" y="2783652"/>
                  </a:lnTo>
                  <a:lnTo>
                    <a:pt x="3850924" y="2825378"/>
                  </a:lnTo>
                  <a:lnTo>
                    <a:pt x="3832088" y="2866612"/>
                  </a:lnTo>
                  <a:lnTo>
                    <a:pt x="3812356" y="2907342"/>
                  </a:lnTo>
                  <a:lnTo>
                    <a:pt x="3791742" y="2947554"/>
                  </a:lnTo>
                  <a:lnTo>
                    <a:pt x="3770258" y="2987237"/>
                  </a:lnTo>
                  <a:lnTo>
                    <a:pt x="3747916" y="3026377"/>
                  </a:lnTo>
                  <a:lnTo>
                    <a:pt x="3724729" y="3064963"/>
                  </a:lnTo>
                  <a:lnTo>
                    <a:pt x="3700710" y="3102980"/>
                  </a:lnTo>
                  <a:lnTo>
                    <a:pt x="3675871" y="3140418"/>
                  </a:lnTo>
                  <a:lnTo>
                    <a:pt x="3650225" y="3177263"/>
                  </a:lnTo>
                  <a:lnTo>
                    <a:pt x="3623785" y="3213502"/>
                  </a:lnTo>
                  <a:lnTo>
                    <a:pt x="3596563" y="3249123"/>
                  </a:lnTo>
                  <a:lnTo>
                    <a:pt x="3568572" y="3284114"/>
                  </a:lnTo>
                  <a:lnTo>
                    <a:pt x="3539824" y="3318462"/>
                  </a:lnTo>
                  <a:lnTo>
                    <a:pt x="3510332" y="3352153"/>
                  </a:lnTo>
                  <a:lnTo>
                    <a:pt x="3480108" y="3385177"/>
                  </a:lnTo>
                  <a:lnTo>
                    <a:pt x="3449166" y="3417519"/>
                  </a:lnTo>
                  <a:lnTo>
                    <a:pt x="3417517" y="3449168"/>
                  </a:lnTo>
                  <a:lnTo>
                    <a:pt x="3385175" y="3480110"/>
                  </a:lnTo>
                  <a:lnTo>
                    <a:pt x="3352151" y="3510334"/>
                  </a:lnTo>
                  <a:lnTo>
                    <a:pt x="3318460" y="3539826"/>
                  </a:lnTo>
                  <a:lnTo>
                    <a:pt x="3284112" y="3568574"/>
                  </a:lnTo>
                  <a:lnTo>
                    <a:pt x="3249122" y="3596565"/>
                  </a:lnTo>
                  <a:lnTo>
                    <a:pt x="3213500" y="3623788"/>
                  </a:lnTo>
                  <a:lnTo>
                    <a:pt x="3177261" y="3650228"/>
                  </a:lnTo>
                  <a:lnTo>
                    <a:pt x="3140416" y="3675874"/>
                  </a:lnTo>
                  <a:lnTo>
                    <a:pt x="3102979" y="3700713"/>
                  </a:lnTo>
                  <a:lnTo>
                    <a:pt x="3064961" y="3724732"/>
                  </a:lnTo>
                  <a:lnTo>
                    <a:pt x="3026376" y="3747919"/>
                  </a:lnTo>
                  <a:lnTo>
                    <a:pt x="2987236" y="3770261"/>
                  </a:lnTo>
                  <a:lnTo>
                    <a:pt x="2947553" y="3791745"/>
                  </a:lnTo>
                  <a:lnTo>
                    <a:pt x="2907341" y="3812359"/>
                  </a:lnTo>
                  <a:lnTo>
                    <a:pt x="2866611" y="3832091"/>
                  </a:lnTo>
                  <a:lnTo>
                    <a:pt x="2825377" y="3850927"/>
                  </a:lnTo>
                  <a:lnTo>
                    <a:pt x="2783651" y="3868856"/>
                  </a:lnTo>
                  <a:lnTo>
                    <a:pt x="2741446" y="3885864"/>
                  </a:lnTo>
                  <a:lnTo>
                    <a:pt x="2698774" y="3901938"/>
                  </a:lnTo>
                  <a:lnTo>
                    <a:pt x="2655647" y="3917067"/>
                  </a:lnTo>
                  <a:lnTo>
                    <a:pt x="2612079" y="3931238"/>
                  </a:lnTo>
                  <a:lnTo>
                    <a:pt x="2568083" y="3944438"/>
                  </a:lnTo>
                  <a:lnTo>
                    <a:pt x="2523670" y="3956654"/>
                  </a:lnTo>
                  <a:lnTo>
                    <a:pt x="2478853" y="3967874"/>
                  </a:lnTo>
                  <a:lnTo>
                    <a:pt x="2433645" y="3978086"/>
                  </a:lnTo>
                  <a:lnTo>
                    <a:pt x="2388059" y="3987276"/>
                  </a:lnTo>
                  <a:lnTo>
                    <a:pt x="2342106" y="3995432"/>
                  </a:lnTo>
                  <a:lnTo>
                    <a:pt x="2295801" y="4002541"/>
                  </a:lnTo>
                  <a:lnTo>
                    <a:pt x="2249155" y="4008591"/>
                  </a:lnTo>
                  <a:lnTo>
                    <a:pt x="2202180" y="4013570"/>
                  </a:lnTo>
                  <a:lnTo>
                    <a:pt x="2154890" y="4017464"/>
                  </a:lnTo>
                  <a:lnTo>
                    <a:pt x="2107298" y="4020261"/>
                  </a:lnTo>
                  <a:lnTo>
                    <a:pt x="2059415" y="4021948"/>
                  </a:lnTo>
                  <a:lnTo>
                    <a:pt x="2011254" y="4022514"/>
                  </a:lnTo>
                  <a:lnTo>
                    <a:pt x="1963093" y="4021948"/>
                  </a:lnTo>
                  <a:lnTo>
                    <a:pt x="1915211" y="4020261"/>
                  </a:lnTo>
                  <a:lnTo>
                    <a:pt x="1867618" y="4017464"/>
                  </a:lnTo>
                  <a:lnTo>
                    <a:pt x="1820328" y="4013570"/>
                  </a:lnTo>
                  <a:lnTo>
                    <a:pt x="1773354" y="4008591"/>
                  </a:lnTo>
                  <a:lnTo>
                    <a:pt x="1726708" y="4002541"/>
                  </a:lnTo>
                  <a:lnTo>
                    <a:pt x="1680402" y="3995432"/>
                  </a:lnTo>
                  <a:lnTo>
                    <a:pt x="1634450" y="3987276"/>
                  </a:lnTo>
                  <a:lnTo>
                    <a:pt x="1588863" y="3978086"/>
                  </a:lnTo>
                  <a:lnTo>
                    <a:pt x="1543656" y="3967874"/>
                  </a:lnTo>
                  <a:lnTo>
                    <a:pt x="1498839" y="3956654"/>
                  </a:lnTo>
                  <a:lnTo>
                    <a:pt x="1454426" y="3944438"/>
                  </a:lnTo>
                  <a:lnTo>
                    <a:pt x="1410429" y="3931238"/>
                  </a:lnTo>
                  <a:lnTo>
                    <a:pt x="1366861" y="3917067"/>
                  </a:lnTo>
                  <a:lnTo>
                    <a:pt x="1323735" y="3901938"/>
                  </a:lnTo>
                  <a:lnTo>
                    <a:pt x="1281063" y="3885864"/>
                  </a:lnTo>
                  <a:lnTo>
                    <a:pt x="1238858" y="3868856"/>
                  </a:lnTo>
                  <a:lnTo>
                    <a:pt x="1197132" y="3850927"/>
                  </a:lnTo>
                  <a:lnTo>
                    <a:pt x="1155898" y="3832091"/>
                  </a:lnTo>
                  <a:lnTo>
                    <a:pt x="1115168" y="3812359"/>
                  </a:lnTo>
                  <a:lnTo>
                    <a:pt x="1074956" y="3791745"/>
                  </a:lnTo>
                  <a:lnTo>
                    <a:pt x="1035273" y="3770261"/>
                  </a:lnTo>
                  <a:lnTo>
                    <a:pt x="996133" y="3747919"/>
                  </a:lnTo>
                  <a:lnTo>
                    <a:pt x="957548" y="3724732"/>
                  </a:lnTo>
                  <a:lnTo>
                    <a:pt x="919530" y="3700713"/>
                  </a:lnTo>
                  <a:lnTo>
                    <a:pt x="882093" y="3675874"/>
                  </a:lnTo>
                  <a:lnTo>
                    <a:pt x="845248" y="3650228"/>
                  </a:lnTo>
                  <a:lnTo>
                    <a:pt x="809009" y="3623788"/>
                  </a:lnTo>
                  <a:lnTo>
                    <a:pt x="773388" y="3596565"/>
                  </a:lnTo>
                  <a:lnTo>
                    <a:pt x="738397" y="3568574"/>
                  </a:lnTo>
                  <a:lnTo>
                    <a:pt x="704049" y="3539826"/>
                  </a:lnTo>
                  <a:lnTo>
                    <a:pt x="670358" y="3510334"/>
                  </a:lnTo>
                  <a:lnTo>
                    <a:pt x="637334" y="3480110"/>
                  </a:lnTo>
                  <a:lnTo>
                    <a:pt x="604992" y="3449168"/>
                  </a:lnTo>
                  <a:lnTo>
                    <a:pt x="573344" y="3417519"/>
                  </a:lnTo>
                  <a:lnTo>
                    <a:pt x="542401" y="3385177"/>
                  </a:lnTo>
                  <a:lnTo>
                    <a:pt x="512178" y="3352153"/>
                  </a:lnTo>
                  <a:lnTo>
                    <a:pt x="482686" y="3318462"/>
                  </a:lnTo>
                  <a:lnTo>
                    <a:pt x="453938" y="3284114"/>
                  </a:lnTo>
                  <a:lnTo>
                    <a:pt x="425946" y="3249123"/>
                  </a:lnTo>
                  <a:lnTo>
                    <a:pt x="398724" y="3213502"/>
                  </a:lnTo>
                  <a:lnTo>
                    <a:pt x="372284" y="3177263"/>
                  </a:lnTo>
                  <a:lnTo>
                    <a:pt x="346638" y="3140418"/>
                  </a:lnTo>
                  <a:lnTo>
                    <a:pt x="321799" y="3102980"/>
                  </a:lnTo>
                  <a:lnTo>
                    <a:pt x="297780" y="3064963"/>
                  </a:lnTo>
                  <a:lnTo>
                    <a:pt x="274594" y="3026377"/>
                  </a:lnTo>
                  <a:lnTo>
                    <a:pt x="252252" y="2987237"/>
                  </a:lnTo>
                  <a:lnTo>
                    <a:pt x="230767" y="2947554"/>
                  </a:lnTo>
                  <a:lnTo>
                    <a:pt x="210153" y="2907342"/>
                  </a:lnTo>
                  <a:lnTo>
                    <a:pt x="190421" y="2866612"/>
                  </a:lnTo>
                  <a:lnTo>
                    <a:pt x="171585" y="2825378"/>
                  </a:lnTo>
                  <a:lnTo>
                    <a:pt x="153657" y="2783652"/>
                  </a:lnTo>
                  <a:lnTo>
                    <a:pt x="136649" y="2741447"/>
                  </a:lnTo>
                  <a:lnTo>
                    <a:pt x="120574" y="2698775"/>
                  </a:lnTo>
                  <a:lnTo>
                    <a:pt x="105445" y="2655648"/>
                  </a:lnTo>
                  <a:lnTo>
                    <a:pt x="91275" y="2612080"/>
                  </a:lnTo>
                  <a:lnTo>
                    <a:pt x="78075" y="2568084"/>
                  </a:lnTo>
                  <a:lnTo>
                    <a:pt x="65859" y="2523671"/>
                  </a:lnTo>
                  <a:lnTo>
                    <a:pt x="54639" y="2478854"/>
                  </a:lnTo>
                  <a:lnTo>
                    <a:pt x="44427" y="2433646"/>
                  </a:lnTo>
                  <a:lnTo>
                    <a:pt x="35237" y="2388060"/>
                  </a:lnTo>
                  <a:lnTo>
                    <a:pt x="27082" y="2342107"/>
                  </a:lnTo>
                  <a:lnTo>
                    <a:pt x="19972" y="2295802"/>
                  </a:lnTo>
                  <a:lnTo>
                    <a:pt x="13922" y="2249156"/>
                  </a:lnTo>
                  <a:lnTo>
                    <a:pt x="8943" y="2202181"/>
                  </a:lnTo>
                  <a:lnTo>
                    <a:pt x="5049" y="2154892"/>
                  </a:lnTo>
                  <a:lnTo>
                    <a:pt x="2252" y="2107299"/>
                  </a:lnTo>
                  <a:lnTo>
                    <a:pt x="565" y="2059416"/>
                  </a:lnTo>
                  <a:lnTo>
                    <a:pt x="0" y="2011255"/>
                  </a:lnTo>
                  <a:lnTo>
                    <a:pt x="565" y="1963095"/>
                  </a:lnTo>
                  <a:lnTo>
                    <a:pt x="2252" y="1915212"/>
                  </a:lnTo>
                  <a:lnTo>
                    <a:pt x="5049" y="1867619"/>
                  </a:lnTo>
                  <a:lnTo>
                    <a:pt x="8943" y="1820329"/>
                  </a:lnTo>
                  <a:lnTo>
                    <a:pt x="13922" y="1773355"/>
                  </a:lnTo>
                  <a:lnTo>
                    <a:pt x="19972" y="1726709"/>
                  </a:lnTo>
                  <a:lnTo>
                    <a:pt x="27082" y="1680403"/>
                  </a:lnTo>
                  <a:lnTo>
                    <a:pt x="35237" y="1634451"/>
                  </a:lnTo>
                  <a:lnTo>
                    <a:pt x="44427" y="1588864"/>
                  </a:lnTo>
                  <a:lnTo>
                    <a:pt x="54639" y="1543656"/>
                  </a:lnTo>
                  <a:lnTo>
                    <a:pt x="65859" y="1498840"/>
                  </a:lnTo>
                  <a:lnTo>
                    <a:pt x="78075" y="1454427"/>
                  </a:lnTo>
                  <a:lnTo>
                    <a:pt x="91275" y="1410430"/>
                  </a:lnTo>
                  <a:lnTo>
                    <a:pt x="105445" y="1366862"/>
                  </a:lnTo>
                  <a:lnTo>
                    <a:pt x="120574" y="1323736"/>
                  </a:lnTo>
                  <a:lnTo>
                    <a:pt x="136649" y="1281064"/>
                  </a:lnTo>
                  <a:lnTo>
                    <a:pt x="153657" y="1238858"/>
                  </a:lnTo>
                  <a:lnTo>
                    <a:pt x="171585" y="1197132"/>
                  </a:lnTo>
                  <a:lnTo>
                    <a:pt x="190421" y="1155898"/>
                  </a:lnTo>
                  <a:lnTo>
                    <a:pt x="210153" y="1115169"/>
                  </a:lnTo>
                  <a:lnTo>
                    <a:pt x="230767" y="1074956"/>
                  </a:lnTo>
                  <a:lnTo>
                    <a:pt x="252252" y="1035274"/>
                  </a:lnTo>
                  <a:lnTo>
                    <a:pt x="274594" y="996134"/>
                  </a:lnTo>
                  <a:lnTo>
                    <a:pt x="297780" y="957548"/>
                  </a:lnTo>
                  <a:lnTo>
                    <a:pt x="321799" y="919531"/>
                  </a:lnTo>
                  <a:lnTo>
                    <a:pt x="346638" y="882093"/>
                  </a:lnTo>
                  <a:lnTo>
                    <a:pt x="372284" y="845248"/>
                  </a:lnTo>
                  <a:lnTo>
                    <a:pt x="398724" y="809009"/>
                  </a:lnTo>
                  <a:lnTo>
                    <a:pt x="425946" y="773388"/>
                  </a:lnTo>
                  <a:lnTo>
                    <a:pt x="453938" y="738397"/>
                  </a:lnTo>
                  <a:lnTo>
                    <a:pt x="482686" y="704050"/>
                  </a:lnTo>
                  <a:lnTo>
                    <a:pt x="512178" y="670358"/>
                  </a:lnTo>
                  <a:lnTo>
                    <a:pt x="542401" y="637335"/>
                  </a:lnTo>
                  <a:lnTo>
                    <a:pt x="573344" y="604992"/>
                  </a:lnTo>
                  <a:lnTo>
                    <a:pt x="604992" y="573344"/>
                  </a:lnTo>
                  <a:lnTo>
                    <a:pt x="637334" y="542401"/>
                  </a:lnTo>
                  <a:lnTo>
                    <a:pt x="670358" y="512178"/>
                  </a:lnTo>
                  <a:lnTo>
                    <a:pt x="704049" y="482686"/>
                  </a:lnTo>
                  <a:lnTo>
                    <a:pt x="738397" y="453938"/>
                  </a:lnTo>
                  <a:lnTo>
                    <a:pt x="773388" y="425946"/>
                  </a:lnTo>
                  <a:lnTo>
                    <a:pt x="809009" y="398724"/>
                  </a:lnTo>
                  <a:lnTo>
                    <a:pt x="845248" y="372284"/>
                  </a:lnTo>
                  <a:lnTo>
                    <a:pt x="882093" y="346638"/>
                  </a:lnTo>
                  <a:lnTo>
                    <a:pt x="919530" y="321799"/>
                  </a:lnTo>
                  <a:lnTo>
                    <a:pt x="957548" y="297780"/>
                  </a:lnTo>
                  <a:lnTo>
                    <a:pt x="996133" y="274594"/>
                  </a:lnTo>
                  <a:lnTo>
                    <a:pt x="1035273" y="252252"/>
                  </a:lnTo>
                  <a:lnTo>
                    <a:pt x="1074956" y="230767"/>
                  </a:lnTo>
                  <a:lnTo>
                    <a:pt x="1115168" y="210153"/>
                  </a:lnTo>
                  <a:lnTo>
                    <a:pt x="1155898" y="190422"/>
                  </a:lnTo>
                  <a:lnTo>
                    <a:pt x="1197132" y="171585"/>
                  </a:lnTo>
                  <a:lnTo>
                    <a:pt x="1238858" y="153657"/>
                  </a:lnTo>
                  <a:lnTo>
                    <a:pt x="1281063" y="136649"/>
                  </a:lnTo>
                  <a:lnTo>
                    <a:pt x="1323735" y="120574"/>
                  </a:lnTo>
                  <a:lnTo>
                    <a:pt x="1366861" y="105445"/>
                  </a:lnTo>
                  <a:lnTo>
                    <a:pt x="1410429" y="91275"/>
                  </a:lnTo>
                  <a:lnTo>
                    <a:pt x="1454426" y="78075"/>
                  </a:lnTo>
                  <a:lnTo>
                    <a:pt x="1498839" y="65859"/>
                  </a:lnTo>
                  <a:lnTo>
                    <a:pt x="1543656" y="54639"/>
                  </a:lnTo>
                  <a:lnTo>
                    <a:pt x="1588863" y="44427"/>
                  </a:lnTo>
                  <a:lnTo>
                    <a:pt x="1634450" y="35238"/>
                  </a:lnTo>
                  <a:lnTo>
                    <a:pt x="1680402" y="27082"/>
                  </a:lnTo>
                  <a:lnTo>
                    <a:pt x="1726708" y="19972"/>
                  </a:lnTo>
                  <a:lnTo>
                    <a:pt x="1773354" y="13922"/>
                  </a:lnTo>
                  <a:lnTo>
                    <a:pt x="1820328" y="8943"/>
                  </a:lnTo>
                  <a:lnTo>
                    <a:pt x="1867618" y="5049"/>
                  </a:lnTo>
                  <a:lnTo>
                    <a:pt x="1915211" y="2252"/>
                  </a:lnTo>
                  <a:lnTo>
                    <a:pt x="1963093" y="565"/>
                  </a:lnTo>
                  <a:lnTo>
                    <a:pt x="2011254" y="0"/>
                  </a:lnTo>
                  <a:close/>
                </a:path>
              </a:pathLst>
            </a:custGeom>
            <a:ln w="7199">
              <a:solidFill>
                <a:srgbClr val="CD50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8465" y="4434119"/>
              <a:ext cx="5631815" cy="5631815"/>
            </a:xfrm>
            <a:custGeom>
              <a:avLst/>
              <a:gdLst/>
              <a:ahLst/>
              <a:cxnLst/>
              <a:rect l="l" t="t" r="r" b="b"/>
              <a:pathLst>
                <a:path w="5631815" h="5631815">
                  <a:moveTo>
                    <a:pt x="2815757" y="0"/>
                  </a:moveTo>
                  <a:lnTo>
                    <a:pt x="2864257" y="409"/>
                  </a:lnTo>
                  <a:lnTo>
                    <a:pt x="2912559" y="1632"/>
                  </a:lnTo>
                  <a:lnTo>
                    <a:pt x="2960656" y="3663"/>
                  </a:lnTo>
                  <a:lnTo>
                    <a:pt x="3008542" y="6496"/>
                  </a:lnTo>
                  <a:lnTo>
                    <a:pt x="3056210" y="10122"/>
                  </a:lnTo>
                  <a:lnTo>
                    <a:pt x="3103653" y="14537"/>
                  </a:lnTo>
                  <a:lnTo>
                    <a:pt x="3150865" y="19733"/>
                  </a:lnTo>
                  <a:lnTo>
                    <a:pt x="3197840" y="25704"/>
                  </a:lnTo>
                  <a:lnTo>
                    <a:pt x="3244571" y="32443"/>
                  </a:lnTo>
                  <a:lnTo>
                    <a:pt x="3291051" y="39944"/>
                  </a:lnTo>
                  <a:lnTo>
                    <a:pt x="3337273" y="48201"/>
                  </a:lnTo>
                  <a:lnTo>
                    <a:pt x="3383232" y="57205"/>
                  </a:lnTo>
                  <a:lnTo>
                    <a:pt x="3428921" y="66952"/>
                  </a:lnTo>
                  <a:lnTo>
                    <a:pt x="3474333" y="77435"/>
                  </a:lnTo>
                  <a:lnTo>
                    <a:pt x="3519461" y="88647"/>
                  </a:lnTo>
                  <a:lnTo>
                    <a:pt x="3564299" y="100581"/>
                  </a:lnTo>
                  <a:lnTo>
                    <a:pt x="3608841" y="113231"/>
                  </a:lnTo>
                  <a:lnTo>
                    <a:pt x="3653080" y="126590"/>
                  </a:lnTo>
                  <a:lnTo>
                    <a:pt x="3697009" y="140652"/>
                  </a:lnTo>
                  <a:lnTo>
                    <a:pt x="3740621" y="155410"/>
                  </a:lnTo>
                  <a:lnTo>
                    <a:pt x="3783911" y="170858"/>
                  </a:lnTo>
                  <a:lnTo>
                    <a:pt x="3826872" y="186989"/>
                  </a:lnTo>
                  <a:lnTo>
                    <a:pt x="3869497" y="203797"/>
                  </a:lnTo>
                  <a:lnTo>
                    <a:pt x="3911780" y="221275"/>
                  </a:lnTo>
                  <a:lnTo>
                    <a:pt x="3953713" y="239416"/>
                  </a:lnTo>
                  <a:lnTo>
                    <a:pt x="3995291" y="258214"/>
                  </a:lnTo>
                  <a:lnTo>
                    <a:pt x="4036507" y="277663"/>
                  </a:lnTo>
                  <a:lnTo>
                    <a:pt x="4077355" y="297755"/>
                  </a:lnTo>
                  <a:lnTo>
                    <a:pt x="4117827" y="318485"/>
                  </a:lnTo>
                  <a:lnTo>
                    <a:pt x="4157917" y="339845"/>
                  </a:lnTo>
                  <a:lnTo>
                    <a:pt x="4197619" y="361830"/>
                  </a:lnTo>
                  <a:lnTo>
                    <a:pt x="4236927" y="384432"/>
                  </a:lnTo>
                  <a:lnTo>
                    <a:pt x="4275833" y="407645"/>
                  </a:lnTo>
                  <a:lnTo>
                    <a:pt x="4314331" y="431462"/>
                  </a:lnTo>
                  <a:lnTo>
                    <a:pt x="4352414" y="455878"/>
                  </a:lnTo>
                  <a:lnTo>
                    <a:pt x="4390077" y="480885"/>
                  </a:lnTo>
                  <a:lnTo>
                    <a:pt x="4427312" y="506477"/>
                  </a:lnTo>
                  <a:lnTo>
                    <a:pt x="4464112" y="532647"/>
                  </a:lnTo>
                  <a:lnTo>
                    <a:pt x="4500472" y="559389"/>
                  </a:lnTo>
                  <a:lnTo>
                    <a:pt x="4536385" y="586696"/>
                  </a:lnTo>
                  <a:lnTo>
                    <a:pt x="4571844" y="614562"/>
                  </a:lnTo>
                  <a:lnTo>
                    <a:pt x="4606843" y="642980"/>
                  </a:lnTo>
                  <a:lnTo>
                    <a:pt x="4641375" y="671943"/>
                  </a:lnTo>
                  <a:lnTo>
                    <a:pt x="4675433" y="701446"/>
                  </a:lnTo>
                  <a:lnTo>
                    <a:pt x="4709011" y="731480"/>
                  </a:lnTo>
                  <a:lnTo>
                    <a:pt x="4742103" y="762041"/>
                  </a:lnTo>
                  <a:lnTo>
                    <a:pt x="4774702" y="793121"/>
                  </a:lnTo>
                  <a:lnTo>
                    <a:pt x="4806801" y="824714"/>
                  </a:lnTo>
                  <a:lnTo>
                    <a:pt x="4838393" y="856813"/>
                  </a:lnTo>
                  <a:lnTo>
                    <a:pt x="4869473" y="889411"/>
                  </a:lnTo>
                  <a:lnTo>
                    <a:pt x="4900034" y="922503"/>
                  </a:lnTo>
                  <a:lnTo>
                    <a:pt x="4930069" y="956081"/>
                  </a:lnTo>
                  <a:lnTo>
                    <a:pt x="4959571" y="990140"/>
                  </a:lnTo>
                  <a:lnTo>
                    <a:pt x="4988535" y="1024671"/>
                  </a:lnTo>
                  <a:lnTo>
                    <a:pt x="5016952" y="1059670"/>
                  </a:lnTo>
                  <a:lnTo>
                    <a:pt x="5044818" y="1095129"/>
                  </a:lnTo>
                  <a:lnTo>
                    <a:pt x="5072125" y="1131042"/>
                  </a:lnTo>
                  <a:lnTo>
                    <a:pt x="5098867" y="1167402"/>
                  </a:lnTo>
                  <a:lnTo>
                    <a:pt x="5125037" y="1204203"/>
                  </a:lnTo>
                  <a:lnTo>
                    <a:pt x="5150629" y="1241438"/>
                  </a:lnTo>
                  <a:lnTo>
                    <a:pt x="5175636" y="1279100"/>
                  </a:lnTo>
                  <a:lnTo>
                    <a:pt x="5200052" y="1317184"/>
                  </a:lnTo>
                  <a:lnTo>
                    <a:pt x="5223870" y="1355682"/>
                  </a:lnTo>
                  <a:lnTo>
                    <a:pt x="5247083" y="1394588"/>
                  </a:lnTo>
                  <a:lnTo>
                    <a:pt x="5269685" y="1433895"/>
                  </a:lnTo>
                  <a:lnTo>
                    <a:pt x="5291669" y="1473598"/>
                  </a:lnTo>
                  <a:lnTo>
                    <a:pt x="5313030" y="1513688"/>
                  </a:lnTo>
                  <a:lnTo>
                    <a:pt x="5333759" y="1554160"/>
                  </a:lnTo>
                  <a:lnTo>
                    <a:pt x="5353852" y="1595008"/>
                  </a:lnTo>
                  <a:lnTo>
                    <a:pt x="5373300" y="1636224"/>
                  </a:lnTo>
                  <a:lnTo>
                    <a:pt x="5392098" y="1677802"/>
                  </a:lnTo>
                  <a:lnTo>
                    <a:pt x="5410239" y="1719735"/>
                  </a:lnTo>
                  <a:lnTo>
                    <a:pt x="5427717" y="1762018"/>
                  </a:lnTo>
                  <a:lnTo>
                    <a:pt x="5444525" y="1804643"/>
                  </a:lnTo>
                  <a:lnTo>
                    <a:pt x="5460656" y="1847603"/>
                  </a:lnTo>
                  <a:lnTo>
                    <a:pt x="5476104" y="1890893"/>
                  </a:lnTo>
                  <a:lnTo>
                    <a:pt x="5490862" y="1934506"/>
                  </a:lnTo>
                  <a:lnTo>
                    <a:pt x="5504924" y="1978435"/>
                  </a:lnTo>
                  <a:lnTo>
                    <a:pt x="5518284" y="2022674"/>
                  </a:lnTo>
                  <a:lnTo>
                    <a:pt x="5530934" y="2067216"/>
                  </a:lnTo>
                  <a:lnTo>
                    <a:pt x="5542868" y="2112054"/>
                  </a:lnTo>
                  <a:lnTo>
                    <a:pt x="5554079" y="2157182"/>
                  </a:lnTo>
                  <a:lnTo>
                    <a:pt x="5564562" y="2202594"/>
                  </a:lnTo>
                  <a:lnTo>
                    <a:pt x="5574309" y="2248283"/>
                  </a:lnTo>
                  <a:lnTo>
                    <a:pt x="5583314" y="2294242"/>
                  </a:lnTo>
                  <a:lnTo>
                    <a:pt x="5591570" y="2340465"/>
                  </a:lnTo>
                  <a:lnTo>
                    <a:pt x="5599071" y="2386945"/>
                  </a:lnTo>
                  <a:lnTo>
                    <a:pt x="5605810" y="2433675"/>
                  </a:lnTo>
                  <a:lnTo>
                    <a:pt x="5611781" y="2480650"/>
                  </a:lnTo>
                  <a:lnTo>
                    <a:pt x="5616977" y="2527862"/>
                  </a:lnTo>
                  <a:lnTo>
                    <a:pt x="5621392" y="2575306"/>
                  </a:lnTo>
                  <a:lnTo>
                    <a:pt x="5625019" y="2622974"/>
                  </a:lnTo>
                  <a:lnTo>
                    <a:pt x="5627851" y="2670859"/>
                  </a:lnTo>
                  <a:lnTo>
                    <a:pt x="5629882" y="2718956"/>
                  </a:lnTo>
                  <a:lnTo>
                    <a:pt x="5631106" y="2767258"/>
                  </a:lnTo>
                  <a:lnTo>
                    <a:pt x="5631515" y="2815758"/>
                  </a:lnTo>
                  <a:lnTo>
                    <a:pt x="5631106" y="2864259"/>
                  </a:lnTo>
                  <a:lnTo>
                    <a:pt x="5629882" y="2912561"/>
                  </a:lnTo>
                  <a:lnTo>
                    <a:pt x="5627851" y="2960658"/>
                  </a:lnTo>
                  <a:lnTo>
                    <a:pt x="5625019" y="3008544"/>
                  </a:lnTo>
                  <a:lnTo>
                    <a:pt x="5621392" y="3056212"/>
                  </a:lnTo>
                  <a:lnTo>
                    <a:pt x="5616977" y="3103655"/>
                  </a:lnTo>
                  <a:lnTo>
                    <a:pt x="5611781" y="3150867"/>
                  </a:lnTo>
                  <a:lnTo>
                    <a:pt x="5605810" y="3197842"/>
                  </a:lnTo>
                  <a:lnTo>
                    <a:pt x="5599071" y="3244573"/>
                  </a:lnTo>
                  <a:lnTo>
                    <a:pt x="5591570" y="3291053"/>
                  </a:lnTo>
                  <a:lnTo>
                    <a:pt x="5583314" y="3337276"/>
                  </a:lnTo>
                  <a:lnTo>
                    <a:pt x="5574309" y="3383235"/>
                  </a:lnTo>
                  <a:lnTo>
                    <a:pt x="5564562" y="3428923"/>
                  </a:lnTo>
                  <a:lnTo>
                    <a:pt x="5554079" y="3474335"/>
                  </a:lnTo>
                  <a:lnTo>
                    <a:pt x="5542868" y="3519464"/>
                  </a:lnTo>
                  <a:lnTo>
                    <a:pt x="5530934" y="3564302"/>
                  </a:lnTo>
                  <a:lnTo>
                    <a:pt x="5518284" y="3608844"/>
                  </a:lnTo>
                  <a:lnTo>
                    <a:pt x="5504924" y="3653083"/>
                  </a:lnTo>
                  <a:lnTo>
                    <a:pt x="5490862" y="3697012"/>
                  </a:lnTo>
                  <a:lnTo>
                    <a:pt x="5476104" y="3740625"/>
                  </a:lnTo>
                  <a:lnTo>
                    <a:pt x="5460656" y="3783915"/>
                  </a:lnTo>
                  <a:lnTo>
                    <a:pt x="5444525" y="3826876"/>
                  </a:lnTo>
                  <a:lnTo>
                    <a:pt x="5427717" y="3869501"/>
                  </a:lnTo>
                  <a:lnTo>
                    <a:pt x="5410239" y="3911783"/>
                  </a:lnTo>
                  <a:lnTo>
                    <a:pt x="5392098" y="3953717"/>
                  </a:lnTo>
                  <a:lnTo>
                    <a:pt x="5373300" y="3995295"/>
                  </a:lnTo>
                  <a:lnTo>
                    <a:pt x="5353852" y="4036511"/>
                  </a:lnTo>
                  <a:lnTo>
                    <a:pt x="5333759" y="4077358"/>
                  </a:lnTo>
                  <a:lnTo>
                    <a:pt x="5313030" y="4117830"/>
                  </a:lnTo>
                  <a:lnTo>
                    <a:pt x="5291669" y="4157921"/>
                  </a:lnTo>
                  <a:lnTo>
                    <a:pt x="5269685" y="4197623"/>
                  </a:lnTo>
                  <a:lnTo>
                    <a:pt x="5247083" y="4236931"/>
                  </a:lnTo>
                  <a:lnTo>
                    <a:pt x="5223870" y="4275837"/>
                  </a:lnTo>
                  <a:lnTo>
                    <a:pt x="5200052" y="4314335"/>
                  </a:lnTo>
                  <a:lnTo>
                    <a:pt x="5175636" y="4352418"/>
                  </a:lnTo>
                  <a:lnTo>
                    <a:pt x="5150629" y="4390081"/>
                  </a:lnTo>
                  <a:lnTo>
                    <a:pt x="5125037" y="4427316"/>
                  </a:lnTo>
                  <a:lnTo>
                    <a:pt x="5098867" y="4464117"/>
                  </a:lnTo>
                  <a:lnTo>
                    <a:pt x="5072125" y="4500477"/>
                  </a:lnTo>
                  <a:lnTo>
                    <a:pt x="5044818" y="4536390"/>
                  </a:lnTo>
                  <a:lnTo>
                    <a:pt x="5016952" y="4571849"/>
                  </a:lnTo>
                  <a:lnTo>
                    <a:pt x="4988535" y="4606847"/>
                  </a:lnTo>
                  <a:lnTo>
                    <a:pt x="4959571" y="4641379"/>
                  </a:lnTo>
                  <a:lnTo>
                    <a:pt x="4930069" y="4675438"/>
                  </a:lnTo>
                  <a:lnTo>
                    <a:pt x="4900034" y="4709016"/>
                  </a:lnTo>
                  <a:lnTo>
                    <a:pt x="4869473" y="4742108"/>
                  </a:lnTo>
                  <a:lnTo>
                    <a:pt x="4838393" y="4774706"/>
                  </a:lnTo>
                  <a:lnTo>
                    <a:pt x="4806801" y="4806805"/>
                  </a:lnTo>
                  <a:lnTo>
                    <a:pt x="4774702" y="4838398"/>
                  </a:lnTo>
                  <a:lnTo>
                    <a:pt x="4742103" y="4869478"/>
                  </a:lnTo>
                  <a:lnTo>
                    <a:pt x="4709011" y="4900039"/>
                  </a:lnTo>
                  <a:lnTo>
                    <a:pt x="4675433" y="4930074"/>
                  </a:lnTo>
                  <a:lnTo>
                    <a:pt x="4641375" y="4959576"/>
                  </a:lnTo>
                  <a:lnTo>
                    <a:pt x="4606843" y="4988539"/>
                  </a:lnTo>
                  <a:lnTo>
                    <a:pt x="4571844" y="5016957"/>
                  </a:lnTo>
                  <a:lnTo>
                    <a:pt x="4536385" y="5044823"/>
                  </a:lnTo>
                  <a:lnTo>
                    <a:pt x="4500472" y="5072130"/>
                  </a:lnTo>
                  <a:lnTo>
                    <a:pt x="4464112" y="5098872"/>
                  </a:lnTo>
                  <a:lnTo>
                    <a:pt x="4427312" y="5125042"/>
                  </a:lnTo>
                  <a:lnTo>
                    <a:pt x="4390077" y="5150634"/>
                  </a:lnTo>
                  <a:lnTo>
                    <a:pt x="4352414" y="5175641"/>
                  </a:lnTo>
                  <a:lnTo>
                    <a:pt x="4314331" y="5200057"/>
                  </a:lnTo>
                  <a:lnTo>
                    <a:pt x="4275833" y="5223874"/>
                  </a:lnTo>
                  <a:lnTo>
                    <a:pt x="4236927" y="5247088"/>
                  </a:lnTo>
                  <a:lnTo>
                    <a:pt x="4197619" y="5269690"/>
                  </a:lnTo>
                  <a:lnTo>
                    <a:pt x="4157917" y="5291674"/>
                  </a:lnTo>
                  <a:lnTo>
                    <a:pt x="4117827" y="5313035"/>
                  </a:lnTo>
                  <a:lnTo>
                    <a:pt x="4077355" y="5333764"/>
                  </a:lnTo>
                  <a:lnTo>
                    <a:pt x="4036507" y="5353857"/>
                  </a:lnTo>
                  <a:lnTo>
                    <a:pt x="3995291" y="5373305"/>
                  </a:lnTo>
                  <a:lnTo>
                    <a:pt x="3953713" y="5392103"/>
                  </a:lnTo>
                  <a:lnTo>
                    <a:pt x="3911780" y="5410244"/>
                  </a:lnTo>
                  <a:lnTo>
                    <a:pt x="3869497" y="5427722"/>
                  </a:lnTo>
                  <a:lnTo>
                    <a:pt x="3826872" y="5444530"/>
                  </a:lnTo>
                  <a:lnTo>
                    <a:pt x="3783911" y="5460661"/>
                  </a:lnTo>
                  <a:lnTo>
                    <a:pt x="3740621" y="5476109"/>
                  </a:lnTo>
                  <a:lnTo>
                    <a:pt x="3697009" y="5490867"/>
                  </a:lnTo>
                  <a:lnTo>
                    <a:pt x="3653080" y="5504929"/>
                  </a:lnTo>
                  <a:lnTo>
                    <a:pt x="3608841" y="5518289"/>
                  </a:lnTo>
                  <a:lnTo>
                    <a:pt x="3564299" y="5530939"/>
                  </a:lnTo>
                  <a:lnTo>
                    <a:pt x="3519461" y="5542873"/>
                  </a:lnTo>
                  <a:lnTo>
                    <a:pt x="3474333" y="5554084"/>
                  </a:lnTo>
                  <a:lnTo>
                    <a:pt x="3428921" y="5564567"/>
                  </a:lnTo>
                  <a:lnTo>
                    <a:pt x="3383232" y="5574314"/>
                  </a:lnTo>
                  <a:lnTo>
                    <a:pt x="3337273" y="5583319"/>
                  </a:lnTo>
                  <a:lnTo>
                    <a:pt x="3291051" y="5591575"/>
                  </a:lnTo>
                  <a:lnTo>
                    <a:pt x="3244571" y="5599076"/>
                  </a:lnTo>
                  <a:lnTo>
                    <a:pt x="3197840" y="5605815"/>
                  </a:lnTo>
                  <a:lnTo>
                    <a:pt x="3150865" y="5611786"/>
                  </a:lnTo>
                  <a:lnTo>
                    <a:pt x="3103653" y="5616982"/>
                  </a:lnTo>
                  <a:lnTo>
                    <a:pt x="3056210" y="5621397"/>
                  </a:lnTo>
                  <a:lnTo>
                    <a:pt x="3008542" y="5625024"/>
                  </a:lnTo>
                  <a:lnTo>
                    <a:pt x="2960656" y="5627856"/>
                  </a:lnTo>
                  <a:lnTo>
                    <a:pt x="2912559" y="5629887"/>
                  </a:lnTo>
                  <a:lnTo>
                    <a:pt x="2864257" y="5631111"/>
                  </a:lnTo>
                  <a:lnTo>
                    <a:pt x="2815757" y="5631520"/>
                  </a:lnTo>
                  <a:lnTo>
                    <a:pt x="2767257" y="5631111"/>
                  </a:lnTo>
                  <a:lnTo>
                    <a:pt x="2718955" y="5629887"/>
                  </a:lnTo>
                  <a:lnTo>
                    <a:pt x="2670858" y="5627856"/>
                  </a:lnTo>
                  <a:lnTo>
                    <a:pt x="2622972" y="5625024"/>
                  </a:lnTo>
                  <a:lnTo>
                    <a:pt x="2575305" y="5621397"/>
                  </a:lnTo>
                  <a:lnTo>
                    <a:pt x="2527861" y="5616982"/>
                  </a:lnTo>
                  <a:lnTo>
                    <a:pt x="2480649" y="5611786"/>
                  </a:lnTo>
                  <a:lnTo>
                    <a:pt x="2433674" y="5605815"/>
                  </a:lnTo>
                  <a:lnTo>
                    <a:pt x="2386944" y="5599076"/>
                  </a:lnTo>
                  <a:lnTo>
                    <a:pt x="2340464" y="5591575"/>
                  </a:lnTo>
                  <a:lnTo>
                    <a:pt x="2294241" y="5583319"/>
                  </a:lnTo>
                  <a:lnTo>
                    <a:pt x="2248282" y="5574314"/>
                  </a:lnTo>
                  <a:lnTo>
                    <a:pt x="2202593" y="5564567"/>
                  </a:lnTo>
                  <a:lnTo>
                    <a:pt x="2157182" y="5554084"/>
                  </a:lnTo>
                  <a:lnTo>
                    <a:pt x="2112053" y="5542873"/>
                  </a:lnTo>
                  <a:lnTo>
                    <a:pt x="2067215" y="5530939"/>
                  </a:lnTo>
                  <a:lnTo>
                    <a:pt x="2022673" y="5518289"/>
                  </a:lnTo>
                  <a:lnTo>
                    <a:pt x="1978435" y="5504929"/>
                  </a:lnTo>
                  <a:lnTo>
                    <a:pt x="1934506" y="5490867"/>
                  </a:lnTo>
                  <a:lnTo>
                    <a:pt x="1890893" y="5476109"/>
                  </a:lnTo>
                  <a:lnTo>
                    <a:pt x="1847603" y="5460661"/>
                  </a:lnTo>
                  <a:lnTo>
                    <a:pt x="1804642" y="5444530"/>
                  </a:lnTo>
                  <a:lnTo>
                    <a:pt x="1762017" y="5427722"/>
                  </a:lnTo>
                  <a:lnTo>
                    <a:pt x="1719735" y="5410244"/>
                  </a:lnTo>
                  <a:lnTo>
                    <a:pt x="1677801" y="5392103"/>
                  </a:lnTo>
                  <a:lnTo>
                    <a:pt x="1636223" y="5373305"/>
                  </a:lnTo>
                  <a:lnTo>
                    <a:pt x="1595007" y="5353857"/>
                  </a:lnTo>
                  <a:lnTo>
                    <a:pt x="1554160" y="5333764"/>
                  </a:lnTo>
                  <a:lnTo>
                    <a:pt x="1513688" y="5313035"/>
                  </a:lnTo>
                  <a:lnTo>
                    <a:pt x="1473597" y="5291674"/>
                  </a:lnTo>
                  <a:lnTo>
                    <a:pt x="1433895" y="5269690"/>
                  </a:lnTo>
                  <a:lnTo>
                    <a:pt x="1394588" y="5247088"/>
                  </a:lnTo>
                  <a:lnTo>
                    <a:pt x="1355682" y="5223874"/>
                  </a:lnTo>
                  <a:lnTo>
                    <a:pt x="1317184" y="5200057"/>
                  </a:lnTo>
                  <a:lnTo>
                    <a:pt x="1279100" y="5175641"/>
                  </a:lnTo>
                  <a:lnTo>
                    <a:pt x="1241438" y="5150634"/>
                  </a:lnTo>
                  <a:lnTo>
                    <a:pt x="1204203" y="5125042"/>
                  </a:lnTo>
                  <a:lnTo>
                    <a:pt x="1167402" y="5098872"/>
                  </a:lnTo>
                  <a:lnTo>
                    <a:pt x="1131042" y="5072130"/>
                  </a:lnTo>
                  <a:lnTo>
                    <a:pt x="1095129" y="5044823"/>
                  </a:lnTo>
                  <a:lnTo>
                    <a:pt x="1059670" y="5016957"/>
                  </a:lnTo>
                  <a:lnTo>
                    <a:pt x="1024671" y="4988539"/>
                  </a:lnTo>
                  <a:lnTo>
                    <a:pt x="990139" y="4959576"/>
                  </a:lnTo>
                  <a:lnTo>
                    <a:pt x="956081" y="4930074"/>
                  </a:lnTo>
                  <a:lnTo>
                    <a:pt x="922503" y="4900039"/>
                  </a:lnTo>
                  <a:lnTo>
                    <a:pt x="889411" y="4869478"/>
                  </a:lnTo>
                  <a:lnTo>
                    <a:pt x="856812" y="4838398"/>
                  </a:lnTo>
                  <a:lnTo>
                    <a:pt x="824714" y="4806805"/>
                  </a:lnTo>
                  <a:lnTo>
                    <a:pt x="793121" y="4774706"/>
                  </a:lnTo>
                  <a:lnTo>
                    <a:pt x="762041" y="4742108"/>
                  </a:lnTo>
                  <a:lnTo>
                    <a:pt x="731480" y="4709016"/>
                  </a:lnTo>
                  <a:lnTo>
                    <a:pt x="701445" y="4675438"/>
                  </a:lnTo>
                  <a:lnTo>
                    <a:pt x="671943" y="4641379"/>
                  </a:lnTo>
                  <a:lnTo>
                    <a:pt x="642980" y="4606847"/>
                  </a:lnTo>
                  <a:lnTo>
                    <a:pt x="614562" y="4571849"/>
                  </a:lnTo>
                  <a:lnTo>
                    <a:pt x="586696" y="4536390"/>
                  </a:lnTo>
                  <a:lnTo>
                    <a:pt x="559389" y="4500477"/>
                  </a:lnTo>
                  <a:lnTo>
                    <a:pt x="532647" y="4464117"/>
                  </a:lnTo>
                  <a:lnTo>
                    <a:pt x="506477" y="4427316"/>
                  </a:lnTo>
                  <a:lnTo>
                    <a:pt x="480885" y="4390081"/>
                  </a:lnTo>
                  <a:lnTo>
                    <a:pt x="455878" y="4352418"/>
                  </a:lnTo>
                  <a:lnTo>
                    <a:pt x="431462" y="4314335"/>
                  </a:lnTo>
                  <a:lnTo>
                    <a:pt x="407645" y="4275837"/>
                  </a:lnTo>
                  <a:lnTo>
                    <a:pt x="384432" y="4236931"/>
                  </a:lnTo>
                  <a:lnTo>
                    <a:pt x="361830" y="4197623"/>
                  </a:lnTo>
                  <a:lnTo>
                    <a:pt x="339845" y="4157921"/>
                  </a:lnTo>
                  <a:lnTo>
                    <a:pt x="318485" y="4117830"/>
                  </a:lnTo>
                  <a:lnTo>
                    <a:pt x="297755" y="4077358"/>
                  </a:lnTo>
                  <a:lnTo>
                    <a:pt x="277663" y="4036511"/>
                  </a:lnTo>
                  <a:lnTo>
                    <a:pt x="258214" y="3995295"/>
                  </a:lnTo>
                  <a:lnTo>
                    <a:pt x="239416" y="3953717"/>
                  </a:lnTo>
                  <a:lnTo>
                    <a:pt x="221275" y="3911783"/>
                  </a:lnTo>
                  <a:lnTo>
                    <a:pt x="203797" y="3869501"/>
                  </a:lnTo>
                  <a:lnTo>
                    <a:pt x="186989" y="3826876"/>
                  </a:lnTo>
                  <a:lnTo>
                    <a:pt x="170858" y="3783915"/>
                  </a:lnTo>
                  <a:lnTo>
                    <a:pt x="155410" y="3740625"/>
                  </a:lnTo>
                  <a:lnTo>
                    <a:pt x="140652" y="3697012"/>
                  </a:lnTo>
                  <a:lnTo>
                    <a:pt x="126590" y="3653083"/>
                  </a:lnTo>
                  <a:lnTo>
                    <a:pt x="113231" y="3608844"/>
                  </a:lnTo>
                  <a:lnTo>
                    <a:pt x="100581" y="3564302"/>
                  </a:lnTo>
                  <a:lnTo>
                    <a:pt x="88647" y="3519464"/>
                  </a:lnTo>
                  <a:lnTo>
                    <a:pt x="77435" y="3474335"/>
                  </a:lnTo>
                  <a:lnTo>
                    <a:pt x="66952" y="3428923"/>
                  </a:lnTo>
                  <a:lnTo>
                    <a:pt x="57205" y="3383235"/>
                  </a:lnTo>
                  <a:lnTo>
                    <a:pt x="48201" y="3337276"/>
                  </a:lnTo>
                  <a:lnTo>
                    <a:pt x="39944" y="3291053"/>
                  </a:lnTo>
                  <a:lnTo>
                    <a:pt x="32443" y="3244573"/>
                  </a:lnTo>
                  <a:lnTo>
                    <a:pt x="25704" y="3197842"/>
                  </a:lnTo>
                  <a:lnTo>
                    <a:pt x="19733" y="3150867"/>
                  </a:lnTo>
                  <a:lnTo>
                    <a:pt x="14537" y="3103655"/>
                  </a:lnTo>
                  <a:lnTo>
                    <a:pt x="10122" y="3056212"/>
                  </a:lnTo>
                  <a:lnTo>
                    <a:pt x="6496" y="3008544"/>
                  </a:lnTo>
                  <a:lnTo>
                    <a:pt x="3663" y="2960658"/>
                  </a:lnTo>
                  <a:lnTo>
                    <a:pt x="1632" y="2912561"/>
                  </a:lnTo>
                  <a:lnTo>
                    <a:pt x="409" y="2864259"/>
                  </a:lnTo>
                  <a:lnTo>
                    <a:pt x="0" y="2815758"/>
                  </a:lnTo>
                  <a:lnTo>
                    <a:pt x="409" y="2767258"/>
                  </a:lnTo>
                  <a:lnTo>
                    <a:pt x="1632" y="2718956"/>
                  </a:lnTo>
                  <a:lnTo>
                    <a:pt x="3663" y="2670859"/>
                  </a:lnTo>
                  <a:lnTo>
                    <a:pt x="6496" y="2622974"/>
                  </a:lnTo>
                  <a:lnTo>
                    <a:pt x="10122" y="2575306"/>
                  </a:lnTo>
                  <a:lnTo>
                    <a:pt x="14537" y="2527862"/>
                  </a:lnTo>
                  <a:lnTo>
                    <a:pt x="19733" y="2480650"/>
                  </a:lnTo>
                  <a:lnTo>
                    <a:pt x="25704" y="2433675"/>
                  </a:lnTo>
                  <a:lnTo>
                    <a:pt x="32443" y="2386945"/>
                  </a:lnTo>
                  <a:lnTo>
                    <a:pt x="39944" y="2340465"/>
                  </a:lnTo>
                  <a:lnTo>
                    <a:pt x="48201" y="2294242"/>
                  </a:lnTo>
                  <a:lnTo>
                    <a:pt x="57205" y="2248283"/>
                  </a:lnTo>
                  <a:lnTo>
                    <a:pt x="66952" y="2202594"/>
                  </a:lnTo>
                  <a:lnTo>
                    <a:pt x="77435" y="2157182"/>
                  </a:lnTo>
                  <a:lnTo>
                    <a:pt x="88647" y="2112054"/>
                  </a:lnTo>
                  <a:lnTo>
                    <a:pt x="100581" y="2067216"/>
                  </a:lnTo>
                  <a:lnTo>
                    <a:pt x="113231" y="2022674"/>
                  </a:lnTo>
                  <a:lnTo>
                    <a:pt x="126590" y="1978435"/>
                  </a:lnTo>
                  <a:lnTo>
                    <a:pt x="140652" y="1934506"/>
                  </a:lnTo>
                  <a:lnTo>
                    <a:pt x="155410" y="1890893"/>
                  </a:lnTo>
                  <a:lnTo>
                    <a:pt x="170858" y="1847603"/>
                  </a:lnTo>
                  <a:lnTo>
                    <a:pt x="186989" y="1804643"/>
                  </a:lnTo>
                  <a:lnTo>
                    <a:pt x="203797" y="1762018"/>
                  </a:lnTo>
                  <a:lnTo>
                    <a:pt x="221275" y="1719735"/>
                  </a:lnTo>
                  <a:lnTo>
                    <a:pt x="239416" y="1677802"/>
                  </a:lnTo>
                  <a:lnTo>
                    <a:pt x="258214" y="1636224"/>
                  </a:lnTo>
                  <a:lnTo>
                    <a:pt x="277663" y="1595008"/>
                  </a:lnTo>
                  <a:lnTo>
                    <a:pt x="297755" y="1554160"/>
                  </a:lnTo>
                  <a:lnTo>
                    <a:pt x="318485" y="1513688"/>
                  </a:lnTo>
                  <a:lnTo>
                    <a:pt x="339845" y="1473598"/>
                  </a:lnTo>
                  <a:lnTo>
                    <a:pt x="361830" y="1433895"/>
                  </a:lnTo>
                  <a:lnTo>
                    <a:pt x="384432" y="1394588"/>
                  </a:lnTo>
                  <a:lnTo>
                    <a:pt x="407645" y="1355682"/>
                  </a:lnTo>
                  <a:lnTo>
                    <a:pt x="431462" y="1317184"/>
                  </a:lnTo>
                  <a:lnTo>
                    <a:pt x="455878" y="1279100"/>
                  </a:lnTo>
                  <a:lnTo>
                    <a:pt x="480885" y="1241438"/>
                  </a:lnTo>
                  <a:lnTo>
                    <a:pt x="506477" y="1204203"/>
                  </a:lnTo>
                  <a:lnTo>
                    <a:pt x="532647" y="1167402"/>
                  </a:lnTo>
                  <a:lnTo>
                    <a:pt x="559389" y="1131042"/>
                  </a:lnTo>
                  <a:lnTo>
                    <a:pt x="586696" y="1095129"/>
                  </a:lnTo>
                  <a:lnTo>
                    <a:pt x="614562" y="1059670"/>
                  </a:lnTo>
                  <a:lnTo>
                    <a:pt x="642980" y="1024671"/>
                  </a:lnTo>
                  <a:lnTo>
                    <a:pt x="671943" y="990140"/>
                  </a:lnTo>
                  <a:lnTo>
                    <a:pt x="701445" y="956081"/>
                  </a:lnTo>
                  <a:lnTo>
                    <a:pt x="731480" y="922503"/>
                  </a:lnTo>
                  <a:lnTo>
                    <a:pt x="762041" y="889411"/>
                  </a:lnTo>
                  <a:lnTo>
                    <a:pt x="793121" y="856813"/>
                  </a:lnTo>
                  <a:lnTo>
                    <a:pt x="824714" y="824714"/>
                  </a:lnTo>
                  <a:lnTo>
                    <a:pt x="856812" y="793121"/>
                  </a:lnTo>
                  <a:lnTo>
                    <a:pt x="889411" y="762041"/>
                  </a:lnTo>
                  <a:lnTo>
                    <a:pt x="922503" y="731480"/>
                  </a:lnTo>
                  <a:lnTo>
                    <a:pt x="956081" y="701446"/>
                  </a:lnTo>
                  <a:lnTo>
                    <a:pt x="990139" y="671943"/>
                  </a:lnTo>
                  <a:lnTo>
                    <a:pt x="1024671" y="642980"/>
                  </a:lnTo>
                  <a:lnTo>
                    <a:pt x="1059670" y="614562"/>
                  </a:lnTo>
                  <a:lnTo>
                    <a:pt x="1095129" y="586696"/>
                  </a:lnTo>
                  <a:lnTo>
                    <a:pt x="1131042" y="559389"/>
                  </a:lnTo>
                  <a:lnTo>
                    <a:pt x="1167402" y="532647"/>
                  </a:lnTo>
                  <a:lnTo>
                    <a:pt x="1204203" y="506477"/>
                  </a:lnTo>
                  <a:lnTo>
                    <a:pt x="1241438" y="480885"/>
                  </a:lnTo>
                  <a:lnTo>
                    <a:pt x="1279100" y="455878"/>
                  </a:lnTo>
                  <a:lnTo>
                    <a:pt x="1317184" y="431462"/>
                  </a:lnTo>
                  <a:lnTo>
                    <a:pt x="1355682" y="407645"/>
                  </a:lnTo>
                  <a:lnTo>
                    <a:pt x="1394588" y="384432"/>
                  </a:lnTo>
                  <a:lnTo>
                    <a:pt x="1433895" y="361830"/>
                  </a:lnTo>
                  <a:lnTo>
                    <a:pt x="1473597" y="339845"/>
                  </a:lnTo>
                  <a:lnTo>
                    <a:pt x="1513688" y="318485"/>
                  </a:lnTo>
                  <a:lnTo>
                    <a:pt x="1554160" y="297755"/>
                  </a:lnTo>
                  <a:lnTo>
                    <a:pt x="1595007" y="277663"/>
                  </a:lnTo>
                  <a:lnTo>
                    <a:pt x="1636223" y="258214"/>
                  </a:lnTo>
                  <a:lnTo>
                    <a:pt x="1677801" y="239416"/>
                  </a:lnTo>
                  <a:lnTo>
                    <a:pt x="1719735" y="221275"/>
                  </a:lnTo>
                  <a:lnTo>
                    <a:pt x="1762017" y="203797"/>
                  </a:lnTo>
                  <a:lnTo>
                    <a:pt x="1804642" y="186989"/>
                  </a:lnTo>
                  <a:lnTo>
                    <a:pt x="1847603" y="170858"/>
                  </a:lnTo>
                  <a:lnTo>
                    <a:pt x="1890893" y="155410"/>
                  </a:lnTo>
                  <a:lnTo>
                    <a:pt x="1934506" y="140652"/>
                  </a:lnTo>
                  <a:lnTo>
                    <a:pt x="1978435" y="126590"/>
                  </a:lnTo>
                  <a:lnTo>
                    <a:pt x="2022673" y="113231"/>
                  </a:lnTo>
                  <a:lnTo>
                    <a:pt x="2067215" y="100581"/>
                  </a:lnTo>
                  <a:lnTo>
                    <a:pt x="2112053" y="88647"/>
                  </a:lnTo>
                  <a:lnTo>
                    <a:pt x="2157182" y="77435"/>
                  </a:lnTo>
                  <a:lnTo>
                    <a:pt x="2202593" y="66952"/>
                  </a:lnTo>
                  <a:lnTo>
                    <a:pt x="2248282" y="57205"/>
                  </a:lnTo>
                  <a:lnTo>
                    <a:pt x="2294241" y="48201"/>
                  </a:lnTo>
                  <a:lnTo>
                    <a:pt x="2340464" y="39944"/>
                  </a:lnTo>
                  <a:lnTo>
                    <a:pt x="2386944" y="32443"/>
                  </a:lnTo>
                  <a:lnTo>
                    <a:pt x="2433674" y="25704"/>
                  </a:lnTo>
                  <a:lnTo>
                    <a:pt x="2480649" y="19733"/>
                  </a:lnTo>
                  <a:lnTo>
                    <a:pt x="2527861" y="14537"/>
                  </a:lnTo>
                  <a:lnTo>
                    <a:pt x="2575305" y="10122"/>
                  </a:lnTo>
                  <a:lnTo>
                    <a:pt x="2622972" y="6496"/>
                  </a:lnTo>
                  <a:lnTo>
                    <a:pt x="2670858" y="3663"/>
                  </a:lnTo>
                  <a:lnTo>
                    <a:pt x="2718955" y="1632"/>
                  </a:lnTo>
                  <a:lnTo>
                    <a:pt x="2767257" y="409"/>
                  </a:lnTo>
                  <a:lnTo>
                    <a:pt x="2815757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27658" y="7219972"/>
              <a:ext cx="5691505" cy="61594"/>
            </a:xfrm>
            <a:custGeom>
              <a:avLst/>
              <a:gdLst/>
              <a:ahLst/>
              <a:cxnLst/>
              <a:rect l="l" t="t" r="r" b="b"/>
              <a:pathLst>
                <a:path w="5691505" h="61595">
                  <a:moveTo>
                    <a:pt x="61188" y="30594"/>
                  </a:moveTo>
                  <a:lnTo>
                    <a:pt x="58788" y="18681"/>
                  </a:lnTo>
                  <a:lnTo>
                    <a:pt x="52235" y="8953"/>
                  </a:lnTo>
                  <a:lnTo>
                    <a:pt x="42506" y="2400"/>
                  </a:lnTo>
                  <a:lnTo>
                    <a:pt x="30594" y="0"/>
                  </a:lnTo>
                  <a:lnTo>
                    <a:pt x="18681" y="2400"/>
                  </a:lnTo>
                  <a:lnTo>
                    <a:pt x="8953" y="8953"/>
                  </a:lnTo>
                  <a:lnTo>
                    <a:pt x="2400" y="18681"/>
                  </a:lnTo>
                  <a:lnTo>
                    <a:pt x="0" y="30594"/>
                  </a:lnTo>
                  <a:lnTo>
                    <a:pt x="2400" y="42506"/>
                  </a:lnTo>
                  <a:lnTo>
                    <a:pt x="8953" y="52222"/>
                  </a:lnTo>
                  <a:lnTo>
                    <a:pt x="18681" y="58788"/>
                  </a:lnTo>
                  <a:lnTo>
                    <a:pt x="30594" y="61188"/>
                  </a:lnTo>
                  <a:lnTo>
                    <a:pt x="42506" y="58788"/>
                  </a:lnTo>
                  <a:lnTo>
                    <a:pt x="52235" y="52222"/>
                  </a:lnTo>
                  <a:lnTo>
                    <a:pt x="58788" y="42506"/>
                  </a:lnTo>
                  <a:lnTo>
                    <a:pt x="61188" y="30594"/>
                  </a:lnTo>
                  <a:close/>
                </a:path>
                <a:path w="5691505" h="61595">
                  <a:moveTo>
                    <a:pt x="5691289" y="30594"/>
                  </a:moveTo>
                  <a:lnTo>
                    <a:pt x="5688889" y="18681"/>
                  </a:lnTo>
                  <a:lnTo>
                    <a:pt x="5682323" y="8953"/>
                  </a:lnTo>
                  <a:lnTo>
                    <a:pt x="5672607" y="2400"/>
                  </a:lnTo>
                  <a:lnTo>
                    <a:pt x="5660695" y="0"/>
                  </a:lnTo>
                  <a:lnTo>
                    <a:pt x="5648782" y="2400"/>
                  </a:lnTo>
                  <a:lnTo>
                    <a:pt x="5639054" y="8953"/>
                  </a:lnTo>
                  <a:lnTo>
                    <a:pt x="5632501" y="18681"/>
                  </a:lnTo>
                  <a:lnTo>
                    <a:pt x="5630100" y="30594"/>
                  </a:lnTo>
                  <a:lnTo>
                    <a:pt x="5632501" y="42506"/>
                  </a:lnTo>
                  <a:lnTo>
                    <a:pt x="5639054" y="52222"/>
                  </a:lnTo>
                  <a:lnTo>
                    <a:pt x="5648782" y="58788"/>
                  </a:lnTo>
                  <a:lnTo>
                    <a:pt x="5660695" y="61188"/>
                  </a:lnTo>
                  <a:lnTo>
                    <a:pt x="5672607" y="58788"/>
                  </a:lnTo>
                  <a:lnTo>
                    <a:pt x="5682323" y="52222"/>
                  </a:lnTo>
                  <a:lnTo>
                    <a:pt x="5688889" y="42506"/>
                  </a:lnTo>
                  <a:lnTo>
                    <a:pt x="5691289" y="30594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45357" y="5192493"/>
              <a:ext cx="61594" cy="4084320"/>
            </a:xfrm>
            <a:custGeom>
              <a:avLst/>
              <a:gdLst/>
              <a:ahLst/>
              <a:cxnLst/>
              <a:rect l="l" t="t" r="r" b="b"/>
              <a:pathLst>
                <a:path w="61595" h="4084320">
                  <a:moveTo>
                    <a:pt x="61201" y="4053611"/>
                  </a:moveTo>
                  <a:lnTo>
                    <a:pt x="58788" y="4041698"/>
                  </a:lnTo>
                  <a:lnTo>
                    <a:pt x="52235" y="4031983"/>
                  </a:lnTo>
                  <a:lnTo>
                    <a:pt x="42506" y="4025417"/>
                  </a:lnTo>
                  <a:lnTo>
                    <a:pt x="30607" y="4023017"/>
                  </a:lnTo>
                  <a:lnTo>
                    <a:pt x="18694" y="4025417"/>
                  </a:lnTo>
                  <a:lnTo>
                    <a:pt x="8966" y="4031983"/>
                  </a:lnTo>
                  <a:lnTo>
                    <a:pt x="2413" y="4041698"/>
                  </a:lnTo>
                  <a:lnTo>
                    <a:pt x="0" y="4053611"/>
                  </a:lnTo>
                  <a:lnTo>
                    <a:pt x="2413" y="4065524"/>
                  </a:lnTo>
                  <a:lnTo>
                    <a:pt x="8966" y="4075252"/>
                  </a:lnTo>
                  <a:lnTo>
                    <a:pt x="18694" y="4081805"/>
                  </a:lnTo>
                  <a:lnTo>
                    <a:pt x="30607" y="4084205"/>
                  </a:lnTo>
                  <a:lnTo>
                    <a:pt x="42506" y="4081805"/>
                  </a:lnTo>
                  <a:lnTo>
                    <a:pt x="52235" y="4075252"/>
                  </a:lnTo>
                  <a:lnTo>
                    <a:pt x="58788" y="4065524"/>
                  </a:lnTo>
                  <a:lnTo>
                    <a:pt x="61201" y="4053611"/>
                  </a:lnTo>
                  <a:close/>
                </a:path>
                <a:path w="61595" h="4084320">
                  <a:moveTo>
                    <a:pt x="61201" y="30594"/>
                  </a:moveTo>
                  <a:lnTo>
                    <a:pt x="58788" y="18694"/>
                  </a:lnTo>
                  <a:lnTo>
                    <a:pt x="52235" y="8966"/>
                  </a:lnTo>
                  <a:lnTo>
                    <a:pt x="42506" y="2400"/>
                  </a:lnTo>
                  <a:lnTo>
                    <a:pt x="30607" y="0"/>
                  </a:lnTo>
                  <a:lnTo>
                    <a:pt x="18694" y="2400"/>
                  </a:lnTo>
                  <a:lnTo>
                    <a:pt x="8966" y="8966"/>
                  </a:lnTo>
                  <a:lnTo>
                    <a:pt x="2413" y="18694"/>
                  </a:lnTo>
                  <a:lnTo>
                    <a:pt x="0" y="30594"/>
                  </a:lnTo>
                  <a:lnTo>
                    <a:pt x="2413" y="42506"/>
                  </a:lnTo>
                  <a:lnTo>
                    <a:pt x="8966" y="52235"/>
                  </a:lnTo>
                  <a:lnTo>
                    <a:pt x="18694" y="58788"/>
                  </a:lnTo>
                  <a:lnTo>
                    <a:pt x="30607" y="61188"/>
                  </a:lnTo>
                  <a:lnTo>
                    <a:pt x="42506" y="58788"/>
                  </a:lnTo>
                  <a:lnTo>
                    <a:pt x="52235" y="52235"/>
                  </a:lnTo>
                  <a:lnTo>
                    <a:pt x="58788" y="42506"/>
                  </a:lnTo>
                  <a:lnTo>
                    <a:pt x="61201" y="30594"/>
                  </a:lnTo>
                  <a:close/>
                </a:path>
              </a:pathLst>
            </a:custGeom>
            <a:solidFill>
              <a:srgbClr val="CF94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42711" y="7219962"/>
              <a:ext cx="61594" cy="61594"/>
            </a:xfrm>
            <a:custGeom>
              <a:avLst/>
              <a:gdLst/>
              <a:ahLst/>
              <a:cxnLst/>
              <a:rect l="l" t="t" r="r" b="b"/>
              <a:pathLst>
                <a:path w="61595" h="61595">
                  <a:moveTo>
                    <a:pt x="30593" y="0"/>
                  </a:moveTo>
                  <a:lnTo>
                    <a:pt x="18683" y="2404"/>
                  </a:lnTo>
                  <a:lnTo>
                    <a:pt x="8959" y="8961"/>
                  </a:lnTo>
                  <a:lnTo>
                    <a:pt x="2403" y="18686"/>
                  </a:lnTo>
                  <a:lnTo>
                    <a:pt x="0" y="30595"/>
                  </a:lnTo>
                  <a:lnTo>
                    <a:pt x="2403" y="42505"/>
                  </a:lnTo>
                  <a:lnTo>
                    <a:pt x="8959" y="52230"/>
                  </a:lnTo>
                  <a:lnTo>
                    <a:pt x="18683" y="58788"/>
                  </a:lnTo>
                  <a:lnTo>
                    <a:pt x="30593" y="61192"/>
                  </a:lnTo>
                  <a:lnTo>
                    <a:pt x="42502" y="58788"/>
                  </a:lnTo>
                  <a:lnTo>
                    <a:pt x="52228" y="52230"/>
                  </a:lnTo>
                  <a:lnTo>
                    <a:pt x="58785" y="42505"/>
                  </a:lnTo>
                  <a:lnTo>
                    <a:pt x="61189" y="30595"/>
                  </a:lnTo>
                  <a:lnTo>
                    <a:pt x="58785" y="18686"/>
                  </a:lnTo>
                  <a:lnTo>
                    <a:pt x="52228" y="8961"/>
                  </a:lnTo>
                  <a:lnTo>
                    <a:pt x="42502" y="2404"/>
                  </a:lnTo>
                  <a:lnTo>
                    <a:pt x="3059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9102" y="5242823"/>
              <a:ext cx="5631815" cy="4012565"/>
            </a:xfrm>
            <a:custGeom>
              <a:avLst/>
              <a:gdLst/>
              <a:ahLst/>
              <a:cxnLst/>
              <a:rect l="l" t="t" r="r" b="b"/>
              <a:pathLst>
                <a:path w="5631815" h="4012565">
                  <a:moveTo>
                    <a:pt x="2815722" y="4012369"/>
                  </a:moveTo>
                  <a:lnTo>
                    <a:pt x="2871799" y="4011979"/>
                  </a:lnTo>
                  <a:lnTo>
                    <a:pt x="2927611" y="4010814"/>
                  </a:lnTo>
                  <a:lnTo>
                    <a:pt x="2983145" y="4008881"/>
                  </a:lnTo>
                  <a:lnTo>
                    <a:pt x="3038393" y="4006188"/>
                  </a:lnTo>
                  <a:lnTo>
                    <a:pt x="3093343" y="4002741"/>
                  </a:lnTo>
                  <a:lnTo>
                    <a:pt x="3147987" y="3998548"/>
                  </a:lnTo>
                  <a:lnTo>
                    <a:pt x="3202313" y="3993616"/>
                  </a:lnTo>
                  <a:lnTo>
                    <a:pt x="3256312" y="3987952"/>
                  </a:lnTo>
                  <a:lnTo>
                    <a:pt x="3309973" y="3981564"/>
                  </a:lnTo>
                  <a:lnTo>
                    <a:pt x="3363287" y="3974458"/>
                  </a:lnTo>
                  <a:lnTo>
                    <a:pt x="3416243" y="3966643"/>
                  </a:lnTo>
                  <a:lnTo>
                    <a:pt x="3468830" y="3958124"/>
                  </a:lnTo>
                  <a:lnTo>
                    <a:pt x="3521040" y="3948910"/>
                  </a:lnTo>
                  <a:lnTo>
                    <a:pt x="3572862" y="3939008"/>
                  </a:lnTo>
                  <a:lnTo>
                    <a:pt x="3624285" y="3928425"/>
                  </a:lnTo>
                  <a:lnTo>
                    <a:pt x="3675299" y="3917167"/>
                  </a:lnTo>
                  <a:lnTo>
                    <a:pt x="3725895" y="3905243"/>
                  </a:lnTo>
                  <a:lnTo>
                    <a:pt x="3776062" y="3892659"/>
                  </a:lnTo>
                  <a:lnTo>
                    <a:pt x="3825790" y="3879424"/>
                  </a:lnTo>
                  <a:lnTo>
                    <a:pt x="3875069" y="3865543"/>
                  </a:lnTo>
                  <a:lnTo>
                    <a:pt x="3923889" y="3851024"/>
                  </a:lnTo>
                  <a:lnTo>
                    <a:pt x="3972239" y="3835874"/>
                  </a:lnTo>
                  <a:lnTo>
                    <a:pt x="4020110" y="3820102"/>
                  </a:lnTo>
                  <a:lnTo>
                    <a:pt x="4067492" y="3803713"/>
                  </a:lnTo>
                  <a:lnTo>
                    <a:pt x="4114373" y="3786715"/>
                  </a:lnTo>
                  <a:lnTo>
                    <a:pt x="4160745" y="3769116"/>
                  </a:lnTo>
                  <a:lnTo>
                    <a:pt x="4206596" y="3750922"/>
                  </a:lnTo>
                  <a:lnTo>
                    <a:pt x="4251918" y="3732141"/>
                  </a:lnTo>
                  <a:lnTo>
                    <a:pt x="4296699" y="3712779"/>
                  </a:lnTo>
                  <a:lnTo>
                    <a:pt x="4340930" y="3692845"/>
                  </a:lnTo>
                  <a:lnTo>
                    <a:pt x="4384599" y="3672346"/>
                  </a:lnTo>
                  <a:lnTo>
                    <a:pt x="4427699" y="3651288"/>
                  </a:lnTo>
                  <a:lnTo>
                    <a:pt x="4470217" y="3629679"/>
                  </a:lnTo>
                  <a:lnTo>
                    <a:pt x="4512144" y="3607526"/>
                  </a:lnTo>
                  <a:lnTo>
                    <a:pt x="4553471" y="3584836"/>
                  </a:lnTo>
                  <a:lnTo>
                    <a:pt x="4594185" y="3561617"/>
                  </a:lnTo>
                  <a:lnTo>
                    <a:pt x="4634279" y="3537876"/>
                  </a:lnTo>
                  <a:lnTo>
                    <a:pt x="4673741" y="3513619"/>
                  </a:lnTo>
                  <a:lnTo>
                    <a:pt x="4712561" y="3488855"/>
                  </a:lnTo>
                  <a:lnTo>
                    <a:pt x="4750729" y="3463591"/>
                  </a:lnTo>
                  <a:lnTo>
                    <a:pt x="4788236" y="3437832"/>
                  </a:lnTo>
                  <a:lnTo>
                    <a:pt x="4825070" y="3411588"/>
                  </a:lnTo>
                  <a:lnTo>
                    <a:pt x="4861222" y="3384865"/>
                  </a:lnTo>
                  <a:lnTo>
                    <a:pt x="4896681" y="3357671"/>
                  </a:lnTo>
                  <a:lnTo>
                    <a:pt x="4931438" y="3330011"/>
                  </a:lnTo>
                  <a:lnTo>
                    <a:pt x="4965482" y="3301895"/>
                  </a:lnTo>
                  <a:lnTo>
                    <a:pt x="4998804" y="3273329"/>
                  </a:lnTo>
                  <a:lnTo>
                    <a:pt x="5031392" y="3244320"/>
                  </a:lnTo>
                  <a:lnTo>
                    <a:pt x="5063237" y="3214875"/>
                  </a:lnTo>
                  <a:lnTo>
                    <a:pt x="5094330" y="3185002"/>
                  </a:lnTo>
                  <a:lnTo>
                    <a:pt x="5124658" y="3154708"/>
                  </a:lnTo>
                  <a:lnTo>
                    <a:pt x="5154214" y="3124000"/>
                  </a:lnTo>
                  <a:lnTo>
                    <a:pt x="5182985" y="3092885"/>
                  </a:lnTo>
                  <a:lnTo>
                    <a:pt x="5210963" y="3061371"/>
                  </a:lnTo>
                  <a:lnTo>
                    <a:pt x="5238137" y="3029465"/>
                  </a:lnTo>
                  <a:lnTo>
                    <a:pt x="5264496" y="2997174"/>
                  </a:lnTo>
                  <a:lnTo>
                    <a:pt x="5290032" y="2964505"/>
                  </a:lnTo>
                  <a:lnTo>
                    <a:pt x="5314733" y="2931465"/>
                  </a:lnTo>
                  <a:lnTo>
                    <a:pt x="5338590" y="2898062"/>
                  </a:lnTo>
                  <a:lnTo>
                    <a:pt x="5361592" y="2864303"/>
                  </a:lnTo>
                  <a:lnTo>
                    <a:pt x="5383729" y="2830195"/>
                  </a:lnTo>
                  <a:lnTo>
                    <a:pt x="5404992" y="2795746"/>
                  </a:lnTo>
                  <a:lnTo>
                    <a:pt x="5425369" y="2760962"/>
                  </a:lnTo>
                  <a:lnTo>
                    <a:pt x="5444851" y="2725851"/>
                  </a:lnTo>
                  <a:lnTo>
                    <a:pt x="5463428" y="2690420"/>
                  </a:lnTo>
                  <a:lnTo>
                    <a:pt x="5481089" y="2654676"/>
                  </a:lnTo>
                  <a:lnTo>
                    <a:pt x="5497825" y="2618627"/>
                  </a:lnTo>
                  <a:lnTo>
                    <a:pt x="5513625" y="2582280"/>
                  </a:lnTo>
                  <a:lnTo>
                    <a:pt x="5528479" y="2545641"/>
                  </a:lnTo>
                  <a:lnTo>
                    <a:pt x="5542377" y="2508718"/>
                  </a:lnTo>
                  <a:lnTo>
                    <a:pt x="5555309" y="2471519"/>
                  </a:lnTo>
                  <a:lnTo>
                    <a:pt x="5567265" y="2434051"/>
                  </a:lnTo>
                  <a:lnTo>
                    <a:pt x="5578234" y="2396320"/>
                  </a:lnTo>
                  <a:lnTo>
                    <a:pt x="5588207" y="2358335"/>
                  </a:lnTo>
                  <a:lnTo>
                    <a:pt x="5597173" y="2320101"/>
                  </a:lnTo>
                  <a:lnTo>
                    <a:pt x="5605122" y="2281627"/>
                  </a:lnTo>
                  <a:lnTo>
                    <a:pt x="5612044" y="2242920"/>
                  </a:lnTo>
                  <a:lnTo>
                    <a:pt x="5617929" y="2203987"/>
                  </a:lnTo>
                  <a:lnTo>
                    <a:pt x="5622767" y="2164835"/>
                  </a:lnTo>
                  <a:lnTo>
                    <a:pt x="5626547" y="2125471"/>
                  </a:lnTo>
                  <a:lnTo>
                    <a:pt x="5629260" y="2085903"/>
                  </a:lnTo>
                  <a:lnTo>
                    <a:pt x="5630895" y="2046138"/>
                  </a:lnTo>
                  <a:lnTo>
                    <a:pt x="5631442" y="2006183"/>
                  </a:lnTo>
                  <a:lnTo>
                    <a:pt x="5630895" y="1966228"/>
                  </a:lnTo>
                  <a:lnTo>
                    <a:pt x="5629260" y="1926463"/>
                  </a:lnTo>
                  <a:lnTo>
                    <a:pt x="5626547" y="1886895"/>
                  </a:lnTo>
                  <a:lnTo>
                    <a:pt x="5622767" y="1847531"/>
                  </a:lnTo>
                  <a:lnTo>
                    <a:pt x="5617929" y="1808379"/>
                  </a:lnTo>
                  <a:lnTo>
                    <a:pt x="5612044" y="1769446"/>
                  </a:lnTo>
                  <a:lnTo>
                    <a:pt x="5605122" y="1730739"/>
                  </a:lnTo>
                  <a:lnTo>
                    <a:pt x="5597173" y="1692265"/>
                  </a:lnTo>
                  <a:lnTo>
                    <a:pt x="5588207" y="1654032"/>
                  </a:lnTo>
                  <a:lnTo>
                    <a:pt x="5578234" y="1616047"/>
                  </a:lnTo>
                  <a:lnTo>
                    <a:pt x="5567265" y="1578316"/>
                  </a:lnTo>
                  <a:lnTo>
                    <a:pt x="5555309" y="1540847"/>
                  </a:lnTo>
                  <a:lnTo>
                    <a:pt x="5542377" y="1503648"/>
                  </a:lnTo>
                  <a:lnTo>
                    <a:pt x="5528479" y="1466726"/>
                  </a:lnTo>
                  <a:lnTo>
                    <a:pt x="5513625" y="1430087"/>
                  </a:lnTo>
                  <a:lnTo>
                    <a:pt x="5497825" y="1393740"/>
                  </a:lnTo>
                  <a:lnTo>
                    <a:pt x="5481089" y="1357691"/>
                  </a:lnTo>
                  <a:lnTo>
                    <a:pt x="5463428" y="1321947"/>
                  </a:lnTo>
                  <a:lnTo>
                    <a:pt x="5444851" y="1286516"/>
                  </a:lnTo>
                  <a:lnTo>
                    <a:pt x="5425369" y="1251405"/>
                  </a:lnTo>
                  <a:lnTo>
                    <a:pt x="5404992" y="1216621"/>
                  </a:lnTo>
                  <a:lnTo>
                    <a:pt x="5383729" y="1182172"/>
                  </a:lnTo>
                  <a:lnTo>
                    <a:pt x="5361592" y="1148064"/>
                  </a:lnTo>
                  <a:lnTo>
                    <a:pt x="5338590" y="1114305"/>
                  </a:lnTo>
                  <a:lnTo>
                    <a:pt x="5314733" y="1080903"/>
                  </a:lnTo>
                  <a:lnTo>
                    <a:pt x="5290032" y="1047863"/>
                  </a:lnTo>
                  <a:lnTo>
                    <a:pt x="5264496" y="1015194"/>
                  </a:lnTo>
                  <a:lnTo>
                    <a:pt x="5238137" y="982903"/>
                  </a:lnTo>
                  <a:lnTo>
                    <a:pt x="5210963" y="950997"/>
                  </a:lnTo>
                  <a:lnTo>
                    <a:pt x="5182985" y="919483"/>
                  </a:lnTo>
                  <a:lnTo>
                    <a:pt x="5154214" y="888368"/>
                  </a:lnTo>
                  <a:lnTo>
                    <a:pt x="5124658" y="857660"/>
                  </a:lnTo>
                  <a:lnTo>
                    <a:pt x="5094330" y="827366"/>
                  </a:lnTo>
                  <a:lnTo>
                    <a:pt x="5063237" y="797493"/>
                  </a:lnTo>
                  <a:lnTo>
                    <a:pt x="5031392" y="768048"/>
                  </a:lnTo>
                  <a:lnTo>
                    <a:pt x="4998804" y="739039"/>
                  </a:lnTo>
                  <a:lnTo>
                    <a:pt x="4965482" y="710473"/>
                  </a:lnTo>
                  <a:lnTo>
                    <a:pt x="4931438" y="682357"/>
                  </a:lnTo>
                  <a:lnTo>
                    <a:pt x="4896681" y="654697"/>
                  </a:lnTo>
                  <a:lnTo>
                    <a:pt x="4861222" y="627503"/>
                  </a:lnTo>
                  <a:lnTo>
                    <a:pt x="4825070" y="600780"/>
                  </a:lnTo>
                  <a:lnTo>
                    <a:pt x="4788236" y="574536"/>
                  </a:lnTo>
                  <a:lnTo>
                    <a:pt x="4750729" y="548778"/>
                  </a:lnTo>
                  <a:lnTo>
                    <a:pt x="4712561" y="523513"/>
                  </a:lnTo>
                  <a:lnTo>
                    <a:pt x="4673741" y="498749"/>
                  </a:lnTo>
                  <a:lnTo>
                    <a:pt x="4634279" y="474492"/>
                  </a:lnTo>
                  <a:lnTo>
                    <a:pt x="4594185" y="450751"/>
                  </a:lnTo>
                  <a:lnTo>
                    <a:pt x="4553471" y="427532"/>
                  </a:lnTo>
                  <a:lnTo>
                    <a:pt x="4512144" y="404842"/>
                  </a:lnTo>
                  <a:lnTo>
                    <a:pt x="4470217" y="382689"/>
                  </a:lnTo>
                  <a:lnTo>
                    <a:pt x="4427699" y="361080"/>
                  </a:lnTo>
                  <a:lnTo>
                    <a:pt x="4384599" y="340023"/>
                  </a:lnTo>
                  <a:lnTo>
                    <a:pt x="4340930" y="319523"/>
                  </a:lnTo>
                  <a:lnTo>
                    <a:pt x="4296699" y="299589"/>
                  </a:lnTo>
                  <a:lnTo>
                    <a:pt x="4251918" y="280228"/>
                  </a:lnTo>
                  <a:lnTo>
                    <a:pt x="4206596" y="261447"/>
                  </a:lnTo>
                  <a:lnTo>
                    <a:pt x="4160745" y="243253"/>
                  </a:lnTo>
                  <a:lnTo>
                    <a:pt x="4114373" y="225653"/>
                  </a:lnTo>
                  <a:lnTo>
                    <a:pt x="4067492" y="208655"/>
                  </a:lnTo>
                  <a:lnTo>
                    <a:pt x="4020110" y="192267"/>
                  </a:lnTo>
                  <a:lnTo>
                    <a:pt x="3972239" y="176494"/>
                  </a:lnTo>
                  <a:lnTo>
                    <a:pt x="3923889" y="161345"/>
                  </a:lnTo>
                  <a:lnTo>
                    <a:pt x="3875069" y="146826"/>
                  </a:lnTo>
                  <a:lnTo>
                    <a:pt x="3825790" y="132945"/>
                  </a:lnTo>
                  <a:lnTo>
                    <a:pt x="3776062" y="119709"/>
                  </a:lnTo>
                  <a:lnTo>
                    <a:pt x="3725895" y="107125"/>
                  </a:lnTo>
                  <a:lnTo>
                    <a:pt x="3675299" y="95201"/>
                  </a:lnTo>
                  <a:lnTo>
                    <a:pt x="3624285" y="83944"/>
                  </a:lnTo>
                  <a:lnTo>
                    <a:pt x="3572862" y="73360"/>
                  </a:lnTo>
                  <a:lnTo>
                    <a:pt x="3521040" y="63458"/>
                  </a:lnTo>
                  <a:lnTo>
                    <a:pt x="3468830" y="54244"/>
                  </a:lnTo>
                  <a:lnTo>
                    <a:pt x="3416243" y="45726"/>
                  </a:lnTo>
                  <a:lnTo>
                    <a:pt x="3363287" y="37910"/>
                  </a:lnTo>
                  <a:lnTo>
                    <a:pt x="3309973" y="30805"/>
                  </a:lnTo>
                  <a:lnTo>
                    <a:pt x="3256312" y="24416"/>
                  </a:lnTo>
                  <a:lnTo>
                    <a:pt x="3202313" y="18753"/>
                  </a:lnTo>
                  <a:lnTo>
                    <a:pt x="3147987" y="13821"/>
                  </a:lnTo>
                  <a:lnTo>
                    <a:pt x="3093343" y="9628"/>
                  </a:lnTo>
                  <a:lnTo>
                    <a:pt x="3038393" y="6181"/>
                  </a:lnTo>
                  <a:lnTo>
                    <a:pt x="2983145" y="3487"/>
                  </a:lnTo>
                  <a:lnTo>
                    <a:pt x="2927611" y="1554"/>
                  </a:lnTo>
                  <a:lnTo>
                    <a:pt x="2871799" y="389"/>
                  </a:lnTo>
                  <a:lnTo>
                    <a:pt x="2815722" y="0"/>
                  </a:lnTo>
                  <a:lnTo>
                    <a:pt x="2759644" y="389"/>
                  </a:lnTo>
                  <a:lnTo>
                    <a:pt x="2703833" y="1554"/>
                  </a:lnTo>
                  <a:lnTo>
                    <a:pt x="2648298" y="3487"/>
                  </a:lnTo>
                  <a:lnTo>
                    <a:pt x="2593051" y="6181"/>
                  </a:lnTo>
                  <a:lnTo>
                    <a:pt x="2538100" y="9628"/>
                  </a:lnTo>
                  <a:lnTo>
                    <a:pt x="2483457" y="13821"/>
                  </a:lnTo>
                  <a:lnTo>
                    <a:pt x="2429130" y="18753"/>
                  </a:lnTo>
                  <a:lnTo>
                    <a:pt x="2375132" y="24416"/>
                  </a:lnTo>
                  <a:lnTo>
                    <a:pt x="2321470" y="30805"/>
                  </a:lnTo>
                  <a:lnTo>
                    <a:pt x="2268157" y="37910"/>
                  </a:lnTo>
                  <a:lnTo>
                    <a:pt x="2215201" y="45726"/>
                  </a:lnTo>
                  <a:lnTo>
                    <a:pt x="2162613" y="54244"/>
                  </a:lnTo>
                  <a:lnTo>
                    <a:pt x="2110404" y="63458"/>
                  </a:lnTo>
                  <a:lnTo>
                    <a:pt x="2058582" y="73360"/>
                  </a:lnTo>
                  <a:lnTo>
                    <a:pt x="2007159" y="83944"/>
                  </a:lnTo>
                  <a:lnTo>
                    <a:pt x="1956145" y="95201"/>
                  </a:lnTo>
                  <a:lnTo>
                    <a:pt x="1905549" y="107125"/>
                  </a:lnTo>
                  <a:lnTo>
                    <a:pt x="1855382" y="119709"/>
                  </a:lnTo>
                  <a:lnTo>
                    <a:pt x="1805654" y="132945"/>
                  </a:lnTo>
                  <a:lnTo>
                    <a:pt x="1756375" y="146826"/>
                  </a:lnTo>
                  <a:lnTo>
                    <a:pt x="1707555" y="161345"/>
                  </a:lnTo>
                  <a:lnTo>
                    <a:pt x="1659205" y="176494"/>
                  </a:lnTo>
                  <a:lnTo>
                    <a:pt x="1611334" y="192267"/>
                  </a:lnTo>
                  <a:lnTo>
                    <a:pt x="1563952" y="208655"/>
                  </a:lnTo>
                  <a:lnTo>
                    <a:pt x="1517071" y="225653"/>
                  </a:lnTo>
                  <a:lnTo>
                    <a:pt x="1470699" y="243253"/>
                  </a:lnTo>
                  <a:lnTo>
                    <a:pt x="1424848" y="261447"/>
                  </a:lnTo>
                  <a:lnTo>
                    <a:pt x="1379526" y="280228"/>
                  </a:lnTo>
                  <a:lnTo>
                    <a:pt x="1334745" y="299589"/>
                  </a:lnTo>
                  <a:lnTo>
                    <a:pt x="1290514" y="319523"/>
                  </a:lnTo>
                  <a:lnTo>
                    <a:pt x="1246844" y="340023"/>
                  </a:lnTo>
                  <a:lnTo>
                    <a:pt x="1203745" y="361080"/>
                  </a:lnTo>
                  <a:lnTo>
                    <a:pt x="1161227" y="382689"/>
                  </a:lnTo>
                  <a:lnTo>
                    <a:pt x="1119299" y="404842"/>
                  </a:lnTo>
                  <a:lnTo>
                    <a:pt x="1077973" y="427532"/>
                  </a:lnTo>
                  <a:lnTo>
                    <a:pt x="1037258" y="450751"/>
                  </a:lnTo>
                  <a:lnTo>
                    <a:pt x="997165" y="474492"/>
                  </a:lnTo>
                  <a:lnTo>
                    <a:pt x="957703" y="498749"/>
                  </a:lnTo>
                  <a:lnTo>
                    <a:pt x="918883" y="523513"/>
                  </a:lnTo>
                  <a:lnTo>
                    <a:pt x="880714" y="548778"/>
                  </a:lnTo>
                  <a:lnTo>
                    <a:pt x="843208" y="574536"/>
                  </a:lnTo>
                  <a:lnTo>
                    <a:pt x="806374" y="600780"/>
                  </a:lnTo>
                  <a:lnTo>
                    <a:pt x="770222" y="627503"/>
                  </a:lnTo>
                  <a:lnTo>
                    <a:pt x="734762" y="654697"/>
                  </a:lnTo>
                  <a:lnTo>
                    <a:pt x="700005" y="682357"/>
                  </a:lnTo>
                  <a:lnTo>
                    <a:pt x="665961" y="710473"/>
                  </a:lnTo>
                  <a:lnTo>
                    <a:pt x="632640" y="739039"/>
                  </a:lnTo>
                  <a:lnTo>
                    <a:pt x="600051" y="768048"/>
                  </a:lnTo>
                  <a:lnTo>
                    <a:pt x="568206" y="797493"/>
                  </a:lnTo>
                  <a:lnTo>
                    <a:pt x="537113" y="827366"/>
                  </a:lnTo>
                  <a:lnTo>
                    <a:pt x="506785" y="857660"/>
                  </a:lnTo>
                  <a:lnTo>
                    <a:pt x="477229" y="888368"/>
                  </a:lnTo>
                  <a:lnTo>
                    <a:pt x="448458" y="919483"/>
                  </a:lnTo>
                  <a:lnTo>
                    <a:pt x="420480" y="950997"/>
                  </a:lnTo>
                  <a:lnTo>
                    <a:pt x="393306" y="982903"/>
                  </a:lnTo>
                  <a:lnTo>
                    <a:pt x="366946" y="1015194"/>
                  </a:lnTo>
                  <a:lnTo>
                    <a:pt x="341411" y="1047863"/>
                  </a:lnTo>
                  <a:lnTo>
                    <a:pt x="316710" y="1080903"/>
                  </a:lnTo>
                  <a:lnTo>
                    <a:pt x="292853" y="1114305"/>
                  </a:lnTo>
                  <a:lnTo>
                    <a:pt x="269851" y="1148064"/>
                  </a:lnTo>
                  <a:lnTo>
                    <a:pt x="247713" y="1182172"/>
                  </a:lnTo>
                  <a:lnTo>
                    <a:pt x="226451" y="1216621"/>
                  </a:lnTo>
                  <a:lnTo>
                    <a:pt x="206074" y="1251405"/>
                  </a:lnTo>
                  <a:lnTo>
                    <a:pt x="186591" y="1286516"/>
                  </a:lnTo>
                  <a:lnTo>
                    <a:pt x="168014" y="1321947"/>
                  </a:lnTo>
                  <a:lnTo>
                    <a:pt x="150353" y="1357691"/>
                  </a:lnTo>
                  <a:lnTo>
                    <a:pt x="133617" y="1393740"/>
                  </a:lnTo>
                  <a:lnTo>
                    <a:pt x="117817" y="1430087"/>
                  </a:lnTo>
                  <a:lnTo>
                    <a:pt x="102963" y="1466726"/>
                  </a:lnTo>
                  <a:lnTo>
                    <a:pt x="89065" y="1503648"/>
                  </a:lnTo>
                  <a:lnTo>
                    <a:pt x="76133" y="1540847"/>
                  </a:lnTo>
                  <a:lnTo>
                    <a:pt x="64177" y="1578316"/>
                  </a:lnTo>
                  <a:lnTo>
                    <a:pt x="53208" y="1616047"/>
                  </a:lnTo>
                  <a:lnTo>
                    <a:pt x="43235" y="1654032"/>
                  </a:lnTo>
                  <a:lnTo>
                    <a:pt x="34269" y="1692265"/>
                  </a:lnTo>
                  <a:lnTo>
                    <a:pt x="26320" y="1730739"/>
                  </a:lnTo>
                  <a:lnTo>
                    <a:pt x="19398" y="1769446"/>
                  </a:lnTo>
                  <a:lnTo>
                    <a:pt x="13513" y="1808379"/>
                  </a:lnTo>
                  <a:lnTo>
                    <a:pt x="8675" y="1847531"/>
                  </a:lnTo>
                  <a:lnTo>
                    <a:pt x="4895" y="1886895"/>
                  </a:lnTo>
                  <a:lnTo>
                    <a:pt x="2182" y="1926463"/>
                  </a:lnTo>
                  <a:lnTo>
                    <a:pt x="547" y="1966228"/>
                  </a:lnTo>
                  <a:lnTo>
                    <a:pt x="0" y="2006183"/>
                  </a:lnTo>
                  <a:lnTo>
                    <a:pt x="547" y="2046138"/>
                  </a:lnTo>
                  <a:lnTo>
                    <a:pt x="2182" y="2085903"/>
                  </a:lnTo>
                  <a:lnTo>
                    <a:pt x="4895" y="2125471"/>
                  </a:lnTo>
                  <a:lnTo>
                    <a:pt x="8675" y="2164835"/>
                  </a:lnTo>
                  <a:lnTo>
                    <a:pt x="13513" y="2203987"/>
                  </a:lnTo>
                  <a:lnTo>
                    <a:pt x="19398" y="2242920"/>
                  </a:lnTo>
                  <a:lnTo>
                    <a:pt x="26320" y="2281627"/>
                  </a:lnTo>
                  <a:lnTo>
                    <a:pt x="34269" y="2320101"/>
                  </a:lnTo>
                  <a:lnTo>
                    <a:pt x="43235" y="2358335"/>
                  </a:lnTo>
                  <a:lnTo>
                    <a:pt x="53208" y="2396320"/>
                  </a:lnTo>
                  <a:lnTo>
                    <a:pt x="64177" y="2434051"/>
                  </a:lnTo>
                  <a:lnTo>
                    <a:pt x="76133" y="2471519"/>
                  </a:lnTo>
                  <a:lnTo>
                    <a:pt x="89065" y="2508718"/>
                  </a:lnTo>
                  <a:lnTo>
                    <a:pt x="102963" y="2545641"/>
                  </a:lnTo>
                  <a:lnTo>
                    <a:pt x="117817" y="2582280"/>
                  </a:lnTo>
                  <a:lnTo>
                    <a:pt x="133617" y="2618627"/>
                  </a:lnTo>
                  <a:lnTo>
                    <a:pt x="150353" y="2654676"/>
                  </a:lnTo>
                  <a:lnTo>
                    <a:pt x="168014" y="2690420"/>
                  </a:lnTo>
                  <a:lnTo>
                    <a:pt x="186591" y="2725851"/>
                  </a:lnTo>
                  <a:lnTo>
                    <a:pt x="206074" y="2760962"/>
                  </a:lnTo>
                  <a:lnTo>
                    <a:pt x="226451" y="2795746"/>
                  </a:lnTo>
                  <a:lnTo>
                    <a:pt x="247713" y="2830195"/>
                  </a:lnTo>
                  <a:lnTo>
                    <a:pt x="269851" y="2864303"/>
                  </a:lnTo>
                  <a:lnTo>
                    <a:pt x="292853" y="2898062"/>
                  </a:lnTo>
                  <a:lnTo>
                    <a:pt x="316710" y="2931465"/>
                  </a:lnTo>
                  <a:lnTo>
                    <a:pt x="341411" y="2964505"/>
                  </a:lnTo>
                  <a:lnTo>
                    <a:pt x="366946" y="2997174"/>
                  </a:lnTo>
                  <a:lnTo>
                    <a:pt x="393306" y="3029465"/>
                  </a:lnTo>
                  <a:lnTo>
                    <a:pt x="420480" y="3061371"/>
                  </a:lnTo>
                  <a:lnTo>
                    <a:pt x="448458" y="3092885"/>
                  </a:lnTo>
                  <a:lnTo>
                    <a:pt x="477229" y="3124000"/>
                  </a:lnTo>
                  <a:lnTo>
                    <a:pt x="506785" y="3154708"/>
                  </a:lnTo>
                  <a:lnTo>
                    <a:pt x="537113" y="3185002"/>
                  </a:lnTo>
                  <a:lnTo>
                    <a:pt x="568206" y="3214875"/>
                  </a:lnTo>
                  <a:lnTo>
                    <a:pt x="600051" y="3244320"/>
                  </a:lnTo>
                  <a:lnTo>
                    <a:pt x="632640" y="3273329"/>
                  </a:lnTo>
                  <a:lnTo>
                    <a:pt x="665961" y="3301895"/>
                  </a:lnTo>
                  <a:lnTo>
                    <a:pt x="700005" y="3330011"/>
                  </a:lnTo>
                  <a:lnTo>
                    <a:pt x="734762" y="3357671"/>
                  </a:lnTo>
                  <a:lnTo>
                    <a:pt x="770222" y="3384865"/>
                  </a:lnTo>
                  <a:lnTo>
                    <a:pt x="806374" y="3411588"/>
                  </a:lnTo>
                  <a:lnTo>
                    <a:pt x="843208" y="3437832"/>
                  </a:lnTo>
                  <a:lnTo>
                    <a:pt x="880714" y="3463591"/>
                  </a:lnTo>
                  <a:lnTo>
                    <a:pt x="918883" y="3488855"/>
                  </a:lnTo>
                  <a:lnTo>
                    <a:pt x="957703" y="3513619"/>
                  </a:lnTo>
                  <a:lnTo>
                    <a:pt x="997165" y="3537876"/>
                  </a:lnTo>
                  <a:lnTo>
                    <a:pt x="1037258" y="3561617"/>
                  </a:lnTo>
                  <a:lnTo>
                    <a:pt x="1077973" y="3584836"/>
                  </a:lnTo>
                  <a:lnTo>
                    <a:pt x="1119299" y="3607526"/>
                  </a:lnTo>
                  <a:lnTo>
                    <a:pt x="1161227" y="3629679"/>
                  </a:lnTo>
                  <a:lnTo>
                    <a:pt x="1203745" y="3651288"/>
                  </a:lnTo>
                  <a:lnTo>
                    <a:pt x="1246844" y="3672346"/>
                  </a:lnTo>
                  <a:lnTo>
                    <a:pt x="1290514" y="3692845"/>
                  </a:lnTo>
                  <a:lnTo>
                    <a:pt x="1334745" y="3712779"/>
                  </a:lnTo>
                  <a:lnTo>
                    <a:pt x="1379526" y="3732141"/>
                  </a:lnTo>
                  <a:lnTo>
                    <a:pt x="1424848" y="3750922"/>
                  </a:lnTo>
                  <a:lnTo>
                    <a:pt x="1470699" y="3769116"/>
                  </a:lnTo>
                  <a:lnTo>
                    <a:pt x="1517071" y="3786715"/>
                  </a:lnTo>
                  <a:lnTo>
                    <a:pt x="1563952" y="3803713"/>
                  </a:lnTo>
                  <a:lnTo>
                    <a:pt x="1611334" y="3820102"/>
                  </a:lnTo>
                  <a:lnTo>
                    <a:pt x="1659205" y="3835874"/>
                  </a:lnTo>
                  <a:lnTo>
                    <a:pt x="1707555" y="3851024"/>
                  </a:lnTo>
                  <a:lnTo>
                    <a:pt x="1756375" y="3865543"/>
                  </a:lnTo>
                  <a:lnTo>
                    <a:pt x="1805654" y="3879424"/>
                  </a:lnTo>
                  <a:lnTo>
                    <a:pt x="1855382" y="3892659"/>
                  </a:lnTo>
                  <a:lnTo>
                    <a:pt x="1905549" y="3905243"/>
                  </a:lnTo>
                  <a:lnTo>
                    <a:pt x="1956145" y="3917167"/>
                  </a:lnTo>
                  <a:lnTo>
                    <a:pt x="2007159" y="3928425"/>
                  </a:lnTo>
                  <a:lnTo>
                    <a:pt x="2058582" y="3939008"/>
                  </a:lnTo>
                  <a:lnTo>
                    <a:pt x="2110404" y="3948910"/>
                  </a:lnTo>
                  <a:lnTo>
                    <a:pt x="2162613" y="3958124"/>
                  </a:lnTo>
                  <a:lnTo>
                    <a:pt x="2215201" y="3966643"/>
                  </a:lnTo>
                  <a:lnTo>
                    <a:pt x="2268157" y="3974458"/>
                  </a:lnTo>
                  <a:lnTo>
                    <a:pt x="2321470" y="3981564"/>
                  </a:lnTo>
                  <a:lnTo>
                    <a:pt x="2375132" y="3987952"/>
                  </a:lnTo>
                  <a:lnTo>
                    <a:pt x="2429130" y="3993616"/>
                  </a:lnTo>
                  <a:lnTo>
                    <a:pt x="2483457" y="3998548"/>
                  </a:lnTo>
                  <a:lnTo>
                    <a:pt x="2538100" y="4002741"/>
                  </a:lnTo>
                  <a:lnTo>
                    <a:pt x="2593051" y="4006188"/>
                  </a:lnTo>
                  <a:lnTo>
                    <a:pt x="2648298" y="4008881"/>
                  </a:lnTo>
                  <a:lnTo>
                    <a:pt x="2703833" y="4010814"/>
                  </a:lnTo>
                  <a:lnTo>
                    <a:pt x="2759644" y="4011979"/>
                  </a:lnTo>
                  <a:lnTo>
                    <a:pt x="2815722" y="4012369"/>
                  </a:lnTo>
                  <a:close/>
                </a:path>
              </a:pathLst>
            </a:custGeom>
            <a:ln w="253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99009" y="932709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https://technologystudent.com/despro_3/ellipse2.html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109481" y="7041991"/>
            <a:ext cx="1018540" cy="2032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150" dirty="0">
                <a:solidFill>
                  <a:srgbClr val="989899"/>
                </a:solidFill>
                <a:latin typeface="Arial"/>
                <a:cs typeface="Arial"/>
              </a:rPr>
              <a:t>V.Ry</a:t>
            </a:r>
            <a:r>
              <a:rPr sz="1150" u="sng" dirty="0">
                <a:solidFill>
                  <a:srgbClr val="989899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</a:t>
            </a:r>
            <a:r>
              <a:rPr sz="1150" u="sng" spc="-40" dirty="0">
                <a:solidFill>
                  <a:srgbClr val="989899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150" u="sng" dirty="0">
                <a:solidFill>
                  <a:srgbClr val="989899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©</a:t>
            </a:r>
            <a:r>
              <a:rPr sz="1150" spc="-3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150" spc="-20" dirty="0">
                <a:solidFill>
                  <a:srgbClr val="989899"/>
                </a:solidFill>
                <a:latin typeface="Arial"/>
                <a:cs typeface="Arial"/>
              </a:rPr>
              <a:t>2024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20" name="object 20"/>
          <p:cNvGrpSpPr>
            <a:grpSpLocks noGrp="1" noUngrp="1" noRot="1" noMove="1" noResize="1"/>
          </p:cNvGrpSpPr>
          <p:nvPr/>
        </p:nvGrpSpPr>
        <p:grpSpPr>
          <a:xfrm>
            <a:off x="452523" y="2566540"/>
            <a:ext cx="14556105" cy="6892290"/>
            <a:chOff x="452523" y="2566540"/>
            <a:chExt cx="14556105" cy="6892290"/>
          </a:xfrm>
        </p:grpSpPr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30472" y="2993911"/>
              <a:ext cx="5455920" cy="838200"/>
            </a:xfrm>
            <a:custGeom>
              <a:avLst/>
              <a:gdLst/>
              <a:ahLst/>
              <a:cxnLst/>
              <a:rect l="l" t="t" r="r" b="b"/>
              <a:pathLst>
                <a:path w="5455920" h="838200">
                  <a:moveTo>
                    <a:pt x="0" y="0"/>
                  </a:moveTo>
                  <a:lnTo>
                    <a:pt x="5455922" y="0"/>
                  </a:lnTo>
                </a:path>
                <a:path w="5455920" h="838200">
                  <a:moveTo>
                    <a:pt x="0" y="411479"/>
                  </a:moveTo>
                  <a:lnTo>
                    <a:pt x="5455922" y="411479"/>
                  </a:lnTo>
                </a:path>
                <a:path w="5455920" h="838200">
                  <a:moveTo>
                    <a:pt x="0" y="838198"/>
                  </a:moveTo>
                  <a:lnTo>
                    <a:pt x="5455922" y="838198"/>
                  </a:lnTo>
                </a:path>
              </a:pathLst>
            </a:custGeom>
            <a:ln w="325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2513" y="2566565"/>
              <a:ext cx="1044575" cy="417830"/>
            </a:xfrm>
            <a:custGeom>
              <a:avLst/>
              <a:gdLst/>
              <a:ahLst/>
              <a:cxnLst/>
              <a:rect l="l" t="t" r="r" b="b"/>
              <a:pathLst>
                <a:path w="1044575" h="417830">
                  <a:moveTo>
                    <a:pt x="78346" y="339483"/>
                  </a:moveTo>
                  <a:lnTo>
                    <a:pt x="52235" y="339483"/>
                  </a:lnTo>
                  <a:lnTo>
                    <a:pt x="52235" y="287261"/>
                  </a:lnTo>
                  <a:lnTo>
                    <a:pt x="26123" y="287261"/>
                  </a:lnTo>
                  <a:lnTo>
                    <a:pt x="26123" y="261137"/>
                  </a:lnTo>
                  <a:lnTo>
                    <a:pt x="0" y="261137"/>
                  </a:lnTo>
                  <a:lnTo>
                    <a:pt x="0" y="417830"/>
                  </a:lnTo>
                  <a:lnTo>
                    <a:pt x="26123" y="417830"/>
                  </a:lnTo>
                  <a:lnTo>
                    <a:pt x="52235" y="417830"/>
                  </a:lnTo>
                  <a:lnTo>
                    <a:pt x="52235" y="391718"/>
                  </a:lnTo>
                  <a:lnTo>
                    <a:pt x="78346" y="391718"/>
                  </a:lnTo>
                  <a:lnTo>
                    <a:pt x="78346" y="339483"/>
                  </a:lnTo>
                  <a:close/>
                </a:path>
                <a:path w="1044575" h="417830">
                  <a:moveTo>
                    <a:pt x="182803" y="261137"/>
                  </a:moveTo>
                  <a:lnTo>
                    <a:pt x="156692" y="261137"/>
                  </a:lnTo>
                  <a:lnTo>
                    <a:pt x="130581" y="261137"/>
                  </a:lnTo>
                  <a:lnTo>
                    <a:pt x="130581" y="235026"/>
                  </a:lnTo>
                  <a:lnTo>
                    <a:pt x="104457" y="235026"/>
                  </a:lnTo>
                  <a:lnTo>
                    <a:pt x="104457" y="261137"/>
                  </a:lnTo>
                  <a:lnTo>
                    <a:pt x="78346" y="261137"/>
                  </a:lnTo>
                  <a:lnTo>
                    <a:pt x="78346" y="208915"/>
                  </a:lnTo>
                  <a:lnTo>
                    <a:pt x="52235" y="208915"/>
                  </a:lnTo>
                  <a:lnTo>
                    <a:pt x="52235" y="287261"/>
                  </a:lnTo>
                  <a:lnTo>
                    <a:pt x="78346" y="287261"/>
                  </a:lnTo>
                  <a:lnTo>
                    <a:pt x="104457" y="287261"/>
                  </a:lnTo>
                  <a:lnTo>
                    <a:pt x="130581" y="287261"/>
                  </a:lnTo>
                  <a:lnTo>
                    <a:pt x="156692" y="287261"/>
                  </a:lnTo>
                  <a:lnTo>
                    <a:pt x="182803" y="287261"/>
                  </a:lnTo>
                  <a:lnTo>
                    <a:pt x="182803" y="261137"/>
                  </a:lnTo>
                  <a:close/>
                </a:path>
                <a:path w="1044575" h="417830">
                  <a:moveTo>
                    <a:pt x="235038" y="208915"/>
                  </a:moveTo>
                  <a:lnTo>
                    <a:pt x="208915" y="208915"/>
                  </a:lnTo>
                  <a:lnTo>
                    <a:pt x="182803" y="208915"/>
                  </a:lnTo>
                  <a:lnTo>
                    <a:pt x="156692" y="208915"/>
                  </a:lnTo>
                  <a:lnTo>
                    <a:pt x="130581" y="208915"/>
                  </a:lnTo>
                  <a:lnTo>
                    <a:pt x="130581" y="235026"/>
                  </a:lnTo>
                  <a:lnTo>
                    <a:pt x="156692" y="235026"/>
                  </a:lnTo>
                  <a:lnTo>
                    <a:pt x="182803" y="235026"/>
                  </a:lnTo>
                  <a:lnTo>
                    <a:pt x="182803" y="261137"/>
                  </a:lnTo>
                  <a:lnTo>
                    <a:pt x="208915" y="261137"/>
                  </a:lnTo>
                  <a:lnTo>
                    <a:pt x="235038" y="261137"/>
                  </a:lnTo>
                  <a:lnTo>
                    <a:pt x="235038" y="208915"/>
                  </a:lnTo>
                  <a:close/>
                </a:path>
                <a:path w="1044575" h="417830">
                  <a:moveTo>
                    <a:pt x="313372" y="52235"/>
                  </a:moveTo>
                  <a:lnTo>
                    <a:pt x="287261" y="52235"/>
                  </a:lnTo>
                  <a:lnTo>
                    <a:pt x="287261" y="78346"/>
                  </a:lnTo>
                  <a:lnTo>
                    <a:pt x="313372" y="78346"/>
                  </a:lnTo>
                  <a:lnTo>
                    <a:pt x="313372" y="52235"/>
                  </a:lnTo>
                  <a:close/>
                </a:path>
                <a:path w="1044575" h="417830">
                  <a:moveTo>
                    <a:pt x="365607" y="208915"/>
                  </a:moveTo>
                  <a:lnTo>
                    <a:pt x="339483" y="208915"/>
                  </a:lnTo>
                  <a:lnTo>
                    <a:pt x="339483" y="235026"/>
                  </a:lnTo>
                  <a:lnTo>
                    <a:pt x="365607" y="235026"/>
                  </a:lnTo>
                  <a:lnTo>
                    <a:pt x="365607" y="208915"/>
                  </a:lnTo>
                  <a:close/>
                </a:path>
                <a:path w="1044575" h="417830">
                  <a:moveTo>
                    <a:pt x="391718" y="156692"/>
                  </a:moveTo>
                  <a:lnTo>
                    <a:pt x="365607" y="156692"/>
                  </a:lnTo>
                  <a:lnTo>
                    <a:pt x="365607" y="208915"/>
                  </a:lnTo>
                  <a:lnTo>
                    <a:pt x="391718" y="208915"/>
                  </a:lnTo>
                  <a:lnTo>
                    <a:pt x="391718" y="156692"/>
                  </a:lnTo>
                  <a:close/>
                </a:path>
                <a:path w="1044575" h="417830">
                  <a:moveTo>
                    <a:pt x="391718" y="52235"/>
                  </a:moveTo>
                  <a:lnTo>
                    <a:pt x="365607" y="52235"/>
                  </a:lnTo>
                  <a:lnTo>
                    <a:pt x="365607" y="0"/>
                  </a:lnTo>
                  <a:lnTo>
                    <a:pt x="339483" y="0"/>
                  </a:lnTo>
                  <a:lnTo>
                    <a:pt x="339483" y="26111"/>
                  </a:lnTo>
                  <a:lnTo>
                    <a:pt x="313372" y="26111"/>
                  </a:lnTo>
                  <a:lnTo>
                    <a:pt x="313372" y="52235"/>
                  </a:lnTo>
                  <a:lnTo>
                    <a:pt x="339483" y="52235"/>
                  </a:lnTo>
                  <a:lnTo>
                    <a:pt x="339483" y="78346"/>
                  </a:lnTo>
                  <a:lnTo>
                    <a:pt x="365607" y="78346"/>
                  </a:lnTo>
                  <a:lnTo>
                    <a:pt x="391718" y="78346"/>
                  </a:lnTo>
                  <a:lnTo>
                    <a:pt x="391718" y="52235"/>
                  </a:lnTo>
                  <a:close/>
                </a:path>
                <a:path w="1044575" h="417830">
                  <a:moveTo>
                    <a:pt x="443941" y="104457"/>
                  </a:moveTo>
                  <a:lnTo>
                    <a:pt x="417830" y="104457"/>
                  </a:lnTo>
                  <a:lnTo>
                    <a:pt x="391718" y="104457"/>
                  </a:lnTo>
                  <a:lnTo>
                    <a:pt x="365607" y="104457"/>
                  </a:lnTo>
                  <a:lnTo>
                    <a:pt x="339483" y="104457"/>
                  </a:lnTo>
                  <a:lnTo>
                    <a:pt x="339483" y="78346"/>
                  </a:lnTo>
                  <a:lnTo>
                    <a:pt x="313372" y="78346"/>
                  </a:lnTo>
                  <a:lnTo>
                    <a:pt x="313372" y="104457"/>
                  </a:lnTo>
                  <a:lnTo>
                    <a:pt x="287261" y="104457"/>
                  </a:lnTo>
                  <a:lnTo>
                    <a:pt x="287261" y="130568"/>
                  </a:lnTo>
                  <a:lnTo>
                    <a:pt x="261150" y="130568"/>
                  </a:lnTo>
                  <a:lnTo>
                    <a:pt x="261150" y="104457"/>
                  </a:lnTo>
                  <a:lnTo>
                    <a:pt x="287261" y="104457"/>
                  </a:lnTo>
                  <a:lnTo>
                    <a:pt x="287261" y="78346"/>
                  </a:lnTo>
                  <a:lnTo>
                    <a:pt x="261150" y="78346"/>
                  </a:lnTo>
                  <a:lnTo>
                    <a:pt x="261150" y="0"/>
                  </a:lnTo>
                  <a:lnTo>
                    <a:pt x="235038" y="0"/>
                  </a:lnTo>
                  <a:lnTo>
                    <a:pt x="235038" y="26111"/>
                  </a:lnTo>
                  <a:lnTo>
                    <a:pt x="208915" y="26111"/>
                  </a:lnTo>
                  <a:lnTo>
                    <a:pt x="208915" y="182803"/>
                  </a:lnTo>
                  <a:lnTo>
                    <a:pt x="235038" y="182803"/>
                  </a:lnTo>
                  <a:lnTo>
                    <a:pt x="235038" y="156692"/>
                  </a:lnTo>
                  <a:lnTo>
                    <a:pt x="261150" y="156692"/>
                  </a:lnTo>
                  <a:lnTo>
                    <a:pt x="261150" y="261137"/>
                  </a:lnTo>
                  <a:lnTo>
                    <a:pt x="287261" y="261137"/>
                  </a:lnTo>
                  <a:lnTo>
                    <a:pt x="287261" y="235026"/>
                  </a:lnTo>
                  <a:lnTo>
                    <a:pt x="313372" y="235026"/>
                  </a:lnTo>
                  <a:lnTo>
                    <a:pt x="313372" y="208915"/>
                  </a:lnTo>
                  <a:lnTo>
                    <a:pt x="339483" y="208915"/>
                  </a:lnTo>
                  <a:lnTo>
                    <a:pt x="339483" y="156692"/>
                  </a:lnTo>
                  <a:lnTo>
                    <a:pt x="313372" y="156692"/>
                  </a:lnTo>
                  <a:lnTo>
                    <a:pt x="313372" y="182803"/>
                  </a:lnTo>
                  <a:lnTo>
                    <a:pt x="287261" y="182803"/>
                  </a:lnTo>
                  <a:lnTo>
                    <a:pt x="287261" y="156692"/>
                  </a:lnTo>
                  <a:lnTo>
                    <a:pt x="313372" y="156692"/>
                  </a:lnTo>
                  <a:lnTo>
                    <a:pt x="313372" y="130568"/>
                  </a:lnTo>
                  <a:lnTo>
                    <a:pt x="339483" y="130568"/>
                  </a:lnTo>
                  <a:lnTo>
                    <a:pt x="339483" y="156692"/>
                  </a:lnTo>
                  <a:lnTo>
                    <a:pt x="365607" y="156692"/>
                  </a:lnTo>
                  <a:lnTo>
                    <a:pt x="365607" y="130568"/>
                  </a:lnTo>
                  <a:lnTo>
                    <a:pt x="391718" y="130568"/>
                  </a:lnTo>
                  <a:lnTo>
                    <a:pt x="391718" y="156692"/>
                  </a:lnTo>
                  <a:lnTo>
                    <a:pt x="417830" y="156692"/>
                  </a:lnTo>
                  <a:lnTo>
                    <a:pt x="417830" y="130568"/>
                  </a:lnTo>
                  <a:lnTo>
                    <a:pt x="443941" y="130568"/>
                  </a:lnTo>
                  <a:lnTo>
                    <a:pt x="443941" y="104457"/>
                  </a:lnTo>
                  <a:close/>
                </a:path>
                <a:path w="1044575" h="417830">
                  <a:moveTo>
                    <a:pt x="470065" y="235026"/>
                  </a:moveTo>
                  <a:lnTo>
                    <a:pt x="443941" y="235026"/>
                  </a:lnTo>
                  <a:lnTo>
                    <a:pt x="417830" y="235026"/>
                  </a:lnTo>
                  <a:lnTo>
                    <a:pt x="417830" y="208915"/>
                  </a:lnTo>
                  <a:lnTo>
                    <a:pt x="391718" y="208915"/>
                  </a:lnTo>
                  <a:lnTo>
                    <a:pt x="391718" y="261137"/>
                  </a:lnTo>
                  <a:lnTo>
                    <a:pt x="417830" y="261137"/>
                  </a:lnTo>
                  <a:lnTo>
                    <a:pt x="443941" y="261137"/>
                  </a:lnTo>
                  <a:lnTo>
                    <a:pt x="470065" y="261137"/>
                  </a:lnTo>
                  <a:lnTo>
                    <a:pt x="470065" y="235026"/>
                  </a:lnTo>
                  <a:close/>
                </a:path>
                <a:path w="1044575" h="417830">
                  <a:moveTo>
                    <a:pt x="470065" y="182803"/>
                  </a:moveTo>
                  <a:lnTo>
                    <a:pt x="443941" y="182803"/>
                  </a:lnTo>
                  <a:lnTo>
                    <a:pt x="443941" y="156692"/>
                  </a:lnTo>
                  <a:lnTo>
                    <a:pt x="417830" y="156692"/>
                  </a:lnTo>
                  <a:lnTo>
                    <a:pt x="417830" y="208915"/>
                  </a:lnTo>
                  <a:lnTo>
                    <a:pt x="443941" y="208915"/>
                  </a:lnTo>
                  <a:lnTo>
                    <a:pt x="470065" y="208915"/>
                  </a:lnTo>
                  <a:lnTo>
                    <a:pt x="470065" y="182803"/>
                  </a:lnTo>
                  <a:close/>
                </a:path>
                <a:path w="1044575" h="417830">
                  <a:moveTo>
                    <a:pt x="496176" y="156692"/>
                  </a:moveTo>
                  <a:lnTo>
                    <a:pt x="470065" y="156692"/>
                  </a:lnTo>
                  <a:lnTo>
                    <a:pt x="470065" y="182803"/>
                  </a:lnTo>
                  <a:lnTo>
                    <a:pt x="496176" y="182803"/>
                  </a:lnTo>
                  <a:lnTo>
                    <a:pt x="496176" y="156692"/>
                  </a:lnTo>
                  <a:close/>
                </a:path>
                <a:path w="1044575" h="417830">
                  <a:moveTo>
                    <a:pt x="574522" y="208915"/>
                  </a:moveTo>
                  <a:lnTo>
                    <a:pt x="548398" y="208915"/>
                  </a:lnTo>
                  <a:lnTo>
                    <a:pt x="548398" y="104457"/>
                  </a:lnTo>
                  <a:lnTo>
                    <a:pt x="522287" y="104457"/>
                  </a:lnTo>
                  <a:lnTo>
                    <a:pt x="522287" y="130568"/>
                  </a:lnTo>
                  <a:lnTo>
                    <a:pt x="496176" y="130568"/>
                  </a:lnTo>
                  <a:lnTo>
                    <a:pt x="496176" y="156692"/>
                  </a:lnTo>
                  <a:lnTo>
                    <a:pt x="522287" y="156692"/>
                  </a:lnTo>
                  <a:lnTo>
                    <a:pt x="522287" y="208915"/>
                  </a:lnTo>
                  <a:lnTo>
                    <a:pt x="496176" y="208915"/>
                  </a:lnTo>
                  <a:lnTo>
                    <a:pt x="470065" y="208915"/>
                  </a:lnTo>
                  <a:lnTo>
                    <a:pt x="470065" y="235026"/>
                  </a:lnTo>
                  <a:lnTo>
                    <a:pt x="496176" y="235026"/>
                  </a:lnTo>
                  <a:lnTo>
                    <a:pt x="496176" y="287261"/>
                  </a:lnTo>
                  <a:lnTo>
                    <a:pt x="522287" y="287261"/>
                  </a:lnTo>
                  <a:lnTo>
                    <a:pt x="522287" y="235026"/>
                  </a:lnTo>
                  <a:lnTo>
                    <a:pt x="548398" y="235026"/>
                  </a:lnTo>
                  <a:lnTo>
                    <a:pt x="574522" y="235026"/>
                  </a:lnTo>
                  <a:lnTo>
                    <a:pt x="574522" y="208915"/>
                  </a:lnTo>
                  <a:close/>
                </a:path>
                <a:path w="1044575" h="417830">
                  <a:moveTo>
                    <a:pt x="574522" y="0"/>
                  </a:moveTo>
                  <a:lnTo>
                    <a:pt x="548398" y="0"/>
                  </a:lnTo>
                  <a:lnTo>
                    <a:pt x="548398" y="26111"/>
                  </a:lnTo>
                  <a:lnTo>
                    <a:pt x="522287" y="26111"/>
                  </a:lnTo>
                  <a:lnTo>
                    <a:pt x="522287" y="0"/>
                  </a:lnTo>
                  <a:lnTo>
                    <a:pt x="496176" y="0"/>
                  </a:lnTo>
                  <a:lnTo>
                    <a:pt x="470065" y="0"/>
                  </a:lnTo>
                  <a:lnTo>
                    <a:pt x="443941" y="0"/>
                  </a:lnTo>
                  <a:lnTo>
                    <a:pt x="417830" y="0"/>
                  </a:lnTo>
                  <a:lnTo>
                    <a:pt x="417830" y="26111"/>
                  </a:lnTo>
                  <a:lnTo>
                    <a:pt x="443941" y="26111"/>
                  </a:lnTo>
                  <a:lnTo>
                    <a:pt x="470065" y="26111"/>
                  </a:lnTo>
                  <a:lnTo>
                    <a:pt x="470065" y="52235"/>
                  </a:lnTo>
                  <a:lnTo>
                    <a:pt x="443941" y="52235"/>
                  </a:lnTo>
                  <a:lnTo>
                    <a:pt x="417830" y="52235"/>
                  </a:lnTo>
                  <a:lnTo>
                    <a:pt x="417830" y="78346"/>
                  </a:lnTo>
                  <a:lnTo>
                    <a:pt x="443941" y="78346"/>
                  </a:lnTo>
                  <a:lnTo>
                    <a:pt x="470065" y="78346"/>
                  </a:lnTo>
                  <a:lnTo>
                    <a:pt x="470065" y="130568"/>
                  </a:lnTo>
                  <a:lnTo>
                    <a:pt x="496176" y="130568"/>
                  </a:lnTo>
                  <a:lnTo>
                    <a:pt x="496176" y="104457"/>
                  </a:lnTo>
                  <a:lnTo>
                    <a:pt x="522287" y="104457"/>
                  </a:lnTo>
                  <a:lnTo>
                    <a:pt x="522287" y="78346"/>
                  </a:lnTo>
                  <a:lnTo>
                    <a:pt x="548398" y="78346"/>
                  </a:lnTo>
                  <a:lnTo>
                    <a:pt x="574522" y="78346"/>
                  </a:lnTo>
                  <a:lnTo>
                    <a:pt x="574522" y="0"/>
                  </a:lnTo>
                  <a:close/>
                </a:path>
                <a:path w="1044575" h="417830">
                  <a:moveTo>
                    <a:pt x="678980" y="208915"/>
                  </a:moveTo>
                  <a:lnTo>
                    <a:pt x="652856" y="208915"/>
                  </a:lnTo>
                  <a:lnTo>
                    <a:pt x="652856" y="78346"/>
                  </a:lnTo>
                  <a:lnTo>
                    <a:pt x="626745" y="78346"/>
                  </a:lnTo>
                  <a:lnTo>
                    <a:pt x="600633" y="78346"/>
                  </a:lnTo>
                  <a:lnTo>
                    <a:pt x="574522" y="78346"/>
                  </a:lnTo>
                  <a:lnTo>
                    <a:pt x="574522" y="208915"/>
                  </a:lnTo>
                  <a:lnTo>
                    <a:pt x="600633" y="208915"/>
                  </a:lnTo>
                  <a:lnTo>
                    <a:pt x="600633" y="130568"/>
                  </a:lnTo>
                  <a:lnTo>
                    <a:pt x="626745" y="130568"/>
                  </a:lnTo>
                  <a:lnTo>
                    <a:pt x="626745" y="208915"/>
                  </a:lnTo>
                  <a:lnTo>
                    <a:pt x="600633" y="208915"/>
                  </a:lnTo>
                  <a:lnTo>
                    <a:pt x="600633" y="235026"/>
                  </a:lnTo>
                  <a:lnTo>
                    <a:pt x="626745" y="235026"/>
                  </a:lnTo>
                  <a:lnTo>
                    <a:pt x="652856" y="235026"/>
                  </a:lnTo>
                  <a:lnTo>
                    <a:pt x="678980" y="235026"/>
                  </a:lnTo>
                  <a:lnTo>
                    <a:pt x="678980" y="208915"/>
                  </a:lnTo>
                  <a:close/>
                </a:path>
                <a:path w="1044575" h="417830">
                  <a:moveTo>
                    <a:pt x="678980" y="52235"/>
                  </a:moveTo>
                  <a:lnTo>
                    <a:pt x="652856" y="52235"/>
                  </a:lnTo>
                  <a:lnTo>
                    <a:pt x="652856" y="78346"/>
                  </a:lnTo>
                  <a:lnTo>
                    <a:pt x="678980" y="78346"/>
                  </a:lnTo>
                  <a:lnTo>
                    <a:pt x="678980" y="52235"/>
                  </a:lnTo>
                  <a:close/>
                </a:path>
                <a:path w="1044575" h="417830">
                  <a:moveTo>
                    <a:pt x="678980" y="0"/>
                  </a:moveTo>
                  <a:lnTo>
                    <a:pt x="652856" y="0"/>
                  </a:lnTo>
                  <a:lnTo>
                    <a:pt x="626745" y="0"/>
                  </a:lnTo>
                  <a:lnTo>
                    <a:pt x="600633" y="0"/>
                  </a:lnTo>
                  <a:lnTo>
                    <a:pt x="600633" y="52235"/>
                  </a:lnTo>
                  <a:lnTo>
                    <a:pt x="626745" y="52235"/>
                  </a:lnTo>
                  <a:lnTo>
                    <a:pt x="626745" y="26111"/>
                  </a:lnTo>
                  <a:lnTo>
                    <a:pt x="652856" y="26111"/>
                  </a:lnTo>
                  <a:lnTo>
                    <a:pt x="678980" y="26111"/>
                  </a:lnTo>
                  <a:lnTo>
                    <a:pt x="678980" y="0"/>
                  </a:lnTo>
                  <a:close/>
                </a:path>
                <a:path w="1044575" h="417830">
                  <a:moveTo>
                    <a:pt x="705091" y="156692"/>
                  </a:moveTo>
                  <a:lnTo>
                    <a:pt x="678980" y="156692"/>
                  </a:lnTo>
                  <a:lnTo>
                    <a:pt x="678980" y="182803"/>
                  </a:lnTo>
                  <a:lnTo>
                    <a:pt x="705091" y="182803"/>
                  </a:lnTo>
                  <a:lnTo>
                    <a:pt x="705091" y="156692"/>
                  </a:lnTo>
                  <a:close/>
                </a:path>
                <a:path w="1044575" h="417830">
                  <a:moveTo>
                    <a:pt x="809548" y="0"/>
                  </a:moveTo>
                  <a:lnTo>
                    <a:pt x="783437" y="0"/>
                  </a:lnTo>
                  <a:lnTo>
                    <a:pt x="783437" y="26111"/>
                  </a:lnTo>
                  <a:lnTo>
                    <a:pt x="757313" y="26111"/>
                  </a:lnTo>
                  <a:lnTo>
                    <a:pt x="731202" y="26111"/>
                  </a:lnTo>
                  <a:lnTo>
                    <a:pt x="731202" y="52235"/>
                  </a:lnTo>
                  <a:lnTo>
                    <a:pt x="705091" y="52235"/>
                  </a:lnTo>
                  <a:lnTo>
                    <a:pt x="705091" y="104457"/>
                  </a:lnTo>
                  <a:lnTo>
                    <a:pt x="731202" y="104457"/>
                  </a:lnTo>
                  <a:lnTo>
                    <a:pt x="731202" y="78346"/>
                  </a:lnTo>
                  <a:lnTo>
                    <a:pt x="757313" y="78346"/>
                  </a:lnTo>
                  <a:lnTo>
                    <a:pt x="757313" y="52235"/>
                  </a:lnTo>
                  <a:lnTo>
                    <a:pt x="783437" y="52235"/>
                  </a:lnTo>
                  <a:lnTo>
                    <a:pt x="783437" y="104457"/>
                  </a:lnTo>
                  <a:lnTo>
                    <a:pt x="757313" y="104457"/>
                  </a:lnTo>
                  <a:lnTo>
                    <a:pt x="757313" y="130568"/>
                  </a:lnTo>
                  <a:lnTo>
                    <a:pt x="783437" y="130568"/>
                  </a:lnTo>
                  <a:lnTo>
                    <a:pt x="783437" y="182803"/>
                  </a:lnTo>
                  <a:lnTo>
                    <a:pt x="809548" y="182803"/>
                  </a:lnTo>
                  <a:lnTo>
                    <a:pt x="809548" y="0"/>
                  </a:lnTo>
                  <a:close/>
                </a:path>
                <a:path w="1044575" h="417830">
                  <a:moveTo>
                    <a:pt x="861771" y="130568"/>
                  </a:moveTo>
                  <a:lnTo>
                    <a:pt x="835660" y="130568"/>
                  </a:lnTo>
                  <a:lnTo>
                    <a:pt x="835660" y="208915"/>
                  </a:lnTo>
                  <a:lnTo>
                    <a:pt x="861771" y="208915"/>
                  </a:lnTo>
                  <a:lnTo>
                    <a:pt x="861771" y="130568"/>
                  </a:lnTo>
                  <a:close/>
                </a:path>
                <a:path w="1044575" h="417830">
                  <a:moveTo>
                    <a:pt x="861771" y="0"/>
                  </a:moveTo>
                  <a:lnTo>
                    <a:pt x="835660" y="0"/>
                  </a:lnTo>
                  <a:lnTo>
                    <a:pt x="835660" y="78346"/>
                  </a:lnTo>
                  <a:lnTo>
                    <a:pt x="861771" y="78346"/>
                  </a:lnTo>
                  <a:lnTo>
                    <a:pt x="861771" y="0"/>
                  </a:lnTo>
                  <a:close/>
                </a:path>
                <a:path w="1044575" h="417830">
                  <a:moveTo>
                    <a:pt x="1044575" y="208915"/>
                  </a:moveTo>
                  <a:lnTo>
                    <a:pt x="1018463" y="208915"/>
                  </a:lnTo>
                  <a:lnTo>
                    <a:pt x="992339" y="208915"/>
                  </a:lnTo>
                  <a:lnTo>
                    <a:pt x="992339" y="235026"/>
                  </a:lnTo>
                  <a:lnTo>
                    <a:pt x="992339" y="261137"/>
                  </a:lnTo>
                  <a:lnTo>
                    <a:pt x="966228" y="261137"/>
                  </a:lnTo>
                  <a:lnTo>
                    <a:pt x="940117" y="261137"/>
                  </a:lnTo>
                  <a:lnTo>
                    <a:pt x="940117" y="235026"/>
                  </a:lnTo>
                  <a:lnTo>
                    <a:pt x="966228" y="235026"/>
                  </a:lnTo>
                  <a:lnTo>
                    <a:pt x="992339" y="235026"/>
                  </a:lnTo>
                  <a:lnTo>
                    <a:pt x="992339" y="208915"/>
                  </a:lnTo>
                  <a:lnTo>
                    <a:pt x="966228" y="208915"/>
                  </a:lnTo>
                  <a:lnTo>
                    <a:pt x="940117" y="208915"/>
                  </a:lnTo>
                  <a:lnTo>
                    <a:pt x="914006" y="208915"/>
                  </a:lnTo>
                  <a:lnTo>
                    <a:pt x="914006" y="235026"/>
                  </a:lnTo>
                  <a:lnTo>
                    <a:pt x="887882" y="235026"/>
                  </a:lnTo>
                  <a:lnTo>
                    <a:pt x="887882" y="208915"/>
                  </a:lnTo>
                  <a:lnTo>
                    <a:pt x="861771" y="208915"/>
                  </a:lnTo>
                  <a:lnTo>
                    <a:pt x="861771" y="235026"/>
                  </a:lnTo>
                  <a:lnTo>
                    <a:pt x="835660" y="235026"/>
                  </a:lnTo>
                  <a:lnTo>
                    <a:pt x="835660" y="208915"/>
                  </a:lnTo>
                  <a:lnTo>
                    <a:pt x="809548" y="208915"/>
                  </a:lnTo>
                  <a:lnTo>
                    <a:pt x="809548" y="313372"/>
                  </a:lnTo>
                  <a:lnTo>
                    <a:pt x="835660" y="313372"/>
                  </a:lnTo>
                  <a:lnTo>
                    <a:pt x="835660" y="339483"/>
                  </a:lnTo>
                  <a:lnTo>
                    <a:pt x="861771" y="339483"/>
                  </a:lnTo>
                  <a:lnTo>
                    <a:pt x="861771" y="287261"/>
                  </a:lnTo>
                  <a:lnTo>
                    <a:pt x="835660" y="287261"/>
                  </a:lnTo>
                  <a:lnTo>
                    <a:pt x="835660" y="261137"/>
                  </a:lnTo>
                  <a:lnTo>
                    <a:pt x="861771" y="261137"/>
                  </a:lnTo>
                  <a:lnTo>
                    <a:pt x="861771" y="287261"/>
                  </a:lnTo>
                  <a:lnTo>
                    <a:pt x="887882" y="287261"/>
                  </a:lnTo>
                  <a:lnTo>
                    <a:pt x="887882" y="261137"/>
                  </a:lnTo>
                  <a:lnTo>
                    <a:pt x="914006" y="261137"/>
                  </a:lnTo>
                  <a:lnTo>
                    <a:pt x="914006" y="287261"/>
                  </a:lnTo>
                  <a:lnTo>
                    <a:pt x="940117" y="287261"/>
                  </a:lnTo>
                  <a:lnTo>
                    <a:pt x="966228" y="287261"/>
                  </a:lnTo>
                  <a:lnTo>
                    <a:pt x="966228" y="313372"/>
                  </a:lnTo>
                  <a:lnTo>
                    <a:pt x="992339" y="313372"/>
                  </a:lnTo>
                  <a:lnTo>
                    <a:pt x="992339" y="287261"/>
                  </a:lnTo>
                  <a:lnTo>
                    <a:pt x="1018463" y="287261"/>
                  </a:lnTo>
                  <a:lnTo>
                    <a:pt x="1018463" y="235026"/>
                  </a:lnTo>
                  <a:lnTo>
                    <a:pt x="1044575" y="235026"/>
                  </a:lnTo>
                  <a:lnTo>
                    <a:pt x="1044575" y="20891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2513" y="2801591"/>
              <a:ext cx="1071245" cy="496570"/>
            </a:xfrm>
            <a:custGeom>
              <a:avLst/>
              <a:gdLst/>
              <a:ahLst/>
              <a:cxnLst/>
              <a:rect l="l" t="t" r="r" b="b"/>
              <a:pathLst>
                <a:path w="1071245" h="496570">
                  <a:moveTo>
                    <a:pt x="26123" y="417830"/>
                  </a:moveTo>
                  <a:lnTo>
                    <a:pt x="0" y="417830"/>
                  </a:lnTo>
                  <a:lnTo>
                    <a:pt x="0" y="443941"/>
                  </a:lnTo>
                  <a:lnTo>
                    <a:pt x="26123" y="443941"/>
                  </a:lnTo>
                  <a:lnTo>
                    <a:pt x="26123" y="417830"/>
                  </a:lnTo>
                  <a:close/>
                </a:path>
                <a:path w="1071245" h="496570">
                  <a:moveTo>
                    <a:pt x="52235" y="208915"/>
                  </a:moveTo>
                  <a:lnTo>
                    <a:pt x="26123" y="208915"/>
                  </a:lnTo>
                  <a:lnTo>
                    <a:pt x="0" y="208915"/>
                  </a:lnTo>
                  <a:lnTo>
                    <a:pt x="0" y="235026"/>
                  </a:lnTo>
                  <a:lnTo>
                    <a:pt x="26123" y="235026"/>
                  </a:lnTo>
                  <a:lnTo>
                    <a:pt x="52235" y="235026"/>
                  </a:lnTo>
                  <a:lnTo>
                    <a:pt x="52235" y="208915"/>
                  </a:lnTo>
                  <a:close/>
                </a:path>
                <a:path w="1071245" h="496570">
                  <a:moveTo>
                    <a:pt x="78346" y="104457"/>
                  </a:moveTo>
                  <a:lnTo>
                    <a:pt x="52235" y="104457"/>
                  </a:lnTo>
                  <a:lnTo>
                    <a:pt x="52235" y="156692"/>
                  </a:lnTo>
                  <a:lnTo>
                    <a:pt x="78346" y="156692"/>
                  </a:lnTo>
                  <a:lnTo>
                    <a:pt x="78346" y="104457"/>
                  </a:lnTo>
                  <a:close/>
                </a:path>
                <a:path w="1071245" h="496570">
                  <a:moveTo>
                    <a:pt x="104457" y="156692"/>
                  </a:moveTo>
                  <a:lnTo>
                    <a:pt x="78346" y="156692"/>
                  </a:lnTo>
                  <a:lnTo>
                    <a:pt x="78346" y="182803"/>
                  </a:lnTo>
                  <a:lnTo>
                    <a:pt x="104457" y="182803"/>
                  </a:lnTo>
                  <a:lnTo>
                    <a:pt x="104457" y="156692"/>
                  </a:lnTo>
                  <a:close/>
                </a:path>
                <a:path w="1071245" h="496570">
                  <a:moveTo>
                    <a:pt x="104457" y="78346"/>
                  </a:moveTo>
                  <a:lnTo>
                    <a:pt x="78346" y="78346"/>
                  </a:lnTo>
                  <a:lnTo>
                    <a:pt x="78346" y="104457"/>
                  </a:lnTo>
                  <a:lnTo>
                    <a:pt x="104457" y="104457"/>
                  </a:lnTo>
                  <a:lnTo>
                    <a:pt x="104457" y="78346"/>
                  </a:lnTo>
                  <a:close/>
                </a:path>
                <a:path w="1071245" h="496570">
                  <a:moveTo>
                    <a:pt x="130581" y="287261"/>
                  </a:moveTo>
                  <a:lnTo>
                    <a:pt x="104457" y="287261"/>
                  </a:lnTo>
                  <a:lnTo>
                    <a:pt x="104457" y="261150"/>
                  </a:lnTo>
                  <a:lnTo>
                    <a:pt x="78346" y="261150"/>
                  </a:lnTo>
                  <a:lnTo>
                    <a:pt x="52235" y="261150"/>
                  </a:lnTo>
                  <a:lnTo>
                    <a:pt x="26123" y="261150"/>
                  </a:lnTo>
                  <a:lnTo>
                    <a:pt x="26123" y="287261"/>
                  </a:lnTo>
                  <a:lnTo>
                    <a:pt x="52235" y="287261"/>
                  </a:lnTo>
                  <a:lnTo>
                    <a:pt x="52235" y="339483"/>
                  </a:lnTo>
                  <a:lnTo>
                    <a:pt x="78346" y="339483"/>
                  </a:lnTo>
                  <a:lnTo>
                    <a:pt x="78346" y="313372"/>
                  </a:lnTo>
                  <a:lnTo>
                    <a:pt x="104457" y="313372"/>
                  </a:lnTo>
                  <a:lnTo>
                    <a:pt x="130581" y="313372"/>
                  </a:lnTo>
                  <a:lnTo>
                    <a:pt x="130581" y="287261"/>
                  </a:lnTo>
                  <a:close/>
                </a:path>
                <a:path w="1071245" h="496570">
                  <a:moveTo>
                    <a:pt x="156692" y="261150"/>
                  </a:moveTo>
                  <a:lnTo>
                    <a:pt x="130581" y="261150"/>
                  </a:lnTo>
                  <a:lnTo>
                    <a:pt x="130581" y="287261"/>
                  </a:lnTo>
                  <a:lnTo>
                    <a:pt x="156692" y="287261"/>
                  </a:lnTo>
                  <a:lnTo>
                    <a:pt x="156692" y="261150"/>
                  </a:lnTo>
                  <a:close/>
                </a:path>
                <a:path w="1071245" h="496570">
                  <a:moveTo>
                    <a:pt x="156692" y="208915"/>
                  </a:moveTo>
                  <a:lnTo>
                    <a:pt x="130581" y="208915"/>
                  </a:lnTo>
                  <a:lnTo>
                    <a:pt x="104457" y="208915"/>
                  </a:lnTo>
                  <a:lnTo>
                    <a:pt x="78346" y="208915"/>
                  </a:lnTo>
                  <a:lnTo>
                    <a:pt x="78346" y="235026"/>
                  </a:lnTo>
                  <a:lnTo>
                    <a:pt x="104457" y="235026"/>
                  </a:lnTo>
                  <a:lnTo>
                    <a:pt x="130581" y="235026"/>
                  </a:lnTo>
                  <a:lnTo>
                    <a:pt x="156692" y="235026"/>
                  </a:lnTo>
                  <a:lnTo>
                    <a:pt x="156692" y="208915"/>
                  </a:lnTo>
                  <a:close/>
                </a:path>
                <a:path w="1071245" h="496570">
                  <a:moveTo>
                    <a:pt x="182803" y="339483"/>
                  </a:moveTo>
                  <a:lnTo>
                    <a:pt x="156692" y="339483"/>
                  </a:lnTo>
                  <a:lnTo>
                    <a:pt x="156692" y="365607"/>
                  </a:lnTo>
                  <a:lnTo>
                    <a:pt x="182803" y="365607"/>
                  </a:lnTo>
                  <a:lnTo>
                    <a:pt x="182803" y="339483"/>
                  </a:lnTo>
                  <a:close/>
                </a:path>
                <a:path w="1071245" h="496570">
                  <a:moveTo>
                    <a:pt x="182803" y="287261"/>
                  </a:moveTo>
                  <a:lnTo>
                    <a:pt x="156692" y="287261"/>
                  </a:lnTo>
                  <a:lnTo>
                    <a:pt x="156692" y="313372"/>
                  </a:lnTo>
                  <a:lnTo>
                    <a:pt x="182803" y="313372"/>
                  </a:lnTo>
                  <a:lnTo>
                    <a:pt x="182803" y="287261"/>
                  </a:lnTo>
                  <a:close/>
                </a:path>
                <a:path w="1071245" h="496570">
                  <a:moveTo>
                    <a:pt x="182803" y="130568"/>
                  </a:moveTo>
                  <a:lnTo>
                    <a:pt x="156692" y="130568"/>
                  </a:lnTo>
                  <a:lnTo>
                    <a:pt x="156692" y="104457"/>
                  </a:lnTo>
                  <a:lnTo>
                    <a:pt x="130581" y="104457"/>
                  </a:lnTo>
                  <a:lnTo>
                    <a:pt x="130581" y="130568"/>
                  </a:lnTo>
                  <a:lnTo>
                    <a:pt x="104457" y="130568"/>
                  </a:lnTo>
                  <a:lnTo>
                    <a:pt x="104457" y="156692"/>
                  </a:lnTo>
                  <a:lnTo>
                    <a:pt x="130581" y="156692"/>
                  </a:lnTo>
                  <a:lnTo>
                    <a:pt x="130581" y="182803"/>
                  </a:lnTo>
                  <a:lnTo>
                    <a:pt x="156692" y="182803"/>
                  </a:lnTo>
                  <a:lnTo>
                    <a:pt x="156692" y="156692"/>
                  </a:lnTo>
                  <a:lnTo>
                    <a:pt x="182803" y="156692"/>
                  </a:lnTo>
                  <a:lnTo>
                    <a:pt x="182803" y="130568"/>
                  </a:lnTo>
                  <a:close/>
                </a:path>
                <a:path w="1071245" h="496570">
                  <a:moveTo>
                    <a:pt x="208915" y="313372"/>
                  </a:moveTo>
                  <a:lnTo>
                    <a:pt x="182803" y="313372"/>
                  </a:lnTo>
                  <a:lnTo>
                    <a:pt x="182803" y="339483"/>
                  </a:lnTo>
                  <a:lnTo>
                    <a:pt x="208915" y="339483"/>
                  </a:lnTo>
                  <a:lnTo>
                    <a:pt x="208915" y="313372"/>
                  </a:lnTo>
                  <a:close/>
                </a:path>
                <a:path w="1071245" h="496570">
                  <a:moveTo>
                    <a:pt x="208915" y="235026"/>
                  </a:moveTo>
                  <a:lnTo>
                    <a:pt x="182803" y="235026"/>
                  </a:lnTo>
                  <a:lnTo>
                    <a:pt x="156692" y="235026"/>
                  </a:lnTo>
                  <a:lnTo>
                    <a:pt x="156692" y="261150"/>
                  </a:lnTo>
                  <a:lnTo>
                    <a:pt x="182803" y="261150"/>
                  </a:lnTo>
                  <a:lnTo>
                    <a:pt x="208915" y="261150"/>
                  </a:lnTo>
                  <a:lnTo>
                    <a:pt x="208915" y="235026"/>
                  </a:lnTo>
                  <a:close/>
                </a:path>
                <a:path w="1071245" h="496570">
                  <a:moveTo>
                    <a:pt x="235038" y="261150"/>
                  </a:moveTo>
                  <a:lnTo>
                    <a:pt x="208915" y="261150"/>
                  </a:lnTo>
                  <a:lnTo>
                    <a:pt x="208915" y="287261"/>
                  </a:lnTo>
                  <a:lnTo>
                    <a:pt x="235038" y="287261"/>
                  </a:lnTo>
                  <a:lnTo>
                    <a:pt x="235038" y="261150"/>
                  </a:lnTo>
                  <a:close/>
                </a:path>
                <a:path w="1071245" h="496570">
                  <a:moveTo>
                    <a:pt x="235038" y="156692"/>
                  </a:moveTo>
                  <a:lnTo>
                    <a:pt x="208915" y="156692"/>
                  </a:lnTo>
                  <a:lnTo>
                    <a:pt x="182803" y="156692"/>
                  </a:lnTo>
                  <a:lnTo>
                    <a:pt x="182803" y="182803"/>
                  </a:lnTo>
                  <a:lnTo>
                    <a:pt x="156692" y="182803"/>
                  </a:lnTo>
                  <a:lnTo>
                    <a:pt x="156692" y="208915"/>
                  </a:lnTo>
                  <a:lnTo>
                    <a:pt x="182803" y="208915"/>
                  </a:lnTo>
                  <a:lnTo>
                    <a:pt x="208915" y="208915"/>
                  </a:lnTo>
                  <a:lnTo>
                    <a:pt x="235038" y="208915"/>
                  </a:lnTo>
                  <a:lnTo>
                    <a:pt x="235038" y="156692"/>
                  </a:lnTo>
                  <a:close/>
                </a:path>
                <a:path w="1071245" h="496570">
                  <a:moveTo>
                    <a:pt x="235038" y="78346"/>
                  </a:moveTo>
                  <a:lnTo>
                    <a:pt x="208915" y="78346"/>
                  </a:lnTo>
                  <a:lnTo>
                    <a:pt x="208915" y="52235"/>
                  </a:lnTo>
                  <a:lnTo>
                    <a:pt x="182803" y="52235"/>
                  </a:lnTo>
                  <a:lnTo>
                    <a:pt x="182803" y="78346"/>
                  </a:lnTo>
                  <a:lnTo>
                    <a:pt x="156692" y="78346"/>
                  </a:lnTo>
                  <a:lnTo>
                    <a:pt x="156692" y="104457"/>
                  </a:lnTo>
                  <a:lnTo>
                    <a:pt x="182803" y="104457"/>
                  </a:lnTo>
                  <a:lnTo>
                    <a:pt x="182803" y="130568"/>
                  </a:lnTo>
                  <a:lnTo>
                    <a:pt x="208915" y="130568"/>
                  </a:lnTo>
                  <a:lnTo>
                    <a:pt x="208915" y="104457"/>
                  </a:lnTo>
                  <a:lnTo>
                    <a:pt x="235038" y="104457"/>
                  </a:lnTo>
                  <a:lnTo>
                    <a:pt x="235038" y="78346"/>
                  </a:lnTo>
                  <a:close/>
                </a:path>
                <a:path w="1071245" h="496570">
                  <a:moveTo>
                    <a:pt x="261150" y="339483"/>
                  </a:moveTo>
                  <a:lnTo>
                    <a:pt x="235038" y="339483"/>
                  </a:lnTo>
                  <a:lnTo>
                    <a:pt x="208915" y="339483"/>
                  </a:lnTo>
                  <a:lnTo>
                    <a:pt x="208915" y="365607"/>
                  </a:lnTo>
                  <a:lnTo>
                    <a:pt x="182803" y="365607"/>
                  </a:lnTo>
                  <a:lnTo>
                    <a:pt x="182803" y="391718"/>
                  </a:lnTo>
                  <a:lnTo>
                    <a:pt x="208915" y="391718"/>
                  </a:lnTo>
                  <a:lnTo>
                    <a:pt x="208915" y="470065"/>
                  </a:lnTo>
                  <a:lnTo>
                    <a:pt x="235038" y="470065"/>
                  </a:lnTo>
                  <a:lnTo>
                    <a:pt x="261150" y="470065"/>
                  </a:lnTo>
                  <a:lnTo>
                    <a:pt x="261150" y="443941"/>
                  </a:lnTo>
                  <a:lnTo>
                    <a:pt x="235038" y="443941"/>
                  </a:lnTo>
                  <a:lnTo>
                    <a:pt x="235038" y="365607"/>
                  </a:lnTo>
                  <a:lnTo>
                    <a:pt x="261150" y="365607"/>
                  </a:lnTo>
                  <a:lnTo>
                    <a:pt x="261150" y="339483"/>
                  </a:lnTo>
                  <a:close/>
                </a:path>
                <a:path w="1071245" h="496570">
                  <a:moveTo>
                    <a:pt x="261150" y="287261"/>
                  </a:moveTo>
                  <a:lnTo>
                    <a:pt x="235038" y="287261"/>
                  </a:lnTo>
                  <a:lnTo>
                    <a:pt x="235038" y="313372"/>
                  </a:lnTo>
                  <a:lnTo>
                    <a:pt x="261150" y="313372"/>
                  </a:lnTo>
                  <a:lnTo>
                    <a:pt x="261150" y="287261"/>
                  </a:lnTo>
                  <a:close/>
                </a:path>
                <a:path w="1071245" h="496570">
                  <a:moveTo>
                    <a:pt x="287261" y="182803"/>
                  </a:moveTo>
                  <a:lnTo>
                    <a:pt x="261150" y="182803"/>
                  </a:lnTo>
                  <a:lnTo>
                    <a:pt x="261150" y="208915"/>
                  </a:lnTo>
                  <a:lnTo>
                    <a:pt x="287261" y="208915"/>
                  </a:lnTo>
                  <a:lnTo>
                    <a:pt x="287261" y="182803"/>
                  </a:lnTo>
                  <a:close/>
                </a:path>
                <a:path w="1071245" h="496570">
                  <a:moveTo>
                    <a:pt x="287261" y="52235"/>
                  </a:moveTo>
                  <a:lnTo>
                    <a:pt x="261150" y="52235"/>
                  </a:lnTo>
                  <a:lnTo>
                    <a:pt x="261150" y="78346"/>
                  </a:lnTo>
                  <a:lnTo>
                    <a:pt x="287261" y="78346"/>
                  </a:lnTo>
                  <a:lnTo>
                    <a:pt x="287261" y="52235"/>
                  </a:lnTo>
                  <a:close/>
                </a:path>
                <a:path w="1071245" h="496570">
                  <a:moveTo>
                    <a:pt x="339483" y="313372"/>
                  </a:moveTo>
                  <a:lnTo>
                    <a:pt x="313372" y="313372"/>
                  </a:lnTo>
                  <a:lnTo>
                    <a:pt x="313372" y="287261"/>
                  </a:lnTo>
                  <a:lnTo>
                    <a:pt x="287261" y="287261"/>
                  </a:lnTo>
                  <a:lnTo>
                    <a:pt x="287261" y="313372"/>
                  </a:lnTo>
                  <a:lnTo>
                    <a:pt x="261150" y="313372"/>
                  </a:lnTo>
                  <a:lnTo>
                    <a:pt x="261150" y="339483"/>
                  </a:lnTo>
                  <a:lnTo>
                    <a:pt x="287261" y="339483"/>
                  </a:lnTo>
                  <a:lnTo>
                    <a:pt x="287261" y="365607"/>
                  </a:lnTo>
                  <a:lnTo>
                    <a:pt x="313372" y="365607"/>
                  </a:lnTo>
                  <a:lnTo>
                    <a:pt x="313372" y="339483"/>
                  </a:lnTo>
                  <a:lnTo>
                    <a:pt x="339483" y="339483"/>
                  </a:lnTo>
                  <a:lnTo>
                    <a:pt x="339483" y="313372"/>
                  </a:lnTo>
                  <a:close/>
                </a:path>
                <a:path w="1071245" h="496570">
                  <a:moveTo>
                    <a:pt x="365607" y="235026"/>
                  </a:moveTo>
                  <a:lnTo>
                    <a:pt x="339483" y="235026"/>
                  </a:lnTo>
                  <a:lnTo>
                    <a:pt x="313372" y="235026"/>
                  </a:lnTo>
                  <a:lnTo>
                    <a:pt x="287261" y="235026"/>
                  </a:lnTo>
                  <a:lnTo>
                    <a:pt x="261150" y="235026"/>
                  </a:lnTo>
                  <a:lnTo>
                    <a:pt x="261150" y="287261"/>
                  </a:lnTo>
                  <a:lnTo>
                    <a:pt x="287261" y="287261"/>
                  </a:lnTo>
                  <a:lnTo>
                    <a:pt x="287261" y="261150"/>
                  </a:lnTo>
                  <a:lnTo>
                    <a:pt x="313372" y="261150"/>
                  </a:lnTo>
                  <a:lnTo>
                    <a:pt x="313372" y="287261"/>
                  </a:lnTo>
                  <a:lnTo>
                    <a:pt x="339483" y="287261"/>
                  </a:lnTo>
                  <a:lnTo>
                    <a:pt x="365607" y="287261"/>
                  </a:lnTo>
                  <a:lnTo>
                    <a:pt x="365607" y="235026"/>
                  </a:lnTo>
                  <a:close/>
                </a:path>
                <a:path w="1071245" h="496570">
                  <a:moveTo>
                    <a:pt x="391718" y="26111"/>
                  </a:moveTo>
                  <a:lnTo>
                    <a:pt x="365607" y="26111"/>
                  </a:lnTo>
                  <a:lnTo>
                    <a:pt x="365607" y="52235"/>
                  </a:lnTo>
                  <a:lnTo>
                    <a:pt x="391718" y="52235"/>
                  </a:lnTo>
                  <a:lnTo>
                    <a:pt x="391718" y="26111"/>
                  </a:lnTo>
                  <a:close/>
                </a:path>
                <a:path w="1071245" h="496570">
                  <a:moveTo>
                    <a:pt x="443941" y="235026"/>
                  </a:moveTo>
                  <a:lnTo>
                    <a:pt x="417830" y="235026"/>
                  </a:lnTo>
                  <a:lnTo>
                    <a:pt x="417830" y="261150"/>
                  </a:lnTo>
                  <a:lnTo>
                    <a:pt x="443941" y="261150"/>
                  </a:lnTo>
                  <a:lnTo>
                    <a:pt x="443941" y="235026"/>
                  </a:lnTo>
                  <a:close/>
                </a:path>
                <a:path w="1071245" h="496570">
                  <a:moveTo>
                    <a:pt x="443941" y="156692"/>
                  </a:moveTo>
                  <a:lnTo>
                    <a:pt x="417830" y="156692"/>
                  </a:lnTo>
                  <a:lnTo>
                    <a:pt x="417830" y="182803"/>
                  </a:lnTo>
                  <a:lnTo>
                    <a:pt x="391718" y="182803"/>
                  </a:lnTo>
                  <a:lnTo>
                    <a:pt x="391718" y="208915"/>
                  </a:lnTo>
                  <a:lnTo>
                    <a:pt x="417830" y="208915"/>
                  </a:lnTo>
                  <a:lnTo>
                    <a:pt x="443941" y="208915"/>
                  </a:lnTo>
                  <a:lnTo>
                    <a:pt x="443941" y="156692"/>
                  </a:lnTo>
                  <a:close/>
                </a:path>
                <a:path w="1071245" h="496570">
                  <a:moveTo>
                    <a:pt x="443941" y="52235"/>
                  </a:moveTo>
                  <a:lnTo>
                    <a:pt x="417830" y="52235"/>
                  </a:lnTo>
                  <a:lnTo>
                    <a:pt x="417830" y="78346"/>
                  </a:lnTo>
                  <a:lnTo>
                    <a:pt x="443941" y="78346"/>
                  </a:lnTo>
                  <a:lnTo>
                    <a:pt x="443941" y="52235"/>
                  </a:lnTo>
                  <a:close/>
                </a:path>
                <a:path w="1071245" h="496570">
                  <a:moveTo>
                    <a:pt x="470065" y="104457"/>
                  </a:moveTo>
                  <a:lnTo>
                    <a:pt x="443941" y="104457"/>
                  </a:lnTo>
                  <a:lnTo>
                    <a:pt x="417830" y="104457"/>
                  </a:lnTo>
                  <a:lnTo>
                    <a:pt x="391718" y="104457"/>
                  </a:lnTo>
                  <a:lnTo>
                    <a:pt x="365607" y="104457"/>
                  </a:lnTo>
                  <a:lnTo>
                    <a:pt x="365607" y="52235"/>
                  </a:lnTo>
                  <a:lnTo>
                    <a:pt x="339483" y="52235"/>
                  </a:lnTo>
                  <a:lnTo>
                    <a:pt x="339483" y="104457"/>
                  </a:lnTo>
                  <a:lnTo>
                    <a:pt x="339483" y="130568"/>
                  </a:lnTo>
                  <a:lnTo>
                    <a:pt x="313372" y="130568"/>
                  </a:lnTo>
                  <a:lnTo>
                    <a:pt x="313372" y="104457"/>
                  </a:lnTo>
                  <a:lnTo>
                    <a:pt x="339483" y="104457"/>
                  </a:lnTo>
                  <a:lnTo>
                    <a:pt x="339483" y="52235"/>
                  </a:lnTo>
                  <a:lnTo>
                    <a:pt x="339483" y="0"/>
                  </a:lnTo>
                  <a:lnTo>
                    <a:pt x="313372" y="0"/>
                  </a:lnTo>
                  <a:lnTo>
                    <a:pt x="313372" y="78346"/>
                  </a:lnTo>
                  <a:lnTo>
                    <a:pt x="287261" y="78346"/>
                  </a:lnTo>
                  <a:lnTo>
                    <a:pt x="287261" y="104457"/>
                  </a:lnTo>
                  <a:lnTo>
                    <a:pt x="261150" y="104457"/>
                  </a:lnTo>
                  <a:lnTo>
                    <a:pt x="261150" y="156692"/>
                  </a:lnTo>
                  <a:lnTo>
                    <a:pt x="287261" y="156692"/>
                  </a:lnTo>
                  <a:lnTo>
                    <a:pt x="313372" y="156692"/>
                  </a:lnTo>
                  <a:lnTo>
                    <a:pt x="339483" y="156692"/>
                  </a:lnTo>
                  <a:lnTo>
                    <a:pt x="339483" y="182803"/>
                  </a:lnTo>
                  <a:lnTo>
                    <a:pt x="365607" y="182803"/>
                  </a:lnTo>
                  <a:lnTo>
                    <a:pt x="365607" y="156692"/>
                  </a:lnTo>
                  <a:lnTo>
                    <a:pt x="391718" y="156692"/>
                  </a:lnTo>
                  <a:lnTo>
                    <a:pt x="417830" y="156692"/>
                  </a:lnTo>
                  <a:lnTo>
                    <a:pt x="417830" y="130568"/>
                  </a:lnTo>
                  <a:lnTo>
                    <a:pt x="443941" y="130568"/>
                  </a:lnTo>
                  <a:lnTo>
                    <a:pt x="443941" y="156692"/>
                  </a:lnTo>
                  <a:lnTo>
                    <a:pt x="470065" y="156692"/>
                  </a:lnTo>
                  <a:lnTo>
                    <a:pt x="470065" y="104457"/>
                  </a:lnTo>
                  <a:close/>
                </a:path>
                <a:path w="1071245" h="496570">
                  <a:moveTo>
                    <a:pt x="496176" y="208915"/>
                  </a:moveTo>
                  <a:lnTo>
                    <a:pt x="470065" y="208915"/>
                  </a:lnTo>
                  <a:lnTo>
                    <a:pt x="443941" y="208915"/>
                  </a:lnTo>
                  <a:lnTo>
                    <a:pt x="443941" y="235026"/>
                  </a:lnTo>
                  <a:lnTo>
                    <a:pt x="470065" y="235026"/>
                  </a:lnTo>
                  <a:lnTo>
                    <a:pt x="496176" y="235026"/>
                  </a:lnTo>
                  <a:lnTo>
                    <a:pt x="496176" y="208915"/>
                  </a:lnTo>
                  <a:close/>
                </a:path>
                <a:path w="1071245" h="496570">
                  <a:moveTo>
                    <a:pt x="496176" y="78346"/>
                  </a:moveTo>
                  <a:lnTo>
                    <a:pt x="470065" y="78346"/>
                  </a:lnTo>
                  <a:lnTo>
                    <a:pt x="470065" y="104457"/>
                  </a:lnTo>
                  <a:lnTo>
                    <a:pt x="496176" y="104457"/>
                  </a:lnTo>
                  <a:lnTo>
                    <a:pt x="496176" y="78346"/>
                  </a:lnTo>
                  <a:close/>
                </a:path>
                <a:path w="1071245" h="496570">
                  <a:moveTo>
                    <a:pt x="522287" y="339483"/>
                  </a:moveTo>
                  <a:lnTo>
                    <a:pt x="496176" y="339483"/>
                  </a:lnTo>
                  <a:lnTo>
                    <a:pt x="496176" y="365607"/>
                  </a:lnTo>
                  <a:lnTo>
                    <a:pt x="470065" y="365607"/>
                  </a:lnTo>
                  <a:lnTo>
                    <a:pt x="470065" y="391718"/>
                  </a:lnTo>
                  <a:lnTo>
                    <a:pt x="496176" y="391718"/>
                  </a:lnTo>
                  <a:lnTo>
                    <a:pt x="522287" y="391718"/>
                  </a:lnTo>
                  <a:lnTo>
                    <a:pt x="522287" y="339483"/>
                  </a:lnTo>
                  <a:close/>
                </a:path>
                <a:path w="1071245" h="496570">
                  <a:moveTo>
                    <a:pt x="548398" y="156692"/>
                  </a:moveTo>
                  <a:lnTo>
                    <a:pt x="522287" y="156692"/>
                  </a:lnTo>
                  <a:lnTo>
                    <a:pt x="522287" y="130568"/>
                  </a:lnTo>
                  <a:lnTo>
                    <a:pt x="496176" y="130568"/>
                  </a:lnTo>
                  <a:lnTo>
                    <a:pt x="496176" y="156692"/>
                  </a:lnTo>
                  <a:lnTo>
                    <a:pt x="470065" y="156692"/>
                  </a:lnTo>
                  <a:lnTo>
                    <a:pt x="470065" y="182803"/>
                  </a:lnTo>
                  <a:lnTo>
                    <a:pt x="496176" y="182803"/>
                  </a:lnTo>
                  <a:lnTo>
                    <a:pt x="496176" y="208915"/>
                  </a:lnTo>
                  <a:lnTo>
                    <a:pt x="522287" y="208915"/>
                  </a:lnTo>
                  <a:lnTo>
                    <a:pt x="522287" y="182803"/>
                  </a:lnTo>
                  <a:lnTo>
                    <a:pt x="548398" y="182803"/>
                  </a:lnTo>
                  <a:lnTo>
                    <a:pt x="548398" y="156692"/>
                  </a:lnTo>
                  <a:close/>
                </a:path>
                <a:path w="1071245" h="496570">
                  <a:moveTo>
                    <a:pt x="626745" y="26111"/>
                  </a:moveTo>
                  <a:lnTo>
                    <a:pt x="600633" y="26111"/>
                  </a:lnTo>
                  <a:lnTo>
                    <a:pt x="600633" y="52235"/>
                  </a:lnTo>
                  <a:lnTo>
                    <a:pt x="626745" y="52235"/>
                  </a:lnTo>
                  <a:lnTo>
                    <a:pt x="626745" y="26111"/>
                  </a:lnTo>
                  <a:close/>
                </a:path>
                <a:path w="1071245" h="496570">
                  <a:moveTo>
                    <a:pt x="652856" y="156692"/>
                  </a:moveTo>
                  <a:lnTo>
                    <a:pt x="626745" y="156692"/>
                  </a:lnTo>
                  <a:lnTo>
                    <a:pt x="626745" y="182803"/>
                  </a:lnTo>
                  <a:lnTo>
                    <a:pt x="652856" y="182803"/>
                  </a:lnTo>
                  <a:lnTo>
                    <a:pt x="652856" y="156692"/>
                  </a:lnTo>
                  <a:close/>
                </a:path>
                <a:path w="1071245" h="496570">
                  <a:moveTo>
                    <a:pt x="783437" y="339483"/>
                  </a:moveTo>
                  <a:lnTo>
                    <a:pt x="757313" y="339483"/>
                  </a:lnTo>
                  <a:lnTo>
                    <a:pt x="757313" y="365607"/>
                  </a:lnTo>
                  <a:lnTo>
                    <a:pt x="783437" y="365607"/>
                  </a:lnTo>
                  <a:lnTo>
                    <a:pt x="783437" y="339483"/>
                  </a:lnTo>
                  <a:close/>
                </a:path>
                <a:path w="1071245" h="496570">
                  <a:moveTo>
                    <a:pt x="809548" y="365607"/>
                  </a:moveTo>
                  <a:lnTo>
                    <a:pt x="783437" y="365607"/>
                  </a:lnTo>
                  <a:lnTo>
                    <a:pt x="783437" y="391718"/>
                  </a:lnTo>
                  <a:lnTo>
                    <a:pt x="809548" y="391718"/>
                  </a:lnTo>
                  <a:lnTo>
                    <a:pt x="809548" y="365607"/>
                  </a:lnTo>
                  <a:close/>
                </a:path>
                <a:path w="1071245" h="496570">
                  <a:moveTo>
                    <a:pt x="809548" y="156692"/>
                  </a:moveTo>
                  <a:lnTo>
                    <a:pt x="783437" y="156692"/>
                  </a:lnTo>
                  <a:lnTo>
                    <a:pt x="783437" y="182803"/>
                  </a:lnTo>
                  <a:lnTo>
                    <a:pt x="809548" y="182803"/>
                  </a:lnTo>
                  <a:lnTo>
                    <a:pt x="809548" y="156692"/>
                  </a:lnTo>
                  <a:close/>
                </a:path>
                <a:path w="1071245" h="496570">
                  <a:moveTo>
                    <a:pt x="1018463" y="443941"/>
                  </a:moveTo>
                  <a:lnTo>
                    <a:pt x="992339" y="443941"/>
                  </a:lnTo>
                  <a:lnTo>
                    <a:pt x="992339" y="417830"/>
                  </a:lnTo>
                  <a:lnTo>
                    <a:pt x="966228" y="417830"/>
                  </a:lnTo>
                  <a:lnTo>
                    <a:pt x="966228" y="496176"/>
                  </a:lnTo>
                  <a:lnTo>
                    <a:pt x="992339" y="496176"/>
                  </a:lnTo>
                  <a:lnTo>
                    <a:pt x="992339" y="470065"/>
                  </a:lnTo>
                  <a:lnTo>
                    <a:pt x="1018463" y="470065"/>
                  </a:lnTo>
                  <a:lnTo>
                    <a:pt x="1018463" y="443941"/>
                  </a:lnTo>
                  <a:close/>
                </a:path>
                <a:path w="1071245" h="496570">
                  <a:moveTo>
                    <a:pt x="1018463" y="339483"/>
                  </a:moveTo>
                  <a:lnTo>
                    <a:pt x="992339" y="339483"/>
                  </a:lnTo>
                  <a:lnTo>
                    <a:pt x="992339" y="365607"/>
                  </a:lnTo>
                  <a:lnTo>
                    <a:pt x="1018463" y="365607"/>
                  </a:lnTo>
                  <a:lnTo>
                    <a:pt x="1018463" y="339483"/>
                  </a:lnTo>
                  <a:close/>
                </a:path>
                <a:path w="1071245" h="496570">
                  <a:moveTo>
                    <a:pt x="1018463" y="235026"/>
                  </a:moveTo>
                  <a:lnTo>
                    <a:pt x="992339" y="235026"/>
                  </a:lnTo>
                  <a:lnTo>
                    <a:pt x="992339" y="156692"/>
                  </a:lnTo>
                  <a:lnTo>
                    <a:pt x="966228" y="156692"/>
                  </a:lnTo>
                  <a:lnTo>
                    <a:pt x="966228" y="235026"/>
                  </a:lnTo>
                  <a:lnTo>
                    <a:pt x="940117" y="235026"/>
                  </a:lnTo>
                  <a:lnTo>
                    <a:pt x="940117" y="208915"/>
                  </a:lnTo>
                  <a:lnTo>
                    <a:pt x="914006" y="208915"/>
                  </a:lnTo>
                  <a:lnTo>
                    <a:pt x="914006" y="130568"/>
                  </a:lnTo>
                  <a:lnTo>
                    <a:pt x="940117" y="130568"/>
                  </a:lnTo>
                  <a:lnTo>
                    <a:pt x="940117" y="104457"/>
                  </a:lnTo>
                  <a:lnTo>
                    <a:pt x="914006" y="104457"/>
                  </a:lnTo>
                  <a:lnTo>
                    <a:pt x="914006" y="78346"/>
                  </a:lnTo>
                  <a:lnTo>
                    <a:pt x="887882" y="78346"/>
                  </a:lnTo>
                  <a:lnTo>
                    <a:pt x="887882" y="104457"/>
                  </a:lnTo>
                  <a:lnTo>
                    <a:pt x="861771" y="104457"/>
                  </a:lnTo>
                  <a:lnTo>
                    <a:pt x="861771" y="130568"/>
                  </a:lnTo>
                  <a:lnTo>
                    <a:pt x="835660" y="130568"/>
                  </a:lnTo>
                  <a:lnTo>
                    <a:pt x="809548" y="130568"/>
                  </a:lnTo>
                  <a:lnTo>
                    <a:pt x="809548" y="156692"/>
                  </a:lnTo>
                  <a:lnTo>
                    <a:pt x="835660" y="156692"/>
                  </a:lnTo>
                  <a:lnTo>
                    <a:pt x="835660" y="182803"/>
                  </a:lnTo>
                  <a:lnTo>
                    <a:pt x="861771" y="182803"/>
                  </a:lnTo>
                  <a:lnTo>
                    <a:pt x="861771" y="235026"/>
                  </a:lnTo>
                  <a:lnTo>
                    <a:pt x="887882" y="235026"/>
                  </a:lnTo>
                  <a:lnTo>
                    <a:pt x="887882" y="261150"/>
                  </a:lnTo>
                  <a:lnTo>
                    <a:pt x="914006" y="261150"/>
                  </a:lnTo>
                  <a:lnTo>
                    <a:pt x="940117" y="261150"/>
                  </a:lnTo>
                  <a:lnTo>
                    <a:pt x="966228" y="261150"/>
                  </a:lnTo>
                  <a:lnTo>
                    <a:pt x="966228" y="339483"/>
                  </a:lnTo>
                  <a:lnTo>
                    <a:pt x="992339" y="339483"/>
                  </a:lnTo>
                  <a:lnTo>
                    <a:pt x="992339" y="261150"/>
                  </a:lnTo>
                  <a:lnTo>
                    <a:pt x="1018463" y="261150"/>
                  </a:lnTo>
                  <a:lnTo>
                    <a:pt x="1018463" y="235026"/>
                  </a:lnTo>
                  <a:close/>
                </a:path>
                <a:path w="1071245" h="496570">
                  <a:moveTo>
                    <a:pt x="1018463" y="104457"/>
                  </a:moveTo>
                  <a:lnTo>
                    <a:pt x="992339" y="104457"/>
                  </a:lnTo>
                  <a:lnTo>
                    <a:pt x="966228" y="104457"/>
                  </a:lnTo>
                  <a:lnTo>
                    <a:pt x="966228" y="130568"/>
                  </a:lnTo>
                  <a:lnTo>
                    <a:pt x="992339" y="130568"/>
                  </a:lnTo>
                  <a:lnTo>
                    <a:pt x="1018463" y="130568"/>
                  </a:lnTo>
                  <a:lnTo>
                    <a:pt x="1018463" y="104457"/>
                  </a:lnTo>
                  <a:close/>
                </a:path>
                <a:path w="1071245" h="496570">
                  <a:moveTo>
                    <a:pt x="1070686" y="391718"/>
                  </a:moveTo>
                  <a:lnTo>
                    <a:pt x="1044575" y="391718"/>
                  </a:lnTo>
                  <a:lnTo>
                    <a:pt x="1044575" y="417830"/>
                  </a:lnTo>
                  <a:lnTo>
                    <a:pt x="1018463" y="417830"/>
                  </a:lnTo>
                  <a:lnTo>
                    <a:pt x="1018463" y="443941"/>
                  </a:lnTo>
                  <a:lnTo>
                    <a:pt x="1044575" y="443941"/>
                  </a:lnTo>
                  <a:lnTo>
                    <a:pt x="1044575" y="470065"/>
                  </a:lnTo>
                  <a:lnTo>
                    <a:pt x="1070686" y="470065"/>
                  </a:lnTo>
                  <a:lnTo>
                    <a:pt x="1070686" y="391718"/>
                  </a:lnTo>
                  <a:close/>
                </a:path>
                <a:path w="1071245" h="496570">
                  <a:moveTo>
                    <a:pt x="1070686" y="313372"/>
                  </a:moveTo>
                  <a:lnTo>
                    <a:pt x="1044575" y="313372"/>
                  </a:lnTo>
                  <a:lnTo>
                    <a:pt x="1044575" y="365607"/>
                  </a:lnTo>
                  <a:lnTo>
                    <a:pt x="1070686" y="365607"/>
                  </a:lnTo>
                  <a:lnTo>
                    <a:pt x="1070686" y="313372"/>
                  </a:lnTo>
                  <a:close/>
                </a:path>
                <a:path w="1071245" h="496570">
                  <a:moveTo>
                    <a:pt x="1070686" y="208915"/>
                  </a:moveTo>
                  <a:lnTo>
                    <a:pt x="1044575" y="208915"/>
                  </a:lnTo>
                  <a:lnTo>
                    <a:pt x="1044575" y="261150"/>
                  </a:lnTo>
                  <a:lnTo>
                    <a:pt x="1070686" y="261150"/>
                  </a:lnTo>
                  <a:lnTo>
                    <a:pt x="1070686" y="208915"/>
                  </a:lnTo>
                  <a:close/>
                </a:path>
                <a:path w="1071245" h="496570">
                  <a:moveTo>
                    <a:pt x="1070686" y="0"/>
                  </a:moveTo>
                  <a:lnTo>
                    <a:pt x="1044575" y="0"/>
                  </a:lnTo>
                  <a:lnTo>
                    <a:pt x="1044575" y="52235"/>
                  </a:lnTo>
                  <a:lnTo>
                    <a:pt x="1018463" y="52235"/>
                  </a:lnTo>
                  <a:lnTo>
                    <a:pt x="1018463" y="104457"/>
                  </a:lnTo>
                  <a:lnTo>
                    <a:pt x="1044575" y="104457"/>
                  </a:lnTo>
                  <a:lnTo>
                    <a:pt x="1044575" y="156692"/>
                  </a:lnTo>
                  <a:lnTo>
                    <a:pt x="1018463" y="156692"/>
                  </a:lnTo>
                  <a:lnTo>
                    <a:pt x="1018463" y="182803"/>
                  </a:lnTo>
                  <a:lnTo>
                    <a:pt x="1044575" y="182803"/>
                  </a:lnTo>
                  <a:lnTo>
                    <a:pt x="1070686" y="182803"/>
                  </a:lnTo>
                  <a:lnTo>
                    <a:pt x="107068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2513" y="2697933"/>
              <a:ext cx="1071245" cy="678180"/>
            </a:xfrm>
            <a:custGeom>
              <a:avLst/>
              <a:gdLst/>
              <a:ahLst/>
              <a:cxnLst/>
              <a:rect l="l" t="t" r="r" b="b"/>
              <a:pathLst>
                <a:path w="1071245" h="678179">
                  <a:moveTo>
                    <a:pt x="26123" y="599833"/>
                  </a:moveTo>
                  <a:lnTo>
                    <a:pt x="0" y="599833"/>
                  </a:lnTo>
                  <a:lnTo>
                    <a:pt x="0" y="625944"/>
                  </a:lnTo>
                  <a:lnTo>
                    <a:pt x="26123" y="625944"/>
                  </a:lnTo>
                  <a:lnTo>
                    <a:pt x="26123" y="599833"/>
                  </a:lnTo>
                  <a:close/>
                </a:path>
                <a:path w="1071245" h="678179">
                  <a:moveTo>
                    <a:pt x="182803" y="547598"/>
                  </a:moveTo>
                  <a:lnTo>
                    <a:pt x="156692" y="547598"/>
                  </a:lnTo>
                  <a:lnTo>
                    <a:pt x="156692" y="573722"/>
                  </a:lnTo>
                  <a:lnTo>
                    <a:pt x="182803" y="573722"/>
                  </a:lnTo>
                  <a:lnTo>
                    <a:pt x="182803" y="547598"/>
                  </a:lnTo>
                  <a:close/>
                </a:path>
                <a:path w="1071245" h="678179">
                  <a:moveTo>
                    <a:pt x="208915" y="573722"/>
                  </a:moveTo>
                  <a:lnTo>
                    <a:pt x="182803" y="573722"/>
                  </a:lnTo>
                  <a:lnTo>
                    <a:pt x="182803" y="599833"/>
                  </a:lnTo>
                  <a:lnTo>
                    <a:pt x="156692" y="599833"/>
                  </a:lnTo>
                  <a:lnTo>
                    <a:pt x="130581" y="599833"/>
                  </a:lnTo>
                  <a:lnTo>
                    <a:pt x="130581" y="547598"/>
                  </a:lnTo>
                  <a:lnTo>
                    <a:pt x="156692" y="547598"/>
                  </a:lnTo>
                  <a:lnTo>
                    <a:pt x="156692" y="521487"/>
                  </a:lnTo>
                  <a:lnTo>
                    <a:pt x="182803" y="521487"/>
                  </a:lnTo>
                  <a:lnTo>
                    <a:pt x="182803" y="495376"/>
                  </a:lnTo>
                  <a:lnTo>
                    <a:pt x="156692" y="495376"/>
                  </a:lnTo>
                  <a:lnTo>
                    <a:pt x="156692" y="469265"/>
                  </a:lnTo>
                  <a:lnTo>
                    <a:pt x="130581" y="469265"/>
                  </a:lnTo>
                  <a:lnTo>
                    <a:pt x="130581" y="495376"/>
                  </a:lnTo>
                  <a:lnTo>
                    <a:pt x="130581" y="521487"/>
                  </a:lnTo>
                  <a:lnTo>
                    <a:pt x="104457" y="521487"/>
                  </a:lnTo>
                  <a:lnTo>
                    <a:pt x="104457" y="495376"/>
                  </a:lnTo>
                  <a:lnTo>
                    <a:pt x="130581" y="495376"/>
                  </a:lnTo>
                  <a:lnTo>
                    <a:pt x="130581" y="469265"/>
                  </a:lnTo>
                  <a:lnTo>
                    <a:pt x="130581" y="443141"/>
                  </a:lnTo>
                  <a:lnTo>
                    <a:pt x="104457" y="443141"/>
                  </a:lnTo>
                  <a:lnTo>
                    <a:pt x="104457" y="469265"/>
                  </a:lnTo>
                  <a:lnTo>
                    <a:pt x="78346" y="469265"/>
                  </a:lnTo>
                  <a:lnTo>
                    <a:pt x="52235" y="469265"/>
                  </a:lnTo>
                  <a:lnTo>
                    <a:pt x="26123" y="469265"/>
                  </a:lnTo>
                  <a:lnTo>
                    <a:pt x="26123" y="443141"/>
                  </a:lnTo>
                  <a:lnTo>
                    <a:pt x="0" y="443141"/>
                  </a:lnTo>
                  <a:lnTo>
                    <a:pt x="0" y="495376"/>
                  </a:lnTo>
                  <a:lnTo>
                    <a:pt x="26123" y="495376"/>
                  </a:lnTo>
                  <a:lnTo>
                    <a:pt x="26123" y="521487"/>
                  </a:lnTo>
                  <a:lnTo>
                    <a:pt x="52235" y="521487"/>
                  </a:lnTo>
                  <a:lnTo>
                    <a:pt x="52235" y="495376"/>
                  </a:lnTo>
                  <a:lnTo>
                    <a:pt x="78346" y="495376"/>
                  </a:lnTo>
                  <a:lnTo>
                    <a:pt x="78346" y="521487"/>
                  </a:lnTo>
                  <a:lnTo>
                    <a:pt x="52235" y="521487"/>
                  </a:lnTo>
                  <a:lnTo>
                    <a:pt x="52235" y="547598"/>
                  </a:lnTo>
                  <a:lnTo>
                    <a:pt x="26123" y="547598"/>
                  </a:lnTo>
                  <a:lnTo>
                    <a:pt x="26123" y="599833"/>
                  </a:lnTo>
                  <a:lnTo>
                    <a:pt x="52235" y="599833"/>
                  </a:lnTo>
                  <a:lnTo>
                    <a:pt x="78346" y="599833"/>
                  </a:lnTo>
                  <a:lnTo>
                    <a:pt x="104457" y="599833"/>
                  </a:lnTo>
                  <a:lnTo>
                    <a:pt x="104457" y="625944"/>
                  </a:lnTo>
                  <a:lnTo>
                    <a:pt x="130581" y="625944"/>
                  </a:lnTo>
                  <a:lnTo>
                    <a:pt x="130581" y="652056"/>
                  </a:lnTo>
                  <a:lnTo>
                    <a:pt x="156692" y="652056"/>
                  </a:lnTo>
                  <a:lnTo>
                    <a:pt x="156692" y="625944"/>
                  </a:lnTo>
                  <a:lnTo>
                    <a:pt x="182803" y="625944"/>
                  </a:lnTo>
                  <a:lnTo>
                    <a:pt x="182803" y="652056"/>
                  </a:lnTo>
                  <a:lnTo>
                    <a:pt x="208915" y="652056"/>
                  </a:lnTo>
                  <a:lnTo>
                    <a:pt x="208915" y="573722"/>
                  </a:lnTo>
                  <a:close/>
                </a:path>
                <a:path w="1071245" h="678179">
                  <a:moveTo>
                    <a:pt x="496176" y="365760"/>
                  </a:moveTo>
                  <a:lnTo>
                    <a:pt x="470065" y="365760"/>
                  </a:lnTo>
                  <a:lnTo>
                    <a:pt x="470065" y="443230"/>
                  </a:lnTo>
                  <a:lnTo>
                    <a:pt x="496176" y="443230"/>
                  </a:lnTo>
                  <a:lnTo>
                    <a:pt x="496176" y="365760"/>
                  </a:lnTo>
                  <a:close/>
                </a:path>
                <a:path w="1071245" h="678179">
                  <a:moveTo>
                    <a:pt x="705091" y="625944"/>
                  </a:moveTo>
                  <a:lnTo>
                    <a:pt x="678980" y="625944"/>
                  </a:lnTo>
                  <a:lnTo>
                    <a:pt x="678980" y="652056"/>
                  </a:lnTo>
                  <a:lnTo>
                    <a:pt x="705091" y="652056"/>
                  </a:lnTo>
                  <a:lnTo>
                    <a:pt x="705091" y="625944"/>
                  </a:lnTo>
                  <a:close/>
                </a:path>
                <a:path w="1071245" h="678179">
                  <a:moveTo>
                    <a:pt x="783437" y="548640"/>
                  </a:moveTo>
                  <a:lnTo>
                    <a:pt x="757313" y="548640"/>
                  </a:lnTo>
                  <a:lnTo>
                    <a:pt x="757313" y="496570"/>
                  </a:lnTo>
                  <a:lnTo>
                    <a:pt x="731202" y="496570"/>
                  </a:lnTo>
                  <a:lnTo>
                    <a:pt x="731202" y="443230"/>
                  </a:lnTo>
                  <a:lnTo>
                    <a:pt x="757313" y="443230"/>
                  </a:lnTo>
                  <a:lnTo>
                    <a:pt x="757313" y="0"/>
                  </a:lnTo>
                  <a:lnTo>
                    <a:pt x="731202" y="0"/>
                  </a:lnTo>
                  <a:lnTo>
                    <a:pt x="731202" y="417830"/>
                  </a:lnTo>
                  <a:lnTo>
                    <a:pt x="705091" y="417830"/>
                  </a:lnTo>
                  <a:lnTo>
                    <a:pt x="705091" y="443230"/>
                  </a:lnTo>
                  <a:lnTo>
                    <a:pt x="678980" y="443230"/>
                  </a:lnTo>
                  <a:lnTo>
                    <a:pt x="678980" y="469900"/>
                  </a:lnTo>
                  <a:lnTo>
                    <a:pt x="705091" y="469900"/>
                  </a:lnTo>
                  <a:lnTo>
                    <a:pt x="705091" y="521970"/>
                  </a:lnTo>
                  <a:lnTo>
                    <a:pt x="678980" y="521970"/>
                  </a:lnTo>
                  <a:lnTo>
                    <a:pt x="678980" y="547598"/>
                  </a:lnTo>
                  <a:lnTo>
                    <a:pt x="652856" y="547598"/>
                  </a:lnTo>
                  <a:lnTo>
                    <a:pt x="652856" y="496570"/>
                  </a:lnTo>
                  <a:lnTo>
                    <a:pt x="626745" y="496570"/>
                  </a:lnTo>
                  <a:lnTo>
                    <a:pt x="626745" y="469900"/>
                  </a:lnTo>
                  <a:lnTo>
                    <a:pt x="600633" y="469900"/>
                  </a:lnTo>
                  <a:lnTo>
                    <a:pt x="600633" y="443230"/>
                  </a:lnTo>
                  <a:lnTo>
                    <a:pt x="626745" y="443230"/>
                  </a:lnTo>
                  <a:lnTo>
                    <a:pt x="652856" y="443230"/>
                  </a:lnTo>
                  <a:lnTo>
                    <a:pt x="652856" y="417830"/>
                  </a:lnTo>
                  <a:lnTo>
                    <a:pt x="626745" y="417830"/>
                  </a:lnTo>
                  <a:lnTo>
                    <a:pt x="626745" y="339090"/>
                  </a:lnTo>
                  <a:lnTo>
                    <a:pt x="600633" y="339090"/>
                  </a:lnTo>
                  <a:lnTo>
                    <a:pt x="600633" y="417830"/>
                  </a:lnTo>
                  <a:lnTo>
                    <a:pt x="574522" y="417830"/>
                  </a:lnTo>
                  <a:lnTo>
                    <a:pt x="574522" y="365760"/>
                  </a:lnTo>
                  <a:lnTo>
                    <a:pt x="548398" y="365760"/>
                  </a:lnTo>
                  <a:lnTo>
                    <a:pt x="548398" y="443230"/>
                  </a:lnTo>
                  <a:lnTo>
                    <a:pt x="574522" y="443230"/>
                  </a:lnTo>
                  <a:lnTo>
                    <a:pt x="574522" y="496570"/>
                  </a:lnTo>
                  <a:lnTo>
                    <a:pt x="548398" y="496570"/>
                  </a:lnTo>
                  <a:lnTo>
                    <a:pt x="522287" y="496570"/>
                  </a:lnTo>
                  <a:lnTo>
                    <a:pt x="522287" y="600710"/>
                  </a:lnTo>
                  <a:lnTo>
                    <a:pt x="496176" y="600710"/>
                  </a:lnTo>
                  <a:lnTo>
                    <a:pt x="496176" y="574040"/>
                  </a:lnTo>
                  <a:lnTo>
                    <a:pt x="470065" y="574040"/>
                  </a:lnTo>
                  <a:lnTo>
                    <a:pt x="470065" y="600710"/>
                  </a:lnTo>
                  <a:lnTo>
                    <a:pt x="470065" y="626110"/>
                  </a:lnTo>
                  <a:lnTo>
                    <a:pt x="443941" y="626110"/>
                  </a:lnTo>
                  <a:lnTo>
                    <a:pt x="443941" y="600710"/>
                  </a:lnTo>
                  <a:lnTo>
                    <a:pt x="470065" y="600710"/>
                  </a:lnTo>
                  <a:lnTo>
                    <a:pt x="470065" y="574040"/>
                  </a:lnTo>
                  <a:lnTo>
                    <a:pt x="443941" y="574040"/>
                  </a:lnTo>
                  <a:lnTo>
                    <a:pt x="417830" y="574040"/>
                  </a:lnTo>
                  <a:lnTo>
                    <a:pt x="391718" y="574040"/>
                  </a:lnTo>
                  <a:lnTo>
                    <a:pt x="391718" y="548640"/>
                  </a:lnTo>
                  <a:lnTo>
                    <a:pt x="417830" y="548640"/>
                  </a:lnTo>
                  <a:lnTo>
                    <a:pt x="443941" y="548640"/>
                  </a:lnTo>
                  <a:lnTo>
                    <a:pt x="470065" y="548640"/>
                  </a:lnTo>
                  <a:lnTo>
                    <a:pt x="496176" y="548640"/>
                  </a:lnTo>
                  <a:lnTo>
                    <a:pt x="496176" y="521970"/>
                  </a:lnTo>
                  <a:lnTo>
                    <a:pt x="470065" y="521970"/>
                  </a:lnTo>
                  <a:lnTo>
                    <a:pt x="470065" y="496570"/>
                  </a:lnTo>
                  <a:lnTo>
                    <a:pt x="443941" y="496570"/>
                  </a:lnTo>
                  <a:lnTo>
                    <a:pt x="417830" y="496570"/>
                  </a:lnTo>
                  <a:lnTo>
                    <a:pt x="391718" y="496570"/>
                  </a:lnTo>
                  <a:lnTo>
                    <a:pt x="391718" y="469900"/>
                  </a:lnTo>
                  <a:lnTo>
                    <a:pt x="417830" y="469900"/>
                  </a:lnTo>
                  <a:lnTo>
                    <a:pt x="443941" y="469900"/>
                  </a:lnTo>
                  <a:lnTo>
                    <a:pt x="470065" y="469900"/>
                  </a:lnTo>
                  <a:lnTo>
                    <a:pt x="470065" y="443230"/>
                  </a:lnTo>
                  <a:lnTo>
                    <a:pt x="443941" y="443230"/>
                  </a:lnTo>
                  <a:lnTo>
                    <a:pt x="443941" y="391160"/>
                  </a:lnTo>
                  <a:lnTo>
                    <a:pt x="417830" y="391160"/>
                  </a:lnTo>
                  <a:lnTo>
                    <a:pt x="391718" y="391160"/>
                  </a:lnTo>
                  <a:lnTo>
                    <a:pt x="391718" y="443230"/>
                  </a:lnTo>
                  <a:lnTo>
                    <a:pt x="365607" y="443230"/>
                  </a:lnTo>
                  <a:lnTo>
                    <a:pt x="365607" y="469900"/>
                  </a:lnTo>
                  <a:lnTo>
                    <a:pt x="339483" y="469900"/>
                  </a:lnTo>
                  <a:lnTo>
                    <a:pt x="339483" y="496570"/>
                  </a:lnTo>
                  <a:lnTo>
                    <a:pt x="365607" y="496570"/>
                  </a:lnTo>
                  <a:lnTo>
                    <a:pt x="365607" y="521970"/>
                  </a:lnTo>
                  <a:lnTo>
                    <a:pt x="339483" y="521970"/>
                  </a:lnTo>
                  <a:lnTo>
                    <a:pt x="339483" y="548640"/>
                  </a:lnTo>
                  <a:lnTo>
                    <a:pt x="365607" y="548640"/>
                  </a:lnTo>
                  <a:lnTo>
                    <a:pt x="365607" y="574040"/>
                  </a:lnTo>
                  <a:lnTo>
                    <a:pt x="339483" y="574040"/>
                  </a:lnTo>
                  <a:lnTo>
                    <a:pt x="313372" y="574040"/>
                  </a:lnTo>
                  <a:lnTo>
                    <a:pt x="313372" y="496570"/>
                  </a:lnTo>
                  <a:lnTo>
                    <a:pt x="287261" y="496570"/>
                  </a:lnTo>
                  <a:lnTo>
                    <a:pt x="287261" y="521970"/>
                  </a:lnTo>
                  <a:lnTo>
                    <a:pt x="261150" y="521970"/>
                  </a:lnTo>
                  <a:lnTo>
                    <a:pt x="261150" y="548640"/>
                  </a:lnTo>
                  <a:lnTo>
                    <a:pt x="287261" y="548640"/>
                  </a:lnTo>
                  <a:lnTo>
                    <a:pt x="287261" y="600710"/>
                  </a:lnTo>
                  <a:lnTo>
                    <a:pt x="261150" y="600710"/>
                  </a:lnTo>
                  <a:lnTo>
                    <a:pt x="235038" y="600710"/>
                  </a:lnTo>
                  <a:lnTo>
                    <a:pt x="235038" y="626110"/>
                  </a:lnTo>
                  <a:lnTo>
                    <a:pt x="261150" y="626110"/>
                  </a:lnTo>
                  <a:lnTo>
                    <a:pt x="287261" y="626110"/>
                  </a:lnTo>
                  <a:lnTo>
                    <a:pt x="313372" y="626110"/>
                  </a:lnTo>
                  <a:lnTo>
                    <a:pt x="313372" y="678180"/>
                  </a:lnTo>
                  <a:lnTo>
                    <a:pt x="339483" y="678180"/>
                  </a:lnTo>
                  <a:lnTo>
                    <a:pt x="365607" y="678180"/>
                  </a:lnTo>
                  <a:lnTo>
                    <a:pt x="391718" y="678180"/>
                  </a:lnTo>
                  <a:lnTo>
                    <a:pt x="417830" y="678180"/>
                  </a:lnTo>
                  <a:lnTo>
                    <a:pt x="417830" y="652780"/>
                  </a:lnTo>
                  <a:lnTo>
                    <a:pt x="391718" y="652780"/>
                  </a:lnTo>
                  <a:lnTo>
                    <a:pt x="391718" y="600710"/>
                  </a:lnTo>
                  <a:lnTo>
                    <a:pt x="417830" y="600710"/>
                  </a:lnTo>
                  <a:lnTo>
                    <a:pt x="417830" y="652780"/>
                  </a:lnTo>
                  <a:lnTo>
                    <a:pt x="443941" y="652780"/>
                  </a:lnTo>
                  <a:lnTo>
                    <a:pt x="470065" y="652780"/>
                  </a:lnTo>
                  <a:lnTo>
                    <a:pt x="496176" y="652780"/>
                  </a:lnTo>
                  <a:lnTo>
                    <a:pt x="522287" y="652780"/>
                  </a:lnTo>
                  <a:lnTo>
                    <a:pt x="522287" y="626110"/>
                  </a:lnTo>
                  <a:lnTo>
                    <a:pt x="548398" y="626110"/>
                  </a:lnTo>
                  <a:lnTo>
                    <a:pt x="548398" y="652056"/>
                  </a:lnTo>
                  <a:lnTo>
                    <a:pt x="574522" y="652056"/>
                  </a:lnTo>
                  <a:lnTo>
                    <a:pt x="574522" y="625944"/>
                  </a:lnTo>
                  <a:lnTo>
                    <a:pt x="548398" y="625944"/>
                  </a:lnTo>
                  <a:lnTo>
                    <a:pt x="548398" y="600710"/>
                  </a:lnTo>
                  <a:lnTo>
                    <a:pt x="574522" y="600710"/>
                  </a:lnTo>
                  <a:lnTo>
                    <a:pt x="574522" y="574040"/>
                  </a:lnTo>
                  <a:lnTo>
                    <a:pt x="548398" y="574040"/>
                  </a:lnTo>
                  <a:lnTo>
                    <a:pt x="548398" y="548640"/>
                  </a:lnTo>
                  <a:lnTo>
                    <a:pt x="574522" y="548640"/>
                  </a:lnTo>
                  <a:lnTo>
                    <a:pt x="600633" y="548640"/>
                  </a:lnTo>
                  <a:lnTo>
                    <a:pt x="600633" y="652780"/>
                  </a:lnTo>
                  <a:lnTo>
                    <a:pt x="626745" y="652780"/>
                  </a:lnTo>
                  <a:lnTo>
                    <a:pt x="652856" y="652780"/>
                  </a:lnTo>
                  <a:lnTo>
                    <a:pt x="652856" y="600710"/>
                  </a:lnTo>
                  <a:lnTo>
                    <a:pt x="626745" y="600710"/>
                  </a:lnTo>
                  <a:lnTo>
                    <a:pt x="626745" y="548640"/>
                  </a:lnTo>
                  <a:lnTo>
                    <a:pt x="652856" y="548640"/>
                  </a:lnTo>
                  <a:lnTo>
                    <a:pt x="652856" y="599833"/>
                  </a:lnTo>
                  <a:lnTo>
                    <a:pt x="678980" y="599833"/>
                  </a:lnTo>
                  <a:lnTo>
                    <a:pt x="678980" y="548640"/>
                  </a:lnTo>
                  <a:lnTo>
                    <a:pt x="705091" y="548640"/>
                  </a:lnTo>
                  <a:lnTo>
                    <a:pt x="705091" y="574040"/>
                  </a:lnTo>
                  <a:lnTo>
                    <a:pt x="731202" y="574040"/>
                  </a:lnTo>
                  <a:lnTo>
                    <a:pt x="757313" y="574040"/>
                  </a:lnTo>
                  <a:lnTo>
                    <a:pt x="783437" y="574040"/>
                  </a:lnTo>
                  <a:lnTo>
                    <a:pt x="783437" y="548640"/>
                  </a:lnTo>
                  <a:close/>
                </a:path>
                <a:path w="1071245" h="678179">
                  <a:moveTo>
                    <a:pt x="940117" y="625944"/>
                  </a:moveTo>
                  <a:lnTo>
                    <a:pt x="914006" y="625944"/>
                  </a:lnTo>
                  <a:lnTo>
                    <a:pt x="914006" y="599833"/>
                  </a:lnTo>
                  <a:lnTo>
                    <a:pt x="887882" y="599833"/>
                  </a:lnTo>
                  <a:lnTo>
                    <a:pt x="887882" y="652056"/>
                  </a:lnTo>
                  <a:lnTo>
                    <a:pt x="914006" y="652056"/>
                  </a:lnTo>
                  <a:lnTo>
                    <a:pt x="940117" y="652056"/>
                  </a:lnTo>
                  <a:lnTo>
                    <a:pt x="940117" y="625944"/>
                  </a:lnTo>
                  <a:close/>
                </a:path>
                <a:path w="1071245" h="678179">
                  <a:moveTo>
                    <a:pt x="966228" y="469900"/>
                  </a:moveTo>
                  <a:lnTo>
                    <a:pt x="940117" y="469900"/>
                  </a:lnTo>
                  <a:lnTo>
                    <a:pt x="940117" y="391160"/>
                  </a:lnTo>
                  <a:lnTo>
                    <a:pt x="914006" y="391160"/>
                  </a:lnTo>
                  <a:lnTo>
                    <a:pt x="887882" y="391160"/>
                  </a:lnTo>
                  <a:lnTo>
                    <a:pt x="887882" y="417830"/>
                  </a:lnTo>
                  <a:lnTo>
                    <a:pt x="861771" y="417830"/>
                  </a:lnTo>
                  <a:lnTo>
                    <a:pt x="861771" y="365760"/>
                  </a:lnTo>
                  <a:lnTo>
                    <a:pt x="835660" y="365760"/>
                  </a:lnTo>
                  <a:lnTo>
                    <a:pt x="835660" y="417830"/>
                  </a:lnTo>
                  <a:lnTo>
                    <a:pt x="809548" y="417830"/>
                  </a:lnTo>
                  <a:lnTo>
                    <a:pt x="809548" y="469900"/>
                  </a:lnTo>
                  <a:lnTo>
                    <a:pt x="835660" y="469900"/>
                  </a:lnTo>
                  <a:lnTo>
                    <a:pt x="835660" y="496570"/>
                  </a:lnTo>
                  <a:lnTo>
                    <a:pt x="809548" y="496570"/>
                  </a:lnTo>
                  <a:lnTo>
                    <a:pt x="809548" y="599833"/>
                  </a:lnTo>
                  <a:lnTo>
                    <a:pt x="783437" y="599833"/>
                  </a:lnTo>
                  <a:lnTo>
                    <a:pt x="783437" y="625944"/>
                  </a:lnTo>
                  <a:lnTo>
                    <a:pt x="809548" y="625944"/>
                  </a:lnTo>
                  <a:lnTo>
                    <a:pt x="809548" y="600710"/>
                  </a:lnTo>
                  <a:lnTo>
                    <a:pt x="835660" y="600710"/>
                  </a:lnTo>
                  <a:lnTo>
                    <a:pt x="835660" y="626110"/>
                  </a:lnTo>
                  <a:lnTo>
                    <a:pt x="809548" y="626110"/>
                  </a:lnTo>
                  <a:lnTo>
                    <a:pt x="809548" y="678180"/>
                  </a:lnTo>
                  <a:lnTo>
                    <a:pt x="835660" y="678180"/>
                  </a:lnTo>
                  <a:lnTo>
                    <a:pt x="835660" y="652780"/>
                  </a:lnTo>
                  <a:lnTo>
                    <a:pt x="861771" y="652780"/>
                  </a:lnTo>
                  <a:lnTo>
                    <a:pt x="861771" y="574040"/>
                  </a:lnTo>
                  <a:lnTo>
                    <a:pt x="835660" y="574040"/>
                  </a:lnTo>
                  <a:lnTo>
                    <a:pt x="835660" y="521970"/>
                  </a:lnTo>
                  <a:lnTo>
                    <a:pt x="861771" y="521970"/>
                  </a:lnTo>
                  <a:lnTo>
                    <a:pt x="861771" y="469900"/>
                  </a:lnTo>
                  <a:lnTo>
                    <a:pt x="887882" y="469900"/>
                  </a:lnTo>
                  <a:lnTo>
                    <a:pt x="887882" y="574040"/>
                  </a:lnTo>
                  <a:lnTo>
                    <a:pt x="914006" y="574040"/>
                  </a:lnTo>
                  <a:lnTo>
                    <a:pt x="914006" y="548640"/>
                  </a:lnTo>
                  <a:lnTo>
                    <a:pt x="940117" y="548640"/>
                  </a:lnTo>
                  <a:lnTo>
                    <a:pt x="940117" y="521970"/>
                  </a:lnTo>
                  <a:lnTo>
                    <a:pt x="914006" y="521970"/>
                  </a:lnTo>
                  <a:lnTo>
                    <a:pt x="914006" y="496570"/>
                  </a:lnTo>
                  <a:lnTo>
                    <a:pt x="940117" y="496570"/>
                  </a:lnTo>
                  <a:lnTo>
                    <a:pt x="966228" y="496570"/>
                  </a:lnTo>
                  <a:lnTo>
                    <a:pt x="966228" y="469900"/>
                  </a:lnTo>
                  <a:close/>
                </a:path>
                <a:path w="1071245" h="678179">
                  <a:moveTo>
                    <a:pt x="1070686" y="495376"/>
                  </a:moveTo>
                  <a:lnTo>
                    <a:pt x="1044575" y="495376"/>
                  </a:lnTo>
                  <a:lnTo>
                    <a:pt x="1044575" y="521487"/>
                  </a:lnTo>
                  <a:lnTo>
                    <a:pt x="1018463" y="521487"/>
                  </a:lnTo>
                  <a:lnTo>
                    <a:pt x="1018463" y="547598"/>
                  </a:lnTo>
                  <a:lnTo>
                    <a:pt x="1044575" y="547598"/>
                  </a:lnTo>
                  <a:lnTo>
                    <a:pt x="1044575" y="573722"/>
                  </a:lnTo>
                  <a:lnTo>
                    <a:pt x="1070686" y="573722"/>
                  </a:lnTo>
                  <a:lnTo>
                    <a:pt x="1070686" y="49537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2513" y="2697933"/>
              <a:ext cx="1071245" cy="861060"/>
            </a:xfrm>
            <a:custGeom>
              <a:avLst/>
              <a:gdLst/>
              <a:ahLst/>
              <a:cxnLst/>
              <a:rect l="l" t="t" r="r" b="b"/>
              <a:pathLst>
                <a:path w="1071245" h="861060">
                  <a:moveTo>
                    <a:pt x="182803" y="704291"/>
                  </a:moveTo>
                  <a:lnTo>
                    <a:pt x="156692" y="704291"/>
                  </a:lnTo>
                  <a:lnTo>
                    <a:pt x="156692" y="678180"/>
                  </a:lnTo>
                  <a:lnTo>
                    <a:pt x="130581" y="678180"/>
                  </a:lnTo>
                  <a:lnTo>
                    <a:pt x="130581" y="704291"/>
                  </a:lnTo>
                  <a:lnTo>
                    <a:pt x="104457" y="704291"/>
                  </a:lnTo>
                  <a:lnTo>
                    <a:pt x="104457" y="652056"/>
                  </a:lnTo>
                  <a:lnTo>
                    <a:pt x="78346" y="652056"/>
                  </a:lnTo>
                  <a:lnTo>
                    <a:pt x="78346" y="625944"/>
                  </a:lnTo>
                  <a:lnTo>
                    <a:pt x="52235" y="625944"/>
                  </a:lnTo>
                  <a:lnTo>
                    <a:pt x="26123" y="625944"/>
                  </a:lnTo>
                  <a:lnTo>
                    <a:pt x="26123" y="652056"/>
                  </a:lnTo>
                  <a:lnTo>
                    <a:pt x="0" y="652056"/>
                  </a:lnTo>
                  <a:lnTo>
                    <a:pt x="0" y="678180"/>
                  </a:lnTo>
                  <a:lnTo>
                    <a:pt x="26123" y="678180"/>
                  </a:lnTo>
                  <a:lnTo>
                    <a:pt x="52235" y="678180"/>
                  </a:lnTo>
                  <a:lnTo>
                    <a:pt x="78346" y="678180"/>
                  </a:lnTo>
                  <a:lnTo>
                    <a:pt x="78346" y="704291"/>
                  </a:lnTo>
                  <a:lnTo>
                    <a:pt x="52235" y="704291"/>
                  </a:lnTo>
                  <a:lnTo>
                    <a:pt x="26123" y="704291"/>
                  </a:lnTo>
                  <a:lnTo>
                    <a:pt x="0" y="704291"/>
                  </a:lnTo>
                  <a:lnTo>
                    <a:pt x="0" y="730402"/>
                  </a:lnTo>
                  <a:lnTo>
                    <a:pt x="182803" y="730402"/>
                  </a:lnTo>
                  <a:lnTo>
                    <a:pt x="182803" y="704291"/>
                  </a:lnTo>
                  <a:close/>
                </a:path>
                <a:path w="1071245" h="861060">
                  <a:moveTo>
                    <a:pt x="182803" y="652056"/>
                  </a:moveTo>
                  <a:lnTo>
                    <a:pt x="156692" y="652056"/>
                  </a:lnTo>
                  <a:lnTo>
                    <a:pt x="156692" y="678180"/>
                  </a:lnTo>
                  <a:lnTo>
                    <a:pt x="182803" y="678180"/>
                  </a:lnTo>
                  <a:lnTo>
                    <a:pt x="182803" y="652056"/>
                  </a:lnTo>
                  <a:close/>
                </a:path>
                <a:path w="1071245" h="861060">
                  <a:moveTo>
                    <a:pt x="261150" y="834859"/>
                  </a:moveTo>
                  <a:lnTo>
                    <a:pt x="235038" y="834859"/>
                  </a:lnTo>
                  <a:lnTo>
                    <a:pt x="235038" y="860971"/>
                  </a:lnTo>
                  <a:lnTo>
                    <a:pt x="261150" y="860971"/>
                  </a:lnTo>
                  <a:lnTo>
                    <a:pt x="261150" y="834859"/>
                  </a:lnTo>
                  <a:close/>
                </a:path>
                <a:path w="1071245" h="861060">
                  <a:moveTo>
                    <a:pt x="261150" y="652056"/>
                  </a:moveTo>
                  <a:lnTo>
                    <a:pt x="235038" y="652056"/>
                  </a:lnTo>
                  <a:lnTo>
                    <a:pt x="208915" y="652056"/>
                  </a:lnTo>
                  <a:lnTo>
                    <a:pt x="208915" y="678180"/>
                  </a:lnTo>
                  <a:lnTo>
                    <a:pt x="182803" y="678180"/>
                  </a:lnTo>
                  <a:lnTo>
                    <a:pt x="182803" y="704291"/>
                  </a:lnTo>
                  <a:lnTo>
                    <a:pt x="208915" y="704291"/>
                  </a:lnTo>
                  <a:lnTo>
                    <a:pt x="235038" y="704291"/>
                  </a:lnTo>
                  <a:lnTo>
                    <a:pt x="235038" y="678180"/>
                  </a:lnTo>
                  <a:lnTo>
                    <a:pt x="261150" y="678180"/>
                  </a:lnTo>
                  <a:lnTo>
                    <a:pt x="261150" y="652056"/>
                  </a:lnTo>
                  <a:close/>
                </a:path>
                <a:path w="1071245" h="861060">
                  <a:moveTo>
                    <a:pt x="287261" y="704291"/>
                  </a:moveTo>
                  <a:lnTo>
                    <a:pt x="261150" y="704291"/>
                  </a:lnTo>
                  <a:lnTo>
                    <a:pt x="235038" y="704291"/>
                  </a:lnTo>
                  <a:lnTo>
                    <a:pt x="235038" y="730402"/>
                  </a:lnTo>
                  <a:lnTo>
                    <a:pt x="208915" y="730402"/>
                  </a:lnTo>
                  <a:lnTo>
                    <a:pt x="208915" y="808748"/>
                  </a:lnTo>
                  <a:lnTo>
                    <a:pt x="235038" y="808748"/>
                  </a:lnTo>
                  <a:lnTo>
                    <a:pt x="235038" y="756513"/>
                  </a:lnTo>
                  <a:lnTo>
                    <a:pt x="261150" y="756513"/>
                  </a:lnTo>
                  <a:lnTo>
                    <a:pt x="261150" y="730402"/>
                  </a:lnTo>
                  <a:lnTo>
                    <a:pt x="287261" y="730402"/>
                  </a:lnTo>
                  <a:lnTo>
                    <a:pt x="287261" y="704291"/>
                  </a:lnTo>
                  <a:close/>
                </a:path>
                <a:path w="1071245" h="861060">
                  <a:moveTo>
                    <a:pt x="313372" y="730402"/>
                  </a:moveTo>
                  <a:lnTo>
                    <a:pt x="287261" y="730402"/>
                  </a:lnTo>
                  <a:lnTo>
                    <a:pt x="287261" y="756513"/>
                  </a:lnTo>
                  <a:lnTo>
                    <a:pt x="313372" y="756513"/>
                  </a:lnTo>
                  <a:lnTo>
                    <a:pt x="313372" y="730402"/>
                  </a:lnTo>
                  <a:close/>
                </a:path>
                <a:path w="1071245" h="861060">
                  <a:moveTo>
                    <a:pt x="313372" y="678180"/>
                  </a:moveTo>
                  <a:lnTo>
                    <a:pt x="287261" y="678180"/>
                  </a:lnTo>
                  <a:lnTo>
                    <a:pt x="287261" y="704291"/>
                  </a:lnTo>
                  <a:lnTo>
                    <a:pt x="313372" y="704291"/>
                  </a:lnTo>
                  <a:lnTo>
                    <a:pt x="313372" y="678180"/>
                  </a:lnTo>
                  <a:close/>
                </a:path>
                <a:path w="1071245" h="861060">
                  <a:moveTo>
                    <a:pt x="391718" y="391160"/>
                  </a:moveTo>
                  <a:lnTo>
                    <a:pt x="365607" y="391160"/>
                  </a:lnTo>
                  <a:lnTo>
                    <a:pt x="365607" y="417830"/>
                  </a:lnTo>
                  <a:lnTo>
                    <a:pt x="391718" y="417830"/>
                  </a:lnTo>
                  <a:lnTo>
                    <a:pt x="391718" y="391160"/>
                  </a:lnTo>
                  <a:close/>
                </a:path>
                <a:path w="1071245" h="861060">
                  <a:moveTo>
                    <a:pt x="417830" y="704291"/>
                  </a:moveTo>
                  <a:lnTo>
                    <a:pt x="391718" y="704291"/>
                  </a:lnTo>
                  <a:lnTo>
                    <a:pt x="391718" y="730402"/>
                  </a:lnTo>
                  <a:lnTo>
                    <a:pt x="417830" y="730402"/>
                  </a:lnTo>
                  <a:lnTo>
                    <a:pt x="417830" y="704291"/>
                  </a:lnTo>
                  <a:close/>
                </a:path>
                <a:path w="1071245" h="861060">
                  <a:moveTo>
                    <a:pt x="470065" y="678180"/>
                  </a:moveTo>
                  <a:lnTo>
                    <a:pt x="443941" y="678180"/>
                  </a:lnTo>
                  <a:lnTo>
                    <a:pt x="417830" y="678180"/>
                  </a:lnTo>
                  <a:lnTo>
                    <a:pt x="417830" y="704291"/>
                  </a:lnTo>
                  <a:lnTo>
                    <a:pt x="443941" y="704291"/>
                  </a:lnTo>
                  <a:lnTo>
                    <a:pt x="470065" y="704291"/>
                  </a:lnTo>
                  <a:lnTo>
                    <a:pt x="470065" y="678180"/>
                  </a:lnTo>
                  <a:close/>
                </a:path>
                <a:path w="1071245" h="861060">
                  <a:moveTo>
                    <a:pt x="470065" y="365760"/>
                  </a:moveTo>
                  <a:lnTo>
                    <a:pt x="443941" y="365760"/>
                  </a:lnTo>
                  <a:lnTo>
                    <a:pt x="443941" y="391160"/>
                  </a:lnTo>
                  <a:lnTo>
                    <a:pt x="470065" y="391160"/>
                  </a:lnTo>
                  <a:lnTo>
                    <a:pt x="470065" y="365760"/>
                  </a:lnTo>
                  <a:close/>
                </a:path>
                <a:path w="1071245" h="861060">
                  <a:moveTo>
                    <a:pt x="548398" y="391160"/>
                  </a:moveTo>
                  <a:lnTo>
                    <a:pt x="522287" y="391160"/>
                  </a:lnTo>
                  <a:lnTo>
                    <a:pt x="522287" y="339090"/>
                  </a:lnTo>
                  <a:lnTo>
                    <a:pt x="496176" y="339090"/>
                  </a:lnTo>
                  <a:lnTo>
                    <a:pt x="496176" y="417830"/>
                  </a:lnTo>
                  <a:lnTo>
                    <a:pt x="522287" y="417830"/>
                  </a:lnTo>
                  <a:lnTo>
                    <a:pt x="548398" y="417830"/>
                  </a:lnTo>
                  <a:lnTo>
                    <a:pt x="548398" y="391160"/>
                  </a:lnTo>
                  <a:close/>
                </a:path>
                <a:path w="1071245" h="861060">
                  <a:moveTo>
                    <a:pt x="600633" y="652056"/>
                  </a:moveTo>
                  <a:lnTo>
                    <a:pt x="574522" y="652056"/>
                  </a:lnTo>
                  <a:lnTo>
                    <a:pt x="574522" y="678180"/>
                  </a:lnTo>
                  <a:lnTo>
                    <a:pt x="600633" y="678180"/>
                  </a:lnTo>
                  <a:lnTo>
                    <a:pt x="600633" y="652056"/>
                  </a:lnTo>
                  <a:close/>
                </a:path>
                <a:path w="1071245" h="861060">
                  <a:moveTo>
                    <a:pt x="626745" y="678180"/>
                  </a:moveTo>
                  <a:lnTo>
                    <a:pt x="600633" y="678180"/>
                  </a:lnTo>
                  <a:lnTo>
                    <a:pt x="600633" y="704291"/>
                  </a:lnTo>
                  <a:lnTo>
                    <a:pt x="626745" y="704291"/>
                  </a:lnTo>
                  <a:lnTo>
                    <a:pt x="626745" y="678180"/>
                  </a:lnTo>
                  <a:close/>
                </a:path>
                <a:path w="1071245" h="861060">
                  <a:moveTo>
                    <a:pt x="652856" y="156210"/>
                  </a:moveTo>
                  <a:lnTo>
                    <a:pt x="626745" y="156210"/>
                  </a:lnTo>
                  <a:lnTo>
                    <a:pt x="626745" y="208280"/>
                  </a:lnTo>
                  <a:lnTo>
                    <a:pt x="600633" y="208280"/>
                  </a:lnTo>
                  <a:lnTo>
                    <a:pt x="600633" y="182880"/>
                  </a:lnTo>
                  <a:lnTo>
                    <a:pt x="574522" y="182880"/>
                  </a:lnTo>
                  <a:lnTo>
                    <a:pt x="574522" y="156210"/>
                  </a:lnTo>
                  <a:lnTo>
                    <a:pt x="548398" y="156210"/>
                  </a:lnTo>
                  <a:lnTo>
                    <a:pt x="522287" y="156210"/>
                  </a:lnTo>
                  <a:lnTo>
                    <a:pt x="522287" y="234950"/>
                  </a:lnTo>
                  <a:lnTo>
                    <a:pt x="548398" y="234950"/>
                  </a:lnTo>
                  <a:lnTo>
                    <a:pt x="548398" y="208280"/>
                  </a:lnTo>
                  <a:lnTo>
                    <a:pt x="574522" y="208280"/>
                  </a:lnTo>
                  <a:lnTo>
                    <a:pt x="574522" y="234950"/>
                  </a:lnTo>
                  <a:lnTo>
                    <a:pt x="548398" y="234950"/>
                  </a:lnTo>
                  <a:lnTo>
                    <a:pt x="548398" y="261620"/>
                  </a:lnTo>
                  <a:lnTo>
                    <a:pt x="574522" y="261620"/>
                  </a:lnTo>
                  <a:lnTo>
                    <a:pt x="574522" y="287020"/>
                  </a:lnTo>
                  <a:lnTo>
                    <a:pt x="548398" y="287020"/>
                  </a:lnTo>
                  <a:lnTo>
                    <a:pt x="548398" y="313690"/>
                  </a:lnTo>
                  <a:lnTo>
                    <a:pt x="574522" y="313690"/>
                  </a:lnTo>
                  <a:lnTo>
                    <a:pt x="574522" y="391160"/>
                  </a:lnTo>
                  <a:lnTo>
                    <a:pt x="600633" y="391160"/>
                  </a:lnTo>
                  <a:lnTo>
                    <a:pt x="600633" y="313690"/>
                  </a:lnTo>
                  <a:lnTo>
                    <a:pt x="626745" y="313690"/>
                  </a:lnTo>
                  <a:lnTo>
                    <a:pt x="626745" y="287020"/>
                  </a:lnTo>
                  <a:lnTo>
                    <a:pt x="600633" y="287020"/>
                  </a:lnTo>
                  <a:lnTo>
                    <a:pt x="600633" y="234950"/>
                  </a:lnTo>
                  <a:lnTo>
                    <a:pt x="626745" y="234950"/>
                  </a:lnTo>
                  <a:lnTo>
                    <a:pt x="652856" y="234950"/>
                  </a:lnTo>
                  <a:lnTo>
                    <a:pt x="652856" y="156210"/>
                  </a:lnTo>
                  <a:close/>
                </a:path>
                <a:path w="1071245" h="861060">
                  <a:moveTo>
                    <a:pt x="705091" y="782624"/>
                  </a:moveTo>
                  <a:lnTo>
                    <a:pt x="678980" y="782624"/>
                  </a:lnTo>
                  <a:lnTo>
                    <a:pt x="678980" y="756513"/>
                  </a:lnTo>
                  <a:lnTo>
                    <a:pt x="652856" y="756513"/>
                  </a:lnTo>
                  <a:lnTo>
                    <a:pt x="652856" y="808748"/>
                  </a:lnTo>
                  <a:lnTo>
                    <a:pt x="678980" y="808748"/>
                  </a:lnTo>
                  <a:lnTo>
                    <a:pt x="705091" y="808748"/>
                  </a:lnTo>
                  <a:lnTo>
                    <a:pt x="705091" y="782624"/>
                  </a:lnTo>
                  <a:close/>
                </a:path>
                <a:path w="1071245" h="861060">
                  <a:moveTo>
                    <a:pt x="731202" y="652056"/>
                  </a:moveTo>
                  <a:lnTo>
                    <a:pt x="705091" y="652056"/>
                  </a:lnTo>
                  <a:lnTo>
                    <a:pt x="705091" y="678180"/>
                  </a:lnTo>
                  <a:lnTo>
                    <a:pt x="731202" y="678180"/>
                  </a:lnTo>
                  <a:lnTo>
                    <a:pt x="731202" y="652056"/>
                  </a:lnTo>
                  <a:close/>
                </a:path>
                <a:path w="1071245" h="861060">
                  <a:moveTo>
                    <a:pt x="783437" y="652056"/>
                  </a:moveTo>
                  <a:lnTo>
                    <a:pt x="757313" y="652056"/>
                  </a:lnTo>
                  <a:lnTo>
                    <a:pt x="757313" y="678180"/>
                  </a:lnTo>
                  <a:lnTo>
                    <a:pt x="783437" y="678180"/>
                  </a:lnTo>
                  <a:lnTo>
                    <a:pt x="783437" y="652056"/>
                  </a:lnTo>
                  <a:close/>
                </a:path>
                <a:path w="1071245" h="861060">
                  <a:moveTo>
                    <a:pt x="809548" y="678180"/>
                  </a:moveTo>
                  <a:lnTo>
                    <a:pt x="783437" y="678180"/>
                  </a:lnTo>
                  <a:lnTo>
                    <a:pt x="783437" y="704291"/>
                  </a:lnTo>
                  <a:lnTo>
                    <a:pt x="809548" y="704291"/>
                  </a:lnTo>
                  <a:lnTo>
                    <a:pt x="809548" y="678180"/>
                  </a:lnTo>
                  <a:close/>
                </a:path>
                <a:path w="1071245" h="861060">
                  <a:moveTo>
                    <a:pt x="835660" y="313690"/>
                  </a:moveTo>
                  <a:lnTo>
                    <a:pt x="809548" y="313690"/>
                  </a:lnTo>
                  <a:lnTo>
                    <a:pt x="809548" y="339090"/>
                  </a:lnTo>
                  <a:lnTo>
                    <a:pt x="783437" y="339090"/>
                  </a:lnTo>
                  <a:lnTo>
                    <a:pt x="783437" y="365760"/>
                  </a:lnTo>
                  <a:lnTo>
                    <a:pt x="783437" y="391160"/>
                  </a:lnTo>
                  <a:lnTo>
                    <a:pt x="757313" y="391160"/>
                  </a:lnTo>
                  <a:lnTo>
                    <a:pt x="757313" y="365760"/>
                  </a:lnTo>
                  <a:lnTo>
                    <a:pt x="783437" y="365760"/>
                  </a:lnTo>
                  <a:lnTo>
                    <a:pt x="783437" y="339090"/>
                  </a:lnTo>
                  <a:lnTo>
                    <a:pt x="757313" y="339090"/>
                  </a:lnTo>
                  <a:lnTo>
                    <a:pt x="757313" y="234950"/>
                  </a:lnTo>
                  <a:lnTo>
                    <a:pt x="783437" y="234950"/>
                  </a:lnTo>
                  <a:lnTo>
                    <a:pt x="809548" y="234950"/>
                  </a:lnTo>
                  <a:lnTo>
                    <a:pt x="809548" y="208280"/>
                  </a:lnTo>
                  <a:lnTo>
                    <a:pt x="783437" y="208280"/>
                  </a:lnTo>
                  <a:lnTo>
                    <a:pt x="757313" y="208280"/>
                  </a:lnTo>
                  <a:lnTo>
                    <a:pt x="757313" y="130810"/>
                  </a:lnTo>
                  <a:lnTo>
                    <a:pt x="783437" y="130810"/>
                  </a:lnTo>
                  <a:lnTo>
                    <a:pt x="783437" y="104140"/>
                  </a:lnTo>
                  <a:lnTo>
                    <a:pt x="757313" y="104140"/>
                  </a:lnTo>
                  <a:lnTo>
                    <a:pt x="757313" y="0"/>
                  </a:lnTo>
                  <a:lnTo>
                    <a:pt x="731202" y="0"/>
                  </a:lnTo>
                  <a:lnTo>
                    <a:pt x="731202" y="52070"/>
                  </a:lnTo>
                  <a:lnTo>
                    <a:pt x="705091" y="52070"/>
                  </a:lnTo>
                  <a:lnTo>
                    <a:pt x="705091" y="78740"/>
                  </a:lnTo>
                  <a:lnTo>
                    <a:pt x="731202" y="78740"/>
                  </a:lnTo>
                  <a:lnTo>
                    <a:pt x="731202" y="104140"/>
                  </a:lnTo>
                  <a:lnTo>
                    <a:pt x="705091" y="104140"/>
                  </a:lnTo>
                  <a:lnTo>
                    <a:pt x="678980" y="104140"/>
                  </a:lnTo>
                  <a:lnTo>
                    <a:pt x="678980" y="130810"/>
                  </a:lnTo>
                  <a:lnTo>
                    <a:pt x="705091" y="130810"/>
                  </a:lnTo>
                  <a:lnTo>
                    <a:pt x="705091" y="182880"/>
                  </a:lnTo>
                  <a:lnTo>
                    <a:pt x="731202" y="182880"/>
                  </a:lnTo>
                  <a:lnTo>
                    <a:pt x="731202" y="261620"/>
                  </a:lnTo>
                  <a:lnTo>
                    <a:pt x="705091" y="261620"/>
                  </a:lnTo>
                  <a:lnTo>
                    <a:pt x="705091" y="182880"/>
                  </a:lnTo>
                  <a:lnTo>
                    <a:pt x="678980" y="182880"/>
                  </a:lnTo>
                  <a:lnTo>
                    <a:pt x="678980" y="234950"/>
                  </a:lnTo>
                  <a:lnTo>
                    <a:pt x="652856" y="234950"/>
                  </a:lnTo>
                  <a:lnTo>
                    <a:pt x="652856" y="261620"/>
                  </a:lnTo>
                  <a:lnTo>
                    <a:pt x="678980" y="261620"/>
                  </a:lnTo>
                  <a:lnTo>
                    <a:pt x="678980" y="287020"/>
                  </a:lnTo>
                  <a:lnTo>
                    <a:pt x="652856" y="287020"/>
                  </a:lnTo>
                  <a:lnTo>
                    <a:pt x="652856" y="313690"/>
                  </a:lnTo>
                  <a:lnTo>
                    <a:pt x="678980" y="313690"/>
                  </a:lnTo>
                  <a:lnTo>
                    <a:pt x="705091" y="313690"/>
                  </a:lnTo>
                  <a:lnTo>
                    <a:pt x="705091" y="287020"/>
                  </a:lnTo>
                  <a:lnTo>
                    <a:pt x="731202" y="287020"/>
                  </a:lnTo>
                  <a:lnTo>
                    <a:pt x="731202" y="313690"/>
                  </a:lnTo>
                  <a:lnTo>
                    <a:pt x="705091" y="313690"/>
                  </a:lnTo>
                  <a:lnTo>
                    <a:pt x="705091" y="339090"/>
                  </a:lnTo>
                  <a:lnTo>
                    <a:pt x="678980" y="339090"/>
                  </a:lnTo>
                  <a:lnTo>
                    <a:pt x="652856" y="339090"/>
                  </a:lnTo>
                  <a:lnTo>
                    <a:pt x="652856" y="313690"/>
                  </a:lnTo>
                  <a:lnTo>
                    <a:pt x="626745" y="313690"/>
                  </a:lnTo>
                  <a:lnTo>
                    <a:pt x="626745" y="365760"/>
                  </a:lnTo>
                  <a:lnTo>
                    <a:pt x="652856" y="365760"/>
                  </a:lnTo>
                  <a:lnTo>
                    <a:pt x="678980" y="365760"/>
                  </a:lnTo>
                  <a:lnTo>
                    <a:pt x="678980" y="391160"/>
                  </a:lnTo>
                  <a:lnTo>
                    <a:pt x="705091" y="391160"/>
                  </a:lnTo>
                  <a:lnTo>
                    <a:pt x="705091" y="365760"/>
                  </a:lnTo>
                  <a:lnTo>
                    <a:pt x="731202" y="365760"/>
                  </a:lnTo>
                  <a:lnTo>
                    <a:pt x="731202" y="443230"/>
                  </a:lnTo>
                  <a:lnTo>
                    <a:pt x="757313" y="443230"/>
                  </a:lnTo>
                  <a:lnTo>
                    <a:pt x="757313" y="417830"/>
                  </a:lnTo>
                  <a:lnTo>
                    <a:pt x="783437" y="417830"/>
                  </a:lnTo>
                  <a:lnTo>
                    <a:pt x="783437" y="443230"/>
                  </a:lnTo>
                  <a:lnTo>
                    <a:pt x="809548" y="443230"/>
                  </a:lnTo>
                  <a:lnTo>
                    <a:pt x="809548" y="391160"/>
                  </a:lnTo>
                  <a:lnTo>
                    <a:pt x="835660" y="391160"/>
                  </a:lnTo>
                  <a:lnTo>
                    <a:pt x="835660" y="313690"/>
                  </a:lnTo>
                  <a:close/>
                </a:path>
                <a:path w="1071245" h="861060">
                  <a:moveTo>
                    <a:pt x="861771" y="834859"/>
                  </a:moveTo>
                  <a:lnTo>
                    <a:pt x="835660" y="834859"/>
                  </a:lnTo>
                  <a:lnTo>
                    <a:pt x="835660" y="730402"/>
                  </a:lnTo>
                  <a:lnTo>
                    <a:pt x="809548" y="730402"/>
                  </a:lnTo>
                  <a:lnTo>
                    <a:pt x="809548" y="860971"/>
                  </a:lnTo>
                  <a:lnTo>
                    <a:pt x="835660" y="860971"/>
                  </a:lnTo>
                  <a:lnTo>
                    <a:pt x="861771" y="860971"/>
                  </a:lnTo>
                  <a:lnTo>
                    <a:pt x="861771" y="834859"/>
                  </a:lnTo>
                  <a:close/>
                </a:path>
                <a:path w="1071245" h="861060">
                  <a:moveTo>
                    <a:pt x="861771" y="678180"/>
                  </a:moveTo>
                  <a:lnTo>
                    <a:pt x="835660" y="678180"/>
                  </a:lnTo>
                  <a:lnTo>
                    <a:pt x="835660" y="704291"/>
                  </a:lnTo>
                  <a:lnTo>
                    <a:pt x="861771" y="704291"/>
                  </a:lnTo>
                  <a:lnTo>
                    <a:pt x="861771" y="678180"/>
                  </a:lnTo>
                  <a:close/>
                </a:path>
                <a:path w="1071245" h="861060">
                  <a:moveTo>
                    <a:pt x="887882" y="652056"/>
                  </a:moveTo>
                  <a:lnTo>
                    <a:pt x="861771" y="652056"/>
                  </a:lnTo>
                  <a:lnTo>
                    <a:pt x="861771" y="678180"/>
                  </a:lnTo>
                  <a:lnTo>
                    <a:pt x="887882" y="678180"/>
                  </a:lnTo>
                  <a:lnTo>
                    <a:pt x="887882" y="652056"/>
                  </a:lnTo>
                  <a:close/>
                </a:path>
                <a:path w="1071245" h="861060">
                  <a:moveTo>
                    <a:pt x="914006" y="678180"/>
                  </a:moveTo>
                  <a:lnTo>
                    <a:pt x="887882" y="678180"/>
                  </a:lnTo>
                  <a:lnTo>
                    <a:pt x="887882" y="704291"/>
                  </a:lnTo>
                  <a:lnTo>
                    <a:pt x="914006" y="704291"/>
                  </a:lnTo>
                  <a:lnTo>
                    <a:pt x="914006" y="678180"/>
                  </a:lnTo>
                  <a:close/>
                </a:path>
                <a:path w="1071245" h="861060">
                  <a:moveTo>
                    <a:pt x="992339" y="782624"/>
                  </a:moveTo>
                  <a:lnTo>
                    <a:pt x="966228" y="782624"/>
                  </a:lnTo>
                  <a:lnTo>
                    <a:pt x="966228" y="808748"/>
                  </a:lnTo>
                  <a:lnTo>
                    <a:pt x="992339" y="808748"/>
                  </a:lnTo>
                  <a:lnTo>
                    <a:pt x="992339" y="782624"/>
                  </a:lnTo>
                  <a:close/>
                </a:path>
                <a:path w="1071245" h="861060">
                  <a:moveTo>
                    <a:pt x="992339" y="730402"/>
                  </a:moveTo>
                  <a:lnTo>
                    <a:pt x="966228" y="730402"/>
                  </a:lnTo>
                  <a:lnTo>
                    <a:pt x="966228" y="756513"/>
                  </a:lnTo>
                  <a:lnTo>
                    <a:pt x="992339" y="756513"/>
                  </a:lnTo>
                  <a:lnTo>
                    <a:pt x="992339" y="730402"/>
                  </a:lnTo>
                  <a:close/>
                </a:path>
                <a:path w="1071245" h="861060">
                  <a:moveTo>
                    <a:pt x="992339" y="678180"/>
                  </a:moveTo>
                  <a:lnTo>
                    <a:pt x="966228" y="678180"/>
                  </a:lnTo>
                  <a:lnTo>
                    <a:pt x="966228" y="652056"/>
                  </a:lnTo>
                  <a:lnTo>
                    <a:pt x="940117" y="652056"/>
                  </a:lnTo>
                  <a:lnTo>
                    <a:pt x="940117" y="704291"/>
                  </a:lnTo>
                  <a:lnTo>
                    <a:pt x="966228" y="704291"/>
                  </a:lnTo>
                  <a:lnTo>
                    <a:pt x="992339" y="704291"/>
                  </a:lnTo>
                  <a:lnTo>
                    <a:pt x="992339" y="678180"/>
                  </a:lnTo>
                  <a:close/>
                </a:path>
                <a:path w="1071245" h="861060">
                  <a:moveTo>
                    <a:pt x="992339" y="625944"/>
                  </a:moveTo>
                  <a:lnTo>
                    <a:pt x="966228" y="625944"/>
                  </a:lnTo>
                  <a:lnTo>
                    <a:pt x="966228" y="652056"/>
                  </a:lnTo>
                  <a:lnTo>
                    <a:pt x="992339" y="652056"/>
                  </a:lnTo>
                  <a:lnTo>
                    <a:pt x="992339" y="625944"/>
                  </a:lnTo>
                  <a:close/>
                </a:path>
                <a:path w="1071245" h="861060">
                  <a:moveTo>
                    <a:pt x="1018463" y="756513"/>
                  </a:moveTo>
                  <a:lnTo>
                    <a:pt x="992339" y="756513"/>
                  </a:lnTo>
                  <a:lnTo>
                    <a:pt x="992339" y="782624"/>
                  </a:lnTo>
                  <a:lnTo>
                    <a:pt x="1018463" y="782624"/>
                  </a:lnTo>
                  <a:lnTo>
                    <a:pt x="1018463" y="756513"/>
                  </a:lnTo>
                  <a:close/>
                </a:path>
                <a:path w="1071245" h="861060">
                  <a:moveTo>
                    <a:pt x="1070686" y="730402"/>
                  </a:moveTo>
                  <a:lnTo>
                    <a:pt x="1044575" y="730402"/>
                  </a:lnTo>
                  <a:lnTo>
                    <a:pt x="1044575" y="782624"/>
                  </a:lnTo>
                  <a:lnTo>
                    <a:pt x="1018463" y="782624"/>
                  </a:lnTo>
                  <a:lnTo>
                    <a:pt x="1018463" y="808748"/>
                  </a:lnTo>
                  <a:lnTo>
                    <a:pt x="1044575" y="808748"/>
                  </a:lnTo>
                  <a:lnTo>
                    <a:pt x="1070686" y="808748"/>
                  </a:lnTo>
                  <a:lnTo>
                    <a:pt x="1070686" y="730402"/>
                  </a:lnTo>
                  <a:close/>
                </a:path>
                <a:path w="1071245" h="861060">
                  <a:moveTo>
                    <a:pt x="1070686" y="599833"/>
                  </a:moveTo>
                  <a:lnTo>
                    <a:pt x="1044575" y="599833"/>
                  </a:lnTo>
                  <a:lnTo>
                    <a:pt x="1018463" y="599833"/>
                  </a:lnTo>
                  <a:lnTo>
                    <a:pt x="1018463" y="625944"/>
                  </a:lnTo>
                  <a:lnTo>
                    <a:pt x="1044575" y="625944"/>
                  </a:lnTo>
                  <a:lnTo>
                    <a:pt x="1044575" y="652056"/>
                  </a:lnTo>
                  <a:lnTo>
                    <a:pt x="1018463" y="652056"/>
                  </a:lnTo>
                  <a:lnTo>
                    <a:pt x="1018463" y="704291"/>
                  </a:lnTo>
                  <a:lnTo>
                    <a:pt x="1044575" y="704291"/>
                  </a:lnTo>
                  <a:lnTo>
                    <a:pt x="1044575" y="678180"/>
                  </a:lnTo>
                  <a:lnTo>
                    <a:pt x="1070686" y="678180"/>
                  </a:lnTo>
                  <a:lnTo>
                    <a:pt x="1070686" y="59983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2513" y="2566539"/>
              <a:ext cx="1071245" cy="1071245"/>
            </a:xfrm>
            <a:custGeom>
              <a:avLst/>
              <a:gdLst/>
              <a:ahLst/>
              <a:cxnLst/>
              <a:rect l="l" t="t" r="r" b="b"/>
              <a:pathLst>
                <a:path w="1071245" h="1071245">
                  <a:moveTo>
                    <a:pt x="130581" y="940142"/>
                  </a:moveTo>
                  <a:lnTo>
                    <a:pt x="52235" y="940142"/>
                  </a:lnTo>
                  <a:lnTo>
                    <a:pt x="52235" y="1018476"/>
                  </a:lnTo>
                  <a:lnTo>
                    <a:pt x="130581" y="1018476"/>
                  </a:lnTo>
                  <a:lnTo>
                    <a:pt x="130581" y="940142"/>
                  </a:lnTo>
                  <a:close/>
                </a:path>
                <a:path w="1071245" h="1071245">
                  <a:moveTo>
                    <a:pt x="130581" y="52260"/>
                  </a:moveTo>
                  <a:lnTo>
                    <a:pt x="52235" y="52260"/>
                  </a:lnTo>
                  <a:lnTo>
                    <a:pt x="52235" y="130594"/>
                  </a:lnTo>
                  <a:lnTo>
                    <a:pt x="130581" y="130594"/>
                  </a:lnTo>
                  <a:lnTo>
                    <a:pt x="130581" y="52260"/>
                  </a:lnTo>
                  <a:close/>
                </a:path>
                <a:path w="1071245" h="1071245">
                  <a:moveTo>
                    <a:pt x="182803" y="887730"/>
                  </a:moveTo>
                  <a:lnTo>
                    <a:pt x="0" y="887730"/>
                  </a:lnTo>
                  <a:lnTo>
                    <a:pt x="0" y="914400"/>
                  </a:lnTo>
                  <a:lnTo>
                    <a:pt x="0" y="1045210"/>
                  </a:lnTo>
                  <a:lnTo>
                    <a:pt x="0" y="1070610"/>
                  </a:lnTo>
                  <a:lnTo>
                    <a:pt x="182803" y="1070610"/>
                  </a:lnTo>
                  <a:lnTo>
                    <a:pt x="182803" y="1045210"/>
                  </a:lnTo>
                  <a:lnTo>
                    <a:pt x="26123" y="1045210"/>
                  </a:lnTo>
                  <a:lnTo>
                    <a:pt x="26123" y="914400"/>
                  </a:lnTo>
                  <a:lnTo>
                    <a:pt x="156692" y="914400"/>
                  </a:lnTo>
                  <a:lnTo>
                    <a:pt x="156692" y="1044600"/>
                  </a:lnTo>
                  <a:lnTo>
                    <a:pt x="182803" y="1044600"/>
                  </a:lnTo>
                  <a:lnTo>
                    <a:pt x="182803" y="914400"/>
                  </a:lnTo>
                  <a:lnTo>
                    <a:pt x="182803" y="914019"/>
                  </a:lnTo>
                  <a:lnTo>
                    <a:pt x="182803" y="887730"/>
                  </a:lnTo>
                  <a:close/>
                </a:path>
                <a:path w="1071245" h="1071245">
                  <a:moveTo>
                    <a:pt x="182803" y="0"/>
                  </a:moveTo>
                  <a:lnTo>
                    <a:pt x="156692" y="0"/>
                  </a:lnTo>
                  <a:lnTo>
                    <a:pt x="156692" y="26670"/>
                  </a:lnTo>
                  <a:lnTo>
                    <a:pt x="156692" y="156210"/>
                  </a:lnTo>
                  <a:lnTo>
                    <a:pt x="26123" y="156210"/>
                  </a:lnTo>
                  <a:lnTo>
                    <a:pt x="26123" y="26670"/>
                  </a:lnTo>
                  <a:lnTo>
                    <a:pt x="156692" y="26670"/>
                  </a:lnTo>
                  <a:lnTo>
                    <a:pt x="156692" y="0"/>
                  </a:lnTo>
                  <a:lnTo>
                    <a:pt x="0" y="0"/>
                  </a:lnTo>
                  <a:lnTo>
                    <a:pt x="0" y="26670"/>
                  </a:lnTo>
                  <a:lnTo>
                    <a:pt x="0" y="156210"/>
                  </a:lnTo>
                  <a:lnTo>
                    <a:pt x="0" y="182880"/>
                  </a:lnTo>
                  <a:lnTo>
                    <a:pt x="182803" y="182880"/>
                  </a:lnTo>
                  <a:lnTo>
                    <a:pt x="182803" y="156718"/>
                  </a:lnTo>
                  <a:lnTo>
                    <a:pt x="182803" y="156210"/>
                  </a:lnTo>
                  <a:lnTo>
                    <a:pt x="182803" y="26670"/>
                  </a:lnTo>
                  <a:lnTo>
                    <a:pt x="182803" y="26136"/>
                  </a:lnTo>
                  <a:lnTo>
                    <a:pt x="182803" y="0"/>
                  </a:lnTo>
                  <a:close/>
                </a:path>
                <a:path w="1071245" h="1071245">
                  <a:moveTo>
                    <a:pt x="235038" y="992365"/>
                  </a:moveTo>
                  <a:lnTo>
                    <a:pt x="208915" y="992365"/>
                  </a:lnTo>
                  <a:lnTo>
                    <a:pt x="208915" y="1018476"/>
                  </a:lnTo>
                  <a:lnTo>
                    <a:pt x="235038" y="1018476"/>
                  </a:lnTo>
                  <a:lnTo>
                    <a:pt x="235038" y="992365"/>
                  </a:lnTo>
                  <a:close/>
                </a:path>
                <a:path w="1071245" h="1071245">
                  <a:moveTo>
                    <a:pt x="313372" y="1018476"/>
                  </a:moveTo>
                  <a:lnTo>
                    <a:pt x="287261" y="1018476"/>
                  </a:lnTo>
                  <a:lnTo>
                    <a:pt x="287261" y="992365"/>
                  </a:lnTo>
                  <a:lnTo>
                    <a:pt x="261150" y="992365"/>
                  </a:lnTo>
                  <a:lnTo>
                    <a:pt x="261150" y="1018476"/>
                  </a:lnTo>
                  <a:lnTo>
                    <a:pt x="235038" y="1018476"/>
                  </a:lnTo>
                  <a:lnTo>
                    <a:pt x="235038" y="1070711"/>
                  </a:lnTo>
                  <a:lnTo>
                    <a:pt x="261150" y="1070711"/>
                  </a:lnTo>
                  <a:lnTo>
                    <a:pt x="261150" y="1044600"/>
                  </a:lnTo>
                  <a:lnTo>
                    <a:pt x="287261" y="1044600"/>
                  </a:lnTo>
                  <a:lnTo>
                    <a:pt x="287261" y="1070711"/>
                  </a:lnTo>
                  <a:lnTo>
                    <a:pt x="313372" y="1070711"/>
                  </a:lnTo>
                  <a:lnTo>
                    <a:pt x="313372" y="1018476"/>
                  </a:lnTo>
                  <a:close/>
                </a:path>
                <a:path w="1071245" h="1071245">
                  <a:moveTo>
                    <a:pt x="391718" y="1044600"/>
                  </a:moveTo>
                  <a:lnTo>
                    <a:pt x="365607" y="1044600"/>
                  </a:lnTo>
                  <a:lnTo>
                    <a:pt x="365607" y="1070711"/>
                  </a:lnTo>
                  <a:lnTo>
                    <a:pt x="391718" y="1070711"/>
                  </a:lnTo>
                  <a:lnTo>
                    <a:pt x="391718" y="1044600"/>
                  </a:lnTo>
                  <a:close/>
                </a:path>
                <a:path w="1071245" h="1071245">
                  <a:moveTo>
                    <a:pt x="522287" y="992365"/>
                  </a:moveTo>
                  <a:lnTo>
                    <a:pt x="496176" y="992365"/>
                  </a:lnTo>
                  <a:lnTo>
                    <a:pt x="470065" y="992365"/>
                  </a:lnTo>
                  <a:lnTo>
                    <a:pt x="443941" y="992365"/>
                  </a:lnTo>
                  <a:lnTo>
                    <a:pt x="443941" y="1018476"/>
                  </a:lnTo>
                  <a:lnTo>
                    <a:pt x="470065" y="1018476"/>
                  </a:lnTo>
                  <a:lnTo>
                    <a:pt x="496176" y="1018476"/>
                  </a:lnTo>
                  <a:lnTo>
                    <a:pt x="522287" y="1018476"/>
                  </a:lnTo>
                  <a:lnTo>
                    <a:pt x="522287" y="992365"/>
                  </a:lnTo>
                  <a:close/>
                </a:path>
                <a:path w="1071245" h="1071245">
                  <a:moveTo>
                    <a:pt x="574522" y="1044600"/>
                  </a:moveTo>
                  <a:lnTo>
                    <a:pt x="548398" y="1044600"/>
                  </a:lnTo>
                  <a:lnTo>
                    <a:pt x="548398" y="1018476"/>
                  </a:lnTo>
                  <a:lnTo>
                    <a:pt x="522287" y="1018476"/>
                  </a:lnTo>
                  <a:lnTo>
                    <a:pt x="522287" y="1044600"/>
                  </a:lnTo>
                  <a:lnTo>
                    <a:pt x="496176" y="1044600"/>
                  </a:lnTo>
                  <a:lnTo>
                    <a:pt x="470065" y="1044600"/>
                  </a:lnTo>
                  <a:lnTo>
                    <a:pt x="443941" y="1044600"/>
                  </a:lnTo>
                  <a:lnTo>
                    <a:pt x="417830" y="1044600"/>
                  </a:lnTo>
                  <a:lnTo>
                    <a:pt x="417830" y="1070711"/>
                  </a:lnTo>
                  <a:lnTo>
                    <a:pt x="574522" y="1070711"/>
                  </a:lnTo>
                  <a:lnTo>
                    <a:pt x="574522" y="1044600"/>
                  </a:lnTo>
                  <a:close/>
                </a:path>
                <a:path w="1071245" h="1071245">
                  <a:moveTo>
                    <a:pt x="600633" y="1018476"/>
                  </a:moveTo>
                  <a:lnTo>
                    <a:pt x="574522" y="1018476"/>
                  </a:lnTo>
                  <a:lnTo>
                    <a:pt x="574522" y="1044600"/>
                  </a:lnTo>
                  <a:lnTo>
                    <a:pt x="600633" y="1044600"/>
                  </a:lnTo>
                  <a:lnTo>
                    <a:pt x="600633" y="1018476"/>
                  </a:lnTo>
                  <a:close/>
                </a:path>
                <a:path w="1071245" h="1071245">
                  <a:moveTo>
                    <a:pt x="783437" y="862431"/>
                  </a:moveTo>
                  <a:lnTo>
                    <a:pt x="757313" y="862431"/>
                  </a:lnTo>
                  <a:lnTo>
                    <a:pt x="757313" y="835761"/>
                  </a:lnTo>
                  <a:lnTo>
                    <a:pt x="731202" y="835761"/>
                  </a:lnTo>
                  <a:lnTo>
                    <a:pt x="705091" y="835761"/>
                  </a:lnTo>
                  <a:lnTo>
                    <a:pt x="705091" y="810361"/>
                  </a:lnTo>
                  <a:lnTo>
                    <a:pt x="678980" y="810361"/>
                  </a:lnTo>
                  <a:lnTo>
                    <a:pt x="652856" y="810361"/>
                  </a:lnTo>
                  <a:lnTo>
                    <a:pt x="652856" y="835761"/>
                  </a:lnTo>
                  <a:lnTo>
                    <a:pt x="626745" y="835761"/>
                  </a:lnTo>
                  <a:lnTo>
                    <a:pt x="626745" y="862431"/>
                  </a:lnTo>
                  <a:lnTo>
                    <a:pt x="600633" y="862431"/>
                  </a:lnTo>
                  <a:lnTo>
                    <a:pt x="600633" y="835761"/>
                  </a:lnTo>
                  <a:lnTo>
                    <a:pt x="574522" y="835761"/>
                  </a:lnTo>
                  <a:lnTo>
                    <a:pt x="548398" y="835761"/>
                  </a:lnTo>
                  <a:lnTo>
                    <a:pt x="548398" y="889101"/>
                  </a:lnTo>
                  <a:lnTo>
                    <a:pt x="548398" y="914501"/>
                  </a:lnTo>
                  <a:lnTo>
                    <a:pt x="548398" y="941171"/>
                  </a:lnTo>
                  <a:lnTo>
                    <a:pt x="548398" y="966254"/>
                  </a:lnTo>
                  <a:lnTo>
                    <a:pt x="522287" y="966254"/>
                  </a:lnTo>
                  <a:lnTo>
                    <a:pt x="522287" y="941171"/>
                  </a:lnTo>
                  <a:lnTo>
                    <a:pt x="548398" y="941171"/>
                  </a:lnTo>
                  <a:lnTo>
                    <a:pt x="548398" y="914501"/>
                  </a:lnTo>
                  <a:lnTo>
                    <a:pt x="522287" y="914501"/>
                  </a:lnTo>
                  <a:lnTo>
                    <a:pt x="522287" y="889101"/>
                  </a:lnTo>
                  <a:lnTo>
                    <a:pt x="548398" y="889101"/>
                  </a:lnTo>
                  <a:lnTo>
                    <a:pt x="548398" y="835761"/>
                  </a:lnTo>
                  <a:lnTo>
                    <a:pt x="548398" y="783691"/>
                  </a:lnTo>
                  <a:lnTo>
                    <a:pt x="522287" y="783691"/>
                  </a:lnTo>
                  <a:lnTo>
                    <a:pt x="522287" y="835761"/>
                  </a:lnTo>
                  <a:lnTo>
                    <a:pt x="496176" y="835761"/>
                  </a:lnTo>
                  <a:lnTo>
                    <a:pt x="496176" y="914501"/>
                  </a:lnTo>
                  <a:lnTo>
                    <a:pt x="470065" y="914501"/>
                  </a:lnTo>
                  <a:lnTo>
                    <a:pt x="470065" y="862431"/>
                  </a:lnTo>
                  <a:lnTo>
                    <a:pt x="443941" y="862431"/>
                  </a:lnTo>
                  <a:lnTo>
                    <a:pt x="443941" y="889101"/>
                  </a:lnTo>
                  <a:lnTo>
                    <a:pt x="417830" y="889101"/>
                  </a:lnTo>
                  <a:lnTo>
                    <a:pt x="391718" y="889101"/>
                  </a:lnTo>
                  <a:lnTo>
                    <a:pt x="391718" y="862431"/>
                  </a:lnTo>
                  <a:lnTo>
                    <a:pt x="365607" y="862431"/>
                  </a:lnTo>
                  <a:lnTo>
                    <a:pt x="365607" y="835761"/>
                  </a:lnTo>
                  <a:lnTo>
                    <a:pt x="339483" y="835761"/>
                  </a:lnTo>
                  <a:lnTo>
                    <a:pt x="313372" y="835761"/>
                  </a:lnTo>
                  <a:lnTo>
                    <a:pt x="313372" y="862431"/>
                  </a:lnTo>
                  <a:lnTo>
                    <a:pt x="339483" y="862431"/>
                  </a:lnTo>
                  <a:lnTo>
                    <a:pt x="339483" y="889101"/>
                  </a:lnTo>
                  <a:lnTo>
                    <a:pt x="365607" y="889101"/>
                  </a:lnTo>
                  <a:lnTo>
                    <a:pt x="365607" y="914501"/>
                  </a:lnTo>
                  <a:lnTo>
                    <a:pt x="339483" y="914501"/>
                  </a:lnTo>
                  <a:lnTo>
                    <a:pt x="339483" y="889101"/>
                  </a:lnTo>
                  <a:lnTo>
                    <a:pt x="313372" y="889101"/>
                  </a:lnTo>
                  <a:lnTo>
                    <a:pt x="313372" y="914501"/>
                  </a:lnTo>
                  <a:lnTo>
                    <a:pt x="287261" y="914501"/>
                  </a:lnTo>
                  <a:lnTo>
                    <a:pt x="287261" y="941171"/>
                  </a:lnTo>
                  <a:lnTo>
                    <a:pt x="261150" y="941171"/>
                  </a:lnTo>
                  <a:lnTo>
                    <a:pt x="261150" y="966254"/>
                  </a:lnTo>
                  <a:lnTo>
                    <a:pt x="235038" y="966254"/>
                  </a:lnTo>
                  <a:lnTo>
                    <a:pt x="235038" y="992365"/>
                  </a:lnTo>
                  <a:lnTo>
                    <a:pt x="261150" y="992365"/>
                  </a:lnTo>
                  <a:lnTo>
                    <a:pt x="261150" y="966571"/>
                  </a:lnTo>
                  <a:lnTo>
                    <a:pt x="287261" y="966571"/>
                  </a:lnTo>
                  <a:lnTo>
                    <a:pt x="313372" y="966571"/>
                  </a:lnTo>
                  <a:lnTo>
                    <a:pt x="313372" y="941171"/>
                  </a:lnTo>
                  <a:lnTo>
                    <a:pt x="339483" y="941171"/>
                  </a:lnTo>
                  <a:lnTo>
                    <a:pt x="365607" y="941171"/>
                  </a:lnTo>
                  <a:lnTo>
                    <a:pt x="365607" y="966254"/>
                  </a:lnTo>
                  <a:lnTo>
                    <a:pt x="339483" y="966254"/>
                  </a:lnTo>
                  <a:lnTo>
                    <a:pt x="339483" y="1018476"/>
                  </a:lnTo>
                  <a:lnTo>
                    <a:pt x="365607" y="1018476"/>
                  </a:lnTo>
                  <a:lnTo>
                    <a:pt x="391718" y="1018476"/>
                  </a:lnTo>
                  <a:lnTo>
                    <a:pt x="417830" y="1018476"/>
                  </a:lnTo>
                  <a:lnTo>
                    <a:pt x="417830" y="992365"/>
                  </a:lnTo>
                  <a:lnTo>
                    <a:pt x="391718" y="992365"/>
                  </a:lnTo>
                  <a:lnTo>
                    <a:pt x="365607" y="992365"/>
                  </a:lnTo>
                  <a:lnTo>
                    <a:pt x="365607" y="966571"/>
                  </a:lnTo>
                  <a:lnTo>
                    <a:pt x="391718" y="966571"/>
                  </a:lnTo>
                  <a:lnTo>
                    <a:pt x="391718" y="914501"/>
                  </a:lnTo>
                  <a:lnTo>
                    <a:pt x="417830" y="914501"/>
                  </a:lnTo>
                  <a:lnTo>
                    <a:pt x="443941" y="914501"/>
                  </a:lnTo>
                  <a:lnTo>
                    <a:pt x="443941" y="941171"/>
                  </a:lnTo>
                  <a:lnTo>
                    <a:pt x="470065" y="941171"/>
                  </a:lnTo>
                  <a:lnTo>
                    <a:pt x="470065" y="966571"/>
                  </a:lnTo>
                  <a:lnTo>
                    <a:pt x="496176" y="966571"/>
                  </a:lnTo>
                  <a:lnTo>
                    <a:pt x="522287" y="966571"/>
                  </a:lnTo>
                  <a:lnTo>
                    <a:pt x="522287" y="992365"/>
                  </a:lnTo>
                  <a:lnTo>
                    <a:pt x="548398" y="992365"/>
                  </a:lnTo>
                  <a:lnTo>
                    <a:pt x="548398" y="966571"/>
                  </a:lnTo>
                  <a:lnTo>
                    <a:pt x="574522" y="966571"/>
                  </a:lnTo>
                  <a:lnTo>
                    <a:pt x="574522" y="992365"/>
                  </a:lnTo>
                  <a:lnTo>
                    <a:pt x="548398" y="992365"/>
                  </a:lnTo>
                  <a:lnTo>
                    <a:pt x="548398" y="1018476"/>
                  </a:lnTo>
                  <a:lnTo>
                    <a:pt x="574522" y="1018476"/>
                  </a:lnTo>
                  <a:lnTo>
                    <a:pt x="574522" y="993241"/>
                  </a:lnTo>
                  <a:lnTo>
                    <a:pt x="600633" y="993241"/>
                  </a:lnTo>
                  <a:lnTo>
                    <a:pt x="600633" y="966571"/>
                  </a:lnTo>
                  <a:lnTo>
                    <a:pt x="626745" y="966571"/>
                  </a:lnTo>
                  <a:lnTo>
                    <a:pt x="626745" y="941171"/>
                  </a:lnTo>
                  <a:lnTo>
                    <a:pt x="600633" y="941171"/>
                  </a:lnTo>
                  <a:lnTo>
                    <a:pt x="600633" y="914501"/>
                  </a:lnTo>
                  <a:lnTo>
                    <a:pt x="574522" y="914501"/>
                  </a:lnTo>
                  <a:lnTo>
                    <a:pt x="574522" y="889101"/>
                  </a:lnTo>
                  <a:lnTo>
                    <a:pt x="600633" y="889101"/>
                  </a:lnTo>
                  <a:lnTo>
                    <a:pt x="626745" y="889101"/>
                  </a:lnTo>
                  <a:lnTo>
                    <a:pt x="652856" y="889101"/>
                  </a:lnTo>
                  <a:lnTo>
                    <a:pt x="652856" y="862431"/>
                  </a:lnTo>
                  <a:lnTo>
                    <a:pt x="678980" y="862431"/>
                  </a:lnTo>
                  <a:lnTo>
                    <a:pt x="705091" y="862431"/>
                  </a:lnTo>
                  <a:lnTo>
                    <a:pt x="705091" y="914501"/>
                  </a:lnTo>
                  <a:lnTo>
                    <a:pt x="731202" y="914501"/>
                  </a:lnTo>
                  <a:lnTo>
                    <a:pt x="731202" y="966571"/>
                  </a:lnTo>
                  <a:lnTo>
                    <a:pt x="705091" y="966571"/>
                  </a:lnTo>
                  <a:lnTo>
                    <a:pt x="678980" y="966571"/>
                  </a:lnTo>
                  <a:lnTo>
                    <a:pt x="678980" y="1018476"/>
                  </a:lnTo>
                  <a:lnTo>
                    <a:pt x="652856" y="1018476"/>
                  </a:lnTo>
                  <a:lnTo>
                    <a:pt x="652856" y="992365"/>
                  </a:lnTo>
                  <a:lnTo>
                    <a:pt x="626745" y="992365"/>
                  </a:lnTo>
                  <a:lnTo>
                    <a:pt x="626745" y="1070711"/>
                  </a:lnTo>
                  <a:lnTo>
                    <a:pt x="652856" y="1070711"/>
                  </a:lnTo>
                  <a:lnTo>
                    <a:pt x="678980" y="1070711"/>
                  </a:lnTo>
                  <a:lnTo>
                    <a:pt x="678980" y="1018641"/>
                  </a:lnTo>
                  <a:lnTo>
                    <a:pt x="705091" y="1018641"/>
                  </a:lnTo>
                  <a:lnTo>
                    <a:pt x="705091" y="1045311"/>
                  </a:lnTo>
                  <a:lnTo>
                    <a:pt x="731202" y="1045311"/>
                  </a:lnTo>
                  <a:lnTo>
                    <a:pt x="731202" y="1070711"/>
                  </a:lnTo>
                  <a:lnTo>
                    <a:pt x="757313" y="1070711"/>
                  </a:lnTo>
                  <a:lnTo>
                    <a:pt x="757313" y="966571"/>
                  </a:lnTo>
                  <a:lnTo>
                    <a:pt x="783437" y="966571"/>
                  </a:lnTo>
                  <a:lnTo>
                    <a:pt x="783437" y="914501"/>
                  </a:lnTo>
                  <a:lnTo>
                    <a:pt x="757313" y="914501"/>
                  </a:lnTo>
                  <a:lnTo>
                    <a:pt x="757313" y="889101"/>
                  </a:lnTo>
                  <a:lnTo>
                    <a:pt x="783437" y="889101"/>
                  </a:lnTo>
                  <a:lnTo>
                    <a:pt x="783437" y="862431"/>
                  </a:lnTo>
                  <a:close/>
                </a:path>
                <a:path w="1071245" h="1071245">
                  <a:moveTo>
                    <a:pt x="809548" y="992365"/>
                  </a:moveTo>
                  <a:lnTo>
                    <a:pt x="783437" y="992365"/>
                  </a:lnTo>
                  <a:lnTo>
                    <a:pt x="783437" y="1044600"/>
                  </a:lnTo>
                  <a:lnTo>
                    <a:pt x="809548" y="1044600"/>
                  </a:lnTo>
                  <a:lnTo>
                    <a:pt x="809548" y="992365"/>
                  </a:lnTo>
                  <a:close/>
                </a:path>
                <a:path w="1071245" h="1071245">
                  <a:moveTo>
                    <a:pt x="887882" y="992365"/>
                  </a:moveTo>
                  <a:lnTo>
                    <a:pt x="861771" y="992365"/>
                  </a:lnTo>
                  <a:lnTo>
                    <a:pt x="861771" y="1018476"/>
                  </a:lnTo>
                  <a:lnTo>
                    <a:pt x="835660" y="1018476"/>
                  </a:lnTo>
                  <a:lnTo>
                    <a:pt x="835660" y="1070711"/>
                  </a:lnTo>
                  <a:lnTo>
                    <a:pt x="861771" y="1070711"/>
                  </a:lnTo>
                  <a:lnTo>
                    <a:pt x="861771" y="1044600"/>
                  </a:lnTo>
                  <a:lnTo>
                    <a:pt x="887882" y="1044600"/>
                  </a:lnTo>
                  <a:lnTo>
                    <a:pt x="887882" y="992365"/>
                  </a:lnTo>
                  <a:close/>
                </a:path>
                <a:path w="1071245" h="1071245">
                  <a:moveTo>
                    <a:pt x="914006" y="1044600"/>
                  </a:moveTo>
                  <a:lnTo>
                    <a:pt x="887882" y="1044600"/>
                  </a:lnTo>
                  <a:lnTo>
                    <a:pt x="887882" y="1070711"/>
                  </a:lnTo>
                  <a:lnTo>
                    <a:pt x="914006" y="1070711"/>
                  </a:lnTo>
                  <a:lnTo>
                    <a:pt x="914006" y="1044600"/>
                  </a:lnTo>
                  <a:close/>
                </a:path>
                <a:path w="1071245" h="1071245">
                  <a:moveTo>
                    <a:pt x="914006" y="887907"/>
                  </a:moveTo>
                  <a:lnTo>
                    <a:pt x="887882" y="887907"/>
                  </a:lnTo>
                  <a:lnTo>
                    <a:pt x="887882" y="914019"/>
                  </a:lnTo>
                  <a:lnTo>
                    <a:pt x="914006" y="914019"/>
                  </a:lnTo>
                  <a:lnTo>
                    <a:pt x="914006" y="887907"/>
                  </a:lnTo>
                  <a:close/>
                </a:path>
                <a:path w="1071245" h="1071245">
                  <a:moveTo>
                    <a:pt x="992339" y="1044600"/>
                  </a:moveTo>
                  <a:lnTo>
                    <a:pt x="966228" y="1044600"/>
                  </a:lnTo>
                  <a:lnTo>
                    <a:pt x="940117" y="1044600"/>
                  </a:lnTo>
                  <a:lnTo>
                    <a:pt x="940117" y="1070711"/>
                  </a:lnTo>
                  <a:lnTo>
                    <a:pt x="966228" y="1070711"/>
                  </a:lnTo>
                  <a:lnTo>
                    <a:pt x="992339" y="1070711"/>
                  </a:lnTo>
                  <a:lnTo>
                    <a:pt x="992339" y="1044600"/>
                  </a:lnTo>
                  <a:close/>
                </a:path>
                <a:path w="1071245" h="1071245">
                  <a:moveTo>
                    <a:pt x="992339" y="992365"/>
                  </a:moveTo>
                  <a:lnTo>
                    <a:pt x="966228" y="992365"/>
                  </a:lnTo>
                  <a:lnTo>
                    <a:pt x="966228" y="966470"/>
                  </a:lnTo>
                  <a:lnTo>
                    <a:pt x="966228" y="966254"/>
                  </a:lnTo>
                  <a:lnTo>
                    <a:pt x="966228" y="835660"/>
                  </a:lnTo>
                  <a:lnTo>
                    <a:pt x="940117" y="835660"/>
                  </a:lnTo>
                  <a:lnTo>
                    <a:pt x="940117" y="862330"/>
                  </a:lnTo>
                  <a:lnTo>
                    <a:pt x="940117" y="939800"/>
                  </a:lnTo>
                  <a:lnTo>
                    <a:pt x="861771" y="939800"/>
                  </a:lnTo>
                  <a:lnTo>
                    <a:pt x="861771" y="862330"/>
                  </a:lnTo>
                  <a:lnTo>
                    <a:pt x="940117" y="862330"/>
                  </a:lnTo>
                  <a:lnTo>
                    <a:pt x="940117" y="835660"/>
                  </a:lnTo>
                  <a:lnTo>
                    <a:pt x="835660" y="835660"/>
                  </a:lnTo>
                  <a:lnTo>
                    <a:pt x="835660" y="862330"/>
                  </a:lnTo>
                  <a:lnTo>
                    <a:pt x="835660" y="939800"/>
                  </a:lnTo>
                  <a:lnTo>
                    <a:pt x="835660" y="966470"/>
                  </a:lnTo>
                  <a:lnTo>
                    <a:pt x="914006" y="966470"/>
                  </a:lnTo>
                  <a:lnTo>
                    <a:pt x="914006" y="992365"/>
                  </a:lnTo>
                  <a:lnTo>
                    <a:pt x="940117" y="992365"/>
                  </a:lnTo>
                  <a:lnTo>
                    <a:pt x="940117" y="1018476"/>
                  </a:lnTo>
                  <a:lnTo>
                    <a:pt x="966228" y="1018476"/>
                  </a:lnTo>
                  <a:lnTo>
                    <a:pt x="992339" y="1018476"/>
                  </a:lnTo>
                  <a:lnTo>
                    <a:pt x="992339" y="992365"/>
                  </a:lnTo>
                  <a:close/>
                </a:path>
                <a:path w="1071245" h="1071245">
                  <a:moveTo>
                    <a:pt x="1018463" y="52260"/>
                  </a:moveTo>
                  <a:lnTo>
                    <a:pt x="940117" y="52260"/>
                  </a:lnTo>
                  <a:lnTo>
                    <a:pt x="940117" y="130594"/>
                  </a:lnTo>
                  <a:lnTo>
                    <a:pt x="1018463" y="130594"/>
                  </a:lnTo>
                  <a:lnTo>
                    <a:pt x="1018463" y="52260"/>
                  </a:lnTo>
                  <a:close/>
                </a:path>
                <a:path w="1071245" h="1071245">
                  <a:moveTo>
                    <a:pt x="1070686" y="1044600"/>
                  </a:moveTo>
                  <a:lnTo>
                    <a:pt x="1044575" y="1044600"/>
                  </a:lnTo>
                  <a:lnTo>
                    <a:pt x="1044575" y="1070711"/>
                  </a:lnTo>
                  <a:lnTo>
                    <a:pt x="1070686" y="1070711"/>
                  </a:lnTo>
                  <a:lnTo>
                    <a:pt x="1070686" y="1044600"/>
                  </a:lnTo>
                  <a:close/>
                </a:path>
                <a:path w="1071245" h="1071245">
                  <a:moveTo>
                    <a:pt x="1070686" y="966254"/>
                  </a:moveTo>
                  <a:lnTo>
                    <a:pt x="1044575" y="966254"/>
                  </a:lnTo>
                  <a:lnTo>
                    <a:pt x="1018463" y="966254"/>
                  </a:lnTo>
                  <a:lnTo>
                    <a:pt x="1018463" y="1018476"/>
                  </a:lnTo>
                  <a:lnTo>
                    <a:pt x="1044575" y="1018476"/>
                  </a:lnTo>
                  <a:lnTo>
                    <a:pt x="1070686" y="1018476"/>
                  </a:lnTo>
                  <a:lnTo>
                    <a:pt x="1070686" y="966254"/>
                  </a:lnTo>
                  <a:close/>
                </a:path>
                <a:path w="1071245" h="1071245">
                  <a:moveTo>
                    <a:pt x="1070686" y="0"/>
                  </a:moveTo>
                  <a:lnTo>
                    <a:pt x="1044575" y="0"/>
                  </a:lnTo>
                  <a:lnTo>
                    <a:pt x="1044575" y="26670"/>
                  </a:lnTo>
                  <a:lnTo>
                    <a:pt x="1044575" y="156210"/>
                  </a:lnTo>
                  <a:lnTo>
                    <a:pt x="914006" y="156210"/>
                  </a:lnTo>
                  <a:lnTo>
                    <a:pt x="914006" y="26670"/>
                  </a:lnTo>
                  <a:lnTo>
                    <a:pt x="1044575" y="26670"/>
                  </a:lnTo>
                  <a:lnTo>
                    <a:pt x="1044575" y="0"/>
                  </a:lnTo>
                  <a:lnTo>
                    <a:pt x="887882" y="0"/>
                  </a:lnTo>
                  <a:lnTo>
                    <a:pt x="887882" y="26670"/>
                  </a:lnTo>
                  <a:lnTo>
                    <a:pt x="887882" y="156210"/>
                  </a:lnTo>
                  <a:lnTo>
                    <a:pt x="887882" y="182880"/>
                  </a:lnTo>
                  <a:lnTo>
                    <a:pt x="1070686" y="182880"/>
                  </a:lnTo>
                  <a:lnTo>
                    <a:pt x="1070686" y="156718"/>
                  </a:lnTo>
                  <a:lnTo>
                    <a:pt x="1070686" y="156210"/>
                  </a:lnTo>
                  <a:lnTo>
                    <a:pt x="1070686" y="26670"/>
                  </a:lnTo>
                  <a:lnTo>
                    <a:pt x="1070686" y="26136"/>
                  </a:lnTo>
                  <a:lnTo>
                    <a:pt x="107068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4752" y="3506674"/>
              <a:ext cx="78740" cy="78740"/>
            </a:xfrm>
            <a:custGeom>
              <a:avLst/>
              <a:gdLst/>
              <a:ahLst/>
              <a:cxnLst/>
              <a:rect l="l" t="t" r="r" b="b"/>
              <a:pathLst>
                <a:path w="78740" h="78739">
                  <a:moveTo>
                    <a:pt x="78342" y="0"/>
                  </a:moveTo>
                  <a:lnTo>
                    <a:pt x="0" y="0"/>
                  </a:lnTo>
                  <a:lnTo>
                    <a:pt x="0" y="78342"/>
                  </a:lnTo>
                  <a:lnTo>
                    <a:pt x="78342" y="78342"/>
                  </a:lnTo>
                  <a:lnTo>
                    <a:pt x="7834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57618" y="6850130"/>
              <a:ext cx="1978660" cy="0"/>
            </a:xfrm>
            <a:custGeom>
              <a:avLst/>
              <a:gdLst/>
              <a:ahLst/>
              <a:cxnLst/>
              <a:rect l="l" t="t" r="r" b="b"/>
              <a:pathLst>
                <a:path w="1978659">
                  <a:moveTo>
                    <a:pt x="0" y="0"/>
                  </a:moveTo>
                  <a:lnTo>
                    <a:pt x="1589839" y="0"/>
                  </a:lnTo>
                </a:path>
                <a:path w="1978659">
                  <a:moveTo>
                    <a:pt x="1700766" y="0"/>
                  </a:moveTo>
                  <a:lnTo>
                    <a:pt x="1978049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45655" y="6849618"/>
              <a:ext cx="6858000" cy="1905"/>
            </a:xfrm>
            <a:custGeom>
              <a:avLst/>
              <a:gdLst/>
              <a:ahLst/>
              <a:cxnLst/>
              <a:rect l="l" t="t" r="r" b="b"/>
              <a:pathLst>
                <a:path w="6858000" h="1904">
                  <a:moveTo>
                    <a:pt x="6857808" y="0"/>
                  </a:moveTo>
                  <a:lnTo>
                    <a:pt x="6194494" y="0"/>
                  </a:lnTo>
                </a:path>
                <a:path w="6858000" h="1904">
                  <a:moveTo>
                    <a:pt x="894815" y="1353"/>
                  </a:moveTo>
                  <a:lnTo>
                    <a:pt x="0" y="1353"/>
                  </a:lnTo>
                </a:path>
                <a:path w="6858000" h="1904">
                  <a:moveTo>
                    <a:pt x="1223777" y="1041"/>
                  </a:moveTo>
                  <a:lnTo>
                    <a:pt x="958546" y="1041"/>
                  </a:lnTo>
                </a:path>
                <a:path w="6858000" h="1904">
                  <a:moveTo>
                    <a:pt x="2037509" y="1738"/>
                  </a:moveTo>
                  <a:lnTo>
                    <a:pt x="1350878" y="1738"/>
                  </a:lnTo>
                </a:path>
                <a:path w="6858000" h="1904">
                  <a:moveTo>
                    <a:pt x="2398153" y="1041"/>
                  </a:moveTo>
                  <a:lnTo>
                    <a:pt x="2132924" y="1041"/>
                  </a:lnTo>
                </a:path>
                <a:path w="6858000" h="1904">
                  <a:moveTo>
                    <a:pt x="3690143" y="1738"/>
                  </a:moveTo>
                  <a:lnTo>
                    <a:pt x="2525259" y="1738"/>
                  </a:lnTo>
                </a:path>
                <a:path w="6858000" h="1904">
                  <a:moveTo>
                    <a:pt x="4020897" y="1041"/>
                  </a:moveTo>
                  <a:lnTo>
                    <a:pt x="3755666" y="1041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67885" y="4706812"/>
              <a:ext cx="6009005" cy="4281805"/>
            </a:xfrm>
            <a:custGeom>
              <a:avLst/>
              <a:gdLst/>
              <a:ahLst/>
              <a:cxnLst/>
              <a:rect l="l" t="t" r="r" b="b"/>
              <a:pathLst>
                <a:path w="6009005" h="4281805">
                  <a:moveTo>
                    <a:pt x="3004433" y="4281285"/>
                  </a:moveTo>
                  <a:lnTo>
                    <a:pt x="3060877" y="4280915"/>
                  </a:lnTo>
                  <a:lnTo>
                    <a:pt x="3117069" y="4279809"/>
                  </a:lnTo>
                  <a:lnTo>
                    <a:pt x="3172999" y="4277973"/>
                  </a:lnTo>
                  <a:lnTo>
                    <a:pt x="3228658" y="4275414"/>
                  </a:lnTo>
                  <a:lnTo>
                    <a:pt x="3284038" y="4272138"/>
                  </a:lnTo>
                  <a:lnTo>
                    <a:pt x="3339128" y="4268152"/>
                  </a:lnTo>
                  <a:lnTo>
                    <a:pt x="3393921" y="4263462"/>
                  </a:lnTo>
                  <a:lnTo>
                    <a:pt x="3448407" y="4258075"/>
                  </a:lnTo>
                  <a:lnTo>
                    <a:pt x="3502577" y="4251997"/>
                  </a:lnTo>
                  <a:lnTo>
                    <a:pt x="3556422" y="4245235"/>
                  </a:lnTo>
                  <a:lnTo>
                    <a:pt x="3609932" y="4237795"/>
                  </a:lnTo>
                  <a:lnTo>
                    <a:pt x="3663099" y="4229683"/>
                  </a:lnTo>
                  <a:lnTo>
                    <a:pt x="3715914" y="4220907"/>
                  </a:lnTo>
                  <a:lnTo>
                    <a:pt x="3768368" y="4211472"/>
                  </a:lnTo>
                  <a:lnTo>
                    <a:pt x="3820451" y="4201385"/>
                  </a:lnTo>
                  <a:lnTo>
                    <a:pt x="3872154" y="4190652"/>
                  </a:lnTo>
                  <a:lnTo>
                    <a:pt x="3923469" y="4179281"/>
                  </a:lnTo>
                  <a:lnTo>
                    <a:pt x="3974386" y="4167276"/>
                  </a:lnTo>
                  <a:lnTo>
                    <a:pt x="4024896" y="4154646"/>
                  </a:lnTo>
                  <a:lnTo>
                    <a:pt x="4074991" y="4141396"/>
                  </a:lnTo>
                  <a:lnTo>
                    <a:pt x="4124660" y="4127533"/>
                  </a:lnTo>
                  <a:lnTo>
                    <a:pt x="4173895" y="4113063"/>
                  </a:lnTo>
                  <a:lnTo>
                    <a:pt x="4222688" y="4097992"/>
                  </a:lnTo>
                  <a:lnTo>
                    <a:pt x="4271028" y="4082328"/>
                  </a:lnTo>
                  <a:lnTo>
                    <a:pt x="4318906" y="4066077"/>
                  </a:lnTo>
                  <a:lnTo>
                    <a:pt x="4366315" y="4049244"/>
                  </a:lnTo>
                  <a:lnTo>
                    <a:pt x="4413244" y="4031838"/>
                  </a:lnTo>
                  <a:lnTo>
                    <a:pt x="4459684" y="4013863"/>
                  </a:lnTo>
                  <a:lnTo>
                    <a:pt x="4505627" y="3995327"/>
                  </a:lnTo>
                  <a:lnTo>
                    <a:pt x="4551064" y="3976236"/>
                  </a:lnTo>
                  <a:lnTo>
                    <a:pt x="4595984" y="3956596"/>
                  </a:lnTo>
                  <a:lnTo>
                    <a:pt x="4640380" y="3936414"/>
                  </a:lnTo>
                  <a:lnTo>
                    <a:pt x="4684242" y="3915697"/>
                  </a:lnTo>
                  <a:lnTo>
                    <a:pt x="4727561" y="3894450"/>
                  </a:lnTo>
                  <a:lnTo>
                    <a:pt x="4770327" y="3872681"/>
                  </a:lnTo>
                  <a:lnTo>
                    <a:pt x="4812533" y="3850396"/>
                  </a:lnTo>
                  <a:lnTo>
                    <a:pt x="4854169" y="3827600"/>
                  </a:lnTo>
                  <a:lnTo>
                    <a:pt x="4895225" y="3804302"/>
                  </a:lnTo>
                  <a:lnTo>
                    <a:pt x="4935693" y="3780507"/>
                  </a:lnTo>
                  <a:lnTo>
                    <a:pt x="4975563" y="3756221"/>
                  </a:lnTo>
                  <a:lnTo>
                    <a:pt x="5014827" y="3731452"/>
                  </a:lnTo>
                  <a:lnTo>
                    <a:pt x="5053476" y="3706205"/>
                  </a:lnTo>
                  <a:lnTo>
                    <a:pt x="5091500" y="3680487"/>
                  </a:lnTo>
                  <a:lnTo>
                    <a:pt x="5128890" y="3654305"/>
                  </a:lnTo>
                  <a:lnTo>
                    <a:pt x="5165637" y="3627665"/>
                  </a:lnTo>
                  <a:lnTo>
                    <a:pt x="5201732" y="3600573"/>
                  </a:lnTo>
                  <a:lnTo>
                    <a:pt x="5237167" y="3573036"/>
                  </a:lnTo>
                  <a:lnTo>
                    <a:pt x="5271931" y="3545061"/>
                  </a:lnTo>
                  <a:lnTo>
                    <a:pt x="5306016" y="3516653"/>
                  </a:lnTo>
                  <a:lnTo>
                    <a:pt x="5339413" y="3487820"/>
                  </a:lnTo>
                  <a:lnTo>
                    <a:pt x="5372113" y="3458568"/>
                  </a:lnTo>
                  <a:lnTo>
                    <a:pt x="5404106" y="3428903"/>
                  </a:lnTo>
                  <a:lnTo>
                    <a:pt x="5435384" y="3398831"/>
                  </a:lnTo>
                  <a:lnTo>
                    <a:pt x="5465938" y="3368360"/>
                  </a:lnTo>
                  <a:lnTo>
                    <a:pt x="5495758" y="3337496"/>
                  </a:lnTo>
                  <a:lnTo>
                    <a:pt x="5524835" y="3306245"/>
                  </a:lnTo>
                  <a:lnTo>
                    <a:pt x="5553160" y="3274613"/>
                  </a:lnTo>
                  <a:lnTo>
                    <a:pt x="5580725" y="3242607"/>
                  </a:lnTo>
                  <a:lnTo>
                    <a:pt x="5607520" y="3210234"/>
                  </a:lnTo>
                  <a:lnTo>
                    <a:pt x="5633536" y="3177500"/>
                  </a:lnTo>
                  <a:lnTo>
                    <a:pt x="5658764" y="3144411"/>
                  </a:lnTo>
                  <a:lnTo>
                    <a:pt x="5683194" y="3110975"/>
                  </a:lnTo>
                  <a:lnTo>
                    <a:pt x="5706819" y="3077197"/>
                  </a:lnTo>
                  <a:lnTo>
                    <a:pt x="5729628" y="3043083"/>
                  </a:lnTo>
                  <a:lnTo>
                    <a:pt x="5751613" y="3008641"/>
                  </a:lnTo>
                  <a:lnTo>
                    <a:pt x="5772764" y="2973877"/>
                  </a:lnTo>
                  <a:lnTo>
                    <a:pt x="5793073" y="2938797"/>
                  </a:lnTo>
                  <a:lnTo>
                    <a:pt x="5812531" y="2903408"/>
                  </a:lnTo>
                  <a:lnTo>
                    <a:pt x="5831127" y="2867716"/>
                  </a:lnTo>
                  <a:lnTo>
                    <a:pt x="5848854" y="2831728"/>
                  </a:lnTo>
                  <a:lnTo>
                    <a:pt x="5865702" y="2795450"/>
                  </a:lnTo>
                  <a:lnTo>
                    <a:pt x="5881663" y="2758888"/>
                  </a:lnTo>
                  <a:lnTo>
                    <a:pt x="5896726" y="2722050"/>
                  </a:lnTo>
                  <a:lnTo>
                    <a:pt x="5910883" y="2684941"/>
                  </a:lnTo>
                  <a:lnTo>
                    <a:pt x="5924125" y="2647568"/>
                  </a:lnTo>
                  <a:lnTo>
                    <a:pt x="5936443" y="2609938"/>
                  </a:lnTo>
                  <a:lnTo>
                    <a:pt x="5947828" y="2572057"/>
                  </a:lnTo>
                  <a:lnTo>
                    <a:pt x="5958270" y="2533931"/>
                  </a:lnTo>
                  <a:lnTo>
                    <a:pt x="5967761" y="2495567"/>
                  </a:lnTo>
                  <a:lnTo>
                    <a:pt x="5976292" y="2456971"/>
                  </a:lnTo>
                  <a:lnTo>
                    <a:pt x="5983852" y="2418150"/>
                  </a:lnTo>
                  <a:lnTo>
                    <a:pt x="5990435" y="2379111"/>
                  </a:lnTo>
                  <a:lnTo>
                    <a:pt x="5996029" y="2339859"/>
                  </a:lnTo>
                  <a:lnTo>
                    <a:pt x="6000627" y="2300401"/>
                  </a:lnTo>
                  <a:lnTo>
                    <a:pt x="6004218" y="2260745"/>
                  </a:lnTo>
                  <a:lnTo>
                    <a:pt x="6006795" y="2220895"/>
                  </a:lnTo>
                  <a:lnTo>
                    <a:pt x="6008348" y="2180859"/>
                  </a:lnTo>
                  <a:lnTo>
                    <a:pt x="6008867" y="2140643"/>
                  </a:lnTo>
                  <a:lnTo>
                    <a:pt x="6008348" y="2100427"/>
                  </a:lnTo>
                  <a:lnTo>
                    <a:pt x="6006795" y="2060391"/>
                  </a:lnTo>
                  <a:lnTo>
                    <a:pt x="6004218" y="2020541"/>
                  </a:lnTo>
                  <a:lnTo>
                    <a:pt x="6000627" y="1980884"/>
                  </a:lnTo>
                  <a:lnTo>
                    <a:pt x="5996029" y="1941427"/>
                  </a:lnTo>
                  <a:lnTo>
                    <a:pt x="5990435" y="1902175"/>
                  </a:lnTo>
                  <a:lnTo>
                    <a:pt x="5983852" y="1863135"/>
                  </a:lnTo>
                  <a:lnTo>
                    <a:pt x="5976292" y="1824314"/>
                  </a:lnTo>
                  <a:lnTo>
                    <a:pt x="5967761" y="1785719"/>
                  </a:lnTo>
                  <a:lnTo>
                    <a:pt x="5958270" y="1747355"/>
                  </a:lnTo>
                  <a:lnTo>
                    <a:pt x="5947828" y="1709229"/>
                  </a:lnTo>
                  <a:lnTo>
                    <a:pt x="5936443" y="1671347"/>
                  </a:lnTo>
                  <a:lnTo>
                    <a:pt x="5924125" y="1633717"/>
                  </a:lnTo>
                  <a:lnTo>
                    <a:pt x="5910883" y="1596344"/>
                  </a:lnTo>
                  <a:lnTo>
                    <a:pt x="5896726" y="1559235"/>
                  </a:lnTo>
                  <a:lnTo>
                    <a:pt x="5881663" y="1522397"/>
                  </a:lnTo>
                  <a:lnTo>
                    <a:pt x="5865702" y="1485835"/>
                  </a:lnTo>
                  <a:lnTo>
                    <a:pt x="5848854" y="1449557"/>
                  </a:lnTo>
                  <a:lnTo>
                    <a:pt x="5831127" y="1413569"/>
                  </a:lnTo>
                  <a:lnTo>
                    <a:pt x="5812531" y="1377877"/>
                  </a:lnTo>
                  <a:lnTo>
                    <a:pt x="5793073" y="1342488"/>
                  </a:lnTo>
                  <a:lnTo>
                    <a:pt x="5772764" y="1307408"/>
                  </a:lnTo>
                  <a:lnTo>
                    <a:pt x="5751613" y="1272644"/>
                  </a:lnTo>
                  <a:lnTo>
                    <a:pt x="5729628" y="1238202"/>
                  </a:lnTo>
                  <a:lnTo>
                    <a:pt x="5706819" y="1204088"/>
                  </a:lnTo>
                  <a:lnTo>
                    <a:pt x="5683194" y="1170310"/>
                  </a:lnTo>
                  <a:lnTo>
                    <a:pt x="5658764" y="1136874"/>
                  </a:lnTo>
                  <a:lnTo>
                    <a:pt x="5633536" y="1103785"/>
                  </a:lnTo>
                  <a:lnTo>
                    <a:pt x="5607520" y="1071051"/>
                  </a:lnTo>
                  <a:lnTo>
                    <a:pt x="5580725" y="1038678"/>
                  </a:lnTo>
                  <a:lnTo>
                    <a:pt x="5553160" y="1006672"/>
                  </a:lnTo>
                  <a:lnTo>
                    <a:pt x="5524835" y="975040"/>
                  </a:lnTo>
                  <a:lnTo>
                    <a:pt x="5495758" y="943789"/>
                  </a:lnTo>
                  <a:lnTo>
                    <a:pt x="5465938" y="912925"/>
                  </a:lnTo>
                  <a:lnTo>
                    <a:pt x="5435384" y="882453"/>
                  </a:lnTo>
                  <a:lnTo>
                    <a:pt x="5404106" y="852382"/>
                  </a:lnTo>
                  <a:lnTo>
                    <a:pt x="5372113" y="822717"/>
                  </a:lnTo>
                  <a:lnTo>
                    <a:pt x="5339413" y="793465"/>
                  </a:lnTo>
                  <a:lnTo>
                    <a:pt x="5306016" y="764631"/>
                  </a:lnTo>
                  <a:lnTo>
                    <a:pt x="5271931" y="736224"/>
                  </a:lnTo>
                  <a:lnTo>
                    <a:pt x="5237167" y="708248"/>
                  </a:lnTo>
                  <a:lnTo>
                    <a:pt x="5201732" y="680712"/>
                  </a:lnTo>
                  <a:lnTo>
                    <a:pt x="5165637" y="653620"/>
                  </a:lnTo>
                  <a:lnTo>
                    <a:pt x="5128890" y="626980"/>
                  </a:lnTo>
                  <a:lnTo>
                    <a:pt x="5091500" y="600797"/>
                  </a:lnTo>
                  <a:lnTo>
                    <a:pt x="5053476" y="575080"/>
                  </a:lnTo>
                  <a:lnTo>
                    <a:pt x="5014827" y="549833"/>
                  </a:lnTo>
                  <a:lnTo>
                    <a:pt x="4975563" y="525063"/>
                  </a:lnTo>
                  <a:lnTo>
                    <a:pt x="4935693" y="500778"/>
                  </a:lnTo>
                  <a:lnTo>
                    <a:pt x="4895225" y="476983"/>
                  </a:lnTo>
                  <a:lnTo>
                    <a:pt x="4854169" y="453684"/>
                  </a:lnTo>
                  <a:lnTo>
                    <a:pt x="4812533" y="430889"/>
                  </a:lnTo>
                  <a:lnTo>
                    <a:pt x="4770327" y="408604"/>
                  </a:lnTo>
                  <a:lnTo>
                    <a:pt x="4727561" y="386834"/>
                  </a:lnTo>
                  <a:lnTo>
                    <a:pt x="4684242" y="365588"/>
                  </a:lnTo>
                  <a:lnTo>
                    <a:pt x="4640380" y="344870"/>
                  </a:lnTo>
                  <a:lnTo>
                    <a:pt x="4595984" y="324689"/>
                  </a:lnTo>
                  <a:lnTo>
                    <a:pt x="4551064" y="305049"/>
                  </a:lnTo>
                  <a:lnTo>
                    <a:pt x="4505627" y="285958"/>
                  </a:lnTo>
                  <a:lnTo>
                    <a:pt x="4459684" y="267422"/>
                  </a:lnTo>
                  <a:lnTo>
                    <a:pt x="4413244" y="249447"/>
                  </a:lnTo>
                  <a:lnTo>
                    <a:pt x="4366315" y="232040"/>
                  </a:lnTo>
                  <a:lnTo>
                    <a:pt x="4318906" y="215208"/>
                  </a:lnTo>
                  <a:lnTo>
                    <a:pt x="4271028" y="198956"/>
                  </a:lnTo>
                  <a:lnTo>
                    <a:pt x="4222688" y="183292"/>
                  </a:lnTo>
                  <a:lnTo>
                    <a:pt x="4173895" y="168222"/>
                  </a:lnTo>
                  <a:lnTo>
                    <a:pt x="4124660" y="153752"/>
                  </a:lnTo>
                  <a:lnTo>
                    <a:pt x="4074991" y="139889"/>
                  </a:lnTo>
                  <a:lnTo>
                    <a:pt x="4024896" y="126639"/>
                  </a:lnTo>
                  <a:lnTo>
                    <a:pt x="3974386" y="114008"/>
                  </a:lnTo>
                  <a:lnTo>
                    <a:pt x="3923469" y="102004"/>
                  </a:lnTo>
                  <a:lnTo>
                    <a:pt x="3872154" y="90632"/>
                  </a:lnTo>
                  <a:lnTo>
                    <a:pt x="3820451" y="79900"/>
                  </a:lnTo>
                  <a:lnTo>
                    <a:pt x="3768368" y="69813"/>
                  </a:lnTo>
                  <a:lnTo>
                    <a:pt x="3715914" y="60378"/>
                  </a:lnTo>
                  <a:lnTo>
                    <a:pt x="3663099" y="51601"/>
                  </a:lnTo>
                  <a:lnTo>
                    <a:pt x="3609932" y="43490"/>
                  </a:lnTo>
                  <a:lnTo>
                    <a:pt x="3556422" y="36050"/>
                  </a:lnTo>
                  <a:lnTo>
                    <a:pt x="3502577" y="29287"/>
                  </a:lnTo>
                  <a:lnTo>
                    <a:pt x="3448407" y="23210"/>
                  </a:lnTo>
                  <a:lnTo>
                    <a:pt x="3393921" y="17823"/>
                  </a:lnTo>
                  <a:lnTo>
                    <a:pt x="3339128" y="13133"/>
                  </a:lnTo>
                  <a:lnTo>
                    <a:pt x="3284038" y="9147"/>
                  </a:lnTo>
                  <a:lnTo>
                    <a:pt x="3228658" y="5871"/>
                  </a:lnTo>
                  <a:lnTo>
                    <a:pt x="3172999" y="3312"/>
                  </a:lnTo>
                  <a:lnTo>
                    <a:pt x="3117069" y="1476"/>
                  </a:lnTo>
                  <a:lnTo>
                    <a:pt x="3060877" y="370"/>
                  </a:lnTo>
                  <a:lnTo>
                    <a:pt x="3004433" y="0"/>
                  </a:lnTo>
                  <a:lnTo>
                    <a:pt x="2947990" y="370"/>
                  </a:lnTo>
                  <a:lnTo>
                    <a:pt x="2891798" y="1476"/>
                  </a:lnTo>
                  <a:lnTo>
                    <a:pt x="2835868" y="3312"/>
                  </a:lnTo>
                  <a:lnTo>
                    <a:pt x="2780209" y="5871"/>
                  </a:lnTo>
                  <a:lnTo>
                    <a:pt x="2724830" y="9147"/>
                  </a:lnTo>
                  <a:lnTo>
                    <a:pt x="2669739" y="13133"/>
                  </a:lnTo>
                  <a:lnTo>
                    <a:pt x="2614947" y="17823"/>
                  </a:lnTo>
                  <a:lnTo>
                    <a:pt x="2560461" y="23210"/>
                  </a:lnTo>
                  <a:lnTo>
                    <a:pt x="2506291" y="29287"/>
                  </a:lnTo>
                  <a:lnTo>
                    <a:pt x="2452446" y="36050"/>
                  </a:lnTo>
                  <a:lnTo>
                    <a:pt x="2398936" y="43490"/>
                  </a:lnTo>
                  <a:lnTo>
                    <a:pt x="2345769" y="51601"/>
                  </a:lnTo>
                  <a:lnTo>
                    <a:pt x="2292954" y="60378"/>
                  </a:lnTo>
                  <a:lnTo>
                    <a:pt x="2240500" y="69813"/>
                  </a:lnTo>
                  <a:lnTo>
                    <a:pt x="2188417" y="79900"/>
                  </a:lnTo>
                  <a:lnTo>
                    <a:pt x="2136714" y="90632"/>
                  </a:lnTo>
                  <a:lnTo>
                    <a:pt x="2085399" y="102004"/>
                  </a:lnTo>
                  <a:lnTo>
                    <a:pt x="2034482" y="114008"/>
                  </a:lnTo>
                  <a:lnTo>
                    <a:pt x="1983972" y="126639"/>
                  </a:lnTo>
                  <a:lnTo>
                    <a:pt x="1933878" y="139889"/>
                  </a:lnTo>
                  <a:lnTo>
                    <a:pt x="1884208" y="153752"/>
                  </a:lnTo>
                  <a:lnTo>
                    <a:pt x="1834973" y="168222"/>
                  </a:lnTo>
                  <a:lnTo>
                    <a:pt x="1786181" y="183292"/>
                  </a:lnTo>
                  <a:lnTo>
                    <a:pt x="1737841" y="198956"/>
                  </a:lnTo>
                  <a:lnTo>
                    <a:pt x="1689962" y="215208"/>
                  </a:lnTo>
                  <a:lnTo>
                    <a:pt x="1642554" y="232040"/>
                  </a:lnTo>
                  <a:lnTo>
                    <a:pt x="1595625" y="249447"/>
                  </a:lnTo>
                  <a:lnTo>
                    <a:pt x="1549184" y="267422"/>
                  </a:lnTo>
                  <a:lnTo>
                    <a:pt x="1503241" y="285958"/>
                  </a:lnTo>
                  <a:lnTo>
                    <a:pt x="1457805" y="305049"/>
                  </a:lnTo>
                  <a:lnTo>
                    <a:pt x="1412884" y="324689"/>
                  </a:lnTo>
                  <a:lnTo>
                    <a:pt x="1368489" y="344870"/>
                  </a:lnTo>
                  <a:lnTo>
                    <a:pt x="1324627" y="365588"/>
                  </a:lnTo>
                  <a:lnTo>
                    <a:pt x="1281308" y="386834"/>
                  </a:lnTo>
                  <a:lnTo>
                    <a:pt x="1238541" y="408604"/>
                  </a:lnTo>
                  <a:lnTo>
                    <a:pt x="1196335" y="430889"/>
                  </a:lnTo>
                  <a:lnTo>
                    <a:pt x="1154700" y="453684"/>
                  </a:lnTo>
                  <a:lnTo>
                    <a:pt x="1113643" y="476983"/>
                  </a:lnTo>
                  <a:lnTo>
                    <a:pt x="1073176" y="500778"/>
                  </a:lnTo>
                  <a:lnTo>
                    <a:pt x="1033305" y="525063"/>
                  </a:lnTo>
                  <a:lnTo>
                    <a:pt x="994041" y="549833"/>
                  </a:lnTo>
                  <a:lnTo>
                    <a:pt x="955393" y="575080"/>
                  </a:lnTo>
                  <a:lnTo>
                    <a:pt x="917369" y="600797"/>
                  </a:lnTo>
                  <a:lnTo>
                    <a:pt x="879979" y="626980"/>
                  </a:lnTo>
                  <a:lnTo>
                    <a:pt x="843231" y="653620"/>
                  </a:lnTo>
                  <a:lnTo>
                    <a:pt x="807136" y="680712"/>
                  </a:lnTo>
                  <a:lnTo>
                    <a:pt x="771702" y="708248"/>
                  </a:lnTo>
                  <a:lnTo>
                    <a:pt x="736937" y="736224"/>
                  </a:lnTo>
                  <a:lnTo>
                    <a:pt x="702852" y="764631"/>
                  </a:lnTo>
                  <a:lnTo>
                    <a:pt x="669455" y="793465"/>
                  </a:lnTo>
                  <a:lnTo>
                    <a:pt x="636755" y="822717"/>
                  </a:lnTo>
                  <a:lnTo>
                    <a:pt x="604762" y="852382"/>
                  </a:lnTo>
                  <a:lnTo>
                    <a:pt x="573484" y="882453"/>
                  </a:lnTo>
                  <a:lnTo>
                    <a:pt x="542930" y="912925"/>
                  </a:lnTo>
                  <a:lnTo>
                    <a:pt x="513110" y="943789"/>
                  </a:lnTo>
                  <a:lnTo>
                    <a:pt x="484033" y="975040"/>
                  </a:lnTo>
                  <a:lnTo>
                    <a:pt x="455707" y="1006672"/>
                  </a:lnTo>
                  <a:lnTo>
                    <a:pt x="428143" y="1038678"/>
                  </a:lnTo>
                  <a:lnTo>
                    <a:pt x="401348" y="1071051"/>
                  </a:lnTo>
                  <a:lnTo>
                    <a:pt x="375332" y="1103785"/>
                  </a:lnTo>
                  <a:lnTo>
                    <a:pt x="350104" y="1136874"/>
                  </a:lnTo>
                  <a:lnTo>
                    <a:pt x="325673" y="1170310"/>
                  </a:lnTo>
                  <a:lnTo>
                    <a:pt x="302049" y="1204088"/>
                  </a:lnTo>
                  <a:lnTo>
                    <a:pt x="279240" y="1238202"/>
                  </a:lnTo>
                  <a:lnTo>
                    <a:pt x="257255" y="1272644"/>
                  </a:lnTo>
                  <a:lnTo>
                    <a:pt x="236103" y="1307408"/>
                  </a:lnTo>
                  <a:lnTo>
                    <a:pt x="215794" y="1342488"/>
                  </a:lnTo>
                  <a:lnTo>
                    <a:pt x="196337" y="1377877"/>
                  </a:lnTo>
                  <a:lnTo>
                    <a:pt x="177740" y="1413569"/>
                  </a:lnTo>
                  <a:lnTo>
                    <a:pt x="160013" y="1449557"/>
                  </a:lnTo>
                  <a:lnTo>
                    <a:pt x="143165" y="1485835"/>
                  </a:lnTo>
                  <a:lnTo>
                    <a:pt x="127205" y="1522397"/>
                  </a:lnTo>
                  <a:lnTo>
                    <a:pt x="112141" y="1559235"/>
                  </a:lnTo>
                  <a:lnTo>
                    <a:pt x="97984" y="1596344"/>
                  </a:lnTo>
                  <a:lnTo>
                    <a:pt x="84742" y="1633717"/>
                  </a:lnTo>
                  <a:lnTo>
                    <a:pt x="72424" y="1671347"/>
                  </a:lnTo>
                  <a:lnTo>
                    <a:pt x="61039" y="1709229"/>
                  </a:lnTo>
                  <a:lnTo>
                    <a:pt x="50597" y="1747355"/>
                  </a:lnTo>
                  <a:lnTo>
                    <a:pt x="41106" y="1785719"/>
                  </a:lnTo>
                  <a:lnTo>
                    <a:pt x="32575" y="1824314"/>
                  </a:lnTo>
                  <a:lnTo>
                    <a:pt x="25014" y="1863135"/>
                  </a:lnTo>
                  <a:lnTo>
                    <a:pt x="18432" y="1902175"/>
                  </a:lnTo>
                  <a:lnTo>
                    <a:pt x="12838" y="1941427"/>
                  </a:lnTo>
                  <a:lnTo>
                    <a:pt x="8240" y="1980884"/>
                  </a:lnTo>
                  <a:lnTo>
                    <a:pt x="4649" y="2020541"/>
                  </a:lnTo>
                  <a:lnTo>
                    <a:pt x="2072" y="2060391"/>
                  </a:lnTo>
                  <a:lnTo>
                    <a:pt x="519" y="2100427"/>
                  </a:lnTo>
                  <a:lnTo>
                    <a:pt x="0" y="2140643"/>
                  </a:lnTo>
                  <a:lnTo>
                    <a:pt x="519" y="2180859"/>
                  </a:lnTo>
                  <a:lnTo>
                    <a:pt x="2072" y="2220895"/>
                  </a:lnTo>
                  <a:lnTo>
                    <a:pt x="4649" y="2260745"/>
                  </a:lnTo>
                  <a:lnTo>
                    <a:pt x="8240" y="2300401"/>
                  </a:lnTo>
                  <a:lnTo>
                    <a:pt x="12838" y="2339859"/>
                  </a:lnTo>
                  <a:lnTo>
                    <a:pt x="18432" y="2379111"/>
                  </a:lnTo>
                  <a:lnTo>
                    <a:pt x="25014" y="2418150"/>
                  </a:lnTo>
                  <a:lnTo>
                    <a:pt x="32575" y="2456971"/>
                  </a:lnTo>
                  <a:lnTo>
                    <a:pt x="41106" y="2495567"/>
                  </a:lnTo>
                  <a:lnTo>
                    <a:pt x="50597" y="2533931"/>
                  </a:lnTo>
                  <a:lnTo>
                    <a:pt x="61039" y="2572057"/>
                  </a:lnTo>
                  <a:lnTo>
                    <a:pt x="72424" y="2609938"/>
                  </a:lnTo>
                  <a:lnTo>
                    <a:pt x="84742" y="2647568"/>
                  </a:lnTo>
                  <a:lnTo>
                    <a:pt x="97984" y="2684941"/>
                  </a:lnTo>
                  <a:lnTo>
                    <a:pt x="112141" y="2722050"/>
                  </a:lnTo>
                  <a:lnTo>
                    <a:pt x="127205" y="2758888"/>
                  </a:lnTo>
                  <a:lnTo>
                    <a:pt x="143165" y="2795450"/>
                  </a:lnTo>
                  <a:lnTo>
                    <a:pt x="160013" y="2831728"/>
                  </a:lnTo>
                  <a:lnTo>
                    <a:pt x="177740" y="2867716"/>
                  </a:lnTo>
                  <a:lnTo>
                    <a:pt x="196337" y="2903408"/>
                  </a:lnTo>
                  <a:lnTo>
                    <a:pt x="215794" y="2938797"/>
                  </a:lnTo>
                  <a:lnTo>
                    <a:pt x="236103" y="2973877"/>
                  </a:lnTo>
                  <a:lnTo>
                    <a:pt x="257255" y="3008641"/>
                  </a:lnTo>
                  <a:lnTo>
                    <a:pt x="279240" y="3043083"/>
                  </a:lnTo>
                  <a:lnTo>
                    <a:pt x="302049" y="3077197"/>
                  </a:lnTo>
                  <a:lnTo>
                    <a:pt x="325673" y="3110975"/>
                  </a:lnTo>
                  <a:lnTo>
                    <a:pt x="350104" y="3144411"/>
                  </a:lnTo>
                  <a:lnTo>
                    <a:pt x="375332" y="3177500"/>
                  </a:lnTo>
                  <a:lnTo>
                    <a:pt x="401348" y="3210234"/>
                  </a:lnTo>
                  <a:lnTo>
                    <a:pt x="428143" y="3242607"/>
                  </a:lnTo>
                  <a:lnTo>
                    <a:pt x="455707" y="3274613"/>
                  </a:lnTo>
                  <a:lnTo>
                    <a:pt x="484033" y="3306245"/>
                  </a:lnTo>
                  <a:lnTo>
                    <a:pt x="513110" y="3337496"/>
                  </a:lnTo>
                  <a:lnTo>
                    <a:pt x="542930" y="3368360"/>
                  </a:lnTo>
                  <a:lnTo>
                    <a:pt x="573484" y="3398831"/>
                  </a:lnTo>
                  <a:lnTo>
                    <a:pt x="604762" y="3428903"/>
                  </a:lnTo>
                  <a:lnTo>
                    <a:pt x="636755" y="3458568"/>
                  </a:lnTo>
                  <a:lnTo>
                    <a:pt x="669455" y="3487820"/>
                  </a:lnTo>
                  <a:lnTo>
                    <a:pt x="702852" y="3516653"/>
                  </a:lnTo>
                  <a:lnTo>
                    <a:pt x="736937" y="3545061"/>
                  </a:lnTo>
                  <a:lnTo>
                    <a:pt x="771702" y="3573036"/>
                  </a:lnTo>
                  <a:lnTo>
                    <a:pt x="807136" y="3600573"/>
                  </a:lnTo>
                  <a:lnTo>
                    <a:pt x="843231" y="3627665"/>
                  </a:lnTo>
                  <a:lnTo>
                    <a:pt x="879979" y="3654305"/>
                  </a:lnTo>
                  <a:lnTo>
                    <a:pt x="917369" y="3680487"/>
                  </a:lnTo>
                  <a:lnTo>
                    <a:pt x="955393" y="3706205"/>
                  </a:lnTo>
                  <a:lnTo>
                    <a:pt x="994041" y="3731452"/>
                  </a:lnTo>
                  <a:lnTo>
                    <a:pt x="1033305" y="3756221"/>
                  </a:lnTo>
                  <a:lnTo>
                    <a:pt x="1073176" y="3780507"/>
                  </a:lnTo>
                  <a:lnTo>
                    <a:pt x="1113643" y="3804302"/>
                  </a:lnTo>
                  <a:lnTo>
                    <a:pt x="1154700" y="3827600"/>
                  </a:lnTo>
                  <a:lnTo>
                    <a:pt x="1196335" y="3850396"/>
                  </a:lnTo>
                  <a:lnTo>
                    <a:pt x="1238541" y="3872681"/>
                  </a:lnTo>
                  <a:lnTo>
                    <a:pt x="1281308" y="3894450"/>
                  </a:lnTo>
                  <a:lnTo>
                    <a:pt x="1324627" y="3915697"/>
                  </a:lnTo>
                  <a:lnTo>
                    <a:pt x="1368489" y="3936414"/>
                  </a:lnTo>
                  <a:lnTo>
                    <a:pt x="1412884" y="3956596"/>
                  </a:lnTo>
                  <a:lnTo>
                    <a:pt x="1457805" y="3976236"/>
                  </a:lnTo>
                  <a:lnTo>
                    <a:pt x="1503241" y="3995327"/>
                  </a:lnTo>
                  <a:lnTo>
                    <a:pt x="1549184" y="4013863"/>
                  </a:lnTo>
                  <a:lnTo>
                    <a:pt x="1595625" y="4031838"/>
                  </a:lnTo>
                  <a:lnTo>
                    <a:pt x="1642554" y="4049244"/>
                  </a:lnTo>
                  <a:lnTo>
                    <a:pt x="1689962" y="4066077"/>
                  </a:lnTo>
                  <a:lnTo>
                    <a:pt x="1737841" y="4082328"/>
                  </a:lnTo>
                  <a:lnTo>
                    <a:pt x="1786181" y="4097992"/>
                  </a:lnTo>
                  <a:lnTo>
                    <a:pt x="1834973" y="4113063"/>
                  </a:lnTo>
                  <a:lnTo>
                    <a:pt x="1884208" y="4127533"/>
                  </a:lnTo>
                  <a:lnTo>
                    <a:pt x="1933878" y="4141396"/>
                  </a:lnTo>
                  <a:lnTo>
                    <a:pt x="1983972" y="4154646"/>
                  </a:lnTo>
                  <a:lnTo>
                    <a:pt x="2034482" y="4167276"/>
                  </a:lnTo>
                  <a:lnTo>
                    <a:pt x="2085399" y="4179281"/>
                  </a:lnTo>
                  <a:lnTo>
                    <a:pt x="2136714" y="4190652"/>
                  </a:lnTo>
                  <a:lnTo>
                    <a:pt x="2188417" y="4201385"/>
                  </a:lnTo>
                  <a:lnTo>
                    <a:pt x="2240500" y="4211472"/>
                  </a:lnTo>
                  <a:lnTo>
                    <a:pt x="2292954" y="4220907"/>
                  </a:lnTo>
                  <a:lnTo>
                    <a:pt x="2345769" y="4229683"/>
                  </a:lnTo>
                  <a:lnTo>
                    <a:pt x="2398936" y="4237795"/>
                  </a:lnTo>
                  <a:lnTo>
                    <a:pt x="2452446" y="4245235"/>
                  </a:lnTo>
                  <a:lnTo>
                    <a:pt x="2506291" y="4251997"/>
                  </a:lnTo>
                  <a:lnTo>
                    <a:pt x="2560461" y="4258075"/>
                  </a:lnTo>
                  <a:lnTo>
                    <a:pt x="2614947" y="4263462"/>
                  </a:lnTo>
                  <a:lnTo>
                    <a:pt x="2669739" y="4268152"/>
                  </a:lnTo>
                  <a:lnTo>
                    <a:pt x="2724830" y="4272138"/>
                  </a:lnTo>
                  <a:lnTo>
                    <a:pt x="2780209" y="4275414"/>
                  </a:lnTo>
                  <a:lnTo>
                    <a:pt x="2835868" y="4277973"/>
                  </a:lnTo>
                  <a:lnTo>
                    <a:pt x="2891798" y="4279809"/>
                  </a:lnTo>
                  <a:lnTo>
                    <a:pt x="2947990" y="4280915"/>
                  </a:lnTo>
                  <a:lnTo>
                    <a:pt x="3004433" y="4281285"/>
                  </a:lnTo>
                  <a:close/>
                </a:path>
              </a:pathLst>
            </a:custGeom>
            <a:ln w="253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69453" y="7515662"/>
              <a:ext cx="0" cy="1396365"/>
            </a:xfrm>
            <a:custGeom>
              <a:avLst/>
              <a:gdLst/>
              <a:ahLst/>
              <a:cxnLst/>
              <a:rect l="l" t="t" r="r" b="b"/>
              <a:pathLst>
                <a:path h="1396365">
                  <a:moveTo>
                    <a:pt x="0" y="0"/>
                  </a:moveTo>
                  <a:lnTo>
                    <a:pt x="0" y="1121986"/>
                  </a:lnTo>
                </a:path>
                <a:path h="1396365">
                  <a:moveTo>
                    <a:pt x="0" y="1200271"/>
                  </a:moveTo>
                  <a:lnTo>
                    <a:pt x="0" y="1395957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68225" y="4252345"/>
              <a:ext cx="1905" cy="5201285"/>
            </a:xfrm>
            <a:custGeom>
              <a:avLst/>
              <a:gdLst/>
              <a:ahLst/>
              <a:cxnLst/>
              <a:rect l="l" t="t" r="r" b="b"/>
              <a:pathLst>
                <a:path w="1904" h="5201284">
                  <a:moveTo>
                    <a:pt x="1738" y="5201128"/>
                  </a:moveTo>
                  <a:lnTo>
                    <a:pt x="1738" y="4733009"/>
                  </a:lnTo>
                </a:path>
                <a:path w="1904" h="5201284">
                  <a:moveTo>
                    <a:pt x="384" y="992897"/>
                  </a:moveTo>
                  <a:lnTo>
                    <a:pt x="384" y="0"/>
                  </a:lnTo>
                </a:path>
                <a:path w="1904" h="5201284">
                  <a:moveTo>
                    <a:pt x="698" y="1225054"/>
                  </a:moveTo>
                  <a:lnTo>
                    <a:pt x="698" y="1037875"/>
                  </a:lnTo>
                </a:path>
                <a:path w="1904" h="5201284">
                  <a:moveTo>
                    <a:pt x="0" y="1799325"/>
                  </a:moveTo>
                  <a:lnTo>
                    <a:pt x="0" y="1314752"/>
                  </a:lnTo>
                </a:path>
                <a:path w="1904" h="5201284">
                  <a:moveTo>
                    <a:pt x="698" y="2053842"/>
                  </a:moveTo>
                  <a:lnTo>
                    <a:pt x="698" y="1866663"/>
                  </a:lnTo>
                </a:path>
                <a:path w="1904" h="5201284">
                  <a:moveTo>
                    <a:pt x="0" y="2965629"/>
                  </a:moveTo>
                  <a:lnTo>
                    <a:pt x="0" y="2143540"/>
                  </a:lnTo>
                </a:path>
                <a:path w="1904" h="5201284">
                  <a:moveTo>
                    <a:pt x="698" y="3199049"/>
                  </a:moveTo>
                  <a:lnTo>
                    <a:pt x="698" y="3011871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804999" y="5013327"/>
              <a:ext cx="144004" cy="144004"/>
            </a:xfrm>
            <a:prstGeom prst="rect">
              <a:avLst/>
            </a:prstGeom>
          </p:spPr>
        </p:pic>
      </p:grp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17768" y="2300497"/>
            <a:ext cx="54813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67985" algn="l"/>
              </a:tabLst>
            </a:pPr>
            <a:r>
              <a:rPr sz="14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EXPLANATION:</a:t>
            </a:r>
            <a:r>
              <a:rPr sz="14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	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5651" y="2292883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99131" y="1408971"/>
            <a:ext cx="7055484" cy="809625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101600" rIns="0" bIns="0" rtlCol="0">
            <a:spAutoFit/>
          </a:bodyPr>
          <a:lstStyle/>
          <a:p>
            <a:pPr marL="252729" marR="302895" algn="ctr">
              <a:lnSpc>
                <a:spcPts val="1789"/>
              </a:lnSpc>
              <a:spcBef>
                <a:spcPts val="800"/>
              </a:spcBef>
            </a:pP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600" b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TANGENT</a:t>
            </a:r>
            <a:r>
              <a:rPr sz="1600" b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POINT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INDICATED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ELLIPSE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BY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DOT.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DO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NOT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RUB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OUT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CONSTRUCTION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LINES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50" dirty="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GUIDELINES.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738870" y="8699107"/>
            <a:ext cx="760095" cy="1574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5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850" spc="-2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850" spc="-20" dirty="0">
                <a:solidFill>
                  <a:srgbClr val="989899"/>
                </a:solidFill>
                <a:latin typeface="Arial"/>
                <a:cs typeface="Arial"/>
              </a:rPr>
              <a:t> 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964744" y="919389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https://technologystudent.com/despro_3/ellipse2.html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958984" y="2310044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0" name="object 40"/>
          <p:cNvGrpSpPr>
            <a:grpSpLocks noGrp="1" noUngrp="1" noRot="1" noMove="1" noResize="1"/>
          </p:cNvGrpSpPr>
          <p:nvPr/>
        </p:nvGrpSpPr>
        <p:grpSpPr>
          <a:xfrm>
            <a:off x="7965856" y="2583723"/>
            <a:ext cx="1071245" cy="1071245"/>
            <a:chOff x="7965856" y="2583723"/>
            <a:chExt cx="1071245" cy="1071245"/>
          </a:xfrm>
        </p:grpSpPr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65846" y="2583722"/>
              <a:ext cx="1044575" cy="417830"/>
            </a:xfrm>
            <a:custGeom>
              <a:avLst/>
              <a:gdLst/>
              <a:ahLst/>
              <a:cxnLst/>
              <a:rect l="l" t="t" r="r" b="b"/>
              <a:pathLst>
                <a:path w="1044575" h="417830">
                  <a:moveTo>
                    <a:pt x="78346" y="339483"/>
                  </a:moveTo>
                  <a:lnTo>
                    <a:pt x="52235" y="339483"/>
                  </a:lnTo>
                  <a:lnTo>
                    <a:pt x="52235" y="287261"/>
                  </a:lnTo>
                  <a:lnTo>
                    <a:pt x="26123" y="287261"/>
                  </a:lnTo>
                  <a:lnTo>
                    <a:pt x="26123" y="261150"/>
                  </a:lnTo>
                  <a:lnTo>
                    <a:pt x="0" y="261150"/>
                  </a:lnTo>
                  <a:lnTo>
                    <a:pt x="0" y="417830"/>
                  </a:lnTo>
                  <a:lnTo>
                    <a:pt x="26123" y="417830"/>
                  </a:lnTo>
                  <a:lnTo>
                    <a:pt x="52235" y="417830"/>
                  </a:lnTo>
                  <a:lnTo>
                    <a:pt x="52235" y="391718"/>
                  </a:lnTo>
                  <a:lnTo>
                    <a:pt x="78346" y="391718"/>
                  </a:lnTo>
                  <a:lnTo>
                    <a:pt x="78346" y="339483"/>
                  </a:lnTo>
                  <a:close/>
                </a:path>
                <a:path w="1044575" h="417830">
                  <a:moveTo>
                    <a:pt x="182803" y="261150"/>
                  </a:moveTo>
                  <a:lnTo>
                    <a:pt x="156692" y="261150"/>
                  </a:lnTo>
                  <a:lnTo>
                    <a:pt x="130581" y="261150"/>
                  </a:lnTo>
                  <a:lnTo>
                    <a:pt x="130581" y="235038"/>
                  </a:lnTo>
                  <a:lnTo>
                    <a:pt x="104457" y="235038"/>
                  </a:lnTo>
                  <a:lnTo>
                    <a:pt x="104457" y="261150"/>
                  </a:lnTo>
                  <a:lnTo>
                    <a:pt x="78346" y="261150"/>
                  </a:lnTo>
                  <a:lnTo>
                    <a:pt x="78346" y="208927"/>
                  </a:lnTo>
                  <a:lnTo>
                    <a:pt x="52235" y="208927"/>
                  </a:lnTo>
                  <a:lnTo>
                    <a:pt x="52235" y="287261"/>
                  </a:lnTo>
                  <a:lnTo>
                    <a:pt x="78346" y="287261"/>
                  </a:lnTo>
                  <a:lnTo>
                    <a:pt x="104457" y="287261"/>
                  </a:lnTo>
                  <a:lnTo>
                    <a:pt x="130581" y="287261"/>
                  </a:lnTo>
                  <a:lnTo>
                    <a:pt x="156692" y="287261"/>
                  </a:lnTo>
                  <a:lnTo>
                    <a:pt x="182803" y="287261"/>
                  </a:lnTo>
                  <a:lnTo>
                    <a:pt x="182803" y="261150"/>
                  </a:lnTo>
                  <a:close/>
                </a:path>
                <a:path w="1044575" h="417830">
                  <a:moveTo>
                    <a:pt x="235038" y="208927"/>
                  </a:moveTo>
                  <a:lnTo>
                    <a:pt x="208915" y="208927"/>
                  </a:lnTo>
                  <a:lnTo>
                    <a:pt x="182803" y="208927"/>
                  </a:lnTo>
                  <a:lnTo>
                    <a:pt x="156692" y="208927"/>
                  </a:lnTo>
                  <a:lnTo>
                    <a:pt x="130581" y="208927"/>
                  </a:lnTo>
                  <a:lnTo>
                    <a:pt x="130581" y="235038"/>
                  </a:lnTo>
                  <a:lnTo>
                    <a:pt x="156692" y="235038"/>
                  </a:lnTo>
                  <a:lnTo>
                    <a:pt x="182803" y="235038"/>
                  </a:lnTo>
                  <a:lnTo>
                    <a:pt x="182803" y="261150"/>
                  </a:lnTo>
                  <a:lnTo>
                    <a:pt x="208915" y="261150"/>
                  </a:lnTo>
                  <a:lnTo>
                    <a:pt x="235038" y="261150"/>
                  </a:lnTo>
                  <a:lnTo>
                    <a:pt x="235038" y="208927"/>
                  </a:lnTo>
                  <a:close/>
                </a:path>
                <a:path w="1044575" h="417830">
                  <a:moveTo>
                    <a:pt x="313372" y="52235"/>
                  </a:moveTo>
                  <a:lnTo>
                    <a:pt x="287261" y="52235"/>
                  </a:lnTo>
                  <a:lnTo>
                    <a:pt x="287261" y="78346"/>
                  </a:lnTo>
                  <a:lnTo>
                    <a:pt x="313372" y="78346"/>
                  </a:lnTo>
                  <a:lnTo>
                    <a:pt x="313372" y="52235"/>
                  </a:lnTo>
                  <a:close/>
                </a:path>
                <a:path w="1044575" h="417830">
                  <a:moveTo>
                    <a:pt x="365607" y="208927"/>
                  </a:moveTo>
                  <a:lnTo>
                    <a:pt x="339483" y="208927"/>
                  </a:lnTo>
                  <a:lnTo>
                    <a:pt x="339483" y="235038"/>
                  </a:lnTo>
                  <a:lnTo>
                    <a:pt x="365607" y="235038"/>
                  </a:lnTo>
                  <a:lnTo>
                    <a:pt x="365607" y="208927"/>
                  </a:lnTo>
                  <a:close/>
                </a:path>
                <a:path w="1044575" h="417830">
                  <a:moveTo>
                    <a:pt x="391718" y="156692"/>
                  </a:moveTo>
                  <a:lnTo>
                    <a:pt x="365607" y="156692"/>
                  </a:lnTo>
                  <a:lnTo>
                    <a:pt x="365607" y="208927"/>
                  </a:lnTo>
                  <a:lnTo>
                    <a:pt x="391718" y="208927"/>
                  </a:lnTo>
                  <a:lnTo>
                    <a:pt x="391718" y="156692"/>
                  </a:lnTo>
                  <a:close/>
                </a:path>
                <a:path w="1044575" h="417830">
                  <a:moveTo>
                    <a:pt x="391718" y="52235"/>
                  </a:moveTo>
                  <a:lnTo>
                    <a:pt x="365607" y="52235"/>
                  </a:lnTo>
                  <a:lnTo>
                    <a:pt x="365607" y="0"/>
                  </a:lnTo>
                  <a:lnTo>
                    <a:pt x="339483" y="0"/>
                  </a:lnTo>
                  <a:lnTo>
                    <a:pt x="339483" y="26123"/>
                  </a:lnTo>
                  <a:lnTo>
                    <a:pt x="313372" y="26123"/>
                  </a:lnTo>
                  <a:lnTo>
                    <a:pt x="313372" y="52235"/>
                  </a:lnTo>
                  <a:lnTo>
                    <a:pt x="339483" y="52235"/>
                  </a:lnTo>
                  <a:lnTo>
                    <a:pt x="339483" y="78346"/>
                  </a:lnTo>
                  <a:lnTo>
                    <a:pt x="365607" y="78346"/>
                  </a:lnTo>
                  <a:lnTo>
                    <a:pt x="391718" y="78346"/>
                  </a:lnTo>
                  <a:lnTo>
                    <a:pt x="391718" y="52235"/>
                  </a:lnTo>
                  <a:close/>
                </a:path>
                <a:path w="1044575" h="417830">
                  <a:moveTo>
                    <a:pt x="443941" y="104457"/>
                  </a:moveTo>
                  <a:lnTo>
                    <a:pt x="417830" y="104457"/>
                  </a:lnTo>
                  <a:lnTo>
                    <a:pt x="391718" y="104457"/>
                  </a:lnTo>
                  <a:lnTo>
                    <a:pt x="365607" y="104457"/>
                  </a:lnTo>
                  <a:lnTo>
                    <a:pt x="339483" y="104457"/>
                  </a:lnTo>
                  <a:lnTo>
                    <a:pt x="339483" y="78346"/>
                  </a:lnTo>
                  <a:lnTo>
                    <a:pt x="313372" y="78346"/>
                  </a:lnTo>
                  <a:lnTo>
                    <a:pt x="313372" y="104457"/>
                  </a:lnTo>
                  <a:lnTo>
                    <a:pt x="287261" y="104457"/>
                  </a:lnTo>
                  <a:lnTo>
                    <a:pt x="287261" y="130581"/>
                  </a:lnTo>
                  <a:lnTo>
                    <a:pt x="261150" y="130581"/>
                  </a:lnTo>
                  <a:lnTo>
                    <a:pt x="261150" y="104457"/>
                  </a:lnTo>
                  <a:lnTo>
                    <a:pt x="287261" y="104457"/>
                  </a:lnTo>
                  <a:lnTo>
                    <a:pt x="287261" y="78346"/>
                  </a:lnTo>
                  <a:lnTo>
                    <a:pt x="261150" y="78346"/>
                  </a:lnTo>
                  <a:lnTo>
                    <a:pt x="261150" y="0"/>
                  </a:lnTo>
                  <a:lnTo>
                    <a:pt x="235038" y="0"/>
                  </a:lnTo>
                  <a:lnTo>
                    <a:pt x="235038" y="26123"/>
                  </a:lnTo>
                  <a:lnTo>
                    <a:pt x="208915" y="26123"/>
                  </a:lnTo>
                  <a:lnTo>
                    <a:pt x="208915" y="182803"/>
                  </a:lnTo>
                  <a:lnTo>
                    <a:pt x="235038" y="182803"/>
                  </a:lnTo>
                  <a:lnTo>
                    <a:pt x="235038" y="156692"/>
                  </a:lnTo>
                  <a:lnTo>
                    <a:pt x="261150" y="156692"/>
                  </a:lnTo>
                  <a:lnTo>
                    <a:pt x="261150" y="261150"/>
                  </a:lnTo>
                  <a:lnTo>
                    <a:pt x="287261" y="261150"/>
                  </a:lnTo>
                  <a:lnTo>
                    <a:pt x="287261" y="235038"/>
                  </a:lnTo>
                  <a:lnTo>
                    <a:pt x="313372" y="235038"/>
                  </a:lnTo>
                  <a:lnTo>
                    <a:pt x="313372" y="208927"/>
                  </a:lnTo>
                  <a:lnTo>
                    <a:pt x="339483" y="208927"/>
                  </a:lnTo>
                  <a:lnTo>
                    <a:pt x="339483" y="156692"/>
                  </a:lnTo>
                  <a:lnTo>
                    <a:pt x="313372" y="156692"/>
                  </a:lnTo>
                  <a:lnTo>
                    <a:pt x="313372" y="182803"/>
                  </a:lnTo>
                  <a:lnTo>
                    <a:pt x="287261" y="182803"/>
                  </a:lnTo>
                  <a:lnTo>
                    <a:pt x="287261" y="156692"/>
                  </a:lnTo>
                  <a:lnTo>
                    <a:pt x="313372" y="156692"/>
                  </a:lnTo>
                  <a:lnTo>
                    <a:pt x="313372" y="130581"/>
                  </a:lnTo>
                  <a:lnTo>
                    <a:pt x="339483" y="130581"/>
                  </a:lnTo>
                  <a:lnTo>
                    <a:pt x="339483" y="156692"/>
                  </a:lnTo>
                  <a:lnTo>
                    <a:pt x="365607" y="156692"/>
                  </a:lnTo>
                  <a:lnTo>
                    <a:pt x="365607" y="130581"/>
                  </a:lnTo>
                  <a:lnTo>
                    <a:pt x="391718" y="130581"/>
                  </a:lnTo>
                  <a:lnTo>
                    <a:pt x="391718" y="156692"/>
                  </a:lnTo>
                  <a:lnTo>
                    <a:pt x="417830" y="156692"/>
                  </a:lnTo>
                  <a:lnTo>
                    <a:pt x="417830" y="130581"/>
                  </a:lnTo>
                  <a:lnTo>
                    <a:pt x="443941" y="130581"/>
                  </a:lnTo>
                  <a:lnTo>
                    <a:pt x="443941" y="104457"/>
                  </a:lnTo>
                  <a:close/>
                </a:path>
                <a:path w="1044575" h="417830">
                  <a:moveTo>
                    <a:pt x="470065" y="235038"/>
                  </a:moveTo>
                  <a:lnTo>
                    <a:pt x="443941" y="235038"/>
                  </a:lnTo>
                  <a:lnTo>
                    <a:pt x="417830" y="235038"/>
                  </a:lnTo>
                  <a:lnTo>
                    <a:pt x="417830" y="208927"/>
                  </a:lnTo>
                  <a:lnTo>
                    <a:pt x="391718" y="208927"/>
                  </a:lnTo>
                  <a:lnTo>
                    <a:pt x="391718" y="261150"/>
                  </a:lnTo>
                  <a:lnTo>
                    <a:pt x="417830" y="261150"/>
                  </a:lnTo>
                  <a:lnTo>
                    <a:pt x="443941" y="261150"/>
                  </a:lnTo>
                  <a:lnTo>
                    <a:pt x="470065" y="261150"/>
                  </a:lnTo>
                  <a:lnTo>
                    <a:pt x="470065" y="235038"/>
                  </a:lnTo>
                  <a:close/>
                </a:path>
                <a:path w="1044575" h="417830">
                  <a:moveTo>
                    <a:pt x="470065" y="182803"/>
                  </a:moveTo>
                  <a:lnTo>
                    <a:pt x="443941" y="182803"/>
                  </a:lnTo>
                  <a:lnTo>
                    <a:pt x="443941" y="156692"/>
                  </a:lnTo>
                  <a:lnTo>
                    <a:pt x="417830" y="156692"/>
                  </a:lnTo>
                  <a:lnTo>
                    <a:pt x="417830" y="208927"/>
                  </a:lnTo>
                  <a:lnTo>
                    <a:pt x="443941" y="208927"/>
                  </a:lnTo>
                  <a:lnTo>
                    <a:pt x="470065" y="208927"/>
                  </a:lnTo>
                  <a:lnTo>
                    <a:pt x="470065" y="182803"/>
                  </a:lnTo>
                  <a:close/>
                </a:path>
                <a:path w="1044575" h="417830">
                  <a:moveTo>
                    <a:pt x="496176" y="156692"/>
                  </a:moveTo>
                  <a:lnTo>
                    <a:pt x="470065" y="156692"/>
                  </a:lnTo>
                  <a:lnTo>
                    <a:pt x="470065" y="182803"/>
                  </a:lnTo>
                  <a:lnTo>
                    <a:pt x="496176" y="182803"/>
                  </a:lnTo>
                  <a:lnTo>
                    <a:pt x="496176" y="156692"/>
                  </a:lnTo>
                  <a:close/>
                </a:path>
                <a:path w="1044575" h="417830">
                  <a:moveTo>
                    <a:pt x="574522" y="208927"/>
                  </a:moveTo>
                  <a:lnTo>
                    <a:pt x="548398" y="208927"/>
                  </a:lnTo>
                  <a:lnTo>
                    <a:pt x="548398" y="104457"/>
                  </a:lnTo>
                  <a:lnTo>
                    <a:pt x="522287" y="104457"/>
                  </a:lnTo>
                  <a:lnTo>
                    <a:pt x="522287" y="130581"/>
                  </a:lnTo>
                  <a:lnTo>
                    <a:pt x="496176" y="130581"/>
                  </a:lnTo>
                  <a:lnTo>
                    <a:pt x="496176" y="156692"/>
                  </a:lnTo>
                  <a:lnTo>
                    <a:pt x="522287" y="156692"/>
                  </a:lnTo>
                  <a:lnTo>
                    <a:pt x="522287" y="208927"/>
                  </a:lnTo>
                  <a:lnTo>
                    <a:pt x="496176" y="208927"/>
                  </a:lnTo>
                  <a:lnTo>
                    <a:pt x="470065" y="208927"/>
                  </a:lnTo>
                  <a:lnTo>
                    <a:pt x="470065" y="235038"/>
                  </a:lnTo>
                  <a:lnTo>
                    <a:pt x="496176" y="235038"/>
                  </a:lnTo>
                  <a:lnTo>
                    <a:pt x="496176" y="287261"/>
                  </a:lnTo>
                  <a:lnTo>
                    <a:pt x="522287" y="287261"/>
                  </a:lnTo>
                  <a:lnTo>
                    <a:pt x="522287" y="235038"/>
                  </a:lnTo>
                  <a:lnTo>
                    <a:pt x="548398" y="235038"/>
                  </a:lnTo>
                  <a:lnTo>
                    <a:pt x="574522" y="235038"/>
                  </a:lnTo>
                  <a:lnTo>
                    <a:pt x="574522" y="208927"/>
                  </a:lnTo>
                  <a:close/>
                </a:path>
                <a:path w="1044575" h="417830">
                  <a:moveTo>
                    <a:pt x="574522" y="0"/>
                  </a:moveTo>
                  <a:lnTo>
                    <a:pt x="548398" y="0"/>
                  </a:lnTo>
                  <a:lnTo>
                    <a:pt x="548398" y="26123"/>
                  </a:lnTo>
                  <a:lnTo>
                    <a:pt x="522287" y="26123"/>
                  </a:lnTo>
                  <a:lnTo>
                    <a:pt x="522287" y="0"/>
                  </a:lnTo>
                  <a:lnTo>
                    <a:pt x="496176" y="0"/>
                  </a:lnTo>
                  <a:lnTo>
                    <a:pt x="470065" y="0"/>
                  </a:lnTo>
                  <a:lnTo>
                    <a:pt x="443941" y="0"/>
                  </a:lnTo>
                  <a:lnTo>
                    <a:pt x="417830" y="0"/>
                  </a:lnTo>
                  <a:lnTo>
                    <a:pt x="417830" y="26123"/>
                  </a:lnTo>
                  <a:lnTo>
                    <a:pt x="443941" y="26123"/>
                  </a:lnTo>
                  <a:lnTo>
                    <a:pt x="470065" y="26123"/>
                  </a:lnTo>
                  <a:lnTo>
                    <a:pt x="470065" y="52235"/>
                  </a:lnTo>
                  <a:lnTo>
                    <a:pt x="443941" y="52235"/>
                  </a:lnTo>
                  <a:lnTo>
                    <a:pt x="417830" y="52235"/>
                  </a:lnTo>
                  <a:lnTo>
                    <a:pt x="417830" y="78346"/>
                  </a:lnTo>
                  <a:lnTo>
                    <a:pt x="443941" y="78346"/>
                  </a:lnTo>
                  <a:lnTo>
                    <a:pt x="470065" y="78346"/>
                  </a:lnTo>
                  <a:lnTo>
                    <a:pt x="470065" y="130581"/>
                  </a:lnTo>
                  <a:lnTo>
                    <a:pt x="496176" y="130581"/>
                  </a:lnTo>
                  <a:lnTo>
                    <a:pt x="496176" y="104457"/>
                  </a:lnTo>
                  <a:lnTo>
                    <a:pt x="522287" y="104457"/>
                  </a:lnTo>
                  <a:lnTo>
                    <a:pt x="522287" y="78346"/>
                  </a:lnTo>
                  <a:lnTo>
                    <a:pt x="548398" y="78346"/>
                  </a:lnTo>
                  <a:lnTo>
                    <a:pt x="574522" y="78346"/>
                  </a:lnTo>
                  <a:lnTo>
                    <a:pt x="574522" y="0"/>
                  </a:lnTo>
                  <a:close/>
                </a:path>
                <a:path w="1044575" h="417830">
                  <a:moveTo>
                    <a:pt x="678980" y="208927"/>
                  </a:moveTo>
                  <a:lnTo>
                    <a:pt x="652856" y="208927"/>
                  </a:lnTo>
                  <a:lnTo>
                    <a:pt x="652856" y="78346"/>
                  </a:lnTo>
                  <a:lnTo>
                    <a:pt x="626745" y="78346"/>
                  </a:lnTo>
                  <a:lnTo>
                    <a:pt x="600633" y="78346"/>
                  </a:lnTo>
                  <a:lnTo>
                    <a:pt x="574522" y="78346"/>
                  </a:lnTo>
                  <a:lnTo>
                    <a:pt x="574522" y="208927"/>
                  </a:lnTo>
                  <a:lnTo>
                    <a:pt x="600633" y="208927"/>
                  </a:lnTo>
                  <a:lnTo>
                    <a:pt x="600633" y="130581"/>
                  </a:lnTo>
                  <a:lnTo>
                    <a:pt x="626745" y="130581"/>
                  </a:lnTo>
                  <a:lnTo>
                    <a:pt x="626745" y="208927"/>
                  </a:lnTo>
                  <a:lnTo>
                    <a:pt x="600633" y="208927"/>
                  </a:lnTo>
                  <a:lnTo>
                    <a:pt x="600633" y="235038"/>
                  </a:lnTo>
                  <a:lnTo>
                    <a:pt x="626745" y="235038"/>
                  </a:lnTo>
                  <a:lnTo>
                    <a:pt x="652856" y="235038"/>
                  </a:lnTo>
                  <a:lnTo>
                    <a:pt x="678980" y="235038"/>
                  </a:lnTo>
                  <a:lnTo>
                    <a:pt x="678980" y="208927"/>
                  </a:lnTo>
                  <a:close/>
                </a:path>
                <a:path w="1044575" h="417830">
                  <a:moveTo>
                    <a:pt x="678980" y="52235"/>
                  </a:moveTo>
                  <a:lnTo>
                    <a:pt x="652856" y="52235"/>
                  </a:lnTo>
                  <a:lnTo>
                    <a:pt x="652856" y="78346"/>
                  </a:lnTo>
                  <a:lnTo>
                    <a:pt x="678980" y="78346"/>
                  </a:lnTo>
                  <a:lnTo>
                    <a:pt x="678980" y="52235"/>
                  </a:lnTo>
                  <a:close/>
                </a:path>
                <a:path w="1044575" h="417830">
                  <a:moveTo>
                    <a:pt x="678980" y="0"/>
                  </a:moveTo>
                  <a:lnTo>
                    <a:pt x="652856" y="0"/>
                  </a:lnTo>
                  <a:lnTo>
                    <a:pt x="626745" y="0"/>
                  </a:lnTo>
                  <a:lnTo>
                    <a:pt x="600633" y="0"/>
                  </a:lnTo>
                  <a:lnTo>
                    <a:pt x="600633" y="52235"/>
                  </a:lnTo>
                  <a:lnTo>
                    <a:pt x="626745" y="52235"/>
                  </a:lnTo>
                  <a:lnTo>
                    <a:pt x="626745" y="26123"/>
                  </a:lnTo>
                  <a:lnTo>
                    <a:pt x="652856" y="26123"/>
                  </a:lnTo>
                  <a:lnTo>
                    <a:pt x="678980" y="26123"/>
                  </a:lnTo>
                  <a:lnTo>
                    <a:pt x="678980" y="0"/>
                  </a:lnTo>
                  <a:close/>
                </a:path>
                <a:path w="1044575" h="417830">
                  <a:moveTo>
                    <a:pt x="705091" y="156692"/>
                  </a:moveTo>
                  <a:lnTo>
                    <a:pt x="678980" y="156692"/>
                  </a:lnTo>
                  <a:lnTo>
                    <a:pt x="678980" y="182803"/>
                  </a:lnTo>
                  <a:lnTo>
                    <a:pt x="705091" y="182803"/>
                  </a:lnTo>
                  <a:lnTo>
                    <a:pt x="705091" y="156692"/>
                  </a:lnTo>
                  <a:close/>
                </a:path>
                <a:path w="1044575" h="417830">
                  <a:moveTo>
                    <a:pt x="809548" y="0"/>
                  </a:moveTo>
                  <a:lnTo>
                    <a:pt x="783437" y="0"/>
                  </a:lnTo>
                  <a:lnTo>
                    <a:pt x="783437" y="26123"/>
                  </a:lnTo>
                  <a:lnTo>
                    <a:pt x="757313" y="26123"/>
                  </a:lnTo>
                  <a:lnTo>
                    <a:pt x="731202" y="26123"/>
                  </a:lnTo>
                  <a:lnTo>
                    <a:pt x="731202" y="52235"/>
                  </a:lnTo>
                  <a:lnTo>
                    <a:pt x="705091" y="52235"/>
                  </a:lnTo>
                  <a:lnTo>
                    <a:pt x="705091" y="104457"/>
                  </a:lnTo>
                  <a:lnTo>
                    <a:pt x="731202" y="104457"/>
                  </a:lnTo>
                  <a:lnTo>
                    <a:pt x="731202" y="78346"/>
                  </a:lnTo>
                  <a:lnTo>
                    <a:pt x="757313" y="78346"/>
                  </a:lnTo>
                  <a:lnTo>
                    <a:pt x="757313" y="52235"/>
                  </a:lnTo>
                  <a:lnTo>
                    <a:pt x="783437" y="52235"/>
                  </a:lnTo>
                  <a:lnTo>
                    <a:pt x="783437" y="104457"/>
                  </a:lnTo>
                  <a:lnTo>
                    <a:pt x="757313" y="104457"/>
                  </a:lnTo>
                  <a:lnTo>
                    <a:pt x="757313" y="130581"/>
                  </a:lnTo>
                  <a:lnTo>
                    <a:pt x="783437" y="130581"/>
                  </a:lnTo>
                  <a:lnTo>
                    <a:pt x="783437" y="182803"/>
                  </a:lnTo>
                  <a:lnTo>
                    <a:pt x="809548" y="182803"/>
                  </a:lnTo>
                  <a:lnTo>
                    <a:pt x="809548" y="0"/>
                  </a:lnTo>
                  <a:close/>
                </a:path>
                <a:path w="1044575" h="417830">
                  <a:moveTo>
                    <a:pt x="861771" y="130581"/>
                  </a:moveTo>
                  <a:lnTo>
                    <a:pt x="835660" y="130581"/>
                  </a:lnTo>
                  <a:lnTo>
                    <a:pt x="835660" y="208927"/>
                  </a:lnTo>
                  <a:lnTo>
                    <a:pt x="861771" y="208927"/>
                  </a:lnTo>
                  <a:lnTo>
                    <a:pt x="861771" y="130581"/>
                  </a:lnTo>
                  <a:close/>
                </a:path>
                <a:path w="1044575" h="417830">
                  <a:moveTo>
                    <a:pt x="861771" y="0"/>
                  </a:moveTo>
                  <a:lnTo>
                    <a:pt x="835660" y="0"/>
                  </a:lnTo>
                  <a:lnTo>
                    <a:pt x="835660" y="78346"/>
                  </a:lnTo>
                  <a:lnTo>
                    <a:pt x="861771" y="78346"/>
                  </a:lnTo>
                  <a:lnTo>
                    <a:pt x="861771" y="0"/>
                  </a:lnTo>
                  <a:close/>
                </a:path>
                <a:path w="1044575" h="417830">
                  <a:moveTo>
                    <a:pt x="1044575" y="208927"/>
                  </a:moveTo>
                  <a:lnTo>
                    <a:pt x="1018463" y="208927"/>
                  </a:lnTo>
                  <a:lnTo>
                    <a:pt x="992339" y="208927"/>
                  </a:lnTo>
                  <a:lnTo>
                    <a:pt x="992339" y="235038"/>
                  </a:lnTo>
                  <a:lnTo>
                    <a:pt x="992339" y="261150"/>
                  </a:lnTo>
                  <a:lnTo>
                    <a:pt x="966228" y="261150"/>
                  </a:lnTo>
                  <a:lnTo>
                    <a:pt x="940117" y="261150"/>
                  </a:lnTo>
                  <a:lnTo>
                    <a:pt x="940117" y="235038"/>
                  </a:lnTo>
                  <a:lnTo>
                    <a:pt x="966228" y="235038"/>
                  </a:lnTo>
                  <a:lnTo>
                    <a:pt x="992339" y="235038"/>
                  </a:lnTo>
                  <a:lnTo>
                    <a:pt x="992339" y="208927"/>
                  </a:lnTo>
                  <a:lnTo>
                    <a:pt x="966228" y="208927"/>
                  </a:lnTo>
                  <a:lnTo>
                    <a:pt x="940117" y="208927"/>
                  </a:lnTo>
                  <a:lnTo>
                    <a:pt x="914006" y="208927"/>
                  </a:lnTo>
                  <a:lnTo>
                    <a:pt x="914006" y="235038"/>
                  </a:lnTo>
                  <a:lnTo>
                    <a:pt x="887882" y="235038"/>
                  </a:lnTo>
                  <a:lnTo>
                    <a:pt x="887882" y="208927"/>
                  </a:lnTo>
                  <a:lnTo>
                    <a:pt x="861771" y="208927"/>
                  </a:lnTo>
                  <a:lnTo>
                    <a:pt x="861771" y="235038"/>
                  </a:lnTo>
                  <a:lnTo>
                    <a:pt x="835660" y="235038"/>
                  </a:lnTo>
                  <a:lnTo>
                    <a:pt x="835660" y="208927"/>
                  </a:lnTo>
                  <a:lnTo>
                    <a:pt x="809548" y="208927"/>
                  </a:lnTo>
                  <a:lnTo>
                    <a:pt x="809548" y="313372"/>
                  </a:lnTo>
                  <a:lnTo>
                    <a:pt x="835660" y="313372"/>
                  </a:lnTo>
                  <a:lnTo>
                    <a:pt x="835660" y="339483"/>
                  </a:lnTo>
                  <a:lnTo>
                    <a:pt x="861771" y="339483"/>
                  </a:lnTo>
                  <a:lnTo>
                    <a:pt x="861771" y="287261"/>
                  </a:lnTo>
                  <a:lnTo>
                    <a:pt x="835660" y="287261"/>
                  </a:lnTo>
                  <a:lnTo>
                    <a:pt x="835660" y="261150"/>
                  </a:lnTo>
                  <a:lnTo>
                    <a:pt x="861771" y="261150"/>
                  </a:lnTo>
                  <a:lnTo>
                    <a:pt x="861771" y="287261"/>
                  </a:lnTo>
                  <a:lnTo>
                    <a:pt x="887882" y="287261"/>
                  </a:lnTo>
                  <a:lnTo>
                    <a:pt x="887882" y="261150"/>
                  </a:lnTo>
                  <a:lnTo>
                    <a:pt x="914006" y="261150"/>
                  </a:lnTo>
                  <a:lnTo>
                    <a:pt x="914006" y="287261"/>
                  </a:lnTo>
                  <a:lnTo>
                    <a:pt x="940117" y="287261"/>
                  </a:lnTo>
                  <a:lnTo>
                    <a:pt x="966228" y="287261"/>
                  </a:lnTo>
                  <a:lnTo>
                    <a:pt x="966228" y="313372"/>
                  </a:lnTo>
                  <a:lnTo>
                    <a:pt x="992339" y="313372"/>
                  </a:lnTo>
                  <a:lnTo>
                    <a:pt x="992339" y="287261"/>
                  </a:lnTo>
                  <a:lnTo>
                    <a:pt x="1018463" y="287261"/>
                  </a:lnTo>
                  <a:lnTo>
                    <a:pt x="1018463" y="235038"/>
                  </a:lnTo>
                  <a:lnTo>
                    <a:pt x="1044575" y="235038"/>
                  </a:lnTo>
                  <a:lnTo>
                    <a:pt x="1044575" y="20892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65846" y="2818761"/>
              <a:ext cx="1071245" cy="496570"/>
            </a:xfrm>
            <a:custGeom>
              <a:avLst/>
              <a:gdLst/>
              <a:ahLst/>
              <a:cxnLst/>
              <a:rect l="l" t="t" r="r" b="b"/>
              <a:pathLst>
                <a:path w="1071245" h="496570">
                  <a:moveTo>
                    <a:pt x="26123" y="417830"/>
                  </a:moveTo>
                  <a:lnTo>
                    <a:pt x="0" y="417830"/>
                  </a:lnTo>
                  <a:lnTo>
                    <a:pt x="0" y="443941"/>
                  </a:lnTo>
                  <a:lnTo>
                    <a:pt x="26123" y="443941"/>
                  </a:lnTo>
                  <a:lnTo>
                    <a:pt x="26123" y="417830"/>
                  </a:lnTo>
                  <a:close/>
                </a:path>
                <a:path w="1071245" h="496570">
                  <a:moveTo>
                    <a:pt x="52235" y="208902"/>
                  </a:moveTo>
                  <a:lnTo>
                    <a:pt x="26123" y="208902"/>
                  </a:lnTo>
                  <a:lnTo>
                    <a:pt x="0" y="208902"/>
                  </a:lnTo>
                  <a:lnTo>
                    <a:pt x="0" y="235026"/>
                  </a:lnTo>
                  <a:lnTo>
                    <a:pt x="26123" y="235026"/>
                  </a:lnTo>
                  <a:lnTo>
                    <a:pt x="52235" y="235026"/>
                  </a:lnTo>
                  <a:lnTo>
                    <a:pt x="52235" y="208902"/>
                  </a:lnTo>
                  <a:close/>
                </a:path>
                <a:path w="1071245" h="496570">
                  <a:moveTo>
                    <a:pt x="78346" y="104444"/>
                  </a:moveTo>
                  <a:lnTo>
                    <a:pt x="52235" y="104444"/>
                  </a:lnTo>
                  <a:lnTo>
                    <a:pt x="52235" y="156679"/>
                  </a:lnTo>
                  <a:lnTo>
                    <a:pt x="78346" y="156679"/>
                  </a:lnTo>
                  <a:lnTo>
                    <a:pt x="78346" y="104444"/>
                  </a:lnTo>
                  <a:close/>
                </a:path>
                <a:path w="1071245" h="496570">
                  <a:moveTo>
                    <a:pt x="104457" y="156679"/>
                  </a:moveTo>
                  <a:lnTo>
                    <a:pt x="78346" y="156679"/>
                  </a:lnTo>
                  <a:lnTo>
                    <a:pt x="78346" y="182791"/>
                  </a:lnTo>
                  <a:lnTo>
                    <a:pt x="104457" y="182791"/>
                  </a:lnTo>
                  <a:lnTo>
                    <a:pt x="104457" y="156679"/>
                  </a:lnTo>
                  <a:close/>
                </a:path>
                <a:path w="1071245" h="496570">
                  <a:moveTo>
                    <a:pt x="104457" y="78333"/>
                  </a:moveTo>
                  <a:lnTo>
                    <a:pt x="78346" y="78333"/>
                  </a:lnTo>
                  <a:lnTo>
                    <a:pt x="78346" y="104444"/>
                  </a:lnTo>
                  <a:lnTo>
                    <a:pt x="104457" y="104444"/>
                  </a:lnTo>
                  <a:lnTo>
                    <a:pt x="104457" y="78333"/>
                  </a:lnTo>
                  <a:close/>
                </a:path>
                <a:path w="1071245" h="496570">
                  <a:moveTo>
                    <a:pt x="130581" y="287248"/>
                  </a:moveTo>
                  <a:lnTo>
                    <a:pt x="104457" y="287248"/>
                  </a:lnTo>
                  <a:lnTo>
                    <a:pt x="104457" y="261137"/>
                  </a:lnTo>
                  <a:lnTo>
                    <a:pt x="78346" y="261137"/>
                  </a:lnTo>
                  <a:lnTo>
                    <a:pt x="52235" y="261137"/>
                  </a:lnTo>
                  <a:lnTo>
                    <a:pt x="26123" y="261137"/>
                  </a:lnTo>
                  <a:lnTo>
                    <a:pt x="26123" y="287248"/>
                  </a:lnTo>
                  <a:lnTo>
                    <a:pt x="52235" y="287248"/>
                  </a:lnTo>
                  <a:lnTo>
                    <a:pt x="52235" y="339483"/>
                  </a:lnTo>
                  <a:lnTo>
                    <a:pt x="78346" y="339483"/>
                  </a:lnTo>
                  <a:lnTo>
                    <a:pt x="78346" y="313359"/>
                  </a:lnTo>
                  <a:lnTo>
                    <a:pt x="104457" y="313359"/>
                  </a:lnTo>
                  <a:lnTo>
                    <a:pt x="130581" y="313359"/>
                  </a:lnTo>
                  <a:lnTo>
                    <a:pt x="130581" y="287248"/>
                  </a:lnTo>
                  <a:close/>
                </a:path>
                <a:path w="1071245" h="496570">
                  <a:moveTo>
                    <a:pt x="156692" y="261137"/>
                  </a:moveTo>
                  <a:lnTo>
                    <a:pt x="130581" y="261137"/>
                  </a:lnTo>
                  <a:lnTo>
                    <a:pt x="130581" y="287248"/>
                  </a:lnTo>
                  <a:lnTo>
                    <a:pt x="156692" y="287248"/>
                  </a:lnTo>
                  <a:lnTo>
                    <a:pt x="156692" y="261137"/>
                  </a:lnTo>
                  <a:close/>
                </a:path>
                <a:path w="1071245" h="496570">
                  <a:moveTo>
                    <a:pt x="156692" y="208902"/>
                  </a:moveTo>
                  <a:lnTo>
                    <a:pt x="130581" y="208902"/>
                  </a:lnTo>
                  <a:lnTo>
                    <a:pt x="104457" y="208902"/>
                  </a:lnTo>
                  <a:lnTo>
                    <a:pt x="78346" y="208902"/>
                  </a:lnTo>
                  <a:lnTo>
                    <a:pt x="78346" y="235026"/>
                  </a:lnTo>
                  <a:lnTo>
                    <a:pt x="104457" y="235026"/>
                  </a:lnTo>
                  <a:lnTo>
                    <a:pt x="130581" y="235026"/>
                  </a:lnTo>
                  <a:lnTo>
                    <a:pt x="156692" y="235026"/>
                  </a:lnTo>
                  <a:lnTo>
                    <a:pt x="156692" y="208902"/>
                  </a:lnTo>
                  <a:close/>
                </a:path>
                <a:path w="1071245" h="496570">
                  <a:moveTo>
                    <a:pt x="182803" y="339483"/>
                  </a:moveTo>
                  <a:lnTo>
                    <a:pt x="156692" y="339483"/>
                  </a:lnTo>
                  <a:lnTo>
                    <a:pt x="156692" y="365594"/>
                  </a:lnTo>
                  <a:lnTo>
                    <a:pt x="182803" y="365594"/>
                  </a:lnTo>
                  <a:lnTo>
                    <a:pt x="182803" y="339483"/>
                  </a:lnTo>
                  <a:close/>
                </a:path>
                <a:path w="1071245" h="496570">
                  <a:moveTo>
                    <a:pt x="182803" y="287248"/>
                  </a:moveTo>
                  <a:lnTo>
                    <a:pt x="156692" y="287248"/>
                  </a:lnTo>
                  <a:lnTo>
                    <a:pt x="156692" y="313359"/>
                  </a:lnTo>
                  <a:lnTo>
                    <a:pt x="182803" y="313359"/>
                  </a:lnTo>
                  <a:lnTo>
                    <a:pt x="182803" y="287248"/>
                  </a:lnTo>
                  <a:close/>
                </a:path>
                <a:path w="1071245" h="496570">
                  <a:moveTo>
                    <a:pt x="182803" y="130568"/>
                  </a:moveTo>
                  <a:lnTo>
                    <a:pt x="156692" y="130568"/>
                  </a:lnTo>
                  <a:lnTo>
                    <a:pt x="156692" y="104444"/>
                  </a:lnTo>
                  <a:lnTo>
                    <a:pt x="130581" y="104444"/>
                  </a:lnTo>
                  <a:lnTo>
                    <a:pt x="130581" y="130568"/>
                  </a:lnTo>
                  <a:lnTo>
                    <a:pt x="104457" y="130568"/>
                  </a:lnTo>
                  <a:lnTo>
                    <a:pt x="104457" y="156679"/>
                  </a:lnTo>
                  <a:lnTo>
                    <a:pt x="130581" y="156679"/>
                  </a:lnTo>
                  <a:lnTo>
                    <a:pt x="130581" y="182791"/>
                  </a:lnTo>
                  <a:lnTo>
                    <a:pt x="156692" y="182791"/>
                  </a:lnTo>
                  <a:lnTo>
                    <a:pt x="156692" y="156679"/>
                  </a:lnTo>
                  <a:lnTo>
                    <a:pt x="182803" y="156679"/>
                  </a:lnTo>
                  <a:lnTo>
                    <a:pt x="182803" y="130568"/>
                  </a:lnTo>
                  <a:close/>
                </a:path>
                <a:path w="1071245" h="496570">
                  <a:moveTo>
                    <a:pt x="208915" y="313359"/>
                  </a:moveTo>
                  <a:lnTo>
                    <a:pt x="182803" y="313359"/>
                  </a:lnTo>
                  <a:lnTo>
                    <a:pt x="182803" y="339483"/>
                  </a:lnTo>
                  <a:lnTo>
                    <a:pt x="208915" y="339483"/>
                  </a:lnTo>
                  <a:lnTo>
                    <a:pt x="208915" y="313359"/>
                  </a:lnTo>
                  <a:close/>
                </a:path>
                <a:path w="1071245" h="496570">
                  <a:moveTo>
                    <a:pt x="208915" y="235026"/>
                  </a:moveTo>
                  <a:lnTo>
                    <a:pt x="182803" y="235026"/>
                  </a:lnTo>
                  <a:lnTo>
                    <a:pt x="156692" y="235026"/>
                  </a:lnTo>
                  <a:lnTo>
                    <a:pt x="156692" y="261137"/>
                  </a:lnTo>
                  <a:lnTo>
                    <a:pt x="182803" y="261137"/>
                  </a:lnTo>
                  <a:lnTo>
                    <a:pt x="208915" y="261137"/>
                  </a:lnTo>
                  <a:lnTo>
                    <a:pt x="208915" y="235026"/>
                  </a:lnTo>
                  <a:close/>
                </a:path>
                <a:path w="1071245" h="496570">
                  <a:moveTo>
                    <a:pt x="235038" y="261137"/>
                  </a:moveTo>
                  <a:lnTo>
                    <a:pt x="208915" y="261137"/>
                  </a:lnTo>
                  <a:lnTo>
                    <a:pt x="208915" y="287248"/>
                  </a:lnTo>
                  <a:lnTo>
                    <a:pt x="235038" y="287248"/>
                  </a:lnTo>
                  <a:lnTo>
                    <a:pt x="235038" y="261137"/>
                  </a:lnTo>
                  <a:close/>
                </a:path>
                <a:path w="1071245" h="496570">
                  <a:moveTo>
                    <a:pt x="235038" y="156679"/>
                  </a:moveTo>
                  <a:lnTo>
                    <a:pt x="208915" y="156679"/>
                  </a:lnTo>
                  <a:lnTo>
                    <a:pt x="182803" y="156679"/>
                  </a:lnTo>
                  <a:lnTo>
                    <a:pt x="182803" y="182791"/>
                  </a:lnTo>
                  <a:lnTo>
                    <a:pt x="156692" y="182791"/>
                  </a:lnTo>
                  <a:lnTo>
                    <a:pt x="156692" y="208902"/>
                  </a:lnTo>
                  <a:lnTo>
                    <a:pt x="182803" y="208902"/>
                  </a:lnTo>
                  <a:lnTo>
                    <a:pt x="208915" y="208902"/>
                  </a:lnTo>
                  <a:lnTo>
                    <a:pt x="235038" y="208902"/>
                  </a:lnTo>
                  <a:lnTo>
                    <a:pt x="235038" y="156679"/>
                  </a:lnTo>
                  <a:close/>
                </a:path>
                <a:path w="1071245" h="496570">
                  <a:moveTo>
                    <a:pt x="235038" y="78333"/>
                  </a:moveTo>
                  <a:lnTo>
                    <a:pt x="208915" y="78333"/>
                  </a:lnTo>
                  <a:lnTo>
                    <a:pt x="208915" y="52222"/>
                  </a:lnTo>
                  <a:lnTo>
                    <a:pt x="182803" y="52222"/>
                  </a:lnTo>
                  <a:lnTo>
                    <a:pt x="182803" y="78333"/>
                  </a:lnTo>
                  <a:lnTo>
                    <a:pt x="156692" y="78333"/>
                  </a:lnTo>
                  <a:lnTo>
                    <a:pt x="156692" y="104444"/>
                  </a:lnTo>
                  <a:lnTo>
                    <a:pt x="182803" y="104444"/>
                  </a:lnTo>
                  <a:lnTo>
                    <a:pt x="182803" y="130568"/>
                  </a:lnTo>
                  <a:lnTo>
                    <a:pt x="208915" y="130568"/>
                  </a:lnTo>
                  <a:lnTo>
                    <a:pt x="208915" y="104444"/>
                  </a:lnTo>
                  <a:lnTo>
                    <a:pt x="235038" y="104444"/>
                  </a:lnTo>
                  <a:lnTo>
                    <a:pt x="235038" y="78333"/>
                  </a:lnTo>
                  <a:close/>
                </a:path>
                <a:path w="1071245" h="496570">
                  <a:moveTo>
                    <a:pt x="261150" y="339483"/>
                  </a:moveTo>
                  <a:lnTo>
                    <a:pt x="235038" y="339483"/>
                  </a:lnTo>
                  <a:lnTo>
                    <a:pt x="208915" y="339483"/>
                  </a:lnTo>
                  <a:lnTo>
                    <a:pt x="208915" y="365594"/>
                  </a:lnTo>
                  <a:lnTo>
                    <a:pt x="182803" y="365594"/>
                  </a:lnTo>
                  <a:lnTo>
                    <a:pt x="182803" y="391706"/>
                  </a:lnTo>
                  <a:lnTo>
                    <a:pt x="208915" y="391706"/>
                  </a:lnTo>
                  <a:lnTo>
                    <a:pt x="208915" y="470052"/>
                  </a:lnTo>
                  <a:lnTo>
                    <a:pt x="235038" y="470052"/>
                  </a:lnTo>
                  <a:lnTo>
                    <a:pt x="261150" y="470052"/>
                  </a:lnTo>
                  <a:lnTo>
                    <a:pt x="261150" y="443941"/>
                  </a:lnTo>
                  <a:lnTo>
                    <a:pt x="235038" y="443941"/>
                  </a:lnTo>
                  <a:lnTo>
                    <a:pt x="235038" y="365594"/>
                  </a:lnTo>
                  <a:lnTo>
                    <a:pt x="261150" y="365594"/>
                  </a:lnTo>
                  <a:lnTo>
                    <a:pt x="261150" y="339483"/>
                  </a:lnTo>
                  <a:close/>
                </a:path>
                <a:path w="1071245" h="496570">
                  <a:moveTo>
                    <a:pt x="261150" y="287248"/>
                  </a:moveTo>
                  <a:lnTo>
                    <a:pt x="235038" y="287248"/>
                  </a:lnTo>
                  <a:lnTo>
                    <a:pt x="235038" y="313359"/>
                  </a:lnTo>
                  <a:lnTo>
                    <a:pt x="261150" y="313359"/>
                  </a:lnTo>
                  <a:lnTo>
                    <a:pt x="261150" y="287248"/>
                  </a:lnTo>
                  <a:close/>
                </a:path>
                <a:path w="1071245" h="496570">
                  <a:moveTo>
                    <a:pt x="287261" y="182791"/>
                  </a:moveTo>
                  <a:lnTo>
                    <a:pt x="261150" y="182791"/>
                  </a:lnTo>
                  <a:lnTo>
                    <a:pt x="261150" y="208902"/>
                  </a:lnTo>
                  <a:lnTo>
                    <a:pt x="287261" y="208902"/>
                  </a:lnTo>
                  <a:lnTo>
                    <a:pt x="287261" y="182791"/>
                  </a:lnTo>
                  <a:close/>
                </a:path>
                <a:path w="1071245" h="496570">
                  <a:moveTo>
                    <a:pt x="287261" y="52222"/>
                  </a:moveTo>
                  <a:lnTo>
                    <a:pt x="261150" y="52222"/>
                  </a:lnTo>
                  <a:lnTo>
                    <a:pt x="261150" y="78333"/>
                  </a:lnTo>
                  <a:lnTo>
                    <a:pt x="287261" y="78333"/>
                  </a:lnTo>
                  <a:lnTo>
                    <a:pt x="287261" y="52222"/>
                  </a:lnTo>
                  <a:close/>
                </a:path>
                <a:path w="1071245" h="496570">
                  <a:moveTo>
                    <a:pt x="339483" y="313359"/>
                  </a:moveTo>
                  <a:lnTo>
                    <a:pt x="313372" y="313359"/>
                  </a:lnTo>
                  <a:lnTo>
                    <a:pt x="313372" y="287248"/>
                  </a:lnTo>
                  <a:lnTo>
                    <a:pt x="287261" y="287248"/>
                  </a:lnTo>
                  <a:lnTo>
                    <a:pt x="287261" y="313359"/>
                  </a:lnTo>
                  <a:lnTo>
                    <a:pt x="261150" y="313359"/>
                  </a:lnTo>
                  <a:lnTo>
                    <a:pt x="261150" y="339483"/>
                  </a:lnTo>
                  <a:lnTo>
                    <a:pt x="287261" y="339483"/>
                  </a:lnTo>
                  <a:lnTo>
                    <a:pt x="287261" y="365594"/>
                  </a:lnTo>
                  <a:lnTo>
                    <a:pt x="313372" y="365594"/>
                  </a:lnTo>
                  <a:lnTo>
                    <a:pt x="313372" y="339483"/>
                  </a:lnTo>
                  <a:lnTo>
                    <a:pt x="339483" y="339483"/>
                  </a:lnTo>
                  <a:lnTo>
                    <a:pt x="339483" y="313359"/>
                  </a:lnTo>
                  <a:close/>
                </a:path>
                <a:path w="1071245" h="496570">
                  <a:moveTo>
                    <a:pt x="365607" y="235026"/>
                  </a:moveTo>
                  <a:lnTo>
                    <a:pt x="339483" y="235026"/>
                  </a:lnTo>
                  <a:lnTo>
                    <a:pt x="313372" y="235026"/>
                  </a:lnTo>
                  <a:lnTo>
                    <a:pt x="287261" y="235026"/>
                  </a:lnTo>
                  <a:lnTo>
                    <a:pt x="261150" y="235026"/>
                  </a:lnTo>
                  <a:lnTo>
                    <a:pt x="261150" y="287248"/>
                  </a:lnTo>
                  <a:lnTo>
                    <a:pt x="287261" y="287248"/>
                  </a:lnTo>
                  <a:lnTo>
                    <a:pt x="287261" y="261137"/>
                  </a:lnTo>
                  <a:lnTo>
                    <a:pt x="313372" y="261137"/>
                  </a:lnTo>
                  <a:lnTo>
                    <a:pt x="313372" y="287248"/>
                  </a:lnTo>
                  <a:lnTo>
                    <a:pt x="339483" y="287248"/>
                  </a:lnTo>
                  <a:lnTo>
                    <a:pt x="365607" y="287248"/>
                  </a:lnTo>
                  <a:lnTo>
                    <a:pt x="365607" y="235026"/>
                  </a:lnTo>
                  <a:close/>
                </a:path>
                <a:path w="1071245" h="496570">
                  <a:moveTo>
                    <a:pt x="391718" y="26111"/>
                  </a:moveTo>
                  <a:lnTo>
                    <a:pt x="365607" y="26111"/>
                  </a:lnTo>
                  <a:lnTo>
                    <a:pt x="365607" y="52222"/>
                  </a:lnTo>
                  <a:lnTo>
                    <a:pt x="391718" y="52222"/>
                  </a:lnTo>
                  <a:lnTo>
                    <a:pt x="391718" y="26111"/>
                  </a:lnTo>
                  <a:close/>
                </a:path>
                <a:path w="1071245" h="496570">
                  <a:moveTo>
                    <a:pt x="443941" y="235026"/>
                  </a:moveTo>
                  <a:lnTo>
                    <a:pt x="417830" y="235026"/>
                  </a:lnTo>
                  <a:lnTo>
                    <a:pt x="417830" y="261137"/>
                  </a:lnTo>
                  <a:lnTo>
                    <a:pt x="443941" y="261137"/>
                  </a:lnTo>
                  <a:lnTo>
                    <a:pt x="443941" y="235026"/>
                  </a:lnTo>
                  <a:close/>
                </a:path>
                <a:path w="1071245" h="496570">
                  <a:moveTo>
                    <a:pt x="443941" y="156679"/>
                  </a:moveTo>
                  <a:lnTo>
                    <a:pt x="417830" y="156679"/>
                  </a:lnTo>
                  <a:lnTo>
                    <a:pt x="417830" y="182791"/>
                  </a:lnTo>
                  <a:lnTo>
                    <a:pt x="391718" y="182791"/>
                  </a:lnTo>
                  <a:lnTo>
                    <a:pt x="391718" y="208902"/>
                  </a:lnTo>
                  <a:lnTo>
                    <a:pt x="417830" y="208902"/>
                  </a:lnTo>
                  <a:lnTo>
                    <a:pt x="443941" y="208902"/>
                  </a:lnTo>
                  <a:lnTo>
                    <a:pt x="443941" y="156679"/>
                  </a:lnTo>
                  <a:close/>
                </a:path>
                <a:path w="1071245" h="496570">
                  <a:moveTo>
                    <a:pt x="443941" y="52222"/>
                  </a:moveTo>
                  <a:lnTo>
                    <a:pt x="417830" y="52222"/>
                  </a:lnTo>
                  <a:lnTo>
                    <a:pt x="417830" y="78333"/>
                  </a:lnTo>
                  <a:lnTo>
                    <a:pt x="443941" y="78333"/>
                  </a:lnTo>
                  <a:lnTo>
                    <a:pt x="443941" y="52222"/>
                  </a:lnTo>
                  <a:close/>
                </a:path>
                <a:path w="1071245" h="496570">
                  <a:moveTo>
                    <a:pt x="470065" y="104444"/>
                  </a:moveTo>
                  <a:lnTo>
                    <a:pt x="443941" y="104444"/>
                  </a:lnTo>
                  <a:lnTo>
                    <a:pt x="417830" y="104444"/>
                  </a:lnTo>
                  <a:lnTo>
                    <a:pt x="391718" y="104444"/>
                  </a:lnTo>
                  <a:lnTo>
                    <a:pt x="365607" y="104444"/>
                  </a:lnTo>
                  <a:lnTo>
                    <a:pt x="365607" y="52222"/>
                  </a:lnTo>
                  <a:lnTo>
                    <a:pt x="339483" y="52222"/>
                  </a:lnTo>
                  <a:lnTo>
                    <a:pt x="339483" y="104444"/>
                  </a:lnTo>
                  <a:lnTo>
                    <a:pt x="339483" y="130568"/>
                  </a:lnTo>
                  <a:lnTo>
                    <a:pt x="313372" y="130568"/>
                  </a:lnTo>
                  <a:lnTo>
                    <a:pt x="313372" y="104444"/>
                  </a:lnTo>
                  <a:lnTo>
                    <a:pt x="339483" y="104444"/>
                  </a:lnTo>
                  <a:lnTo>
                    <a:pt x="339483" y="52222"/>
                  </a:lnTo>
                  <a:lnTo>
                    <a:pt x="339483" y="0"/>
                  </a:lnTo>
                  <a:lnTo>
                    <a:pt x="313372" y="0"/>
                  </a:lnTo>
                  <a:lnTo>
                    <a:pt x="313372" y="78333"/>
                  </a:lnTo>
                  <a:lnTo>
                    <a:pt x="287261" y="78333"/>
                  </a:lnTo>
                  <a:lnTo>
                    <a:pt x="287261" y="104444"/>
                  </a:lnTo>
                  <a:lnTo>
                    <a:pt x="261150" y="104444"/>
                  </a:lnTo>
                  <a:lnTo>
                    <a:pt x="261150" y="156679"/>
                  </a:lnTo>
                  <a:lnTo>
                    <a:pt x="287261" y="156679"/>
                  </a:lnTo>
                  <a:lnTo>
                    <a:pt x="313372" y="156679"/>
                  </a:lnTo>
                  <a:lnTo>
                    <a:pt x="339483" y="156679"/>
                  </a:lnTo>
                  <a:lnTo>
                    <a:pt x="339483" y="182791"/>
                  </a:lnTo>
                  <a:lnTo>
                    <a:pt x="365607" y="182791"/>
                  </a:lnTo>
                  <a:lnTo>
                    <a:pt x="365607" y="156679"/>
                  </a:lnTo>
                  <a:lnTo>
                    <a:pt x="391718" y="156679"/>
                  </a:lnTo>
                  <a:lnTo>
                    <a:pt x="417830" y="156679"/>
                  </a:lnTo>
                  <a:lnTo>
                    <a:pt x="417830" y="130568"/>
                  </a:lnTo>
                  <a:lnTo>
                    <a:pt x="443941" y="130568"/>
                  </a:lnTo>
                  <a:lnTo>
                    <a:pt x="443941" y="156679"/>
                  </a:lnTo>
                  <a:lnTo>
                    <a:pt x="470065" y="156679"/>
                  </a:lnTo>
                  <a:lnTo>
                    <a:pt x="470065" y="104444"/>
                  </a:lnTo>
                  <a:close/>
                </a:path>
                <a:path w="1071245" h="496570">
                  <a:moveTo>
                    <a:pt x="496176" y="208902"/>
                  </a:moveTo>
                  <a:lnTo>
                    <a:pt x="470065" y="208902"/>
                  </a:lnTo>
                  <a:lnTo>
                    <a:pt x="443941" y="208902"/>
                  </a:lnTo>
                  <a:lnTo>
                    <a:pt x="443941" y="235026"/>
                  </a:lnTo>
                  <a:lnTo>
                    <a:pt x="470065" y="235026"/>
                  </a:lnTo>
                  <a:lnTo>
                    <a:pt x="496176" y="235026"/>
                  </a:lnTo>
                  <a:lnTo>
                    <a:pt x="496176" y="208902"/>
                  </a:lnTo>
                  <a:close/>
                </a:path>
                <a:path w="1071245" h="496570">
                  <a:moveTo>
                    <a:pt x="496176" y="78333"/>
                  </a:moveTo>
                  <a:lnTo>
                    <a:pt x="470065" y="78333"/>
                  </a:lnTo>
                  <a:lnTo>
                    <a:pt x="470065" y="104444"/>
                  </a:lnTo>
                  <a:lnTo>
                    <a:pt x="496176" y="104444"/>
                  </a:lnTo>
                  <a:lnTo>
                    <a:pt x="496176" y="78333"/>
                  </a:lnTo>
                  <a:close/>
                </a:path>
                <a:path w="1071245" h="496570">
                  <a:moveTo>
                    <a:pt x="522287" y="339483"/>
                  </a:moveTo>
                  <a:lnTo>
                    <a:pt x="496176" y="339483"/>
                  </a:lnTo>
                  <a:lnTo>
                    <a:pt x="496176" y="365594"/>
                  </a:lnTo>
                  <a:lnTo>
                    <a:pt x="470065" y="365594"/>
                  </a:lnTo>
                  <a:lnTo>
                    <a:pt x="470065" y="391706"/>
                  </a:lnTo>
                  <a:lnTo>
                    <a:pt x="496176" y="391706"/>
                  </a:lnTo>
                  <a:lnTo>
                    <a:pt x="522287" y="391706"/>
                  </a:lnTo>
                  <a:lnTo>
                    <a:pt x="522287" y="339483"/>
                  </a:lnTo>
                  <a:close/>
                </a:path>
                <a:path w="1071245" h="496570">
                  <a:moveTo>
                    <a:pt x="548398" y="156679"/>
                  </a:moveTo>
                  <a:lnTo>
                    <a:pt x="522287" y="156679"/>
                  </a:lnTo>
                  <a:lnTo>
                    <a:pt x="522287" y="130568"/>
                  </a:lnTo>
                  <a:lnTo>
                    <a:pt x="496176" y="130568"/>
                  </a:lnTo>
                  <a:lnTo>
                    <a:pt x="496176" y="156679"/>
                  </a:lnTo>
                  <a:lnTo>
                    <a:pt x="470065" y="156679"/>
                  </a:lnTo>
                  <a:lnTo>
                    <a:pt x="470065" y="182791"/>
                  </a:lnTo>
                  <a:lnTo>
                    <a:pt x="496176" y="182791"/>
                  </a:lnTo>
                  <a:lnTo>
                    <a:pt x="496176" y="208902"/>
                  </a:lnTo>
                  <a:lnTo>
                    <a:pt x="522287" y="208902"/>
                  </a:lnTo>
                  <a:lnTo>
                    <a:pt x="522287" y="182791"/>
                  </a:lnTo>
                  <a:lnTo>
                    <a:pt x="548398" y="182791"/>
                  </a:lnTo>
                  <a:lnTo>
                    <a:pt x="548398" y="156679"/>
                  </a:lnTo>
                  <a:close/>
                </a:path>
                <a:path w="1071245" h="496570">
                  <a:moveTo>
                    <a:pt x="626745" y="26111"/>
                  </a:moveTo>
                  <a:lnTo>
                    <a:pt x="600633" y="26111"/>
                  </a:lnTo>
                  <a:lnTo>
                    <a:pt x="600633" y="52222"/>
                  </a:lnTo>
                  <a:lnTo>
                    <a:pt x="626745" y="52222"/>
                  </a:lnTo>
                  <a:lnTo>
                    <a:pt x="626745" y="26111"/>
                  </a:lnTo>
                  <a:close/>
                </a:path>
                <a:path w="1071245" h="496570">
                  <a:moveTo>
                    <a:pt x="652856" y="156679"/>
                  </a:moveTo>
                  <a:lnTo>
                    <a:pt x="626745" y="156679"/>
                  </a:lnTo>
                  <a:lnTo>
                    <a:pt x="626745" y="182791"/>
                  </a:lnTo>
                  <a:lnTo>
                    <a:pt x="652856" y="182791"/>
                  </a:lnTo>
                  <a:lnTo>
                    <a:pt x="652856" y="156679"/>
                  </a:lnTo>
                  <a:close/>
                </a:path>
                <a:path w="1071245" h="496570">
                  <a:moveTo>
                    <a:pt x="783437" y="339483"/>
                  </a:moveTo>
                  <a:lnTo>
                    <a:pt x="757313" y="339483"/>
                  </a:lnTo>
                  <a:lnTo>
                    <a:pt x="757313" y="365594"/>
                  </a:lnTo>
                  <a:lnTo>
                    <a:pt x="783437" y="365594"/>
                  </a:lnTo>
                  <a:lnTo>
                    <a:pt x="783437" y="339483"/>
                  </a:lnTo>
                  <a:close/>
                </a:path>
                <a:path w="1071245" h="496570">
                  <a:moveTo>
                    <a:pt x="809548" y="365594"/>
                  </a:moveTo>
                  <a:lnTo>
                    <a:pt x="783437" y="365594"/>
                  </a:lnTo>
                  <a:lnTo>
                    <a:pt x="783437" y="391706"/>
                  </a:lnTo>
                  <a:lnTo>
                    <a:pt x="809548" y="391706"/>
                  </a:lnTo>
                  <a:lnTo>
                    <a:pt x="809548" y="365594"/>
                  </a:lnTo>
                  <a:close/>
                </a:path>
                <a:path w="1071245" h="496570">
                  <a:moveTo>
                    <a:pt x="809548" y="156679"/>
                  </a:moveTo>
                  <a:lnTo>
                    <a:pt x="783437" y="156679"/>
                  </a:lnTo>
                  <a:lnTo>
                    <a:pt x="783437" y="182791"/>
                  </a:lnTo>
                  <a:lnTo>
                    <a:pt x="809548" y="182791"/>
                  </a:lnTo>
                  <a:lnTo>
                    <a:pt x="809548" y="156679"/>
                  </a:lnTo>
                  <a:close/>
                </a:path>
                <a:path w="1071245" h="496570">
                  <a:moveTo>
                    <a:pt x="1018463" y="443941"/>
                  </a:moveTo>
                  <a:lnTo>
                    <a:pt x="992339" y="443941"/>
                  </a:lnTo>
                  <a:lnTo>
                    <a:pt x="992339" y="417830"/>
                  </a:lnTo>
                  <a:lnTo>
                    <a:pt x="966228" y="417830"/>
                  </a:lnTo>
                  <a:lnTo>
                    <a:pt x="966228" y="496163"/>
                  </a:lnTo>
                  <a:lnTo>
                    <a:pt x="992339" y="496163"/>
                  </a:lnTo>
                  <a:lnTo>
                    <a:pt x="992339" y="470052"/>
                  </a:lnTo>
                  <a:lnTo>
                    <a:pt x="1018463" y="470052"/>
                  </a:lnTo>
                  <a:lnTo>
                    <a:pt x="1018463" y="443941"/>
                  </a:lnTo>
                  <a:close/>
                </a:path>
                <a:path w="1071245" h="496570">
                  <a:moveTo>
                    <a:pt x="1018463" y="339483"/>
                  </a:moveTo>
                  <a:lnTo>
                    <a:pt x="992339" y="339483"/>
                  </a:lnTo>
                  <a:lnTo>
                    <a:pt x="992339" y="365594"/>
                  </a:lnTo>
                  <a:lnTo>
                    <a:pt x="1018463" y="365594"/>
                  </a:lnTo>
                  <a:lnTo>
                    <a:pt x="1018463" y="339483"/>
                  </a:lnTo>
                  <a:close/>
                </a:path>
                <a:path w="1071245" h="496570">
                  <a:moveTo>
                    <a:pt x="1018463" y="235026"/>
                  </a:moveTo>
                  <a:lnTo>
                    <a:pt x="992339" y="235026"/>
                  </a:lnTo>
                  <a:lnTo>
                    <a:pt x="992339" y="156679"/>
                  </a:lnTo>
                  <a:lnTo>
                    <a:pt x="966228" y="156679"/>
                  </a:lnTo>
                  <a:lnTo>
                    <a:pt x="966228" y="235026"/>
                  </a:lnTo>
                  <a:lnTo>
                    <a:pt x="940117" y="235026"/>
                  </a:lnTo>
                  <a:lnTo>
                    <a:pt x="940117" y="208902"/>
                  </a:lnTo>
                  <a:lnTo>
                    <a:pt x="914006" y="208902"/>
                  </a:lnTo>
                  <a:lnTo>
                    <a:pt x="914006" y="130568"/>
                  </a:lnTo>
                  <a:lnTo>
                    <a:pt x="940117" y="130568"/>
                  </a:lnTo>
                  <a:lnTo>
                    <a:pt x="940117" y="104444"/>
                  </a:lnTo>
                  <a:lnTo>
                    <a:pt x="914006" y="104444"/>
                  </a:lnTo>
                  <a:lnTo>
                    <a:pt x="914006" y="78333"/>
                  </a:lnTo>
                  <a:lnTo>
                    <a:pt x="887882" y="78333"/>
                  </a:lnTo>
                  <a:lnTo>
                    <a:pt x="887882" y="104444"/>
                  </a:lnTo>
                  <a:lnTo>
                    <a:pt x="861771" y="104444"/>
                  </a:lnTo>
                  <a:lnTo>
                    <a:pt x="861771" y="130568"/>
                  </a:lnTo>
                  <a:lnTo>
                    <a:pt x="835660" y="130568"/>
                  </a:lnTo>
                  <a:lnTo>
                    <a:pt x="809548" y="130568"/>
                  </a:lnTo>
                  <a:lnTo>
                    <a:pt x="809548" y="156679"/>
                  </a:lnTo>
                  <a:lnTo>
                    <a:pt x="835660" y="156679"/>
                  </a:lnTo>
                  <a:lnTo>
                    <a:pt x="835660" y="182791"/>
                  </a:lnTo>
                  <a:lnTo>
                    <a:pt x="861771" y="182791"/>
                  </a:lnTo>
                  <a:lnTo>
                    <a:pt x="861771" y="235026"/>
                  </a:lnTo>
                  <a:lnTo>
                    <a:pt x="887882" y="235026"/>
                  </a:lnTo>
                  <a:lnTo>
                    <a:pt x="887882" y="261137"/>
                  </a:lnTo>
                  <a:lnTo>
                    <a:pt x="914006" y="261137"/>
                  </a:lnTo>
                  <a:lnTo>
                    <a:pt x="940117" y="261137"/>
                  </a:lnTo>
                  <a:lnTo>
                    <a:pt x="966228" y="261137"/>
                  </a:lnTo>
                  <a:lnTo>
                    <a:pt x="966228" y="339483"/>
                  </a:lnTo>
                  <a:lnTo>
                    <a:pt x="992339" y="339483"/>
                  </a:lnTo>
                  <a:lnTo>
                    <a:pt x="992339" y="261137"/>
                  </a:lnTo>
                  <a:lnTo>
                    <a:pt x="1018463" y="261137"/>
                  </a:lnTo>
                  <a:lnTo>
                    <a:pt x="1018463" y="235026"/>
                  </a:lnTo>
                  <a:close/>
                </a:path>
                <a:path w="1071245" h="496570">
                  <a:moveTo>
                    <a:pt x="1018463" y="104444"/>
                  </a:moveTo>
                  <a:lnTo>
                    <a:pt x="992339" y="104444"/>
                  </a:lnTo>
                  <a:lnTo>
                    <a:pt x="966228" y="104444"/>
                  </a:lnTo>
                  <a:lnTo>
                    <a:pt x="966228" y="130568"/>
                  </a:lnTo>
                  <a:lnTo>
                    <a:pt x="992339" y="130568"/>
                  </a:lnTo>
                  <a:lnTo>
                    <a:pt x="1018463" y="130568"/>
                  </a:lnTo>
                  <a:lnTo>
                    <a:pt x="1018463" y="104444"/>
                  </a:lnTo>
                  <a:close/>
                </a:path>
                <a:path w="1071245" h="496570">
                  <a:moveTo>
                    <a:pt x="1070686" y="391706"/>
                  </a:moveTo>
                  <a:lnTo>
                    <a:pt x="1044575" y="391706"/>
                  </a:lnTo>
                  <a:lnTo>
                    <a:pt x="1044575" y="417830"/>
                  </a:lnTo>
                  <a:lnTo>
                    <a:pt x="1018463" y="417830"/>
                  </a:lnTo>
                  <a:lnTo>
                    <a:pt x="1018463" y="443941"/>
                  </a:lnTo>
                  <a:lnTo>
                    <a:pt x="1044575" y="443941"/>
                  </a:lnTo>
                  <a:lnTo>
                    <a:pt x="1044575" y="470052"/>
                  </a:lnTo>
                  <a:lnTo>
                    <a:pt x="1070686" y="470052"/>
                  </a:lnTo>
                  <a:lnTo>
                    <a:pt x="1070686" y="391706"/>
                  </a:lnTo>
                  <a:close/>
                </a:path>
                <a:path w="1071245" h="496570">
                  <a:moveTo>
                    <a:pt x="1070686" y="313359"/>
                  </a:moveTo>
                  <a:lnTo>
                    <a:pt x="1044575" y="313359"/>
                  </a:lnTo>
                  <a:lnTo>
                    <a:pt x="1044575" y="365594"/>
                  </a:lnTo>
                  <a:lnTo>
                    <a:pt x="1070686" y="365594"/>
                  </a:lnTo>
                  <a:lnTo>
                    <a:pt x="1070686" y="313359"/>
                  </a:lnTo>
                  <a:close/>
                </a:path>
                <a:path w="1071245" h="496570">
                  <a:moveTo>
                    <a:pt x="1070686" y="208902"/>
                  </a:moveTo>
                  <a:lnTo>
                    <a:pt x="1044575" y="208902"/>
                  </a:lnTo>
                  <a:lnTo>
                    <a:pt x="1044575" y="261137"/>
                  </a:lnTo>
                  <a:lnTo>
                    <a:pt x="1070686" y="261137"/>
                  </a:lnTo>
                  <a:lnTo>
                    <a:pt x="1070686" y="208902"/>
                  </a:lnTo>
                  <a:close/>
                </a:path>
                <a:path w="1071245" h="496570">
                  <a:moveTo>
                    <a:pt x="1070686" y="0"/>
                  </a:moveTo>
                  <a:lnTo>
                    <a:pt x="1044575" y="0"/>
                  </a:lnTo>
                  <a:lnTo>
                    <a:pt x="1044575" y="52222"/>
                  </a:lnTo>
                  <a:lnTo>
                    <a:pt x="1018463" y="52222"/>
                  </a:lnTo>
                  <a:lnTo>
                    <a:pt x="1018463" y="104444"/>
                  </a:lnTo>
                  <a:lnTo>
                    <a:pt x="1044575" y="104444"/>
                  </a:lnTo>
                  <a:lnTo>
                    <a:pt x="1044575" y="156679"/>
                  </a:lnTo>
                  <a:lnTo>
                    <a:pt x="1018463" y="156679"/>
                  </a:lnTo>
                  <a:lnTo>
                    <a:pt x="1018463" y="182791"/>
                  </a:lnTo>
                  <a:lnTo>
                    <a:pt x="1044575" y="182791"/>
                  </a:lnTo>
                  <a:lnTo>
                    <a:pt x="1070686" y="182791"/>
                  </a:lnTo>
                  <a:lnTo>
                    <a:pt x="107068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65846" y="2715091"/>
              <a:ext cx="1071245" cy="678180"/>
            </a:xfrm>
            <a:custGeom>
              <a:avLst/>
              <a:gdLst/>
              <a:ahLst/>
              <a:cxnLst/>
              <a:rect l="l" t="t" r="r" b="b"/>
              <a:pathLst>
                <a:path w="1071245" h="678179">
                  <a:moveTo>
                    <a:pt x="26123" y="599833"/>
                  </a:moveTo>
                  <a:lnTo>
                    <a:pt x="0" y="599833"/>
                  </a:lnTo>
                  <a:lnTo>
                    <a:pt x="0" y="625957"/>
                  </a:lnTo>
                  <a:lnTo>
                    <a:pt x="26123" y="625957"/>
                  </a:lnTo>
                  <a:lnTo>
                    <a:pt x="26123" y="599833"/>
                  </a:lnTo>
                  <a:close/>
                </a:path>
                <a:path w="1071245" h="678179">
                  <a:moveTo>
                    <a:pt x="182803" y="547611"/>
                  </a:moveTo>
                  <a:lnTo>
                    <a:pt x="156692" y="547611"/>
                  </a:lnTo>
                  <a:lnTo>
                    <a:pt x="156692" y="573722"/>
                  </a:lnTo>
                  <a:lnTo>
                    <a:pt x="182803" y="573722"/>
                  </a:lnTo>
                  <a:lnTo>
                    <a:pt x="182803" y="547611"/>
                  </a:lnTo>
                  <a:close/>
                </a:path>
                <a:path w="1071245" h="678179">
                  <a:moveTo>
                    <a:pt x="208915" y="573722"/>
                  </a:moveTo>
                  <a:lnTo>
                    <a:pt x="182803" y="573722"/>
                  </a:lnTo>
                  <a:lnTo>
                    <a:pt x="182803" y="599833"/>
                  </a:lnTo>
                  <a:lnTo>
                    <a:pt x="156692" y="599833"/>
                  </a:lnTo>
                  <a:lnTo>
                    <a:pt x="130581" y="599833"/>
                  </a:lnTo>
                  <a:lnTo>
                    <a:pt x="130581" y="547611"/>
                  </a:lnTo>
                  <a:lnTo>
                    <a:pt x="156692" y="547611"/>
                  </a:lnTo>
                  <a:lnTo>
                    <a:pt x="156692" y="521500"/>
                  </a:lnTo>
                  <a:lnTo>
                    <a:pt x="182803" y="521500"/>
                  </a:lnTo>
                  <a:lnTo>
                    <a:pt x="182803" y="495376"/>
                  </a:lnTo>
                  <a:lnTo>
                    <a:pt x="156692" y="495376"/>
                  </a:lnTo>
                  <a:lnTo>
                    <a:pt x="156692" y="469265"/>
                  </a:lnTo>
                  <a:lnTo>
                    <a:pt x="130581" y="469265"/>
                  </a:lnTo>
                  <a:lnTo>
                    <a:pt x="130581" y="495376"/>
                  </a:lnTo>
                  <a:lnTo>
                    <a:pt x="130581" y="521500"/>
                  </a:lnTo>
                  <a:lnTo>
                    <a:pt x="104457" y="521500"/>
                  </a:lnTo>
                  <a:lnTo>
                    <a:pt x="104457" y="495376"/>
                  </a:lnTo>
                  <a:lnTo>
                    <a:pt x="130581" y="495376"/>
                  </a:lnTo>
                  <a:lnTo>
                    <a:pt x="130581" y="469265"/>
                  </a:lnTo>
                  <a:lnTo>
                    <a:pt x="130581" y="443153"/>
                  </a:lnTo>
                  <a:lnTo>
                    <a:pt x="104457" y="443153"/>
                  </a:lnTo>
                  <a:lnTo>
                    <a:pt x="104457" y="469265"/>
                  </a:lnTo>
                  <a:lnTo>
                    <a:pt x="78346" y="469265"/>
                  </a:lnTo>
                  <a:lnTo>
                    <a:pt x="52235" y="469265"/>
                  </a:lnTo>
                  <a:lnTo>
                    <a:pt x="26123" y="469265"/>
                  </a:lnTo>
                  <a:lnTo>
                    <a:pt x="26123" y="443153"/>
                  </a:lnTo>
                  <a:lnTo>
                    <a:pt x="0" y="443153"/>
                  </a:lnTo>
                  <a:lnTo>
                    <a:pt x="0" y="495376"/>
                  </a:lnTo>
                  <a:lnTo>
                    <a:pt x="26123" y="495376"/>
                  </a:lnTo>
                  <a:lnTo>
                    <a:pt x="26123" y="521500"/>
                  </a:lnTo>
                  <a:lnTo>
                    <a:pt x="52235" y="521500"/>
                  </a:lnTo>
                  <a:lnTo>
                    <a:pt x="52235" y="495376"/>
                  </a:lnTo>
                  <a:lnTo>
                    <a:pt x="78346" y="495376"/>
                  </a:lnTo>
                  <a:lnTo>
                    <a:pt x="78346" y="521500"/>
                  </a:lnTo>
                  <a:lnTo>
                    <a:pt x="52235" y="521500"/>
                  </a:lnTo>
                  <a:lnTo>
                    <a:pt x="52235" y="547611"/>
                  </a:lnTo>
                  <a:lnTo>
                    <a:pt x="26123" y="547611"/>
                  </a:lnTo>
                  <a:lnTo>
                    <a:pt x="26123" y="599833"/>
                  </a:lnTo>
                  <a:lnTo>
                    <a:pt x="52235" y="599833"/>
                  </a:lnTo>
                  <a:lnTo>
                    <a:pt x="78346" y="599833"/>
                  </a:lnTo>
                  <a:lnTo>
                    <a:pt x="104457" y="599833"/>
                  </a:lnTo>
                  <a:lnTo>
                    <a:pt x="104457" y="625957"/>
                  </a:lnTo>
                  <a:lnTo>
                    <a:pt x="130581" y="625957"/>
                  </a:lnTo>
                  <a:lnTo>
                    <a:pt x="130581" y="652068"/>
                  </a:lnTo>
                  <a:lnTo>
                    <a:pt x="156692" y="652068"/>
                  </a:lnTo>
                  <a:lnTo>
                    <a:pt x="156692" y="625957"/>
                  </a:lnTo>
                  <a:lnTo>
                    <a:pt x="182803" y="625957"/>
                  </a:lnTo>
                  <a:lnTo>
                    <a:pt x="182803" y="652068"/>
                  </a:lnTo>
                  <a:lnTo>
                    <a:pt x="208915" y="652068"/>
                  </a:lnTo>
                  <a:lnTo>
                    <a:pt x="208915" y="573722"/>
                  </a:lnTo>
                  <a:close/>
                </a:path>
                <a:path w="1071245" h="678179">
                  <a:moveTo>
                    <a:pt x="496176" y="365760"/>
                  </a:moveTo>
                  <a:lnTo>
                    <a:pt x="470065" y="365760"/>
                  </a:lnTo>
                  <a:lnTo>
                    <a:pt x="470065" y="443230"/>
                  </a:lnTo>
                  <a:lnTo>
                    <a:pt x="496176" y="443230"/>
                  </a:lnTo>
                  <a:lnTo>
                    <a:pt x="496176" y="365760"/>
                  </a:lnTo>
                  <a:close/>
                </a:path>
                <a:path w="1071245" h="678179">
                  <a:moveTo>
                    <a:pt x="705091" y="625957"/>
                  </a:moveTo>
                  <a:lnTo>
                    <a:pt x="678980" y="625957"/>
                  </a:lnTo>
                  <a:lnTo>
                    <a:pt x="678980" y="652068"/>
                  </a:lnTo>
                  <a:lnTo>
                    <a:pt x="705091" y="652068"/>
                  </a:lnTo>
                  <a:lnTo>
                    <a:pt x="705091" y="625957"/>
                  </a:lnTo>
                  <a:close/>
                </a:path>
                <a:path w="1071245" h="678179">
                  <a:moveTo>
                    <a:pt x="783437" y="548640"/>
                  </a:moveTo>
                  <a:lnTo>
                    <a:pt x="757313" y="548640"/>
                  </a:lnTo>
                  <a:lnTo>
                    <a:pt x="757313" y="496570"/>
                  </a:lnTo>
                  <a:lnTo>
                    <a:pt x="731202" y="496570"/>
                  </a:lnTo>
                  <a:lnTo>
                    <a:pt x="731202" y="443230"/>
                  </a:lnTo>
                  <a:lnTo>
                    <a:pt x="757313" y="443230"/>
                  </a:lnTo>
                  <a:lnTo>
                    <a:pt x="757313" y="0"/>
                  </a:lnTo>
                  <a:lnTo>
                    <a:pt x="731202" y="0"/>
                  </a:lnTo>
                  <a:lnTo>
                    <a:pt x="731202" y="417830"/>
                  </a:lnTo>
                  <a:lnTo>
                    <a:pt x="705091" y="417830"/>
                  </a:lnTo>
                  <a:lnTo>
                    <a:pt x="705091" y="443230"/>
                  </a:lnTo>
                  <a:lnTo>
                    <a:pt x="678980" y="443230"/>
                  </a:lnTo>
                  <a:lnTo>
                    <a:pt x="678980" y="469900"/>
                  </a:lnTo>
                  <a:lnTo>
                    <a:pt x="705091" y="469900"/>
                  </a:lnTo>
                  <a:lnTo>
                    <a:pt x="705091" y="521970"/>
                  </a:lnTo>
                  <a:lnTo>
                    <a:pt x="678980" y="521970"/>
                  </a:lnTo>
                  <a:lnTo>
                    <a:pt x="678980" y="547611"/>
                  </a:lnTo>
                  <a:lnTo>
                    <a:pt x="652856" y="547611"/>
                  </a:lnTo>
                  <a:lnTo>
                    <a:pt x="652856" y="496570"/>
                  </a:lnTo>
                  <a:lnTo>
                    <a:pt x="626745" y="496570"/>
                  </a:lnTo>
                  <a:lnTo>
                    <a:pt x="626745" y="469900"/>
                  </a:lnTo>
                  <a:lnTo>
                    <a:pt x="600633" y="469900"/>
                  </a:lnTo>
                  <a:lnTo>
                    <a:pt x="600633" y="443230"/>
                  </a:lnTo>
                  <a:lnTo>
                    <a:pt x="626745" y="443230"/>
                  </a:lnTo>
                  <a:lnTo>
                    <a:pt x="652856" y="443230"/>
                  </a:lnTo>
                  <a:lnTo>
                    <a:pt x="652856" y="417830"/>
                  </a:lnTo>
                  <a:lnTo>
                    <a:pt x="626745" y="417830"/>
                  </a:lnTo>
                  <a:lnTo>
                    <a:pt x="626745" y="339090"/>
                  </a:lnTo>
                  <a:lnTo>
                    <a:pt x="600633" y="339090"/>
                  </a:lnTo>
                  <a:lnTo>
                    <a:pt x="600633" y="417830"/>
                  </a:lnTo>
                  <a:lnTo>
                    <a:pt x="574522" y="417830"/>
                  </a:lnTo>
                  <a:lnTo>
                    <a:pt x="574522" y="365760"/>
                  </a:lnTo>
                  <a:lnTo>
                    <a:pt x="548398" y="365760"/>
                  </a:lnTo>
                  <a:lnTo>
                    <a:pt x="548398" y="443230"/>
                  </a:lnTo>
                  <a:lnTo>
                    <a:pt x="574522" y="443230"/>
                  </a:lnTo>
                  <a:lnTo>
                    <a:pt x="574522" y="496570"/>
                  </a:lnTo>
                  <a:lnTo>
                    <a:pt x="548398" y="496570"/>
                  </a:lnTo>
                  <a:lnTo>
                    <a:pt x="522287" y="496570"/>
                  </a:lnTo>
                  <a:lnTo>
                    <a:pt x="522287" y="600710"/>
                  </a:lnTo>
                  <a:lnTo>
                    <a:pt x="496176" y="600710"/>
                  </a:lnTo>
                  <a:lnTo>
                    <a:pt x="496176" y="574040"/>
                  </a:lnTo>
                  <a:lnTo>
                    <a:pt x="470065" y="574040"/>
                  </a:lnTo>
                  <a:lnTo>
                    <a:pt x="470065" y="600710"/>
                  </a:lnTo>
                  <a:lnTo>
                    <a:pt x="470065" y="626110"/>
                  </a:lnTo>
                  <a:lnTo>
                    <a:pt x="443941" y="626110"/>
                  </a:lnTo>
                  <a:lnTo>
                    <a:pt x="443941" y="600710"/>
                  </a:lnTo>
                  <a:lnTo>
                    <a:pt x="470065" y="600710"/>
                  </a:lnTo>
                  <a:lnTo>
                    <a:pt x="470065" y="574040"/>
                  </a:lnTo>
                  <a:lnTo>
                    <a:pt x="443941" y="574040"/>
                  </a:lnTo>
                  <a:lnTo>
                    <a:pt x="417830" y="574040"/>
                  </a:lnTo>
                  <a:lnTo>
                    <a:pt x="391718" y="574040"/>
                  </a:lnTo>
                  <a:lnTo>
                    <a:pt x="391718" y="548640"/>
                  </a:lnTo>
                  <a:lnTo>
                    <a:pt x="417830" y="548640"/>
                  </a:lnTo>
                  <a:lnTo>
                    <a:pt x="443941" y="548640"/>
                  </a:lnTo>
                  <a:lnTo>
                    <a:pt x="470065" y="548640"/>
                  </a:lnTo>
                  <a:lnTo>
                    <a:pt x="496176" y="548640"/>
                  </a:lnTo>
                  <a:lnTo>
                    <a:pt x="496176" y="521970"/>
                  </a:lnTo>
                  <a:lnTo>
                    <a:pt x="470065" y="521970"/>
                  </a:lnTo>
                  <a:lnTo>
                    <a:pt x="470065" y="496570"/>
                  </a:lnTo>
                  <a:lnTo>
                    <a:pt x="443941" y="496570"/>
                  </a:lnTo>
                  <a:lnTo>
                    <a:pt x="417830" y="496570"/>
                  </a:lnTo>
                  <a:lnTo>
                    <a:pt x="391718" y="496570"/>
                  </a:lnTo>
                  <a:lnTo>
                    <a:pt x="391718" y="469900"/>
                  </a:lnTo>
                  <a:lnTo>
                    <a:pt x="417830" y="469900"/>
                  </a:lnTo>
                  <a:lnTo>
                    <a:pt x="443941" y="469900"/>
                  </a:lnTo>
                  <a:lnTo>
                    <a:pt x="470065" y="469900"/>
                  </a:lnTo>
                  <a:lnTo>
                    <a:pt x="470065" y="443230"/>
                  </a:lnTo>
                  <a:lnTo>
                    <a:pt x="443941" y="443230"/>
                  </a:lnTo>
                  <a:lnTo>
                    <a:pt x="443941" y="391160"/>
                  </a:lnTo>
                  <a:lnTo>
                    <a:pt x="417830" y="391160"/>
                  </a:lnTo>
                  <a:lnTo>
                    <a:pt x="391718" y="391160"/>
                  </a:lnTo>
                  <a:lnTo>
                    <a:pt x="391718" y="443230"/>
                  </a:lnTo>
                  <a:lnTo>
                    <a:pt x="365607" y="443230"/>
                  </a:lnTo>
                  <a:lnTo>
                    <a:pt x="365607" y="469900"/>
                  </a:lnTo>
                  <a:lnTo>
                    <a:pt x="339483" y="469900"/>
                  </a:lnTo>
                  <a:lnTo>
                    <a:pt x="339483" y="496570"/>
                  </a:lnTo>
                  <a:lnTo>
                    <a:pt x="365607" y="496570"/>
                  </a:lnTo>
                  <a:lnTo>
                    <a:pt x="365607" y="521970"/>
                  </a:lnTo>
                  <a:lnTo>
                    <a:pt x="339483" y="521970"/>
                  </a:lnTo>
                  <a:lnTo>
                    <a:pt x="339483" y="548640"/>
                  </a:lnTo>
                  <a:lnTo>
                    <a:pt x="365607" y="548640"/>
                  </a:lnTo>
                  <a:lnTo>
                    <a:pt x="365607" y="574040"/>
                  </a:lnTo>
                  <a:lnTo>
                    <a:pt x="339483" y="574040"/>
                  </a:lnTo>
                  <a:lnTo>
                    <a:pt x="313372" y="574040"/>
                  </a:lnTo>
                  <a:lnTo>
                    <a:pt x="313372" y="496570"/>
                  </a:lnTo>
                  <a:lnTo>
                    <a:pt x="287261" y="496570"/>
                  </a:lnTo>
                  <a:lnTo>
                    <a:pt x="287261" y="521970"/>
                  </a:lnTo>
                  <a:lnTo>
                    <a:pt x="261150" y="521970"/>
                  </a:lnTo>
                  <a:lnTo>
                    <a:pt x="261150" y="548640"/>
                  </a:lnTo>
                  <a:lnTo>
                    <a:pt x="287261" y="548640"/>
                  </a:lnTo>
                  <a:lnTo>
                    <a:pt x="287261" y="600710"/>
                  </a:lnTo>
                  <a:lnTo>
                    <a:pt x="261150" y="600710"/>
                  </a:lnTo>
                  <a:lnTo>
                    <a:pt x="235038" y="600710"/>
                  </a:lnTo>
                  <a:lnTo>
                    <a:pt x="235038" y="626110"/>
                  </a:lnTo>
                  <a:lnTo>
                    <a:pt x="261150" y="626110"/>
                  </a:lnTo>
                  <a:lnTo>
                    <a:pt x="287261" y="626110"/>
                  </a:lnTo>
                  <a:lnTo>
                    <a:pt x="313372" y="626110"/>
                  </a:lnTo>
                  <a:lnTo>
                    <a:pt x="313372" y="678180"/>
                  </a:lnTo>
                  <a:lnTo>
                    <a:pt x="339483" y="678180"/>
                  </a:lnTo>
                  <a:lnTo>
                    <a:pt x="365607" y="678180"/>
                  </a:lnTo>
                  <a:lnTo>
                    <a:pt x="391718" y="678180"/>
                  </a:lnTo>
                  <a:lnTo>
                    <a:pt x="417830" y="678180"/>
                  </a:lnTo>
                  <a:lnTo>
                    <a:pt x="417830" y="652780"/>
                  </a:lnTo>
                  <a:lnTo>
                    <a:pt x="391718" y="652780"/>
                  </a:lnTo>
                  <a:lnTo>
                    <a:pt x="391718" y="600710"/>
                  </a:lnTo>
                  <a:lnTo>
                    <a:pt x="417830" y="600710"/>
                  </a:lnTo>
                  <a:lnTo>
                    <a:pt x="417830" y="652780"/>
                  </a:lnTo>
                  <a:lnTo>
                    <a:pt x="443941" y="652780"/>
                  </a:lnTo>
                  <a:lnTo>
                    <a:pt x="470065" y="652780"/>
                  </a:lnTo>
                  <a:lnTo>
                    <a:pt x="496176" y="652780"/>
                  </a:lnTo>
                  <a:lnTo>
                    <a:pt x="522287" y="652780"/>
                  </a:lnTo>
                  <a:lnTo>
                    <a:pt x="522287" y="626110"/>
                  </a:lnTo>
                  <a:lnTo>
                    <a:pt x="548398" y="626110"/>
                  </a:lnTo>
                  <a:lnTo>
                    <a:pt x="548398" y="652068"/>
                  </a:lnTo>
                  <a:lnTo>
                    <a:pt x="574522" y="652068"/>
                  </a:lnTo>
                  <a:lnTo>
                    <a:pt x="574522" y="625957"/>
                  </a:lnTo>
                  <a:lnTo>
                    <a:pt x="548398" y="625957"/>
                  </a:lnTo>
                  <a:lnTo>
                    <a:pt x="548398" y="600710"/>
                  </a:lnTo>
                  <a:lnTo>
                    <a:pt x="574522" y="600710"/>
                  </a:lnTo>
                  <a:lnTo>
                    <a:pt x="574522" y="574040"/>
                  </a:lnTo>
                  <a:lnTo>
                    <a:pt x="548398" y="574040"/>
                  </a:lnTo>
                  <a:lnTo>
                    <a:pt x="548398" y="548640"/>
                  </a:lnTo>
                  <a:lnTo>
                    <a:pt x="574522" y="548640"/>
                  </a:lnTo>
                  <a:lnTo>
                    <a:pt x="600633" y="548640"/>
                  </a:lnTo>
                  <a:lnTo>
                    <a:pt x="600633" y="652780"/>
                  </a:lnTo>
                  <a:lnTo>
                    <a:pt x="626745" y="652780"/>
                  </a:lnTo>
                  <a:lnTo>
                    <a:pt x="652856" y="652780"/>
                  </a:lnTo>
                  <a:lnTo>
                    <a:pt x="652856" y="600710"/>
                  </a:lnTo>
                  <a:lnTo>
                    <a:pt x="626745" y="600710"/>
                  </a:lnTo>
                  <a:lnTo>
                    <a:pt x="626745" y="548640"/>
                  </a:lnTo>
                  <a:lnTo>
                    <a:pt x="652856" y="548640"/>
                  </a:lnTo>
                  <a:lnTo>
                    <a:pt x="652856" y="599833"/>
                  </a:lnTo>
                  <a:lnTo>
                    <a:pt x="678980" y="599833"/>
                  </a:lnTo>
                  <a:lnTo>
                    <a:pt x="678980" y="548640"/>
                  </a:lnTo>
                  <a:lnTo>
                    <a:pt x="705091" y="548640"/>
                  </a:lnTo>
                  <a:lnTo>
                    <a:pt x="705091" y="574040"/>
                  </a:lnTo>
                  <a:lnTo>
                    <a:pt x="731202" y="574040"/>
                  </a:lnTo>
                  <a:lnTo>
                    <a:pt x="757313" y="574040"/>
                  </a:lnTo>
                  <a:lnTo>
                    <a:pt x="783437" y="574040"/>
                  </a:lnTo>
                  <a:lnTo>
                    <a:pt x="783437" y="548640"/>
                  </a:lnTo>
                  <a:close/>
                </a:path>
                <a:path w="1071245" h="678179">
                  <a:moveTo>
                    <a:pt x="940117" y="625957"/>
                  </a:moveTo>
                  <a:lnTo>
                    <a:pt x="914006" y="625957"/>
                  </a:lnTo>
                  <a:lnTo>
                    <a:pt x="914006" y="599833"/>
                  </a:lnTo>
                  <a:lnTo>
                    <a:pt x="887882" y="599833"/>
                  </a:lnTo>
                  <a:lnTo>
                    <a:pt x="887882" y="652068"/>
                  </a:lnTo>
                  <a:lnTo>
                    <a:pt x="914006" y="652068"/>
                  </a:lnTo>
                  <a:lnTo>
                    <a:pt x="940117" y="652068"/>
                  </a:lnTo>
                  <a:lnTo>
                    <a:pt x="940117" y="625957"/>
                  </a:lnTo>
                  <a:close/>
                </a:path>
                <a:path w="1071245" h="678179">
                  <a:moveTo>
                    <a:pt x="966228" y="469900"/>
                  </a:moveTo>
                  <a:lnTo>
                    <a:pt x="940117" y="469900"/>
                  </a:lnTo>
                  <a:lnTo>
                    <a:pt x="940117" y="391160"/>
                  </a:lnTo>
                  <a:lnTo>
                    <a:pt x="914006" y="391160"/>
                  </a:lnTo>
                  <a:lnTo>
                    <a:pt x="887882" y="391160"/>
                  </a:lnTo>
                  <a:lnTo>
                    <a:pt x="887882" y="417830"/>
                  </a:lnTo>
                  <a:lnTo>
                    <a:pt x="861771" y="417830"/>
                  </a:lnTo>
                  <a:lnTo>
                    <a:pt x="861771" y="365760"/>
                  </a:lnTo>
                  <a:lnTo>
                    <a:pt x="835660" y="365760"/>
                  </a:lnTo>
                  <a:lnTo>
                    <a:pt x="835660" y="417830"/>
                  </a:lnTo>
                  <a:lnTo>
                    <a:pt x="809548" y="417830"/>
                  </a:lnTo>
                  <a:lnTo>
                    <a:pt x="809548" y="469900"/>
                  </a:lnTo>
                  <a:lnTo>
                    <a:pt x="835660" y="469900"/>
                  </a:lnTo>
                  <a:lnTo>
                    <a:pt x="835660" y="496570"/>
                  </a:lnTo>
                  <a:lnTo>
                    <a:pt x="809548" y="496570"/>
                  </a:lnTo>
                  <a:lnTo>
                    <a:pt x="809548" y="599833"/>
                  </a:lnTo>
                  <a:lnTo>
                    <a:pt x="783437" y="599833"/>
                  </a:lnTo>
                  <a:lnTo>
                    <a:pt x="783437" y="625957"/>
                  </a:lnTo>
                  <a:lnTo>
                    <a:pt x="809548" y="625957"/>
                  </a:lnTo>
                  <a:lnTo>
                    <a:pt x="809548" y="600710"/>
                  </a:lnTo>
                  <a:lnTo>
                    <a:pt x="835660" y="600710"/>
                  </a:lnTo>
                  <a:lnTo>
                    <a:pt x="835660" y="626110"/>
                  </a:lnTo>
                  <a:lnTo>
                    <a:pt x="809548" y="626110"/>
                  </a:lnTo>
                  <a:lnTo>
                    <a:pt x="809548" y="678180"/>
                  </a:lnTo>
                  <a:lnTo>
                    <a:pt x="835660" y="678180"/>
                  </a:lnTo>
                  <a:lnTo>
                    <a:pt x="835660" y="652780"/>
                  </a:lnTo>
                  <a:lnTo>
                    <a:pt x="861771" y="652780"/>
                  </a:lnTo>
                  <a:lnTo>
                    <a:pt x="861771" y="574040"/>
                  </a:lnTo>
                  <a:lnTo>
                    <a:pt x="835660" y="574040"/>
                  </a:lnTo>
                  <a:lnTo>
                    <a:pt x="835660" y="521970"/>
                  </a:lnTo>
                  <a:lnTo>
                    <a:pt x="861771" y="521970"/>
                  </a:lnTo>
                  <a:lnTo>
                    <a:pt x="861771" y="469900"/>
                  </a:lnTo>
                  <a:lnTo>
                    <a:pt x="887882" y="469900"/>
                  </a:lnTo>
                  <a:lnTo>
                    <a:pt x="887882" y="574040"/>
                  </a:lnTo>
                  <a:lnTo>
                    <a:pt x="914006" y="574040"/>
                  </a:lnTo>
                  <a:lnTo>
                    <a:pt x="914006" y="548640"/>
                  </a:lnTo>
                  <a:lnTo>
                    <a:pt x="940117" y="548640"/>
                  </a:lnTo>
                  <a:lnTo>
                    <a:pt x="940117" y="521970"/>
                  </a:lnTo>
                  <a:lnTo>
                    <a:pt x="914006" y="521970"/>
                  </a:lnTo>
                  <a:lnTo>
                    <a:pt x="914006" y="496570"/>
                  </a:lnTo>
                  <a:lnTo>
                    <a:pt x="940117" y="496570"/>
                  </a:lnTo>
                  <a:lnTo>
                    <a:pt x="966228" y="496570"/>
                  </a:lnTo>
                  <a:lnTo>
                    <a:pt x="966228" y="469900"/>
                  </a:lnTo>
                  <a:close/>
                </a:path>
                <a:path w="1071245" h="678179">
                  <a:moveTo>
                    <a:pt x="1070686" y="495376"/>
                  </a:moveTo>
                  <a:lnTo>
                    <a:pt x="1044575" y="495376"/>
                  </a:lnTo>
                  <a:lnTo>
                    <a:pt x="1044575" y="521500"/>
                  </a:lnTo>
                  <a:lnTo>
                    <a:pt x="1018463" y="521500"/>
                  </a:lnTo>
                  <a:lnTo>
                    <a:pt x="1018463" y="547611"/>
                  </a:lnTo>
                  <a:lnTo>
                    <a:pt x="1044575" y="547611"/>
                  </a:lnTo>
                  <a:lnTo>
                    <a:pt x="1044575" y="573722"/>
                  </a:lnTo>
                  <a:lnTo>
                    <a:pt x="1070686" y="573722"/>
                  </a:lnTo>
                  <a:lnTo>
                    <a:pt x="1070686" y="49537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65846" y="2715091"/>
              <a:ext cx="1071245" cy="861060"/>
            </a:xfrm>
            <a:custGeom>
              <a:avLst/>
              <a:gdLst/>
              <a:ahLst/>
              <a:cxnLst/>
              <a:rect l="l" t="t" r="r" b="b"/>
              <a:pathLst>
                <a:path w="1071245" h="861060">
                  <a:moveTo>
                    <a:pt x="182803" y="704291"/>
                  </a:moveTo>
                  <a:lnTo>
                    <a:pt x="156692" y="704291"/>
                  </a:lnTo>
                  <a:lnTo>
                    <a:pt x="156692" y="678180"/>
                  </a:lnTo>
                  <a:lnTo>
                    <a:pt x="130581" y="678180"/>
                  </a:lnTo>
                  <a:lnTo>
                    <a:pt x="130581" y="704291"/>
                  </a:lnTo>
                  <a:lnTo>
                    <a:pt x="104457" y="704291"/>
                  </a:lnTo>
                  <a:lnTo>
                    <a:pt x="104457" y="652068"/>
                  </a:lnTo>
                  <a:lnTo>
                    <a:pt x="78346" y="652068"/>
                  </a:lnTo>
                  <a:lnTo>
                    <a:pt x="78346" y="625957"/>
                  </a:lnTo>
                  <a:lnTo>
                    <a:pt x="52235" y="625957"/>
                  </a:lnTo>
                  <a:lnTo>
                    <a:pt x="26123" y="625957"/>
                  </a:lnTo>
                  <a:lnTo>
                    <a:pt x="26123" y="652068"/>
                  </a:lnTo>
                  <a:lnTo>
                    <a:pt x="0" y="652068"/>
                  </a:lnTo>
                  <a:lnTo>
                    <a:pt x="0" y="678180"/>
                  </a:lnTo>
                  <a:lnTo>
                    <a:pt x="26123" y="678180"/>
                  </a:lnTo>
                  <a:lnTo>
                    <a:pt x="52235" y="678180"/>
                  </a:lnTo>
                  <a:lnTo>
                    <a:pt x="78346" y="678180"/>
                  </a:lnTo>
                  <a:lnTo>
                    <a:pt x="78346" y="704291"/>
                  </a:lnTo>
                  <a:lnTo>
                    <a:pt x="52235" y="704291"/>
                  </a:lnTo>
                  <a:lnTo>
                    <a:pt x="26123" y="704291"/>
                  </a:lnTo>
                  <a:lnTo>
                    <a:pt x="0" y="704291"/>
                  </a:lnTo>
                  <a:lnTo>
                    <a:pt x="0" y="730402"/>
                  </a:lnTo>
                  <a:lnTo>
                    <a:pt x="182803" y="730402"/>
                  </a:lnTo>
                  <a:lnTo>
                    <a:pt x="182803" y="704291"/>
                  </a:lnTo>
                  <a:close/>
                </a:path>
                <a:path w="1071245" h="861060">
                  <a:moveTo>
                    <a:pt x="182803" y="652068"/>
                  </a:moveTo>
                  <a:lnTo>
                    <a:pt x="156692" y="652068"/>
                  </a:lnTo>
                  <a:lnTo>
                    <a:pt x="156692" y="678180"/>
                  </a:lnTo>
                  <a:lnTo>
                    <a:pt x="182803" y="678180"/>
                  </a:lnTo>
                  <a:lnTo>
                    <a:pt x="182803" y="652068"/>
                  </a:lnTo>
                  <a:close/>
                </a:path>
                <a:path w="1071245" h="861060">
                  <a:moveTo>
                    <a:pt x="261150" y="834859"/>
                  </a:moveTo>
                  <a:lnTo>
                    <a:pt x="235038" y="834859"/>
                  </a:lnTo>
                  <a:lnTo>
                    <a:pt x="235038" y="860971"/>
                  </a:lnTo>
                  <a:lnTo>
                    <a:pt x="261150" y="860971"/>
                  </a:lnTo>
                  <a:lnTo>
                    <a:pt x="261150" y="834859"/>
                  </a:lnTo>
                  <a:close/>
                </a:path>
                <a:path w="1071245" h="861060">
                  <a:moveTo>
                    <a:pt x="261150" y="652068"/>
                  </a:moveTo>
                  <a:lnTo>
                    <a:pt x="235038" y="652068"/>
                  </a:lnTo>
                  <a:lnTo>
                    <a:pt x="208915" y="652068"/>
                  </a:lnTo>
                  <a:lnTo>
                    <a:pt x="208915" y="678180"/>
                  </a:lnTo>
                  <a:lnTo>
                    <a:pt x="182803" y="678180"/>
                  </a:lnTo>
                  <a:lnTo>
                    <a:pt x="182803" y="704291"/>
                  </a:lnTo>
                  <a:lnTo>
                    <a:pt x="208915" y="704291"/>
                  </a:lnTo>
                  <a:lnTo>
                    <a:pt x="235038" y="704291"/>
                  </a:lnTo>
                  <a:lnTo>
                    <a:pt x="235038" y="678180"/>
                  </a:lnTo>
                  <a:lnTo>
                    <a:pt x="261150" y="678180"/>
                  </a:lnTo>
                  <a:lnTo>
                    <a:pt x="261150" y="652068"/>
                  </a:lnTo>
                  <a:close/>
                </a:path>
                <a:path w="1071245" h="861060">
                  <a:moveTo>
                    <a:pt x="287261" y="704291"/>
                  </a:moveTo>
                  <a:lnTo>
                    <a:pt x="261150" y="704291"/>
                  </a:lnTo>
                  <a:lnTo>
                    <a:pt x="235038" y="704291"/>
                  </a:lnTo>
                  <a:lnTo>
                    <a:pt x="235038" y="730402"/>
                  </a:lnTo>
                  <a:lnTo>
                    <a:pt x="208915" y="730402"/>
                  </a:lnTo>
                  <a:lnTo>
                    <a:pt x="208915" y="808748"/>
                  </a:lnTo>
                  <a:lnTo>
                    <a:pt x="235038" y="808748"/>
                  </a:lnTo>
                  <a:lnTo>
                    <a:pt x="235038" y="756513"/>
                  </a:lnTo>
                  <a:lnTo>
                    <a:pt x="261150" y="756513"/>
                  </a:lnTo>
                  <a:lnTo>
                    <a:pt x="261150" y="730402"/>
                  </a:lnTo>
                  <a:lnTo>
                    <a:pt x="287261" y="730402"/>
                  </a:lnTo>
                  <a:lnTo>
                    <a:pt x="287261" y="704291"/>
                  </a:lnTo>
                  <a:close/>
                </a:path>
                <a:path w="1071245" h="861060">
                  <a:moveTo>
                    <a:pt x="313372" y="730402"/>
                  </a:moveTo>
                  <a:lnTo>
                    <a:pt x="287261" y="730402"/>
                  </a:lnTo>
                  <a:lnTo>
                    <a:pt x="287261" y="756513"/>
                  </a:lnTo>
                  <a:lnTo>
                    <a:pt x="313372" y="756513"/>
                  </a:lnTo>
                  <a:lnTo>
                    <a:pt x="313372" y="730402"/>
                  </a:lnTo>
                  <a:close/>
                </a:path>
                <a:path w="1071245" h="861060">
                  <a:moveTo>
                    <a:pt x="313372" y="678180"/>
                  </a:moveTo>
                  <a:lnTo>
                    <a:pt x="287261" y="678180"/>
                  </a:lnTo>
                  <a:lnTo>
                    <a:pt x="287261" y="704291"/>
                  </a:lnTo>
                  <a:lnTo>
                    <a:pt x="313372" y="704291"/>
                  </a:lnTo>
                  <a:lnTo>
                    <a:pt x="313372" y="678180"/>
                  </a:lnTo>
                  <a:close/>
                </a:path>
                <a:path w="1071245" h="861060">
                  <a:moveTo>
                    <a:pt x="391718" y="391160"/>
                  </a:moveTo>
                  <a:lnTo>
                    <a:pt x="365607" y="391160"/>
                  </a:lnTo>
                  <a:lnTo>
                    <a:pt x="365607" y="417830"/>
                  </a:lnTo>
                  <a:lnTo>
                    <a:pt x="391718" y="417830"/>
                  </a:lnTo>
                  <a:lnTo>
                    <a:pt x="391718" y="391160"/>
                  </a:lnTo>
                  <a:close/>
                </a:path>
                <a:path w="1071245" h="861060">
                  <a:moveTo>
                    <a:pt x="417830" y="704291"/>
                  </a:moveTo>
                  <a:lnTo>
                    <a:pt x="391718" y="704291"/>
                  </a:lnTo>
                  <a:lnTo>
                    <a:pt x="391718" y="730402"/>
                  </a:lnTo>
                  <a:lnTo>
                    <a:pt x="417830" y="730402"/>
                  </a:lnTo>
                  <a:lnTo>
                    <a:pt x="417830" y="704291"/>
                  </a:lnTo>
                  <a:close/>
                </a:path>
                <a:path w="1071245" h="861060">
                  <a:moveTo>
                    <a:pt x="470065" y="678180"/>
                  </a:moveTo>
                  <a:lnTo>
                    <a:pt x="443941" y="678180"/>
                  </a:lnTo>
                  <a:lnTo>
                    <a:pt x="417830" y="678180"/>
                  </a:lnTo>
                  <a:lnTo>
                    <a:pt x="417830" y="704291"/>
                  </a:lnTo>
                  <a:lnTo>
                    <a:pt x="443941" y="704291"/>
                  </a:lnTo>
                  <a:lnTo>
                    <a:pt x="470065" y="704291"/>
                  </a:lnTo>
                  <a:lnTo>
                    <a:pt x="470065" y="678180"/>
                  </a:lnTo>
                  <a:close/>
                </a:path>
                <a:path w="1071245" h="861060">
                  <a:moveTo>
                    <a:pt x="470065" y="365760"/>
                  </a:moveTo>
                  <a:lnTo>
                    <a:pt x="443941" y="365760"/>
                  </a:lnTo>
                  <a:lnTo>
                    <a:pt x="443941" y="391160"/>
                  </a:lnTo>
                  <a:lnTo>
                    <a:pt x="470065" y="391160"/>
                  </a:lnTo>
                  <a:lnTo>
                    <a:pt x="470065" y="365760"/>
                  </a:lnTo>
                  <a:close/>
                </a:path>
                <a:path w="1071245" h="861060">
                  <a:moveTo>
                    <a:pt x="548398" y="391160"/>
                  </a:moveTo>
                  <a:lnTo>
                    <a:pt x="522287" y="391160"/>
                  </a:lnTo>
                  <a:lnTo>
                    <a:pt x="522287" y="339090"/>
                  </a:lnTo>
                  <a:lnTo>
                    <a:pt x="496176" y="339090"/>
                  </a:lnTo>
                  <a:lnTo>
                    <a:pt x="496176" y="417830"/>
                  </a:lnTo>
                  <a:lnTo>
                    <a:pt x="522287" y="417830"/>
                  </a:lnTo>
                  <a:lnTo>
                    <a:pt x="548398" y="417830"/>
                  </a:lnTo>
                  <a:lnTo>
                    <a:pt x="548398" y="391160"/>
                  </a:lnTo>
                  <a:close/>
                </a:path>
                <a:path w="1071245" h="861060">
                  <a:moveTo>
                    <a:pt x="600633" y="652068"/>
                  </a:moveTo>
                  <a:lnTo>
                    <a:pt x="574522" y="652068"/>
                  </a:lnTo>
                  <a:lnTo>
                    <a:pt x="574522" y="678180"/>
                  </a:lnTo>
                  <a:lnTo>
                    <a:pt x="600633" y="678180"/>
                  </a:lnTo>
                  <a:lnTo>
                    <a:pt x="600633" y="652068"/>
                  </a:lnTo>
                  <a:close/>
                </a:path>
                <a:path w="1071245" h="861060">
                  <a:moveTo>
                    <a:pt x="626745" y="678180"/>
                  </a:moveTo>
                  <a:lnTo>
                    <a:pt x="600633" y="678180"/>
                  </a:lnTo>
                  <a:lnTo>
                    <a:pt x="600633" y="704291"/>
                  </a:lnTo>
                  <a:lnTo>
                    <a:pt x="626745" y="704291"/>
                  </a:lnTo>
                  <a:lnTo>
                    <a:pt x="626745" y="678180"/>
                  </a:lnTo>
                  <a:close/>
                </a:path>
                <a:path w="1071245" h="861060">
                  <a:moveTo>
                    <a:pt x="652856" y="156210"/>
                  </a:moveTo>
                  <a:lnTo>
                    <a:pt x="626745" y="156210"/>
                  </a:lnTo>
                  <a:lnTo>
                    <a:pt x="626745" y="208280"/>
                  </a:lnTo>
                  <a:lnTo>
                    <a:pt x="600633" y="208280"/>
                  </a:lnTo>
                  <a:lnTo>
                    <a:pt x="600633" y="182880"/>
                  </a:lnTo>
                  <a:lnTo>
                    <a:pt x="574522" y="182880"/>
                  </a:lnTo>
                  <a:lnTo>
                    <a:pt x="574522" y="156210"/>
                  </a:lnTo>
                  <a:lnTo>
                    <a:pt x="548398" y="156210"/>
                  </a:lnTo>
                  <a:lnTo>
                    <a:pt x="522287" y="156210"/>
                  </a:lnTo>
                  <a:lnTo>
                    <a:pt x="522287" y="234950"/>
                  </a:lnTo>
                  <a:lnTo>
                    <a:pt x="548398" y="234950"/>
                  </a:lnTo>
                  <a:lnTo>
                    <a:pt x="548398" y="208280"/>
                  </a:lnTo>
                  <a:lnTo>
                    <a:pt x="574522" y="208280"/>
                  </a:lnTo>
                  <a:lnTo>
                    <a:pt x="574522" y="234950"/>
                  </a:lnTo>
                  <a:lnTo>
                    <a:pt x="548398" y="234950"/>
                  </a:lnTo>
                  <a:lnTo>
                    <a:pt x="548398" y="260350"/>
                  </a:lnTo>
                  <a:lnTo>
                    <a:pt x="574522" y="260350"/>
                  </a:lnTo>
                  <a:lnTo>
                    <a:pt x="574522" y="287020"/>
                  </a:lnTo>
                  <a:lnTo>
                    <a:pt x="548398" y="287020"/>
                  </a:lnTo>
                  <a:lnTo>
                    <a:pt x="548398" y="313690"/>
                  </a:lnTo>
                  <a:lnTo>
                    <a:pt x="574522" y="313690"/>
                  </a:lnTo>
                  <a:lnTo>
                    <a:pt x="574522" y="391160"/>
                  </a:lnTo>
                  <a:lnTo>
                    <a:pt x="600633" y="391160"/>
                  </a:lnTo>
                  <a:lnTo>
                    <a:pt x="600633" y="313690"/>
                  </a:lnTo>
                  <a:lnTo>
                    <a:pt x="626745" y="313690"/>
                  </a:lnTo>
                  <a:lnTo>
                    <a:pt x="626745" y="287020"/>
                  </a:lnTo>
                  <a:lnTo>
                    <a:pt x="600633" y="287020"/>
                  </a:lnTo>
                  <a:lnTo>
                    <a:pt x="600633" y="234950"/>
                  </a:lnTo>
                  <a:lnTo>
                    <a:pt x="626745" y="234950"/>
                  </a:lnTo>
                  <a:lnTo>
                    <a:pt x="652856" y="234950"/>
                  </a:lnTo>
                  <a:lnTo>
                    <a:pt x="652856" y="156210"/>
                  </a:lnTo>
                  <a:close/>
                </a:path>
                <a:path w="1071245" h="861060">
                  <a:moveTo>
                    <a:pt x="705091" y="782637"/>
                  </a:moveTo>
                  <a:lnTo>
                    <a:pt x="678980" y="782637"/>
                  </a:lnTo>
                  <a:lnTo>
                    <a:pt x="678980" y="756513"/>
                  </a:lnTo>
                  <a:lnTo>
                    <a:pt x="652856" y="756513"/>
                  </a:lnTo>
                  <a:lnTo>
                    <a:pt x="652856" y="808748"/>
                  </a:lnTo>
                  <a:lnTo>
                    <a:pt x="678980" y="808748"/>
                  </a:lnTo>
                  <a:lnTo>
                    <a:pt x="705091" y="808748"/>
                  </a:lnTo>
                  <a:lnTo>
                    <a:pt x="705091" y="782637"/>
                  </a:lnTo>
                  <a:close/>
                </a:path>
                <a:path w="1071245" h="861060">
                  <a:moveTo>
                    <a:pt x="731202" y="652068"/>
                  </a:moveTo>
                  <a:lnTo>
                    <a:pt x="705091" y="652068"/>
                  </a:lnTo>
                  <a:lnTo>
                    <a:pt x="705091" y="678180"/>
                  </a:lnTo>
                  <a:lnTo>
                    <a:pt x="731202" y="678180"/>
                  </a:lnTo>
                  <a:lnTo>
                    <a:pt x="731202" y="652068"/>
                  </a:lnTo>
                  <a:close/>
                </a:path>
                <a:path w="1071245" h="861060">
                  <a:moveTo>
                    <a:pt x="783437" y="652068"/>
                  </a:moveTo>
                  <a:lnTo>
                    <a:pt x="757313" y="652068"/>
                  </a:lnTo>
                  <a:lnTo>
                    <a:pt x="757313" y="678180"/>
                  </a:lnTo>
                  <a:lnTo>
                    <a:pt x="783437" y="678180"/>
                  </a:lnTo>
                  <a:lnTo>
                    <a:pt x="783437" y="652068"/>
                  </a:lnTo>
                  <a:close/>
                </a:path>
                <a:path w="1071245" h="861060">
                  <a:moveTo>
                    <a:pt x="809548" y="678180"/>
                  </a:moveTo>
                  <a:lnTo>
                    <a:pt x="783437" y="678180"/>
                  </a:lnTo>
                  <a:lnTo>
                    <a:pt x="783437" y="704291"/>
                  </a:lnTo>
                  <a:lnTo>
                    <a:pt x="809548" y="704291"/>
                  </a:lnTo>
                  <a:lnTo>
                    <a:pt x="809548" y="678180"/>
                  </a:lnTo>
                  <a:close/>
                </a:path>
                <a:path w="1071245" h="861060">
                  <a:moveTo>
                    <a:pt x="835660" y="313690"/>
                  </a:moveTo>
                  <a:lnTo>
                    <a:pt x="809548" y="313690"/>
                  </a:lnTo>
                  <a:lnTo>
                    <a:pt x="809548" y="339090"/>
                  </a:lnTo>
                  <a:lnTo>
                    <a:pt x="783437" y="339090"/>
                  </a:lnTo>
                  <a:lnTo>
                    <a:pt x="783437" y="365760"/>
                  </a:lnTo>
                  <a:lnTo>
                    <a:pt x="783437" y="391160"/>
                  </a:lnTo>
                  <a:lnTo>
                    <a:pt x="757313" y="391160"/>
                  </a:lnTo>
                  <a:lnTo>
                    <a:pt x="757313" y="365760"/>
                  </a:lnTo>
                  <a:lnTo>
                    <a:pt x="783437" y="365760"/>
                  </a:lnTo>
                  <a:lnTo>
                    <a:pt x="783437" y="339090"/>
                  </a:lnTo>
                  <a:lnTo>
                    <a:pt x="757313" y="339090"/>
                  </a:lnTo>
                  <a:lnTo>
                    <a:pt x="757313" y="234950"/>
                  </a:lnTo>
                  <a:lnTo>
                    <a:pt x="783437" y="234950"/>
                  </a:lnTo>
                  <a:lnTo>
                    <a:pt x="809548" y="234950"/>
                  </a:lnTo>
                  <a:lnTo>
                    <a:pt x="809548" y="208280"/>
                  </a:lnTo>
                  <a:lnTo>
                    <a:pt x="783437" y="208280"/>
                  </a:lnTo>
                  <a:lnTo>
                    <a:pt x="757313" y="208280"/>
                  </a:lnTo>
                  <a:lnTo>
                    <a:pt x="757313" y="130810"/>
                  </a:lnTo>
                  <a:lnTo>
                    <a:pt x="783437" y="130810"/>
                  </a:lnTo>
                  <a:lnTo>
                    <a:pt x="783437" y="104140"/>
                  </a:lnTo>
                  <a:lnTo>
                    <a:pt x="757313" y="104140"/>
                  </a:lnTo>
                  <a:lnTo>
                    <a:pt x="757313" y="0"/>
                  </a:lnTo>
                  <a:lnTo>
                    <a:pt x="731202" y="0"/>
                  </a:lnTo>
                  <a:lnTo>
                    <a:pt x="731202" y="52070"/>
                  </a:lnTo>
                  <a:lnTo>
                    <a:pt x="705091" y="52070"/>
                  </a:lnTo>
                  <a:lnTo>
                    <a:pt x="705091" y="78740"/>
                  </a:lnTo>
                  <a:lnTo>
                    <a:pt x="731202" y="78740"/>
                  </a:lnTo>
                  <a:lnTo>
                    <a:pt x="731202" y="104140"/>
                  </a:lnTo>
                  <a:lnTo>
                    <a:pt x="705091" y="104140"/>
                  </a:lnTo>
                  <a:lnTo>
                    <a:pt x="678980" y="104140"/>
                  </a:lnTo>
                  <a:lnTo>
                    <a:pt x="678980" y="130810"/>
                  </a:lnTo>
                  <a:lnTo>
                    <a:pt x="705091" y="130810"/>
                  </a:lnTo>
                  <a:lnTo>
                    <a:pt x="705091" y="182880"/>
                  </a:lnTo>
                  <a:lnTo>
                    <a:pt x="731202" y="182880"/>
                  </a:lnTo>
                  <a:lnTo>
                    <a:pt x="731202" y="260350"/>
                  </a:lnTo>
                  <a:lnTo>
                    <a:pt x="705091" y="260350"/>
                  </a:lnTo>
                  <a:lnTo>
                    <a:pt x="705091" y="182880"/>
                  </a:lnTo>
                  <a:lnTo>
                    <a:pt x="678980" y="182880"/>
                  </a:lnTo>
                  <a:lnTo>
                    <a:pt x="678980" y="234950"/>
                  </a:lnTo>
                  <a:lnTo>
                    <a:pt x="652856" y="234950"/>
                  </a:lnTo>
                  <a:lnTo>
                    <a:pt x="652856" y="260350"/>
                  </a:lnTo>
                  <a:lnTo>
                    <a:pt x="678980" y="260350"/>
                  </a:lnTo>
                  <a:lnTo>
                    <a:pt x="678980" y="287020"/>
                  </a:lnTo>
                  <a:lnTo>
                    <a:pt x="652856" y="287020"/>
                  </a:lnTo>
                  <a:lnTo>
                    <a:pt x="652856" y="313690"/>
                  </a:lnTo>
                  <a:lnTo>
                    <a:pt x="678980" y="313690"/>
                  </a:lnTo>
                  <a:lnTo>
                    <a:pt x="705091" y="313690"/>
                  </a:lnTo>
                  <a:lnTo>
                    <a:pt x="705091" y="287020"/>
                  </a:lnTo>
                  <a:lnTo>
                    <a:pt x="731202" y="287020"/>
                  </a:lnTo>
                  <a:lnTo>
                    <a:pt x="731202" y="313690"/>
                  </a:lnTo>
                  <a:lnTo>
                    <a:pt x="705091" y="313690"/>
                  </a:lnTo>
                  <a:lnTo>
                    <a:pt x="705091" y="339090"/>
                  </a:lnTo>
                  <a:lnTo>
                    <a:pt x="678980" y="339090"/>
                  </a:lnTo>
                  <a:lnTo>
                    <a:pt x="652856" y="339090"/>
                  </a:lnTo>
                  <a:lnTo>
                    <a:pt x="652856" y="313690"/>
                  </a:lnTo>
                  <a:lnTo>
                    <a:pt x="626745" y="313690"/>
                  </a:lnTo>
                  <a:lnTo>
                    <a:pt x="626745" y="365760"/>
                  </a:lnTo>
                  <a:lnTo>
                    <a:pt x="652856" y="365760"/>
                  </a:lnTo>
                  <a:lnTo>
                    <a:pt x="678980" y="365760"/>
                  </a:lnTo>
                  <a:lnTo>
                    <a:pt x="678980" y="391160"/>
                  </a:lnTo>
                  <a:lnTo>
                    <a:pt x="705091" y="391160"/>
                  </a:lnTo>
                  <a:lnTo>
                    <a:pt x="705091" y="365760"/>
                  </a:lnTo>
                  <a:lnTo>
                    <a:pt x="731202" y="365760"/>
                  </a:lnTo>
                  <a:lnTo>
                    <a:pt x="731202" y="443230"/>
                  </a:lnTo>
                  <a:lnTo>
                    <a:pt x="757313" y="443230"/>
                  </a:lnTo>
                  <a:lnTo>
                    <a:pt x="757313" y="417830"/>
                  </a:lnTo>
                  <a:lnTo>
                    <a:pt x="783437" y="417830"/>
                  </a:lnTo>
                  <a:lnTo>
                    <a:pt x="783437" y="443230"/>
                  </a:lnTo>
                  <a:lnTo>
                    <a:pt x="809548" y="443230"/>
                  </a:lnTo>
                  <a:lnTo>
                    <a:pt x="809548" y="391160"/>
                  </a:lnTo>
                  <a:lnTo>
                    <a:pt x="835660" y="391160"/>
                  </a:lnTo>
                  <a:lnTo>
                    <a:pt x="835660" y="313690"/>
                  </a:lnTo>
                  <a:close/>
                </a:path>
                <a:path w="1071245" h="861060">
                  <a:moveTo>
                    <a:pt x="861771" y="834859"/>
                  </a:moveTo>
                  <a:lnTo>
                    <a:pt x="835660" y="834859"/>
                  </a:lnTo>
                  <a:lnTo>
                    <a:pt x="835660" y="730402"/>
                  </a:lnTo>
                  <a:lnTo>
                    <a:pt x="809548" y="730402"/>
                  </a:lnTo>
                  <a:lnTo>
                    <a:pt x="809548" y="860971"/>
                  </a:lnTo>
                  <a:lnTo>
                    <a:pt x="835660" y="860971"/>
                  </a:lnTo>
                  <a:lnTo>
                    <a:pt x="861771" y="860971"/>
                  </a:lnTo>
                  <a:lnTo>
                    <a:pt x="861771" y="834859"/>
                  </a:lnTo>
                  <a:close/>
                </a:path>
                <a:path w="1071245" h="861060">
                  <a:moveTo>
                    <a:pt x="861771" y="678180"/>
                  </a:moveTo>
                  <a:lnTo>
                    <a:pt x="835660" y="678180"/>
                  </a:lnTo>
                  <a:lnTo>
                    <a:pt x="835660" y="704291"/>
                  </a:lnTo>
                  <a:lnTo>
                    <a:pt x="861771" y="704291"/>
                  </a:lnTo>
                  <a:lnTo>
                    <a:pt x="861771" y="678180"/>
                  </a:lnTo>
                  <a:close/>
                </a:path>
                <a:path w="1071245" h="861060">
                  <a:moveTo>
                    <a:pt x="887882" y="652068"/>
                  </a:moveTo>
                  <a:lnTo>
                    <a:pt x="861771" y="652068"/>
                  </a:lnTo>
                  <a:lnTo>
                    <a:pt x="861771" y="678180"/>
                  </a:lnTo>
                  <a:lnTo>
                    <a:pt x="887882" y="678180"/>
                  </a:lnTo>
                  <a:lnTo>
                    <a:pt x="887882" y="652068"/>
                  </a:lnTo>
                  <a:close/>
                </a:path>
                <a:path w="1071245" h="861060">
                  <a:moveTo>
                    <a:pt x="914006" y="678180"/>
                  </a:moveTo>
                  <a:lnTo>
                    <a:pt x="887882" y="678180"/>
                  </a:lnTo>
                  <a:lnTo>
                    <a:pt x="887882" y="704291"/>
                  </a:lnTo>
                  <a:lnTo>
                    <a:pt x="914006" y="704291"/>
                  </a:lnTo>
                  <a:lnTo>
                    <a:pt x="914006" y="678180"/>
                  </a:lnTo>
                  <a:close/>
                </a:path>
                <a:path w="1071245" h="861060">
                  <a:moveTo>
                    <a:pt x="992339" y="782637"/>
                  </a:moveTo>
                  <a:lnTo>
                    <a:pt x="966228" y="782637"/>
                  </a:lnTo>
                  <a:lnTo>
                    <a:pt x="966228" y="808748"/>
                  </a:lnTo>
                  <a:lnTo>
                    <a:pt x="992339" y="808748"/>
                  </a:lnTo>
                  <a:lnTo>
                    <a:pt x="992339" y="782637"/>
                  </a:lnTo>
                  <a:close/>
                </a:path>
                <a:path w="1071245" h="861060">
                  <a:moveTo>
                    <a:pt x="992339" y="730402"/>
                  </a:moveTo>
                  <a:lnTo>
                    <a:pt x="966228" y="730402"/>
                  </a:lnTo>
                  <a:lnTo>
                    <a:pt x="966228" y="756513"/>
                  </a:lnTo>
                  <a:lnTo>
                    <a:pt x="992339" y="756513"/>
                  </a:lnTo>
                  <a:lnTo>
                    <a:pt x="992339" y="730402"/>
                  </a:lnTo>
                  <a:close/>
                </a:path>
                <a:path w="1071245" h="861060">
                  <a:moveTo>
                    <a:pt x="992339" y="678180"/>
                  </a:moveTo>
                  <a:lnTo>
                    <a:pt x="966228" y="678180"/>
                  </a:lnTo>
                  <a:lnTo>
                    <a:pt x="966228" y="652068"/>
                  </a:lnTo>
                  <a:lnTo>
                    <a:pt x="940117" y="652068"/>
                  </a:lnTo>
                  <a:lnTo>
                    <a:pt x="940117" y="704291"/>
                  </a:lnTo>
                  <a:lnTo>
                    <a:pt x="966228" y="704291"/>
                  </a:lnTo>
                  <a:lnTo>
                    <a:pt x="992339" y="704291"/>
                  </a:lnTo>
                  <a:lnTo>
                    <a:pt x="992339" y="678180"/>
                  </a:lnTo>
                  <a:close/>
                </a:path>
                <a:path w="1071245" h="861060">
                  <a:moveTo>
                    <a:pt x="992339" y="625957"/>
                  </a:moveTo>
                  <a:lnTo>
                    <a:pt x="966228" y="625957"/>
                  </a:lnTo>
                  <a:lnTo>
                    <a:pt x="966228" y="652068"/>
                  </a:lnTo>
                  <a:lnTo>
                    <a:pt x="992339" y="652068"/>
                  </a:lnTo>
                  <a:lnTo>
                    <a:pt x="992339" y="625957"/>
                  </a:lnTo>
                  <a:close/>
                </a:path>
                <a:path w="1071245" h="861060">
                  <a:moveTo>
                    <a:pt x="1018463" y="756513"/>
                  </a:moveTo>
                  <a:lnTo>
                    <a:pt x="992339" y="756513"/>
                  </a:lnTo>
                  <a:lnTo>
                    <a:pt x="992339" y="782637"/>
                  </a:lnTo>
                  <a:lnTo>
                    <a:pt x="1018463" y="782637"/>
                  </a:lnTo>
                  <a:lnTo>
                    <a:pt x="1018463" y="756513"/>
                  </a:lnTo>
                  <a:close/>
                </a:path>
                <a:path w="1071245" h="861060">
                  <a:moveTo>
                    <a:pt x="1070686" y="730402"/>
                  </a:moveTo>
                  <a:lnTo>
                    <a:pt x="1044575" y="730402"/>
                  </a:lnTo>
                  <a:lnTo>
                    <a:pt x="1044575" y="782637"/>
                  </a:lnTo>
                  <a:lnTo>
                    <a:pt x="1018463" y="782637"/>
                  </a:lnTo>
                  <a:lnTo>
                    <a:pt x="1018463" y="808748"/>
                  </a:lnTo>
                  <a:lnTo>
                    <a:pt x="1044575" y="808748"/>
                  </a:lnTo>
                  <a:lnTo>
                    <a:pt x="1070686" y="808748"/>
                  </a:lnTo>
                  <a:lnTo>
                    <a:pt x="1070686" y="730402"/>
                  </a:lnTo>
                  <a:close/>
                </a:path>
                <a:path w="1071245" h="861060">
                  <a:moveTo>
                    <a:pt x="1070686" y="599833"/>
                  </a:moveTo>
                  <a:lnTo>
                    <a:pt x="1044575" y="599833"/>
                  </a:lnTo>
                  <a:lnTo>
                    <a:pt x="1018463" y="599833"/>
                  </a:lnTo>
                  <a:lnTo>
                    <a:pt x="1018463" y="625957"/>
                  </a:lnTo>
                  <a:lnTo>
                    <a:pt x="1044575" y="625957"/>
                  </a:lnTo>
                  <a:lnTo>
                    <a:pt x="1044575" y="652068"/>
                  </a:lnTo>
                  <a:lnTo>
                    <a:pt x="1018463" y="652068"/>
                  </a:lnTo>
                  <a:lnTo>
                    <a:pt x="1018463" y="704291"/>
                  </a:lnTo>
                  <a:lnTo>
                    <a:pt x="1044575" y="704291"/>
                  </a:lnTo>
                  <a:lnTo>
                    <a:pt x="1044575" y="678180"/>
                  </a:lnTo>
                  <a:lnTo>
                    <a:pt x="1070686" y="678180"/>
                  </a:lnTo>
                  <a:lnTo>
                    <a:pt x="1070686" y="59983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65846" y="2584319"/>
              <a:ext cx="1071245" cy="1070610"/>
            </a:xfrm>
            <a:custGeom>
              <a:avLst/>
              <a:gdLst/>
              <a:ahLst/>
              <a:cxnLst/>
              <a:rect l="l" t="t" r="r" b="b"/>
              <a:pathLst>
                <a:path w="1071245" h="1070610">
                  <a:moveTo>
                    <a:pt x="130581" y="939520"/>
                  </a:moveTo>
                  <a:lnTo>
                    <a:pt x="52235" y="939520"/>
                  </a:lnTo>
                  <a:lnTo>
                    <a:pt x="52235" y="1017866"/>
                  </a:lnTo>
                  <a:lnTo>
                    <a:pt x="130581" y="1017866"/>
                  </a:lnTo>
                  <a:lnTo>
                    <a:pt x="130581" y="939520"/>
                  </a:lnTo>
                  <a:close/>
                </a:path>
                <a:path w="1071245" h="1070610">
                  <a:moveTo>
                    <a:pt x="130581" y="51638"/>
                  </a:moveTo>
                  <a:lnTo>
                    <a:pt x="52235" y="51638"/>
                  </a:lnTo>
                  <a:lnTo>
                    <a:pt x="52235" y="129984"/>
                  </a:lnTo>
                  <a:lnTo>
                    <a:pt x="130581" y="129984"/>
                  </a:lnTo>
                  <a:lnTo>
                    <a:pt x="130581" y="51638"/>
                  </a:lnTo>
                  <a:close/>
                </a:path>
                <a:path w="1071245" h="1070610">
                  <a:moveTo>
                    <a:pt x="182803" y="887730"/>
                  </a:moveTo>
                  <a:lnTo>
                    <a:pt x="0" y="887730"/>
                  </a:lnTo>
                  <a:lnTo>
                    <a:pt x="0" y="913130"/>
                  </a:lnTo>
                  <a:lnTo>
                    <a:pt x="0" y="1043940"/>
                  </a:lnTo>
                  <a:lnTo>
                    <a:pt x="0" y="1070610"/>
                  </a:lnTo>
                  <a:lnTo>
                    <a:pt x="182803" y="1070610"/>
                  </a:lnTo>
                  <a:lnTo>
                    <a:pt x="182803" y="1043978"/>
                  </a:lnTo>
                  <a:lnTo>
                    <a:pt x="182803" y="913409"/>
                  </a:lnTo>
                  <a:lnTo>
                    <a:pt x="156692" y="913409"/>
                  </a:lnTo>
                  <a:lnTo>
                    <a:pt x="156692" y="1043940"/>
                  </a:lnTo>
                  <a:lnTo>
                    <a:pt x="26123" y="1043940"/>
                  </a:lnTo>
                  <a:lnTo>
                    <a:pt x="26123" y="913130"/>
                  </a:lnTo>
                  <a:lnTo>
                    <a:pt x="182803" y="913130"/>
                  </a:lnTo>
                  <a:lnTo>
                    <a:pt x="182803" y="887730"/>
                  </a:lnTo>
                  <a:close/>
                </a:path>
                <a:path w="1071245" h="1070610">
                  <a:moveTo>
                    <a:pt x="182803" y="25527"/>
                  </a:moveTo>
                  <a:lnTo>
                    <a:pt x="156692" y="25527"/>
                  </a:lnTo>
                  <a:lnTo>
                    <a:pt x="156692" y="156095"/>
                  </a:lnTo>
                  <a:lnTo>
                    <a:pt x="182803" y="156095"/>
                  </a:lnTo>
                  <a:lnTo>
                    <a:pt x="182803" y="25527"/>
                  </a:lnTo>
                  <a:close/>
                </a:path>
                <a:path w="1071245" h="1070610">
                  <a:moveTo>
                    <a:pt x="182803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6210"/>
                  </a:lnTo>
                  <a:lnTo>
                    <a:pt x="0" y="181610"/>
                  </a:lnTo>
                  <a:lnTo>
                    <a:pt x="182803" y="181610"/>
                  </a:lnTo>
                  <a:lnTo>
                    <a:pt x="182803" y="156210"/>
                  </a:lnTo>
                  <a:lnTo>
                    <a:pt x="26123" y="156210"/>
                  </a:lnTo>
                  <a:lnTo>
                    <a:pt x="26123" y="25400"/>
                  </a:lnTo>
                  <a:lnTo>
                    <a:pt x="182803" y="25400"/>
                  </a:lnTo>
                  <a:lnTo>
                    <a:pt x="182803" y="0"/>
                  </a:lnTo>
                  <a:close/>
                </a:path>
                <a:path w="1071245" h="1070610">
                  <a:moveTo>
                    <a:pt x="235038" y="991743"/>
                  </a:moveTo>
                  <a:lnTo>
                    <a:pt x="208915" y="991743"/>
                  </a:lnTo>
                  <a:lnTo>
                    <a:pt x="208915" y="1017866"/>
                  </a:lnTo>
                  <a:lnTo>
                    <a:pt x="235038" y="1017866"/>
                  </a:lnTo>
                  <a:lnTo>
                    <a:pt x="235038" y="991743"/>
                  </a:lnTo>
                  <a:close/>
                </a:path>
                <a:path w="1071245" h="1070610">
                  <a:moveTo>
                    <a:pt x="313372" y="1017866"/>
                  </a:moveTo>
                  <a:lnTo>
                    <a:pt x="287261" y="1017866"/>
                  </a:lnTo>
                  <a:lnTo>
                    <a:pt x="287261" y="991743"/>
                  </a:lnTo>
                  <a:lnTo>
                    <a:pt x="261150" y="991743"/>
                  </a:lnTo>
                  <a:lnTo>
                    <a:pt x="261150" y="1017866"/>
                  </a:lnTo>
                  <a:lnTo>
                    <a:pt x="235038" y="1017866"/>
                  </a:lnTo>
                  <a:lnTo>
                    <a:pt x="235038" y="1070089"/>
                  </a:lnTo>
                  <a:lnTo>
                    <a:pt x="261150" y="1070089"/>
                  </a:lnTo>
                  <a:lnTo>
                    <a:pt x="261150" y="1043978"/>
                  </a:lnTo>
                  <a:lnTo>
                    <a:pt x="287261" y="1043978"/>
                  </a:lnTo>
                  <a:lnTo>
                    <a:pt x="287261" y="1070089"/>
                  </a:lnTo>
                  <a:lnTo>
                    <a:pt x="313372" y="1070089"/>
                  </a:lnTo>
                  <a:lnTo>
                    <a:pt x="313372" y="1017866"/>
                  </a:lnTo>
                  <a:close/>
                </a:path>
                <a:path w="1071245" h="1070610">
                  <a:moveTo>
                    <a:pt x="391718" y="1043978"/>
                  </a:moveTo>
                  <a:lnTo>
                    <a:pt x="365607" y="1043978"/>
                  </a:lnTo>
                  <a:lnTo>
                    <a:pt x="365607" y="1070089"/>
                  </a:lnTo>
                  <a:lnTo>
                    <a:pt x="391718" y="1070089"/>
                  </a:lnTo>
                  <a:lnTo>
                    <a:pt x="391718" y="1043978"/>
                  </a:lnTo>
                  <a:close/>
                </a:path>
                <a:path w="1071245" h="1070610">
                  <a:moveTo>
                    <a:pt x="522287" y="991743"/>
                  </a:moveTo>
                  <a:lnTo>
                    <a:pt x="496176" y="991743"/>
                  </a:lnTo>
                  <a:lnTo>
                    <a:pt x="470065" y="991743"/>
                  </a:lnTo>
                  <a:lnTo>
                    <a:pt x="443941" y="991743"/>
                  </a:lnTo>
                  <a:lnTo>
                    <a:pt x="443941" y="1017866"/>
                  </a:lnTo>
                  <a:lnTo>
                    <a:pt x="470065" y="1017866"/>
                  </a:lnTo>
                  <a:lnTo>
                    <a:pt x="496176" y="1017866"/>
                  </a:lnTo>
                  <a:lnTo>
                    <a:pt x="522287" y="1017866"/>
                  </a:lnTo>
                  <a:lnTo>
                    <a:pt x="522287" y="991743"/>
                  </a:lnTo>
                  <a:close/>
                </a:path>
                <a:path w="1071245" h="1070610">
                  <a:moveTo>
                    <a:pt x="574522" y="1043978"/>
                  </a:moveTo>
                  <a:lnTo>
                    <a:pt x="548398" y="1043978"/>
                  </a:lnTo>
                  <a:lnTo>
                    <a:pt x="548398" y="1017866"/>
                  </a:lnTo>
                  <a:lnTo>
                    <a:pt x="522287" y="1017866"/>
                  </a:lnTo>
                  <a:lnTo>
                    <a:pt x="522287" y="1043978"/>
                  </a:lnTo>
                  <a:lnTo>
                    <a:pt x="496176" y="1043978"/>
                  </a:lnTo>
                  <a:lnTo>
                    <a:pt x="470065" y="1043978"/>
                  </a:lnTo>
                  <a:lnTo>
                    <a:pt x="443941" y="1043978"/>
                  </a:lnTo>
                  <a:lnTo>
                    <a:pt x="417830" y="1043978"/>
                  </a:lnTo>
                  <a:lnTo>
                    <a:pt x="417830" y="1070089"/>
                  </a:lnTo>
                  <a:lnTo>
                    <a:pt x="574522" y="1070089"/>
                  </a:lnTo>
                  <a:lnTo>
                    <a:pt x="574522" y="1043978"/>
                  </a:lnTo>
                  <a:close/>
                </a:path>
                <a:path w="1071245" h="1070610">
                  <a:moveTo>
                    <a:pt x="600633" y="1017866"/>
                  </a:moveTo>
                  <a:lnTo>
                    <a:pt x="574522" y="1017866"/>
                  </a:lnTo>
                  <a:lnTo>
                    <a:pt x="574522" y="1043978"/>
                  </a:lnTo>
                  <a:lnTo>
                    <a:pt x="600633" y="1043978"/>
                  </a:lnTo>
                  <a:lnTo>
                    <a:pt x="600633" y="1017866"/>
                  </a:lnTo>
                  <a:close/>
                </a:path>
                <a:path w="1071245" h="1070610">
                  <a:moveTo>
                    <a:pt x="783437" y="861809"/>
                  </a:moveTo>
                  <a:lnTo>
                    <a:pt x="757313" y="861809"/>
                  </a:lnTo>
                  <a:lnTo>
                    <a:pt x="757313" y="835139"/>
                  </a:lnTo>
                  <a:lnTo>
                    <a:pt x="731202" y="835139"/>
                  </a:lnTo>
                  <a:lnTo>
                    <a:pt x="705091" y="835139"/>
                  </a:lnTo>
                  <a:lnTo>
                    <a:pt x="705091" y="809739"/>
                  </a:lnTo>
                  <a:lnTo>
                    <a:pt x="678980" y="809739"/>
                  </a:lnTo>
                  <a:lnTo>
                    <a:pt x="652856" y="809739"/>
                  </a:lnTo>
                  <a:lnTo>
                    <a:pt x="652856" y="835139"/>
                  </a:lnTo>
                  <a:lnTo>
                    <a:pt x="626745" y="835139"/>
                  </a:lnTo>
                  <a:lnTo>
                    <a:pt x="626745" y="861809"/>
                  </a:lnTo>
                  <a:lnTo>
                    <a:pt x="600633" y="861809"/>
                  </a:lnTo>
                  <a:lnTo>
                    <a:pt x="600633" y="835139"/>
                  </a:lnTo>
                  <a:lnTo>
                    <a:pt x="574522" y="835139"/>
                  </a:lnTo>
                  <a:lnTo>
                    <a:pt x="548398" y="835139"/>
                  </a:lnTo>
                  <a:lnTo>
                    <a:pt x="548398" y="888479"/>
                  </a:lnTo>
                  <a:lnTo>
                    <a:pt x="548398" y="913879"/>
                  </a:lnTo>
                  <a:lnTo>
                    <a:pt x="548398" y="940549"/>
                  </a:lnTo>
                  <a:lnTo>
                    <a:pt x="548398" y="965631"/>
                  </a:lnTo>
                  <a:lnTo>
                    <a:pt x="522287" y="965631"/>
                  </a:lnTo>
                  <a:lnTo>
                    <a:pt x="522287" y="940549"/>
                  </a:lnTo>
                  <a:lnTo>
                    <a:pt x="548398" y="940549"/>
                  </a:lnTo>
                  <a:lnTo>
                    <a:pt x="548398" y="913879"/>
                  </a:lnTo>
                  <a:lnTo>
                    <a:pt x="522287" y="913879"/>
                  </a:lnTo>
                  <a:lnTo>
                    <a:pt x="522287" y="888479"/>
                  </a:lnTo>
                  <a:lnTo>
                    <a:pt x="548398" y="888479"/>
                  </a:lnTo>
                  <a:lnTo>
                    <a:pt x="548398" y="835139"/>
                  </a:lnTo>
                  <a:lnTo>
                    <a:pt x="548398" y="783069"/>
                  </a:lnTo>
                  <a:lnTo>
                    <a:pt x="522287" y="783069"/>
                  </a:lnTo>
                  <a:lnTo>
                    <a:pt x="522287" y="835139"/>
                  </a:lnTo>
                  <a:lnTo>
                    <a:pt x="496176" y="835139"/>
                  </a:lnTo>
                  <a:lnTo>
                    <a:pt x="496176" y="913879"/>
                  </a:lnTo>
                  <a:lnTo>
                    <a:pt x="470065" y="913879"/>
                  </a:lnTo>
                  <a:lnTo>
                    <a:pt x="470065" y="861809"/>
                  </a:lnTo>
                  <a:lnTo>
                    <a:pt x="443941" y="861809"/>
                  </a:lnTo>
                  <a:lnTo>
                    <a:pt x="443941" y="888479"/>
                  </a:lnTo>
                  <a:lnTo>
                    <a:pt x="417830" y="888479"/>
                  </a:lnTo>
                  <a:lnTo>
                    <a:pt x="391718" y="888479"/>
                  </a:lnTo>
                  <a:lnTo>
                    <a:pt x="391718" y="861809"/>
                  </a:lnTo>
                  <a:lnTo>
                    <a:pt x="365607" y="861809"/>
                  </a:lnTo>
                  <a:lnTo>
                    <a:pt x="365607" y="835139"/>
                  </a:lnTo>
                  <a:lnTo>
                    <a:pt x="339483" y="835139"/>
                  </a:lnTo>
                  <a:lnTo>
                    <a:pt x="313372" y="835139"/>
                  </a:lnTo>
                  <a:lnTo>
                    <a:pt x="313372" y="861809"/>
                  </a:lnTo>
                  <a:lnTo>
                    <a:pt x="339483" y="861809"/>
                  </a:lnTo>
                  <a:lnTo>
                    <a:pt x="339483" y="888479"/>
                  </a:lnTo>
                  <a:lnTo>
                    <a:pt x="365607" y="888479"/>
                  </a:lnTo>
                  <a:lnTo>
                    <a:pt x="365607" y="913879"/>
                  </a:lnTo>
                  <a:lnTo>
                    <a:pt x="339483" y="913879"/>
                  </a:lnTo>
                  <a:lnTo>
                    <a:pt x="339483" y="888479"/>
                  </a:lnTo>
                  <a:lnTo>
                    <a:pt x="313372" y="888479"/>
                  </a:lnTo>
                  <a:lnTo>
                    <a:pt x="313372" y="913879"/>
                  </a:lnTo>
                  <a:lnTo>
                    <a:pt x="287261" y="913879"/>
                  </a:lnTo>
                  <a:lnTo>
                    <a:pt x="287261" y="940549"/>
                  </a:lnTo>
                  <a:lnTo>
                    <a:pt x="261150" y="940549"/>
                  </a:lnTo>
                  <a:lnTo>
                    <a:pt x="261150" y="965631"/>
                  </a:lnTo>
                  <a:lnTo>
                    <a:pt x="235038" y="965631"/>
                  </a:lnTo>
                  <a:lnTo>
                    <a:pt x="235038" y="991743"/>
                  </a:lnTo>
                  <a:lnTo>
                    <a:pt x="261150" y="991743"/>
                  </a:lnTo>
                  <a:lnTo>
                    <a:pt x="261150" y="965949"/>
                  </a:lnTo>
                  <a:lnTo>
                    <a:pt x="287261" y="965949"/>
                  </a:lnTo>
                  <a:lnTo>
                    <a:pt x="313372" y="965949"/>
                  </a:lnTo>
                  <a:lnTo>
                    <a:pt x="313372" y="940549"/>
                  </a:lnTo>
                  <a:lnTo>
                    <a:pt x="339483" y="940549"/>
                  </a:lnTo>
                  <a:lnTo>
                    <a:pt x="365607" y="940549"/>
                  </a:lnTo>
                  <a:lnTo>
                    <a:pt x="365607" y="965631"/>
                  </a:lnTo>
                  <a:lnTo>
                    <a:pt x="339483" y="965631"/>
                  </a:lnTo>
                  <a:lnTo>
                    <a:pt x="339483" y="1017866"/>
                  </a:lnTo>
                  <a:lnTo>
                    <a:pt x="365607" y="1017866"/>
                  </a:lnTo>
                  <a:lnTo>
                    <a:pt x="391718" y="1017866"/>
                  </a:lnTo>
                  <a:lnTo>
                    <a:pt x="417830" y="1017866"/>
                  </a:lnTo>
                  <a:lnTo>
                    <a:pt x="417830" y="991743"/>
                  </a:lnTo>
                  <a:lnTo>
                    <a:pt x="391718" y="991743"/>
                  </a:lnTo>
                  <a:lnTo>
                    <a:pt x="365607" y="991743"/>
                  </a:lnTo>
                  <a:lnTo>
                    <a:pt x="365607" y="965949"/>
                  </a:lnTo>
                  <a:lnTo>
                    <a:pt x="391718" y="965949"/>
                  </a:lnTo>
                  <a:lnTo>
                    <a:pt x="391718" y="913879"/>
                  </a:lnTo>
                  <a:lnTo>
                    <a:pt x="417830" y="913879"/>
                  </a:lnTo>
                  <a:lnTo>
                    <a:pt x="443941" y="913879"/>
                  </a:lnTo>
                  <a:lnTo>
                    <a:pt x="443941" y="940549"/>
                  </a:lnTo>
                  <a:lnTo>
                    <a:pt x="470065" y="940549"/>
                  </a:lnTo>
                  <a:lnTo>
                    <a:pt x="470065" y="965949"/>
                  </a:lnTo>
                  <a:lnTo>
                    <a:pt x="496176" y="965949"/>
                  </a:lnTo>
                  <a:lnTo>
                    <a:pt x="522287" y="965949"/>
                  </a:lnTo>
                  <a:lnTo>
                    <a:pt x="522287" y="991743"/>
                  </a:lnTo>
                  <a:lnTo>
                    <a:pt x="548398" y="991743"/>
                  </a:lnTo>
                  <a:lnTo>
                    <a:pt x="548398" y="965949"/>
                  </a:lnTo>
                  <a:lnTo>
                    <a:pt x="574522" y="965949"/>
                  </a:lnTo>
                  <a:lnTo>
                    <a:pt x="574522" y="991743"/>
                  </a:lnTo>
                  <a:lnTo>
                    <a:pt x="548398" y="991743"/>
                  </a:lnTo>
                  <a:lnTo>
                    <a:pt x="548398" y="1017866"/>
                  </a:lnTo>
                  <a:lnTo>
                    <a:pt x="574522" y="1017866"/>
                  </a:lnTo>
                  <a:lnTo>
                    <a:pt x="574522" y="992619"/>
                  </a:lnTo>
                  <a:lnTo>
                    <a:pt x="600633" y="992619"/>
                  </a:lnTo>
                  <a:lnTo>
                    <a:pt x="600633" y="965949"/>
                  </a:lnTo>
                  <a:lnTo>
                    <a:pt x="626745" y="965949"/>
                  </a:lnTo>
                  <a:lnTo>
                    <a:pt x="626745" y="940549"/>
                  </a:lnTo>
                  <a:lnTo>
                    <a:pt x="600633" y="940549"/>
                  </a:lnTo>
                  <a:lnTo>
                    <a:pt x="600633" y="913879"/>
                  </a:lnTo>
                  <a:lnTo>
                    <a:pt x="574522" y="913879"/>
                  </a:lnTo>
                  <a:lnTo>
                    <a:pt x="574522" y="888479"/>
                  </a:lnTo>
                  <a:lnTo>
                    <a:pt x="600633" y="888479"/>
                  </a:lnTo>
                  <a:lnTo>
                    <a:pt x="626745" y="888479"/>
                  </a:lnTo>
                  <a:lnTo>
                    <a:pt x="652856" y="888479"/>
                  </a:lnTo>
                  <a:lnTo>
                    <a:pt x="652856" y="861809"/>
                  </a:lnTo>
                  <a:lnTo>
                    <a:pt x="678980" y="861809"/>
                  </a:lnTo>
                  <a:lnTo>
                    <a:pt x="705091" y="861809"/>
                  </a:lnTo>
                  <a:lnTo>
                    <a:pt x="705091" y="913879"/>
                  </a:lnTo>
                  <a:lnTo>
                    <a:pt x="731202" y="913879"/>
                  </a:lnTo>
                  <a:lnTo>
                    <a:pt x="731202" y="965949"/>
                  </a:lnTo>
                  <a:lnTo>
                    <a:pt x="705091" y="965949"/>
                  </a:lnTo>
                  <a:lnTo>
                    <a:pt x="678980" y="965949"/>
                  </a:lnTo>
                  <a:lnTo>
                    <a:pt x="678980" y="1017866"/>
                  </a:lnTo>
                  <a:lnTo>
                    <a:pt x="652856" y="1017866"/>
                  </a:lnTo>
                  <a:lnTo>
                    <a:pt x="652856" y="991743"/>
                  </a:lnTo>
                  <a:lnTo>
                    <a:pt x="626745" y="991743"/>
                  </a:lnTo>
                  <a:lnTo>
                    <a:pt x="626745" y="1070089"/>
                  </a:lnTo>
                  <a:lnTo>
                    <a:pt x="652856" y="1070089"/>
                  </a:lnTo>
                  <a:lnTo>
                    <a:pt x="678980" y="1070089"/>
                  </a:lnTo>
                  <a:lnTo>
                    <a:pt x="678980" y="1018019"/>
                  </a:lnTo>
                  <a:lnTo>
                    <a:pt x="705091" y="1018019"/>
                  </a:lnTo>
                  <a:lnTo>
                    <a:pt x="705091" y="1044689"/>
                  </a:lnTo>
                  <a:lnTo>
                    <a:pt x="731202" y="1044689"/>
                  </a:lnTo>
                  <a:lnTo>
                    <a:pt x="731202" y="1070089"/>
                  </a:lnTo>
                  <a:lnTo>
                    <a:pt x="757313" y="1070089"/>
                  </a:lnTo>
                  <a:lnTo>
                    <a:pt x="757313" y="965949"/>
                  </a:lnTo>
                  <a:lnTo>
                    <a:pt x="783437" y="965949"/>
                  </a:lnTo>
                  <a:lnTo>
                    <a:pt x="783437" y="913879"/>
                  </a:lnTo>
                  <a:lnTo>
                    <a:pt x="757313" y="913879"/>
                  </a:lnTo>
                  <a:lnTo>
                    <a:pt x="757313" y="888479"/>
                  </a:lnTo>
                  <a:lnTo>
                    <a:pt x="783437" y="888479"/>
                  </a:lnTo>
                  <a:lnTo>
                    <a:pt x="783437" y="861809"/>
                  </a:lnTo>
                  <a:close/>
                </a:path>
                <a:path w="1071245" h="1070610">
                  <a:moveTo>
                    <a:pt x="809548" y="991743"/>
                  </a:moveTo>
                  <a:lnTo>
                    <a:pt x="783437" y="991743"/>
                  </a:lnTo>
                  <a:lnTo>
                    <a:pt x="783437" y="1043978"/>
                  </a:lnTo>
                  <a:lnTo>
                    <a:pt x="809548" y="1043978"/>
                  </a:lnTo>
                  <a:lnTo>
                    <a:pt x="809548" y="991743"/>
                  </a:lnTo>
                  <a:close/>
                </a:path>
                <a:path w="1071245" h="1070610">
                  <a:moveTo>
                    <a:pt x="887882" y="991743"/>
                  </a:moveTo>
                  <a:lnTo>
                    <a:pt x="861771" y="991743"/>
                  </a:lnTo>
                  <a:lnTo>
                    <a:pt x="861771" y="1017866"/>
                  </a:lnTo>
                  <a:lnTo>
                    <a:pt x="835660" y="1017866"/>
                  </a:lnTo>
                  <a:lnTo>
                    <a:pt x="835660" y="1070089"/>
                  </a:lnTo>
                  <a:lnTo>
                    <a:pt x="861771" y="1070089"/>
                  </a:lnTo>
                  <a:lnTo>
                    <a:pt x="861771" y="1043978"/>
                  </a:lnTo>
                  <a:lnTo>
                    <a:pt x="887882" y="1043978"/>
                  </a:lnTo>
                  <a:lnTo>
                    <a:pt x="887882" y="991743"/>
                  </a:lnTo>
                  <a:close/>
                </a:path>
                <a:path w="1071245" h="1070610">
                  <a:moveTo>
                    <a:pt x="914006" y="1043978"/>
                  </a:moveTo>
                  <a:lnTo>
                    <a:pt x="887882" y="1043978"/>
                  </a:lnTo>
                  <a:lnTo>
                    <a:pt x="887882" y="1070089"/>
                  </a:lnTo>
                  <a:lnTo>
                    <a:pt x="914006" y="1070089"/>
                  </a:lnTo>
                  <a:lnTo>
                    <a:pt x="914006" y="1043978"/>
                  </a:lnTo>
                  <a:close/>
                </a:path>
                <a:path w="1071245" h="1070610">
                  <a:moveTo>
                    <a:pt x="914006" y="887285"/>
                  </a:moveTo>
                  <a:lnTo>
                    <a:pt x="887882" y="887285"/>
                  </a:lnTo>
                  <a:lnTo>
                    <a:pt x="887882" y="913409"/>
                  </a:lnTo>
                  <a:lnTo>
                    <a:pt x="914006" y="913409"/>
                  </a:lnTo>
                  <a:lnTo>
                    <a:pt x="914006" y="887285"/>
                  </a:lnTo>
                  <a:close/>
                </a:path>
                <a:path w="1071245" h="1070610">
                  <a:moveTo>
                    <a:pt x="966228" y="861174"/>
                  </a:moveTo>
                  <a:lnTo>
                    <a:pt x="940117" y="861174"/>
                  </a:lnTo>
                  <a:lnTo>
                    <a:pt x="940117" y="939520"/>
                  </a:lnTo>
                  <a:lnTo>
                    <a:pt x="966228" y="939520"/>
                  </a:lnTo>
                  <a:lnTo>
                    <a:pt x="966228" y="861174"/>
                  </a:lnTo>
                  <a:close/>
                </a:path>
                <a:path w="1071245" h="1070610">
                  <a:moveTo>
                    <a:pt x="966228" y="835660"/>
                  </a:moveTo>
                  <a:lnTo>
                    <a:pt x="835660" y="835660"/>
                  </a:lnTo>
                  <a:lnTo>
                    <a:pt x="835660" y="861060"/>
                  </a:lnTo>
                  <a:lnTo>
                    <a:pt x="835660" y="939800"/>
                  </a:lnTo>
                  <a:lnTo>
                    <a:pt x="835660" y="965200"/>
                  </a:lnTo>
                  <a:lnTo>
                    <a:pt x="966228" y="965200"/>
                  </a:lnTo>
                  <a:lnTo>
                    <a:pt x="966228" y="939800"/>
                  </a:lnTo>
                  <a:lnTo>
                    <a:pt x="861771" y="939800"/>
                  </a:lnTo>
                  <a:lnTo>
                    <a:pt x="861771" y="861060"/>
                  </a:lnTo>
                  <a:lnTo>
                    <a:pt x="966228" y="861060"/>
                  </a:lnTo>
                  <a:lnTo>
                    <a:pt x="966228" y="835660"/>
                  </a:lnTo>
                  <a:close/>
                </a:path>
                <a:path w="1071245" h="1070610">
                  <a:moveTo>
                    <a:pt x="992339" y="1043978"/>
                  </a:moveTo>
                  <a:lnTo>
                    <a:pt x="966228" y="1043978"/>
                  </a:lnTo>
                  <a:lnTo>
                    <a:pt x="940117" y="1043978"/>
                  </a:lnTo>
                  <a:lnTo>
                    <a:pt x="940117" y="1070089"/>
                  </a:lnTo>
                  <a:lnTo>
                    <a:pt x="966228" y="1070089"/>
                  </a:lnTo>
                  <a:lnTo>
                    <a:pt x="992339" y="1070089"/>
                  </a:lnTo>
                  <a:lnTo>
                    <a:pt x="992339" y="1043978"/>
                  </a:lnTo>
                  <a:close/>
                </a:path>
                <a:path w="1071245" h="1070610">
                  <a:moveTo>
                    <a:pt x="992339" y="991743"/>
                  </a:moveTo>
                  <a:lnTo>
                    <a:pt x="966228" y="991743"/>
                  </a:lnTo>
                  <a:lnTo>
                    <a:pt x="966228" y="965631"/>
                  </a:lnTo>
                  <a:lnTo>
                    <a:pt x="940117" y="965631"/>
                  </a:lnTo>
                  <a:lnTo>
                    <a:pt x="914006" y="965631"/>
                  </a:lnTo>
                  <a:lnTo>
                    <a:pt x="914006" y="991743"/>
                  </a:lnTo>
                  <a:lnTo>
                    <a:pt x="940117" y="991743"/>
                  </a:lnTo>
                  <a:lnTo>
                    <a:pt x="940117" y="1017866"/>
                  </a:lnTo>
                  <a:lnTo>
                    <a:pt x="966228" y="1017866"/>
                  </a:lnTo>
                  <a:lnTo>
                    <a:pt x="992339" y="1017866"/>
                  </a:lnTo>
                  <a:lnTo>
                    <a:pt x="992339" y="991743"/>
                  </a:lnTo>
                  <a:close/>
                </a:path>
                <a:path w="1071245" h="1070610">
                  <a:moveTo>
                    <a:pt x="1018463" y="51638"/>
                  </a:moveTo>
                  <a:lnTo>
                    <a:pt x="940117" y="51638"/>
                  </a:lnTo>
                  <a:lnTo>
                    <a:pt x="940117" y="129984"/>
                  </a:lnTo>
                  <a:lnTo>
                    <a:pt x="1018463" y="129984"/>
                  </a:lnTo>
                  <a:lnTo>
                    <a:pt x="1018463" y="51638"/>
                  </a:lnTo>
                  <a:close/>
                </a:path>
                <a:path w="1071245" h="1070610">
                  <a:moveTo>
                    <a:pt x="1070686" y="1043978"/>
                  </a:moveTo>
                  <a:lnTo>
                    <a:pt x="1044575" y="1043978"/>
                  </a:lnTo>
                  <a:lnTo>
                    <a:pt x="1044575" y="1070089"/>
                  </a:lnTo>
                  <a:lnTo>
                    <a:pt x="1070686" y="1070089"/>
                  </a:lnTo>
                  <a:lnTo>
                    <a:pt x="1070686" y="1043978"/>
                  </a:lnTo>
                  <a:close/>
                </a:path>
                <a:path w="1071245" h="1070610">
                  <a:moveTo>
                    <a:pt x="1070686" y="965631"/>
                  </a:moveTo>
                  <a:lnTo>
                    <a:pt x="1044575" y="965631"/>
                  </a:lnTo>
                  <a:lnTo>
                    <a:pt x="1018463" y="965631"/>
                  </a:lnTo>
                  <a:lnTo>
                    <a:pt x="1018463" y="1017866"/>
                  </a:lnTo>
                  <a:lnTo>
                    <a:pt x="1044575" y="1017866"/>
                  </a:lnTo>
                  <a:lnTo>
                    <a:pt x="1070686" y="1017866"/>
                  </a:lnTo>
                  <a:lnTo>
                    <a:pt x="1070686" y="965631"/>
                  </a:lnTo>
                  <a:close/>
                </a:path>
                <a:path w="1071245" h="1070610">
                  <a:moveTo>
                    <a:pt x="1070686" y="25527"/>
                  </a:moveTo>
                  <a:lnTo>
                    <a:pt x="1044575" y="25527"/>
                  </a:lnTo>
                  <a:lnTo>
                    <a:pt x="1044575" y="156095"/>
                  </a:lnTo>
                  <a:lnTo>
                    <a:pt x="1070686" y="156095"/>
                  </a:lnTo>
                  <a:lnTo>
                    <a:pt x="1070686" y="25527"/>
                  </a:lnTo>
                  <a:close/>
                </a:path>
                <a:path w="1071245" h="1070610">
                  <a:moveTo>
                    <a:pt x="1070686" y="0"/>
                  </a:moveTo>
                  <a:lnTo>
                    <a:pt x="887882" y="0"/>
                  </a:lnTo>
                  <a:lnTo>
                    <a:pt x="887882" y="25400"/>
                  </a:lnTo>
                  <a:lnTo>
                    <a:pt x="887882" y="156210"/>
                  </a:lnTo>
                  <a:lnTo>
                    <a:pt x="887882" y="181610"/>
                  </a:lnTo>
                  <a:lnTo>
                    <a:pt x="1070686" y="181610"/>
                  </a:lnTo>
                  <a:lnTo>
                    <a:pt x="1070686" y="156210"/>
                  </a:lnTo>
                  <a:lnTo>
                    <a:pt x="914006" y="156210"/>
                  </a:lnTo>
                  <a:lnTo>
                    <a:pt x="914006" y="25400"/>
                  </a:lnTo>
                  <a:lnTo>
                    <a:pt x="1070686" y="25400"/>
                  </a:lnTo>
                  <a:lnTo>
                    <a:pt x="107068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18085" y="3523834"/>
              <a:ext cx="78740" cy="78740"/>
            </a:xfrm>
            <a:custGeom>
              <a:avLst/>
              <a:gdLst/>
              <a:ahLst/>
              <a:cxnLst/>
              <a:rect l="l" t="t" r="r" b="b"/>
              <a:pathLst>
                <a:path w="78740" h="78739">
                  <a:moveTo>
                    <a:pt x="78344" y="0"/>
                  </a:moveTo>
                  <a:lnTo>
                    <a:pt x="0" y="0"/>
                  </a:lnTo>
                  <a:lnTo>
                    <a:pt x="0" y="78343"/>
                  </a:lnTo>
                  <a:lnTo>
                    <a:pt x="78344" y="78343"/>
                  </a:lnTo>
                  <a:lnTo>
                    <a:pt x="7834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405142" y="108465"/>
            <a:ext cx="86118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>
                <a:solidFill>
                  <a:srgbClr val="151616"/>
                </a:solidFill>
              </a:rPr>
              <a:t>ELLIPSE</a:t>
            </a:r>
            <a:r>
              <a:rPr spc="114" dirty="0">
                <a:solidFill>
                  <a:srgbClr val="151616"/>
                </a:solidFill>
              </a:rPr>
              <a:t> </a:t>
            </a:r>
            <a:r>
              <a:rPr dirty="0">
                <a:solidFill>
                  <a:srgbClr val="151616"/>
                </a:solidFill>
              </a:rPr>
              <a:t>-</a:t>
            </a:r>
            <a:r>
              <a:rPr spc="120" dirty="0">
                <a:solidFill>
                  <a:srgbClr val="151616"/>
                </a:solidFill>
              </a:rPr>
              <a:t> </a:t>
            </a:r>
            <a:r>
              <a:rPr dirty="0">
                <a:solidFill>
                  <a:srgbClr val="151616"/>
                </a:solidFill>
              </a:rPr>
              <a:t>CONCENTRIC</a:t>
            </a:r>
            <a:r>
              <a:rPr spc="125" dirty="0">
                <a:solidFill>
                  <a:srgbClr val="151616"/>
                </a:solidFill>
              </a:rPr>
              <a:t> </a:t>
            </a:r>
            <a:r>
              <a:rPr dirty="0">
                <a:solidFill>
                  <a:srgbClr val="151616"/>
                </a:solidFill>
              </a:rPr>
              <a:t>CIRCLE</a:t>
            </a:r>
            <a:r>
              <a:rPr spc="125" dirty="0">
                <a:solidFill>
                  <a:srgbClr val="151616"/>
                </a:solidFill>
              </a:rPr>
              <a:t> </a:t>
            </a:r>
            <a:r>
              <a:rPr spc="-10" dirty="0">
                <a:solidFill>
                  <a:srgbClr val="151616"/>
                </a:solidFill>
              </a:rPr>
              <a:t>TECHNIQUE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82368" y="1422291"/>
            <a:ext cx="7055484" cy="870585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125730" rIns="0" bIns="0" rtlCol="0">
            <a:spAutoFit/>
          </a:bodyPr>
          <a:lstStyle/>
          <a:p>
            <a:pPr marL="334645" marR="419734" indent="-635" algn="ctr">
              <a:lnSpc>
                <a:spcPts val="1789"/>
              </a:lnSpc>
              <a:spcBef>
                <a:spcPts val="99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CONCENTRATE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TECHNIQUE,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6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AN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ELLIPSE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MINOR</a:t>
            </a:r>
            <a:r>
              <a:rPr sz="16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AXIS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 100mm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MAJOR</a:t>
            </a:r>
            <a:r>
              <a:rPr sz="16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AXIS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endParaRPr sz="1600">
              <a:latin typeface="Arial"/>
              <a:cs typeface="Arial"/>
            </a:endParaRPr>
          </a:p>
          <a:p>
            <a:pPr marR="84455" algn="ctr">
              <a:lnSpc>
                <a:spcPts val="1745"/>
              </a:lnSpc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120mm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56532" y="932709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https://technologystudent.com/despro_3/ellipse3.html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50771" y="2384326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8" name="object 8"/>
          <p:cNvGrpSpPr>
            <a:grpSpLocks noGrp="1" noUngrp="1" noRot="1" noMove="1" noResize="1"/>
          </p:cNvGrpSpPr>
          <p:nvPr/>
        </p:nvGrpSpPr>
        <p:grpSpPr>
          <a:xfrm>
            <a:off x="7648449" y="3595475"/>
            <a:ext cx="7350759" cy="6520815"/>
            <a:chOff x="7648449" y="3595475"/>
            <a:chExt cx="7350759" cy="6520815"/>
          </a:xfrm>
        </p:grpSpPr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054816" y="6855275"/>
              <a:ext cx="2117725" cy="0"/>
            </a:xfrm>
            <a:custGeom>
              <a:avLst/>
              <a:gdLst/>
              <a:ahLst/>
              <a:cxnLst/>
              <a:rect l="l" t="t" r="r" b="b"/>
              <a:pathLst>
                <a:path w="2117725">
                  <a:moveTo>
                    <a:pt x="0" y="0"/>
                  </a:moveTo>
                  <a:lnTo>
                    <a:pt x="1701831" y="0"/>
                  </a:lnTo>
                </a:path>
                <a:path w="2117725">
                  <a:moveTo>
                    <a:pt x="1820570" y="0"/>
                  </a:moveTo>
                  <a:lnTo>
                    <a:pt x="2117387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53211" y="6854796"/>
              <a:ext cx="7341234" cy="1905"/>
            </a:xfrm>
            <a:custGeom>
              <a:avLst/>
              <a:gdLst/>
              <a:ahLst/>
              <a:cxnLst/>
              <a:rect l="l" t="t" r="r" b="b"/>
              <a:pathLst>
                <a:path w="7341234" h="1904">
                  <a:moveTo>
                    <a:pt x="7340870" y="0"/>
                  </a:moveTo>
                  <a:lnTo>
                    <a:pt x="6630832" y="0"/>
                  </a:lnTo>
                </a:path>
                <a:path w="7341234" h="1904">
                  <a:moveTo>
                    <a:pt x="957844" y="1266"/>
                  </a:moveTo>
                  <a:lnTo>
                    <a:pt x="0" y="1266"/>
                  </a:lnTo>
                </a:path>
                <a:path w="7341234" h="1904">
                  <a:moveTo>
                    <a:pt x="1309978" y="971"/>
                  </a:moveTo>
                  <a:lnTo>
                    <a:pt x="1026067" y="971"/>
                  </a:lnTo>
                </a:path>
                <a:path w="7341234" h="1904">
                  <a:moveTo>
                    <a:pt x="3950074" y="1626"/>
                  </a:moveTo>
                  <a:lnTo>
                    <a:pt x="2703135" y="1626"/>
                  </a:lnTo>
                </a:path>
                <a:path w="7341234" h="1904">
                  <a:moveTo>
                    <a:pt x="4304126" y="971"/>
                  </a:moveTo>
                  <a:lnTo>
                    <a:pt x="4020212" y="971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23980" y="7504099"/>
              <a:ext cx="0" cy="1878330"/>
            </a:xfrm>
            <a:custGeom>
              <a:avLst/>
              <a:gdLst/>
              <a:ahLst/>
              <a:cxnLst/>
              <a:rect l="l" t="t" r="r" b="b"/>
              <a:pathLst>
                <a:path h="1878329">
                  <a:moveTo>
                    <a:pt x="0" y="0"/>
                  </a:moveTo>
                  <a:lnTo>
                    <a:pt x="0" y="1509382"/>
                  </a:lnTo>
                </a:path>
                <a:path h="1878329">
                  <a:moveTo>
                    <a:pt x="0" y="1614693"/>
                  </a:moveTo>
                  <a:lnTo>
                    <a:pt x="0" y="1877946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22831" y="3600237"/>
              <a:ext cx="1905" cy="6511290"/>
            </a:xfrm>
            <a:custGeom>
              <a:avLst/>
              <a:gdLst/>
              <a:ahLst/>
              <a:cxnLst/>
              <a:rect l="l" t="t" r="r" b="b"/>
              <a:pathLst>
                <a:path w="1904" h="6511290">
                  <a:moveTo>
                    <a:pt x="1628" y="6510747"/>
                  </a:moveTo>
                  <a:lnTo>
                    <a:pt x="1628" y="5880999"/>
                  </a:lnTo>
                </a:path>
                <a:path w="1904" h="6511290">
                  <a:moveTo>
                    <a:pt x="360" y="849532"/>
                  </a:moveTo>
                  <a:lnTo>
                    <a:pt x="360" y="0"/>
                  </a:lnTo>
                </a:path>
                <a:path w="1904" h="6511290">
                  <a:moveTo>
                    <a:pt x="652" y="1161842"/>
                  </a:moveTo>
                  <a:lnTo>
                    <a:pt x="652" y="910037"/>
                  </a:lnTo>
                </a:path>
                <a:path w="1904" h="6511290">
                  <a:moveTo>
                    <a:pt x="0" y="1934395"/>
                  </a:moveTo>
                  <a:lnTo>
                    <a:pt x="0" y="1282514"/>
                  </a:lnTo>
                </a:path>
                <a:path w="1904" h="6511290">
                  <a:moveTo>
                    <a:pt x="652" y="2276787"/>
                  </a:moveTo>
                  <a:lnTo>
                    <a:pt x="652" y="2024981"/>
                  </a:lnTo>
                </a:path>
                <a:path w="1904" h="6511290">
                  <a:moveTo>
                    <a:pt x="0" y="3503390"/>
                  </a:moveTo>
                  <a:lnTo>
                    <a:pt x="0" y="2397460"/>
                  </a:lnTo>
                </a:path>
                <a:path w="1904" h="6511290">
                  <a:moveTo>
                    <a:pt x="652" y="3817404"/>
                  </a:moveTo>
                  <a:lnTo>
                    <a:pt x="652" y="3565598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86545" y="6645749"/>
            <a:ext cx="1487805" cy="2032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481965" algn="l"/>
              </a:tabLst>
            </a:pPr>
            <a:r>
              <a:rPr sz="1150" u="sng" dirty="0">
                <a:solidFill>
                  <a:srgbClr val="989899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150" u="sng" dirty="0">
                <a:solidFill>
                  <a:srgbClr val="989899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V.Ryan</a:t>
            </a:r>
            <a:r>
              <a:rPr sz="1150" u="sng" spc="-35" dirty="0">
                <a:solidFill>
                  <a:srgbClr val="989899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150" u="sng" dirty="0">
                <a:solidFill>
                  <a:srgbClr val="989899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©</a:t>
            </a:r>
            <a:r>
              <a:rPr sz="1150" spc="-3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150" spc="-20" dirty="0">
                <a:solidFill>
                  <a:srgbClr val="989899"/>
                </a:solidFill>
                <a:latin typeface="Arial"/>
                <a:cs typeface="Arial"/>
              </a:rPr>
              <a:t>2024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14" name="object 14"/>
          <p:cNvGrpSpPr>
            <a:grpSpLocks noGrp="1" noUngrp="1" noRot="1" noMove="1" noResize="1"/>
          </p:cNvGrpSpPr>
          <p:nvPr/>
        </p:nvGrpSpPr>
        <p:grpSpPr>
          <a:xfrm>
            <a:off x="732946" y="2657980"/>
            <a:ext cx="8095615" cy="5992495"/>
            <a:chOff x="732946" y="2657980"/>
            <a:chExt cx="8095615" cy="5992495"/>
          </a:xfrm>
        </p:grpSpPr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57643" y="2658005"/>
              <a:ext cx="1044575" cy="365760"/>
            </a:xfrm>
            <a:custGeom>
              <a:avLst/>
              <a:gdLst/>
              <a:ahLst/>
              <a:cxnLst/>
              <a:rect l="l" t="t" r="r" b="b"/>
              <a:pathLst>
                <a:path w="1044575" h="365760">
                  <a:moveTo>
                    <a:pt x="26111" y="235038"/>
                  </a:moveTo>
                  <a:lnTo>
                    <a:pt x="0" y="235038"/>
                  </a:lnTo>
                  <a:lnTo>
                    <a:pt x="0" y="287261"/>
                  </a:lnTo>
                  <a:lnTo>
                    <a:pt x="26111" y="287261"/>
                  </a:lnTo>
                  <a:lnTo>
                    <a:pt x="26111" y="235038"/>
                  </a:lnTo>
                  <a:close/>
                </a:path>
                <a:path w="1044575" h="365760">
                  <a:moveTo>
                    <a:pt x="208915" y="287261"/>
                  </a:moveTo>
                  <a:lnTo>
                    <a:pt x="182791" y="287261"/>
                  </a:lnTo>
                  <a:lnTo>
                    <a:pt x="182791" y="365607"/>
                  </a:lnTo>
                  <a:lnTo>
                    <a:pt x="208915" y="365607"/>
                  </a:lnTo>
                  <a:lnTo>
                    <a:pt x="208915" y="287261"/>
                  </a:lnTo>
                  <a:close/>
                </a:path>
                <a:path w="1044575" h="365760">
                  <a:moveTo>
                    <a:pt x="235026" y="208927"/>
                  </a:moveTo>
                  <a:lnTo>
                    <a:pt x="208915" y="208927"/>
                  </a:lnTo>
                  <a:lnTo>
                    <a:pt x="182791" y="208927"/>
                  </a:lnTo>
                  <a:lnTo>
                    <a:pt x="156679" y="208927"/>
                  </a:lnTo>
                  <a:lnTo>
                    <a:pt x="130568" y="208927"/>
                  </a:lnTo>
                  <a:lnTo>
                    <a:pt x="130568" y="235038"/>
                  </a:lnTo>
                  <a:lnTo>
                    <a:pt x="156679" y="235038"/>
                  </a:lnTo>
                  <a:lnTo>
                    <a:pt x="182791" y="235038"/>
                  </a:lnTo>
                  <a:lnTo>
                    <a:pt x="182791" y="261150"/>
                  </a:lnTo>
                  <a:lnTo>
                    <a:pt x="208915" y="261150"/>
                  </a:lnTo>
                  <a:lnTo>
                    <a:pt x="235026" y="261150"/>
                  </a:lnTo>
                  <a:lnTo>
                    <a:pt x="235026" y="208927"/>
                  </a:lnTo>
                  <a:close/>
                </a:path>
                <a:path w="1044575" h="365760">
                  <a:moveTo>
                    <a:pt x="287248" y="287261"/>
                  </a:moveTo>
                  <a:lnTo>
                    <a:pt x="261137" y="287261"/>
                  </a:lnTo>
                  <a:lnTo>
                    <a:pt x="261137" y="313372"/>
                  </a:lnTo>
                  <a:lnTo>
                    <a:pt x="287248" y="313372"/>
                  </a:lnTo>
                  <a:lnTo>
                    <a:pt x="287248" y="287261"/>
                  </a:lnTo>
                  <a:close/>
                </a:path>
                <a:path w="1044575" h="365760">
                  <a:moveTo>
                    <a:pt x="287248" y="26123"/>
                  </a:moveTo>
                  <a:lnTo>
                    <a:pt x="261137" y="26123"/>
                  </a:lnTo>
                  <a:lnTo>
                    <a:pt x="261137" y="52235"/>
                  </a:lnTo>
                  <a:lnTo>
                    <a:pt x="287248" y="52235"/>
                  </a:lnTo>
                  <a:lnTo>
                    <a:pt x="287248" y="26123"/>
                  </a:lnTo>
                  <a:close/>
                </a:path>
                <a:path w="1044575" h="365760">
                  <a:moveTo>
                    <a:pt x="313359" y="52235"/>
                  </a:moveTo>
                  <a:lnTo>
                    <a:pt x="287248" y="52235"/>
                  </a:lnTo>
                  <a:lnTo>
                    <a:pt x="287248" y="78346"/>
                  </a:lnTo>
                  <a:lnTo>
                    <a:pt x="313359" y="78346"/>
                  </a:lnTo>
                  <a:lnTo>
                    <a:pt x="313359" y="52235"/>
                  </a:lnTo>
                  <a:close/>
                </a:path>
                <a:path w="1044575" h="365760">
                  <a:moveTo>
                    <a:pt x="365594" y="208927"/>
                  </a:moveTo>
                  <a:lnTo>
                    <a:pt x="339483" y="208927"/>
                  </a:lnTo>
                  <a:lnTo>
                    <a:pt x="339483" y="235038"/>
                  </a:lnTo>
                  <a:lnTo>
                    <a:pt x="365594" y="235038"/>
                  </a:lnTo>
                  <a:lnTo>
                    <a:pt x="365594" y="208927"/>
                  </a:lnTo>
                  <a:close/>
                </a:path>
                <a:path w="1044575" h="365760">
                  <a:moveTo>
                    <a:pt x="365594" y="0"/>
                  </a:moveTo>
                  <a:lnTo>
                    <a:pt x="339483" y="0"/>
                  </a:lnTo>
                  <a:lnTo>
                    <a:pt x="339483" y="26123"/>
                  </a:lnTo>
                  <a:lnTo>
                    <a:pt x="313359" y="26123"/>
                  </a:lnTo>
                  <a:lnTo>
                    <a:pt x="313359" y="52235"/>
                  </a:lnTo>
                  <a:lnTo>
                    <a:pt x="339483" y="52235"/>
                  </a:lnTo>
                  <a:lnTo>
                    <a:pt x="365594" y="52235"/>
                  </a:lnTo>
                  <a:lnTo>
                    <a:pt x="365594" y="0"/>
                  </a:lnTo>
                  <a:close/>
                </a:path>
                <a:path w="1044575" h="365760">
                  <a:moveTo>
                    <a:pt x="391706" y="261150"/>
                  </a:moveTo>
                  <a:lnTo>
                    <a:pt x="365594" y="261150"/>
                  </a:lnTo>
                  <a:lnTo>
                    <a:pt x="365594" y="287261"/>
                  </a:lnTo>
                  <a:lnTo>
                    <a:pt x="391706" y="287261"/>
                  </a:lnTo>
                  <a:lnTo>
                    <a:pt x="391706" y="261150"/>
                  </a:lnTo>
                  <a:close/>
                </a:path>
                <a:path w="1044575" h="365760">
                  <a:moveTo>
                    <a:pt x="391706" y="156692"/>
                  </a:moveTo>
                  <a:lnTo>
                    <a:pt x="365594" y="156692"/>
                  </a:lnTo>
                  <a:lnTo>
                    <a:pt x="365594" y="208927"/>
                  </a:lnTo>
                  <a:lnTo>
                    <a:pt x="391706" y="208927"/>
                  </a:lnTo>
                  <a:lnTo>
                    <a:pt x="391706" y="156692"/>
                  </a:lnTo>
                  <a:close/>
                </a:path>
                <a:path w="1044575" h="365760">
                  <a:moveTo>
                    <a:pt x="443941" y="287261"/>
                  </a:moveTo>
                  <a:lnTo>
                    <a:pt x="417817" y="287261"/>
                  </a:lnTo>
                  <a:lnTo>
                    <a:pt x="417817" y="339483"/>
                  </a:lnTo>
                  <a:lnTo>
                    <a:pt x="443941" y="339483"/>
                  </a:lnTo>
                  <a:lnTo>
                    <a:pt x="443941" y="287261"/>
                  </a:lnTo>
                  <a:close/>
                </a:path>
                <a:path w="1044575" h="365760">
                  <a:moveTo>
                    <a:pt x="443941" y="104470"/>
                  </a:moveTo>
                  <a:lnTo>
                    <a:pt x="417817" y="104470"/>
                  </a:lnTo>
                  <a:lnTo>
                    <a:pt x="391706" y="104470"/>
                  </a:lnTo>
                  <a:lnTo>
                    <a:pt x="365594" y="104470"/>
                  </a:lnTo>
                  <a:lnTo>
                    <a:pt x="365594" y="78346"/>
                  </a:lnTo>
                  <a:lnTo>
                    <a:pt x="339483" y="78346"/>
                  </a:lnTo>
                  <a:lnTo>
                    <a:pt x="313359" y="78346"/>
                  </a:lnTo>
                  <a:lnTo>
                    <a:pt x="313359" y="104470"/>
                  </a:lnTo>
                  <a:lnTo>
                    <a:pt x="287248" y="104470"/>
                  </a:lnTo>
                  <a:lnTo>
                    <a:pt x="287248" y="130581"/>
                  </a:lnTo>
                  <a:lnTo>
                    <a:pt x="261137" y="130581"/>
                  </a:lnTo>
                  <a:lnTo>
                    <a:pt x="261137" y="78346"/>
                  </a:lnTo>
                  <a:lnTo>
                    <a:pt x="235026" y="78346"/>
                  </a:lnTo>
                  <a:lnTo>
                    <a:pt x="235026" y="26123"/>
                  </a:lnTo>
                  <a:lnTo>
                    <a:pt x="208915" y="26123"/>
                  </a:lnTo>
                  <a:lnTo>
                    <a:pt x="208915" y="182803"/>
                  </a:lnTo>
                  <a:lnTo>
                    <a:pt x="235026" y="182803"/>
                  </a:lnTo>
                  <a:lnTo>
                    <a:pt x="235026" y="156692"/>
                  </a:lnTo>
                  <a:lnTo>
                    <a:pt x="261137" y="156692"/>
                  </a:lnTo>
                  <a:lnTo>
                    <a:pt x="261137" y="261150"/>
                  </a:lnTo>
                  <a:lnTo>
                    <a:pt x="287248" y="261150"/>
                  </a:lnTo>
                  <a:lnTo>
                    <a:pt x="287248" y="235038"/>
                  </a:lnTo>
                  <a:lnTo>
                    <a:pt x="313359" y="235038"/>
                  </a:lnTo>
                  <a:lnTo>
                    <a:pt x="313359" y="208927"/>
                  </a:lnTo>
                  <a:lnTo>
                    <a:pt x="339483" y="208927"/>
                  </a:lnTo>
                  <a:lnTo>
                    <a:pt x="339483" y="156692"/>
                  </a:lnTo>
                  <a:lnTo>
                    <a:pt x="313359" y="156692"/>
                  </a:lnTo>
                  <a:lnTo>
                    <a:pt x="313359" y="182803"/>
                  </a:lnTo>
                  <a:lnTo>
                    <a:pt x="287248" y="182803"/>
                  </a:lnTo>
                  <a:lnTo>
                    <a:pt x="287248" y="156692"/>
                  </a:lnTo>
                  <a:lnTo>
                    <a:pt x="313359" y="156692"/>
                  </a:lnTo>
                  <a:lnTo>
                    <a:pt x="313359" y="130581"/>
                  </a:lnTo>
                  <a:lnTo>
                    <a:pt x="339483" y="130581"/>
                  </a:lnTo>
                  <a:lnTo>
                    <a:pt x="339483" y="156692"/>
                  </a:lnTo>
                  <a:lnTo>
                    <a:pt x="365594" y="156692"/>
                  </a:lnTo>
                  <a:lnTo>
                    <a:pt x="365594" y="130581"/>
                  </a:lnTo>
                  <a:lnTo>
                    <a:pt x="391706" y="130581"/>
                  </a:lnTo>
                  <a:lnTo>
                    <a:pt x="391706" y="156692"/>
                  </a:lnTo>
                  <a:lnTo>
                    <a:pt x="417817" y="156692"/>
                  </a:lnTo>
                  <a:lnTo>
                    <a:pt x="417817" y="130581"/>
                  </a:lnTo>
                  <a:lnTo>
                    <a:pt x="443941" y="130581"/>
                  </a:lnTo>
                  <a:lnTo>
                    <a:pt x="443941" y="104470"/>
                  </a:lnTo>
                  <a:close/>
                </a:path>
                <a:path w="1044575" h="365760">
                  <a:moveTo>
                    <a:pt x="470052" y="235038"/>
                  </a:moveTo>
                  <a:lnTo>
                    <a:pt x="443941" y="235038"/>
                  </a:lnTo>
                  <a:lnTo>
                    <a:pt x="417817" y="235038"/>
                  </a:lnTo>
                  <a:lnTo>
                    <a:pt x="417817" y="208927"/>
                  </a:lnTo>
                  <a:lnTo>
                    <a:pt x="391706" y="208927"/>
                  </a:lnTo>
                  <a:lnTo>
                    <a:pt x="391706" y="261150"/>
                  </a:lnTo>
                  <a:lnTo>
                    <a:pt x="417817" y="261150"/>
                  </a:lnTo>
                  <a:lnTo>
                    <a:pt x="443941" y="261150"/>
                  </a:lnTo>
                  <a:lnTo>
                    <a:pt x="470052" y="261150"/>
                  </a:lnTo>
                  <a:lnTo>
                    <a:pt x="470052" y="235038"/>
                  </a:lnTo>
                  <a:close/>
                </a:path>
                <a:path w="1044575" h="365760">
                  <a:moveTo>
                    <a:pt x="470052" y="182803"/>
                  </a:moveTo>
                  <a:lnTo>
                    <a:pt x="443941" y="182803"/>
                  </a:lnTo>
                  <a:lnTo>
                    <a:pt x="443941" y="156692"/>
                  </a:lnTo>
                  <a:lnTo>
                    <a:pt x="417817" y="156692"/>
                  </a:lnTo>
                  <a:lnTo>
                    <a:pt x="417817" y="208927"/>
                  </a:lnTo>
                  <a:lnTo>
                    <a:pt x="443941" y="208927"/>
                  </a:lnTo>
                  <a:lnTo>
                    <a:pt x="470052" y="208927"/>
                  </a:lnTo>
                  <a:lnTo>
                    <a:pt x="470052" y="182803"/>
                  </a:lnTo>
                  <a:close/>
                </a:path>
                <a:path w="1044575" h="365760">
                  <a:moveTo>
                    <a:pt x="470052" y="52235"/>
                  </a:moveTo>
                  <a:lnTo>
                    <a:pt x="443941" y="52235"/>
                  </a:lnTo>
                  <a:lnTo>
                    <a:pt x="417817" y="52235"/>
                  </a:lnTo>
                  <a:lnTo>
                    <a:pt x="417817" y="78346"/>
                  </a:lnTo>
                  <a:lnTo>
                    <a:pt x="443941" y="78346"/>
                  </a:lnTo>
                  <a:lnTo>
                    <a:pt x="443941" y="104470"/>
                  </a:lnTo>
                  <a:lnTo>
                    <a:pt x="470052" y="104470"/>
                  </a:lnTo>
                  <a:lnTo>
                    <a:pt x="470052" y="52235"/>
                  </a:lnTo>
                  <a:close/>
                </a:path>
                <a:path w="1044575" h="365760">
                  <a:moveTo>
                    <a:pt x="496163" y="156692"/>
                  </a:moveTo>
                  <a:lnTo>
                    <a:pt x="470052" y="156692"/>
                  </a:lnTo>
                  <a:lnTo>
                    <a:pt x="470052" y="182803"/>
                  </a:lnTo>
                  <a:lnTo>
                    <a:pt x="496163" y="182803"/>
                  </a:lnTo>
                  <a:lnTo>
                    <a:pt x="496163" y="156692"/>
                  </a:lnTo>
                  <a:close/>
                </a:path>
                <a:path w="1044575" h="365760">
                  <a:moveTo>
                    <a:pt x="496163" y="104470"/>
                  </a:moveTo>
                  <a:lnTo>
                    <a:pt x="470052" y="104470"/>
                  </a:lnTo>
                  <a:lnTo>
                    <a:pt x="470052" y="130581"/>
                  </a:lnTo>
                  <a:lnTo>
                    <a:pt x="496163" y="130581"/>
                  </a:lnTo>
                  <a:lnTo>
                    <a:pt x="496163" y="104470"/>
                  </a:lnTo>
                  <a:close/>
                </a:path>
                <a:path w="1044575" h="365760">
                  <a:moveTo>
                    <a:pt x="574509" y="208927"/>
                  </a:moveTo>
                  <a:lnTo>
                    <a:pt x="548398" y="208927"/>
                  </a:lnTo>
                  <a:lnTo>
                    <a:pt x="548398" y="104470"/>
                  </a:lnTo>
                  <a:lnTo>
                    <a:pt x="522274" y="104470"/>
                  </a:lnTo>
                  <a:lnTo>
                    <a:pt x="522274" y="130581"/>
                  </a:lnTo>
                  <a:lnTo>
                    <a:pt x="496163" y="130581"/>
                  </a:lnTo>
                  <a:lnTo>
                    <a:pt x="496163" y="156692"/>
                  </a:lnTo>
                  <a:lnTo>
                    <a:pt x="522274" y="156692"/>
                  </a:lnTo>
                  <a:lnTo>
                    <a:pt x="522274" y="208927"/>
                  </a:lnTo>
                  <a:lnTo>
                    <a:pt x="496163" y="208927"/>
                  </a:lnTo>
                  <a:lnTo>
                    <a:pt x="470052" y="208927"/>
                  </a:lnTo>
                  <a:lnTo>
                    <a:pt x="470052" y="235038"/>
                  </a:lnTo>
                  <a:lnTo>
                    <a:pt x="496163" y="235038"/>
                  </a:lnTo>
                  <a:lnTo>
                    <a:pt x="496163" y="287261"/>
                  </a:lnTo>
                  <a:lnTo>
                    <a:pt x="522274" y="287261"/>
                  </a:lnTo>
                  <a:lnTo>
                    <a:pt x="522274" y="235038"/>
                  </a:lnTo>
                  <a:lnTo>
                    <a:pt x="548398" y="235038"/>
                  </a:lnTo>
                  <a:lnTo>
                    <a:pt x="574509" y="235038"/>
                  </a:lnTo>
                  <a:lnTo>
                    <a:pt x="574509" y="208927"/>
                  </a:lnTo>
                  <a:close/>
                </a:path>
                <a:path w="1044575" h="365760">
                  <a:moveTo>
                    <a:pt x="574509" y="0"/>
                  </a:moveTo>
                  <a:lnTo>
                    <a:pt x="548398" y="0"/>
                  </a:lnTo>
                  <a:lnTo>
                    <a:pt x="548398" y="26123"/>
                  </a:lnTo>
                  <a:lnTo>
                    <a:pt x="522274" y="26123"/>
                  </a:lnTo>
                  <a:lnTo>
                    <a:pt x="522274" y="0"/>
                  </a:lnTo>
                  <a:lnTo>
                    <a:pt x="496163" y="0"/>
                  </a:lnTo>
                  <a:lnTo>
                    <a:pt x="470052" y="0"/>
                  </a:lnTo>
                  <a:lnTo>
                    <a:pt x="443941" y="0"/>
                  </a:lnTo>
                  <a:lnTo>
                    <a:pt x="417817" y="0"/>
                  </a:lnTo>
                  <a:lnTo>
                    <a:pt x="417817" y="26123"/>
                  </a:lnTo>
                  <a:lnTo>
                    <a:pt x="443941" y="26123"/>
                  </a:lnTo>
                  <a:lnTo>
                    <a:pt x="470052" y="26123"/>
                  </a:lnTo>
                  <a:lnTo>
                    <a:pt x="470052" y="52235"/>
                  </a:lnTo>
                  <a:lnTo>
                    <a:pt x="496163" y="52235"/>
                  </a:lnTo>
                  <a:lnTo>
                    <a:pt x="496163" y="104470"/>
                  </a:lnTo>
                  <a:lnTo>
                    <a:pt x="522274" y="104470"/>
                  </a:lnTo>
                  <a:lnTo>
                    <a:pt x="522274" y="78346"/>
                  </a:lnTo>
                  <a:lnTo>
                    <a:pt x="548398" y="78346"/>
                  </a:lnTo>
                  <a:lnTo>
                    <a:pt x="574509" y="78346"/>
                  </a:lnTo>
                  <a:lnTo>
                    <a:pt x="574509" y="0"/>
                  </a:lnTo>
                  <a:close/>
                </a:path>
                <a:path w="1044575" h="365760">
                  <a:moveTo>
                    <a:pt x="600621" y="130581"/>
                  </a:moveTo>
                  <a:lnTo>
                    <a:pt x="574509" y="130581"/>
                  </a:lnTo>
                  <a:lnTo>
                    <a:pt x="574509" y="208927"/>
                  </a:lnTo>
                  <a:lnTo>
                    <a:pt x="600621" y="208927"/>
                  </a:lnTo>
                  <a:lnTo>
                    <a:pt x="600621" y="130581"/>
                  </a:lnTo>
                  <a:close/>
                </a:path>
                <a:path w="1044575" h="365760">
                  <a:moveTo>
                    <a:pt x="626732" y="261150"/>
                  </a:moveTo>
                  <a:lnTo>
                    <a:pt x="600621" y="261150"/>
                  </a:lnTo>
                  <a:lnTo>
                    <a:pt x="600621" y="287261"/>
                  </a:lnTo>
                  <a:lnTo>
                    <a:pt x="626732" y="287261"/>
                  </a:lnTo>
                  <a:lnTo>
                    <a:pt x="626732" y="261150"/>
                  </a:lnTo>
                  <a:close/>
                </a:path>
                <a:path w="1044575" h="365760">
                  <a:moveTo>
                    <a:pt x="652856" y="287261"/>
                  </a:moveTo>
                  <a:lnTo>
                    <a:pt x="626732" y="287261"/>
                  </a:lnTo>
                  <a:lnTo>
                    <a:pt x="626732" y="365607"/>
                  </a:lnTo>
                  <a:lnTo>
                    <a:pt x="652856" y="365607"/>
                  </a:lnTo>
                  <a:lnTo>
                    <a:pt x="652856" y="287261"/>
                  </a:lnTo>
                  <a:close/>
                </a:path>
                <a:path w="1044575" h="365760">
                  <a:moveTo>
                    <a:pt x="678967" y="208927"/>
                  </a:moveTo>
                  <a:lnTo>
                    <a:pt x="652856" y="208927"/>
                  </a:lnTo>
                  <a:lnTo>
                    <a:pt x="652856" y="78346"/>
                  </a:lnTo>
                  <a:lnTo>
                    <a:pt x="626732" y="78346"/>
                  </a:lnTo>
                  <a:lnTo>
                    <a:pt x="600621" y="78346"/>
                  </a:lnTo>
                  <a:lnTo>
                    <a:pt x="574509" y="78346"/>
                  </a:lnTo>
                  <a:lnTo>
                    <a:pt x="574509" y="104470"/>
                  </a:lnTo>
                  <a:lnTo>
                    <a:pt x="600621" y="104470"/>
                  </a:lnTo>
                  <a:lnTo>
                    <a:pt x="600621" y="130581"/>
                  </a:lnTo>
                  <a:lnTo>
                    <a:pt x="626732" y="130581"/>
                  </a:lnTo>
                  <a:lnTo>
                    <a:pt x="626732" y="208927"/>
                  </a:lnTo>
                  <a:lnTo>
                    <a:pt x="600621" y="208927"/>
                  </a:lnTo>
                  <a:lnTo>
                    <a:pt x="600621" y="235038"/>
                  </a:lnTo>
                  <a:lnTo>
                    <a:pt x="626732" y="235038"/>
                  </a:lnTo>
                  <a:lnTo>
                    <a:pt x="652856" y="235038"/>
                  </a:lnTo>
                  <a:lnTo>
                    <a:pt x="678967" y="235038"/>
                  </a:lnTo>
                  <a:lnTo>
                    <a:pt x="678967" y="208927"/>
                  </a:lnTo>
                  <a:close/>
                </a:path>
                <a:path w="1044575" h="365760">
                  <a:moveTo>
                    <a:pt x="678967" y="52235"/>
                  </a:moveTo>
                  <a:lnTo>
                    <a:pt x="652856" y="52235"/>
                  </a:lnTo>
                  <a:lnTo>
                    <a:pt x="652856" y="78346"/>
                  </a:lnTo>
                  <a:lnTo>
                    <a:pt x="678967" y="78346"/>
                  </a:lnTo>
                  <a:lnTo>
                    <a:pt x="678967" y="52235"/>
                  </a:lnTo>
                  <a:close/>
                </a:path>
                <a:path w="1044575" h="365760">
                  <a:moveTo>
                    <a:pt x="678967" y="0"/>
                  </a:moveTo>
                  <a:lnTo>
                    <a:pt x="652856" y="0"/>
                  </a:lnTo>
                  <a:lnTo>
                    <a:pt x="626732" y="0"/>
                  </a:lnTo>
                  <a:lnTo>
                    <a:pt x="600621" y="0"/>
                  </a:lnTo>
                  <a:lnTo>
                    <a:pt x="600621" y="52235"/>
                  </a:lnTo>
                  <a:lnTo>
                    <a:pt x="626732" y="52235"/>
                  </a:lnTo>
                  <a:lnTo>
                    <a:pt x="626732" y="26123"/>
                  </a:lnTo>
                  <a:lnTo>
                    <a:pt x="652856" y="26123"/>
                  </a:lnTo>
                  <a:lnTo>
                    <a:pt x="678967" y="26123"/>
                  </a:lnTo>
                  <a:lnTo>
                    <a:pt x="678967" y="0"/>
                  </a:lnTo>
                  <a:close/>
                </a:path>
                <a:path w="1044575" h="365760">
                  <a:moveTo>
                    <a:pt x="705078" y="156692"/>
                  </a:moveTo>
                  <a:lnTo>
                    <a:pt x="678967" y="156692"/>
                  </a:lnTo>
                  <a:lnTo>
                    <a:pt x="678967" y="182803"/>
                  </a:lnTo>
                  <a:lnTo>
                    <a:pt x="705078" y="182803"/>
                  </a:lnTo>
                  <a:lnTo>
                    <a:pt x="705078" y="156692"/>
                  </a:lnTo>
                  <a:close/>
                </a:path>
                <a:path w="1044575" h="365760">
                  <a:moveTo>
                    <a:pt x="809536" y="0"/>
                  </a:moveTo>
                  <a:lnTo>
                    <a:pt x="783424" y="0"/>
                  </a:lnTo>
                  <a:lnTo>
                    <a:pt x="783424" y="26123"/>
                  </a:lnTo>
                  <a:lnTo>
                    <a:pt x="757313" y="26123"/>
                  </a:lnTo>
                  <a:lnTo>
                    <a:pt x="731189" y="26123"/>
                  </a:lnTo>
                  <a:lnTo>
                    <a:pt x="731189" y="52235"/>
                  </a:lnTo>
                  <a:lnTo>
                    <a:pt x="705078" y="52235"/>
                  </a:lnTo>
                  <a:lnTo>
                    <a:pt x="705078" y="104470"/>
                  </a:lnTo>
                  <a:lnTo>
                    <a:pt x="731189" y="104470"/>
                  </a:lnTo>
                  <a:lnTo>
                    <a:pt x="731189" y="78346"/>
                  </a:lnTo>
                  <a:lnTo>
                    <a:pt x="757313" y="78346"/>
                  </a:lnTo>
                  <a:lnTo>
                    <a:pt x="757313" y="52235"/>
                  </a:lnTo>
                  <a:lnTo>
                    <a:pt x="783424" y="52235"/>
                  </a:lnTo>
                  <a:lnTo>
                    <a:pt x="783424" y="104470"/>
                  </a:lnTo>
                  <a:lnTo>
                    <a:pt x="757313" y="104470"/>
                  </a:lnTo>
                  <a:lnTo>
                    <a:pt x="757313" y="130581"/>
                  </a:lnTo>
                  <a:lnTo>
                    <a:pt x="783424" y="130581"/>
                  </a:lnTo>
                  <a:lnTo>
                    <a:pt x="783424" y="182803"/>
                  </a:lnTo>
                  <a:lnTo>
                    <a:pt x="809536" y="182803"/>
                  </a:lnTo>
                  <a:lnTo>
                    <a:pt x="809536" y="0"/>
                  </a:lnTo>
                  <a:close/>
                </a:path>
                <a:path w="1044575" h="365760">
                  <a:moveTo>
                    <a:pt x="861758" y="130581"/>
                  </a:moveTo>
                  <a:lnTo>
                    <a:pt x="835647" y="130581"/>
                  </a:lnTo>
                  <a:lnTo>
                    <a:pt x="835647" y="208927"/>
                  </a:lnTo>
                  <a:lnTo>
                    <a:pt x="861758" y="208927"/>
                  </a:lnTo>
                  <a:lnTo>
                    <a:pt x="861758" y="130581"/>
                  </a:lnTo>
                  <a:close/>
                </a:path>
                <a:path w="1044575" h="365760">
                  <a:moveTo>
                    <a:pt x="861758" y="0"/>
                  </a:moveTo>
                  <a:lnTo>
                    <a:pt x="835647" y="0"/>
                  </a:lnTo>
                  <a:lnTo>
                    <a:pt x="835647" y="78346"/>
                  </a:lnTo>
                  <a:lnTo>
                    <a:pt x="861758" y="78346"/>
                  </a:lnTo>
                  <a:lnTo>
                    <a:pt x="861758" y="0"/>
                  </a:lnTo>
                  <a:close/>
                </a:path>
                <a:path w="1044575" h="365760">
                  <a:moveTo>
                    <a:pt x="1044562" y="208927"/>
                  </a:moveTo>
                  <a:lnTo>
                    <a:pt x="1018451" y="208927"/>
                  </a:lnTo>
                  <a:lnTo>
                    <a:pt x="992339" y="208927"/>
                  </a:lnTo>
                  <a:lnTo>
                    <a:pt x="992339" y="235038"/>
                  </a:lnTo>
                  <a:lnTo>
                    <a:pt x="992339" y="261150"/>
                  </a:lnTo>
                  <a:lnTo>
                    <a:pt x="966216" y="261150"/>
                  </a:lnTo>
                  <a:lnTo>
                    <a:pt x="940104" y="261150"/>
                  </a:lnTo>
                  <a:lnTo>
                    <a:pt x="940104" y="235038"/>
                  </a:lnTo>
                  <a:lnTo>
                    <a:pt x="966216" y="235038"/>
                  </a:lnTo>
                  <a:lnTo>
                    <a:pt x="992339" y="235038"/>
                  </a:lnTo>
                  <a:lnTo>
                    <a:pt x="992339" y="208927"/>
                  </a:lnTo>
                  <a:lnTo>
                    <a:pt x="966216" y="208927"/>
                  </a:lnTo>
                  <a:lnTo>
                    <a:pt x="940104" y="208927"/>
                  </a:lnTo>
                  <a:lnTo>
                    <a:pt x="913993" y="208927"/>
                  </a:lnTo>
                  <a:lnTo>
                    <a:pt x="913993" y="235038"/>
                  </a:lnTo>
                  <a:lnTo>
                    <a:pt x="887882" y="235038"/>
                  </a:lnTo>
                  <a:lnTo>
                    <a:pt x="887882" y="208927"/>
                  </a:lnTo>
                  <a:lnTo>
                    <a:pt x="861758" y="208927"/>
                  </a:lnTo>
                  <a:lnTo>
                    <a:pt x="861758" y="235038"/>
                  </a:lnTo>
                  <a:lnTo>
                    <a:pt x="835647" y="235038"/>
                  </a:lnTo>
                  <a:lnTo>
                    <a:pt x="835647" y="208927"/>
                  </a:lnTo>
                  <a:lnTo>
                    <a:pt x="809536" y="208927"/>
                  </a:lnTo>
                  <a:lnTo>
                    <a:pt x="809536" y="313372"/>
                  </a:lnTo>
                  <a:lnTo>
                    <a:pt x="835647" y="313372"/>
                  </a:lnTo>
                  <a:lnTo>
                    <a:pt x="835647" y="339483"/>
                  </a:lnTo>
                  <a:lnTo>
                    <a:pt x="861758" y="339483"/>
                  </a:lnTo>
                  <a:lnTo>
                    <a:pt x="861758" y="287261"/>
                  </a:lnTo>
                  <a:lnTo>
                    <a:pt x="835647" y="287261"/>
                  </a:lnTo>
                  <a:lnTo>
                    <a:pt x="835647" y="261150"/>
                  </a:lnTo>
                  <a:lnTo>
                    <a:pt x="861758" y="261150"/>
                  </a:lnTo>
                  <a:lnTo>
                    <a:pt x="861758" y="287261"/>
                  </a:lnTo>
                  <a:lnTo>
                    <a:pt x="887882" y="287261"/>
                  </a:lnTo>
                  <a:lnTo>
                    <a:pt x="887882" y="261150"/>
                  </a:lnTo>
                  <a:lnTo>
                    <a:pt x="913993" y="261150"/>
                  </a:lnTo>
                  <a:lnTo>
                    <a:pt x="913993" y="287261"/>
                  </a:lnTo>
                  <a:lnTo>
                    <a:pt x="940104" y="287261"/>
                  </a:lnTo>
                  <a:lnTo>
                    <a:pt x="966216" y="287261"/>
                  </a:lnTo>
                  <a:lnTo>
                    <a:pt x="966216" y="313372"/>
                  </a:lnTo>
                  <a:lnTo>
                    <a:pt x="992339" y="313372"/>
                  </a:lnTo>
                  <a:lnTo>
                    <a:pt x="992339" y="287261"/>
                  </a:lnTo>
                  <a:lnTo>
                    <a:pt x="1018451" y="287261"/>
                  </a:lnTo>
                  <a:lnTo>
                    <a:pt x="1018451" y="235038"/>
                  </a:lnTo>
                  <a:lnTo>
                    <a:pt x="1044562" y="235038"/>
                  </a:lnTo>
                  <a:lnTo>
                    <a:pt x="1044562" y="20892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57643" y="2866932"/>
              <a:ext cx="1071245" cy="522605"/>
            </a:xfrm>
            <a:custGeom>
              <a:avLst/>
              <a:gdLst/>
              <a:ahLst/>
              <a:cxnLst/>
              <a:rect l="l" t="t" r="r" b="b"/>
              <a:pathLst>
                <a:path w="1071245" h="522604">
                  <a:moveTo>
                    <a:pt x="26111" y="443941"/>
                  </a:moveTo>
                  <a:lnTo>
                    <a:pt x="0" y="443941"/>
                  </a:lnTo>
                  <a:lnTo>
                    <a:pt x="0" y="470052"/>
                  </a:lnTo>
                  <a:lnTo>
                    <a:pt x="26111" y="470052"/>
                  </a:lnTo>
                  <a:lnTo>
                    <a:pt x="26111" y="443941"/>
                  </a:lnTo>
                  <a:close/>
                </a:path>
                <a:path w="1071245" h="522604">
                  <a:moveTo>
                    <a:pt x="52222" y="391706"/>
                  </a:moveTo>
                  <a:lnTo>
                    <a:pt x="26111" y="391706"/>
                  </a:lnTo>
                  <a:lnTo>
                    <a:pt x="26111" y="365594"/>
                  </a:lnTo>
                  <a:lnTo>
                    <a:pt x="0" y="365594"/>
                  </a:lnTo>
                  <a:lnTo>
                    <a:pt x="0" y="417817"/>
                  </a:lnTo>
                  <a:lnTo>
                    <a:pt x="26111" y="417817"/>
                  </a:lnTo>
                  <a:lnTo>
                    <a:pt x="26111" y="443941"/>
                  </a:lnTo>
                  <a:lnTo>
                    <a:pt x="52222" y="443941"/>
                  </a:lnTo>
                  <a:lnTo>
                    <a:pt x="52222" y="391706"/>
                  </a:lnTo>
                  <a:close/>
                </a:path>
                <a:path w="1071245" h="522604">
                  <a:moveTo>
                    <a:pt x="52222" y="235013"/>
                  </a:moveTo>
                  <a:lnTo>
                    <a:pt x="26111" y="235013"/>
                  </a:lnTo>
                  <a:lnTo>
                    <a:pt x="0" y="235013"/>
                  </a:lnTo>
                  <a:lnTo>
                    <a:pt x="0" y="261137"/>
                  </a:lnTo>
                  <a:lnTo>
                    <a:pt x="26111" y="261137"/>
                  </a:lnTo>
                  <a:lnTo>
                    <a:pt x="52222" y="261137"/>
                  </a:lnTo>
                  <a:lnTo>
                    <a:pt x="52222" y="235013"/>
                  </a:lnTo>
                  <a:close/>
                </a:path>
                <a:path w="1071245" h="522604">
                  <a:moveTo>
                    <a:pt x="78333" y="130556"/>
                  </a:moveTo>
                  <a:lnTo>
                    <a:pt x="52222" y="130556"/>
                  </a:lnTo>
                  <a:lnTo>
                    <a:pt x="52222" y="78333"/>
                  </a:lnTo>
                  <a:lnTo>
                    <a:pt x="26111" y="78333"/>
                  </a:lnTo>
                  <a:lnTo>
                    <a:pt x="26111" y="130556"/>
                  </a:lnTo>
                  <a:lnTo>
                    <a:pt x="0" y="130556"/>
                  </a:lnTo>
                  <a:lnTo>
                    <a:pt x="0" y="208902"/>
                  </a:lnTo>
                  <a:lnTo>
                    <a:pt x="26111" y="208902"/>
                  </a:lnTo>
                  <a:lnTo>
                    <a:pt x="52222" y="208902"/>
                  </a:lnTo>
                  <a:lnTo>
                    <a:pt x="52222" y="182791"/>
                  </a:lnTo>
                  <a:lnTo>
                    <a:pt x="78333" y="182791"/>
                  </a:lnTo>
                  <a:lnTo>
                    <a:pt x="78333" y="130556"/>
                  </a:lnTo>
                  <a:close/>
                </a:path>
                <a:path w="1071245" h="522604">
                  <a:moveTo>
                    <a:pt x="104457" y="287248"/>
                  </a:moveTo>
                  <a:lnTo>
                    <a:pt x="78333" y="287248"/>
                  </a:lnTo>
                  <a:lnTo>
                    <a:pt x="52222" y="287248"/>
                  </a:lnTo>
                  <a:lnTo>
                    <a:pt x="26111" y="287248"/>
                  </a:lnTo>
                  <a:lnTo>
                    <a:pt x="26111" y="313359"/>
                  </a:lnTo>
                  <a:lnTo>
                    <a:pt x="52222" y="313359"/>
                  </a:lnTo>
                  <a:lnTo>
                    <a:pt x="52222" y="365594"/>
                  </a:lnTo>
                  <a:lnTo>
                    <a:pt x="78333" y="365594"/>
                  </a:lnTo>
                  <a:lnTo>
                    <a:pt x="78333" y="313359"/>
                  </a:lnTo>
                  <a:lnTo>
                    <a:pt x="104457" y="313359"/>
                  </a:lnTo>
                  <a:lnTo>
                    <a:pt x="104457" y="287248"/>
                  </a:lnTo>
                  <a:close/>
                </a:path>
                <a:path w="1071245" h="522604">
                  <a:moveTo>
                    <a:pt x="104457" y="182791"/>
                  </a:moveTo>
                  <a:lnTo>
                    <a:pt x="78333" y="182791"/>
                  </a:lnTo>
                  <a:lnTo>
                    <a:pt x="78333" y="208902"/>
                  </a:lnTo>
                  <a:lnTo>
                    <a:pt x="104457" y="208902"/>
                  </a:lnTo>
                  <a:lnTo>
                    <a:pt x="104457" y="182791"/>
                  </a:lnTo>
                  <a:close/>
                </a:path>
                <a:path w="1071245" h="522604">
                  <a:moveTo>
                    <a:pt x="130568" y="313359"/>
                  </a:moveTo>
                  <a:lnTo>
                    <a:pt x="104457" y="313359"/>
                  </a:lnTo>
                  <a:lnTo>
                    <a:pt x="104457" y="339483"/>
                  </a:lnTo>
                  <a:lnTo>
                    <a:pt x="130568" y="339483"/>
                  </a:lnTo>
                  <a:lnTo>
                    <a:pt x="130568" y="313359"/>
                  </a:lnTo>
                  <a:close/>
                </a:path>
                <a:path w="1071245" h="522604">
                  <a:moveTo>
                    <a:pt x="156679" y="287248"/>
                  </a:moveTo>
                  <a:lnTo>
                    <a:pt x="130568" y="287248"/>
                  </a:lnTo>
                  <a:lnTo>
                    <a:pt x="130568" y="313359"/>
                  </a:lnTo>
                  <a:lnTo>
                    <a:pt x="156679" y="313359"/>
                  </a:lnTo>
                  <a:lnTo>
                    <a:pt x="156679" y="287248"/>
                  </a:lnTo>
                  <a:close/>
                </a:path>
                <a:path w="1071245" h="522604">
                  <a:moveTo>
                    <a:pt x="156679" y="235013"/>
                  </a:moveTo>
                  <a:lnTo>
                    <a:pt x="130568" y="235013"/>
                  </a:lnTo>
                  <a:lnTo>
                    <a:pt x="104457" y="235013"/>
                  </a:lnTo>
                  <a:lnTo>
                    <a:pt x="78333" y="235013"/>
                  </a:lnTo>
                  <a:lnTo>
                    <a:pt x="78333" y="261137"/>
                  </a:lnTo>
                  <a:lnTo>
                    <a:pt x="104457" y="261137"/>
                  </a:lnTo>
                  <a:lnTo>
                    <a:pt x="130568" y="261137"/>
                  </a:lnTo>
                  <a:lnTo>
                    <a:pt x="156679" y="261137"/>
                  </a:lnTo>
                  <a:lnTo>
                    <a:pt x="156679" y="235013"/>
                  </a:lnTo>
                  <a:close/>
                </a:path>
                <a:path w="1071245" h="522604">
                  <a:moveTo>
                    <a:pt x="182791" y="470052"/>
                  </a:moveTo>
                  <a:lnTo>
                    <a:pt x="156679" y="470052"/>
                  </a:lnTo>
                  <a:lnTo>
                    <a:pt x="156679" y="391706"/>
                  </a:lnTo>
                  <a:lnTo>
                    <a:pt x="130568" y="391706"/>
                  </a:lnTo>
                  <a:lnTo>
                    <a:pt x="130568" y="443941"/>
                  </a:lnTo>
                  <a:lnTo>
                    <a:pt x="104457" y="443941"/>
                  </a:lnTo>
                  <a:lnTo>
                    <a:pt x="104457" y="417817"/>
                  </a:lnTo>
                  <a:lnTo>
                    <a:pt x="78333" y="417817"/>
                  </a:lnTo>
                  <a:lnTo>
                    <a:pt x="78333" y="443941"/>
                  </a:lnTo>
                  <a:lnTo>
                    <a:pt x="52222" y="443941"/>
                  </a:lnTo>
                  <a:lnTo>
                    <a:pt x="52222" y="470052"/>
                  </a:lnTo>
                  <a:lnTo>
                    <a:pt x="26111" y="470052"/>
                  </a:lnTo>
                  <a:lnTo>
                    <a:pt x="26111" y="496163"/>
                  </a:lnTo>
                  <a:lnTo>
                    <a:pt x="52222" y="496163"/>
                  </a:lnTo>
                  <a:lnTo>
                    <a:pt x="52222" y="522274"/>
                  </a:lnTo>
                  <a:lnTo>
                    <a:pt x="78333" y="522274"/>
                  </a:lnTo>
                  <a:lnTo>
                    <a:pt x="104457" y="522274"/>
                  </a:lnTo>
                  <a:lnTo>
                    <a:pt x="104457" y="496163"/>
                  </a:lnTo>
                  <a:lnTo>
                    <a:pt x="130568" y="496163"/>
                  </a:lnTo>
                  <a:lnTo>
                    <a:pt x="130568" y="522274"/>
                  </a:lnTo>
                  <a:lnTo>
                    <a:pt x="156679" y="522274"/>
                  </a:lnTo>
                  <a:lnTo>
                    <a:pt x="156679" y="496163"/>
                  </a:lnTo>
                  <a:lnTo>
                    <a:pt x="182791" y="496163"/>
                  </a:lnTo>
                  <a:lnTo>
                    <a:pt x="182791" y="470052"/>
                  </a:lnTo>
                  <a:close/>
                </a:path>
                <a:path w="1071245" h="522604">
                  <a:moveTo>
                    <a:pt x="182791" y="365594"/>
                  </a:moveTo>
                  <a:lnTo>
                    <a:pt x="156679" y="365594"/>
                  </a:lnTo>
                  <a:lnTo>
                    <a:pt x="156679" y="391706"/>
                  </a:lnTo>
                  <a:lnTo>
                    <a:pt x="182791" y="391706"/>
                  </a:lnTo>
                  <a:lnTo>
                    <a:pt x="182791" y="365594"/>
                  </a:lnTo>
                  <a:close/>
                </a:path>
                <a:path w="1071245" h="522604">
                  <a:moveTo>
                    <a:pt x="182791" y="313359"/>
                  </a:moveTo>
                  <a:lnTo>
                    <a:pt x="156679" y="313359"/>
                  </a:lnTo>
                  <a:lnTo>
                    <a:pt x="156679" y="339483"/>
                  </a:lnTo>
                  <a:lnTo>
                    <a:pt x="182791" y="339483"/>
                  </a:lnTo>
                  <a:lnTo>
                    <a:pt x="182791" y="313359"/>
                  </a:lnTo>
                  <a:close/>
                </a:path>
                <a:path w="1071245" h="522604">
                  <a:moveTo>
                    <a:pt x="182791" y="156679"/>
                  </a:moveTo>
                  <a:lnTo>
                    <a:pt x="156679" y="156679"/>
                  </a:lnTo>
                  <a:lnTo>
                    <a:pt x="130568" y="156679"/>
                  </a:lnTo>
                  <a:lnTo>
                    <a:pt x="104457" y="156679"/>
                  </a:lnTo>
                  <a:lnTo>
                    <a:pt x="104457" y="182791"/>
                  </a:lnTo>
                  <a:lnTo>
                    <a:pt x="130568" y="182791"/>
                  </a:lnTo>
                  <a:lnTo>
                    <a:pt x="130568" y="208902"/>
                  </a:lnTo>
                  <a:lnTo>
                    <a:pt x="156679" y="208902"/>
                  </a:lnTo>
                  <a:lnTo>
                    <a:pt x="156679" y="182791"/>
                  </a:lnTo>
                  <a:lnTo>
                    <a:pt x="182791" y="182791"/>
                  </a:lnTo>
                  <a:lnTo>
                    <a:pt x="182791" y="156679"/>
                  </a:lnTo>
                  <a:close/>
                </a:path>
                <a:path w="1071245" h="522604">
                  <a:moveTo>
                    <a:pt x="208915" y="339483"/>
                  </a:moveTo>
                  <a:lnTo>
                    <a:pt x="182791" y="339483"/>
                  </a:lnTo>
                  <a:lnTo>
                    <a:pt x="182791" y="365594"/>
                  </a:lnTo>
                  <a:lnTo>
                    <a:pt x="208915" y="365594"/>
                  </a:lnTo>
                  <a:lnTo>
                    <a:pt x="208915" y="339483"/>
                  </a:lnTo>
                  <a:close/>
                </a:path>
                <a:path w="1071245" h="522604">
                  <a:moveTo>
                    <a:pt x="208915" y="261137"/>
                  </a:moveTo>
                  <a:lnTo>
                    <a:pt x="182791" y="261137"/>
                  </a:lnTo>
                  <a:lnTo>
                    <a:pt x="156679" y="261137"/>
                  </a:lnTo>
                  <a:lnTo>
                    <a:pt x="156679" y="287248"/>
                  </a:lnTo>
                  <a:lnTo>
                    <a:pt x="182791" y="287248"/>
                  </a:lnTo>
                  <a:lnTo>
                    <a:pt x="208915" y="287248"/>
                  </a:lnTo>
                  <a:lnTo>
                    <a:pt x="208915" y="261137"/>
                  </a:lnTo>
                  <a:close/>
                </a:path>
                <a:path w="1071245" h="522604">
                  <a:moveTo>
                    <a:pt x="235026" y="365594"/>
                  </a:moveTo>
                  <a:lnTo>
                    <a:pt x="208915" y="365594"/>
                  </a:lnTo>
                  <a:lnTo>
                    <a:pt x="208915" y="496163"/>
                  </a:lnTo>
                  <a:lnTo>
                    <a:pt x="235026" y="496163"/>
                  </a:lnTo>
                  <a:lnTo>
                    <a:pt x="235026" y="365594"/>
                  </a:lnTo>
                  <a:close/>
                </a:path>
                <a:path w="1071245" h="522604">
                  <a:moveTo>
                    <a:pt x="235026" y="287248"/>
                  </a:moveTo>
                  <a:lnTo>
                    <a:pt x="208915" y="287248"/>
                  </a:lnTo>
                  <a:lnTo>
                    <a:pt x="208915" y="313359"/>
                  </a:lnTo>
                  <a:lnTo>
                    <a:pt x="235026" y="313359"/>
                  </a:lnTo>
                  <a:lnTo>
                    <a:pt x="235026" y="287248"/>
                  </a:lnTo>
                  <a:close/>
                </a:path>
                <a:path w="1071245" h="522604">
                  <a:moveTo>
                    <a:pt x="235026" y="182791"/>
                  </a:moveTo>
                  <a:lnTo>
                    <a:pt x="208915" y="182791"/>
                  </a:lnTo>
                  <a:lnTo>
                    <a:pt x="182791" y="182791"/>
                  </a:lnTo>
                  <a:lnTo>
                    <a:pt x="182791" y="208902"/>
                  </a:lnTo>
                  <a:lnTo>
                    <a:pt x="156679" y="208902"/>
                  </a:lnTo>
                  <a:lnTo>
                    <a:pt x="156679" y="235013"/>
                  </a:lnTo>
                  <a:lnTo>
                    <a:pt x="182791" y="235013"/>
                  </a:lnTo>
                  <a:lnTo>
                    <a:pt x="208915" y="235013"/>
                  </a:lnTo>
                  <a:lnTo>
                    <a:pt x="235026" y="235013"/>
                  </a:lnTo>
                  <a:lnTo>
                    <a:pt x="235026" y="182791"/>
                  </a:lnTo>
                  <a:close/>
                </a:path>
                <a:path w="1071245" h="522604">
                  <a:moveTo>
                    <a:pt x="235026" y="104444"/>
                  </a:moveTo>
                  <a:lnTo>
                    <a:pt x="208915" y="104444"/>
                  </a:lnTo>
                  <a:lnTo>
                    <a:pt x="208915" y="78333"/>
                  </a:lnTo>
                  <a:lnTo>
                    <a:pt x="182791" y="78333"/>
                  </a:lnTo>
                  <a:lnTo>
                    <a:pt x="182791" y="104444"/>
                  </a:lnTo>
                  <a:lnTo>
                    <a:pt x="156679" y="104444"/>
                  </a:lnTo>
                  <a:lnTo>
                    <a:pt x="156679" y="78333"/>
                  </a:lnTo>
                  <a:lnTo>
                    <a:pt x="182791" y="78333"/>
                  </a:lnTo>
                  <a:lnTo>
                    <a:pt x="182791" y="52222"/>
                  </a:lnTo>
                  <a:lnTo>
                    <a:pt x="156679" y="52222"/>
                  </a:lnTo>
                  <a:lnTo>
                    <a:pt x="130568" y="52222"/>
                  </a:lnTo>
                  <a:lnTo>
                    <a:pt x="104457" y="52222"/>
                  </a:lnTo>
                  <a:lnTo>
                    <a:pt x="78333" y="52222"/>
                  </a:lnTo>
                  <a:lnTo>
                    <a:pt x="78333" y="0"/>
                  </a:lnTo>
                  <a:lnTo>
                    <a:pt x="52222" y="0"/>
                  </a:lnTo>
                  <a:lnTo>
                    <a:pt x="52222" y="78333"/>
                  </a:lnTo>
                  <a:lnTo>
                    <a:pt x="78333" y="78333"/>
                  </a:lnTo>
                  <a:lnTo>
                    <a:pt x="104457" y="78333"/>
                  </a:lnTo>
                  <a:lnTo>
                    <a:pt x="130568" y="78333"/>
                  </a:lnTo>
                  <a:lnTo>
                    <a:pt x="130568" y="104444"/>
                  </a:lnTo>
                  <a:lnTo>
                    <a:pt x="104457" y="104444"/>
                  </a:lnTo>
                  <a:lnTo>
                    <a:pt x="78333" y="104444"/>
                  </a:lnTo>
                  <a:lnTo>
                    <a:pt x="78333" y="130556"/>
                  </a:lnTo>
                  <a:lnTo>
                    <a:pt x="104457" y="130556"/>
                  </a:lnTo>
                  <a:lnTo>
                    <a:pt x="130568" y="130556"/>
                  </a:lnTo>
                  <a:lnTo>
                    <a:pt x="156679" y="130556"/>
                  </a:lnTo>
                  <a:lnTo>
                    <a:pt x="182791" y="130556"/>
                  </a:lnTo>
                  <a:lnTo>
                    <a:pt x="182791" y="156679"/>
                  </a:lnTo>
                  <a:lnTo>
                    <a:pt x="208915" y="156679"/>
                  </a:lnTo>
                  <a:lnTo>
                    <a:pt x="208915" y="130556"/>
                  </a:lnTo>
                  <a:lnTo>
                    <a:pt x="235026" y="130556"/>
                  </a:lnTo>
                  <a:lnTo>
                    <a:pt x="235026" y="104444"/>
                  </a:lnTo>
                  <a:close/>
                </a:path>
                <a:path w="1071245" h="522604">
                  <a:moveTo>
                    <a:pt x="261137" y="313359"/>
                  </a:moveTo>
                  <a:lnTo>
                    <a:pt x="235026" y="313359"/>
                  </a:lnTo>
                  <a:lnTo>
                    <a:pt x="235026" y="339483"/>
                  </a:lnTo>
                  <a:lnTo>
                    <a:pt x="261137" y="339483"/>
                  </a:lnTo>
                  <a:lnTo>
                    <a:pt x="261137" y="313359"/>
                  </a:lnTo>
                  <a:close/>
                </a:path>
                <a:path w="1071245" h="522604">
                  <a:moveTo>
                    <a:pt x="287248" y="208902"/>
                  </a:moveTo>
                  <a:lnTo>
                    <a:pt x="261137" y="208902"/>
                  </a:lnTo>
                  <a:lnTo>
                    <a:pt x="261137" y="235013"/>
                  </a:lnTo>
                  <a:lnTo>
                    <a:pt x="287248" y="235013"/>
                  </a:lnTo>
                  <a:lnTo>
                    <a:pt x="287248" y="208902"/>
                  </a:lnTo>
                  <a:close/>
                </a:path>
                <a:path w="1071245" h="522604">
                  <a:moveTo>
                    <a:pt x="339483" y="339483"/>
                  </a:moveTo>
                  <a:lnTo>
                    <a:pt x="313359" y="339483"/>
                  </a:lnTo>
                  <a:lnTo>
                    <a:pt x="313359" y="313359"/>
                  </a:lnTo>
                  <a:lnTo>
                    <a:pt x="287248" y="313359"/>
                  </a:lnTo>
                  <a:lnTo>
                    <a:pt x="287248" y="339483"/>
                  </a:lnTo>
                  <a:lnTo>
                    <a:pt x="261137" y="339483"/>
                  </a:lnTo>
                  <a:lnTo>
                    <a:pt x="261137" y="365594"/>
                  </a:lnTo>
                  <a:lnTo>
                    <a:pt x="287248" y="365594"/>
                  </a:lnTo>
                  <a:lnTo>
                    <a:pt x="287248" y="391706"/>
                  </a:lnTo>
                  <a:lnTo>
                    <a:pt x="313359" y="391706"/>
                  </a:lnTo>
                  <a:lnTo>
                    <a:pt x="313359" y="365594"/>
                  </a:lnTo>
                  <a:lnTo>
                    <a:pt x="339483" y="365594"/>
                  </a:lnTo>
                  <a:lnTo>
                    <a:pt x="339483" y="339483"/>
                  </a:lnTo>
                  <a:close/>
                </a:path>
                <a:path w="1071245" h="522604">
                  <a:moveTo>
                    <a:pt x="443941" y="182791"/>
                  </a:moveTo>
                  <a:lnTo>
                    <a:pt x="417817" y="182791"/>
                  </a:lnTo>
                  <a:lnTo>
                    <a:pt x="417817" y="156679"/>
                  </a:lnTo>
                  <a:lnTo>
                    <a:pt x="391706" y="156679"/>
                  </a:lnTo>
                  <a:lnTo>
                    <a:pt x="391706" y="130556"/>
                  </a:lnTo>
                  <a:lnTo>
                    <a:pt x="365594" y="130556"/>
                  </a:lnTo>
                  <a:lnTo>
                    <a:pt x="365594" y="78333"/>
                  </a:lnTo>
                  <a:lnTo>
                    <a:pt x="339483" y="78333"/>
                  </a:lnTo>
                  <a:lnTo>
                    <a:pt x="339483" y="26111"/>
                  </a:lnTo>
                  <a:lnTo>
                    <a:pt x="313359" y="26111"/>
                  </a:lnTo>
                  <a:lnTo>
                    <a:pt x="313359" y="104444"/>
                  </a:lnTo>
                  <a:lnTo>
                    <a:pt x="287248" y="104444"/>
                  </a:lnTo>
                  <a:lnTo>
                    <a:pt x="287248" y="130556"/>
                  </a:lnTo>
                  <a:lnTo>
                    <a:pt x="261137" y="130556"/>
                  </a:lnTo>
                  <a:lnTo>
                    <a:pt x="261137" y="182791"/>
                  </a:lnTo>
                  <a:lnTo>
                    <a:pt x="287248" y="182791"/>
                  </a:lnTo>
                  <a:lnTo>
                    <a:pt x="313359" y="182791"/>
                  </a:lnTo>
                  <a:lnTo>
                    <a:pt x="313359" y="130556"/>
                  </a:lnTo>
                  <a:lnTo>
                    <a:pt x="339483" y="130556"/>
                  </a:lnTo>
                  <a:lnTo>
                    <a:pt x="339483" y="182791"/>
                  </a:lnTo>
                  <a:lnTo>
                    <a:pt x="313359" y="182791"/>
                  </a:lnTo>
                  <a:lnTo>
                    <a:pt x="313359" y="208902"/>
                  </a:lnTo>
                  <a:lnTo>
                    <a:pt x="339483" y="208902"/>
                  </a:lnTo>
                  <a:lnTo>
                    <a:pt x="365594" y="208902"/>
                  </a:lnTo>
                  <a:lnTo>
                    <a:pt x="365594" y="182791"/>
                  </a:lnTo>
                  <a:lnTo>
                    <a:pt x="391706" y="182791"/>
                  </a:lnTo>
                  <a:lnTo>
                    <a:pt x="391706" y="235013"/>
                  </a:lnTo>
                  <a:lnTo>
                    <a:pt x="417817" y="235013"/>
                  </a:lnTo>
                  <a:lnTo>
                    <a:pt x="443941" y="235013"/>
                  </a:lnTo>
                  <a:lnTo>
                    <a:pt x="443941" y="182791"/>
                  </a:lnTo>
                  <a:close/>
                </a:path>
                <a:path w="1071245" h="522604">
                  <a:moveTo>
                    <a:pt x="470052" y="130556"/>
                  </a:moveTo>
                  <a:lnTo>
                    <a:pt x="443941" y="130556"/>
                  </a:lnTo>
                  <a:lnTo>
                    <a:pt x="443941" y="182791"/>
                  </a:lnTo>
                  <a:lnTo>
                    <a:pt x="470052" y="182791"/>
                  </a:lnTo>
                  <a:lnTo>
                    <a:pt x="470052" y="130556"/>
                  </a:lnTo>
                  <a:close/>
                </a:path>
                <a:path w="1071245" h="522604">
                  <a:moveTo>
                    <a:pt x="496163" y="104444"/>
                  </a:moveTo>
                  <a:lnTo>
                    <a:pt x="470052" y="104444"/>
                  </a:lnTo>
                  <a:lnTo>
                    <a:pt x="470052" y="130556"/>
                  </a:lnTo>
                  <a:lnTo>
                    <a:pt x="496163" y="130556"/>
                  </a:lnTo>
                  <a:lnTo>
                    <a:pt x="496163" y="104444"/>
                  </a:lnTo>
                  <a:close/>
                </a:path>
                <a:path w="1071245" h="522604">
                  <a:moveTo>
                    <a:pt x="522274" y="365594"/>
                  </a:moveTo>
                  <a:lnTo>
                    <a:pt x="496163" y="365594"/>
                  </a:lnTo>
                  <a:lnTo>
                    <a:pt x="496163" y="391706"/>
                  </a:lnTo>
                  <a:lnTo>
                    <a:pt x="470052" y="391706"/>
                  </a:lnTo>
                  <a:lnTo>
                    <a:pt x="470052" y="417817"/>
                  </a:lnTo>
                  <a:lnTo>
                    <a:pt x="496163" y="417817"/>
                  </a:lnTo>
                  <a:lnTo>
                    <a:pt x="522274" y="417817"/>
                  </a:lnTo>
                  <a:lnTo>
                    <a:pt x="522274" y="365594"/>
                  </a:lnTo>
                  <a:close/>
                </a:path>
                <a:path w="1071245" h="522604">
                  <a:moveTo>
                    <a:pt x="522274" y="182791"/>
                  </a:moveTo>
                  <a:lnTo>
                    <a:pt x="496163" y="182791"/>
                  </a:lnTo>
                  <a:lnTo>
                    <a:pt x="470052" y="182791"/>
                  </a:lnTo>
                  <a:lnTo>
                    <a:pt x="470052" y="208902"/>
                  </a:lnTo>
                  <a:lnTo>
                    <a:pt x="496163" y="208902"/>
                  </a:lnTo>
                  <a:lnTo>
                    <a:pt x="496163" y="235013"/>
                  </a:lnTo>
                  <a:lnTo>
                    <a:pt x="522274" y="235013"/>
                  </a:lnTo>
                  <a:lnTo>
                    <a:pt x="522274" y="182791"/>
                  </a:lnTo>
                  <a:close/>
                </a:path>
                <a:path w="1071245" h="522604">
                  <a:moveTo>
                    <a:pt x="783424" y="365594"/>
                  </a:moveTo>
                  <a:lnTo>
                    <a:pt x="757313" y="365594"/>
                  </a:lnTo>
                  <a:lnTo>
                    <a:pt x="757313" y="391706"/>
                  </a:lnTo>
                  <a:lnTo>
                    <a:pt x="783424" y="391706"/>
                  </a:lnTo>
                  <a:lnTo>
                    <a:pt x="783424" y="365594"/>
                  </a:lnTo>
                  <a:close/>
                </a:path>
                <a:path w="1071245" h="522604">
                  <a:moveTo>
                    <a:pt x="809536" y="391706"/>
                  </a:moveTo>
                  <a:lnTo>
                    <a:pt x="783424" y="391706"/>
                  </a:lnTo>
                  <a:lnTo>
                    <a:pt x="783424" y="417817"/>
                  </a:lnTo>
                  <a:lnTo>
                    <a:pt x="809536" y="417817"/>
                  </a:lnTo>
                  <a:lnTo>
                    <a:pt x="809536" y="391706"/>
                  </a:lnTo>
                  <a:close/>
                </a:path>
                <a:path w="1071245" h="522604">
                  <a:moveTo>
                    <a:pt x="809536" y="182791"/>
                  </a:moveTo>
                  <a:lnTo>
                    <a:pt x="783424" y="182791"/>
                  </a:lnTo>
                  <a:lnTo>
                    <a:pt x="783424" y="208902"/>
                  </a:lnTo>
                  <a:lnTo>
                    <a:pt x="809536" y="208902"/>
                  </a:lnTo>
                  <a:lnTo>
                    <a:pt x="809536" y="182791"/>
                  </a:lnTo>
                  <a:close/>
                </a:path>
                <a:path w="1071245" h="522604">
                  <a:moveTo>
                    <a:pt x="1018451" y="470052"/>
                  </a:moveTo>
                  <a:lnTo>
                    <a:pt x="992339" y="470052"/>
                  </a:lnTo>
                  <a:lnTo>
                    <a:pt x="992339" y="443941"/>
                  </a:lnTo>
                  <a:lnTo>
                    <a:pt x="966216" y="443941"/>
                  </a:lnTo>
                  <a:lnTo>
                    <a:pt x="966216" y="522274"/>
                  </a:lnTo>
                  <a:lnTo>
                    <a:pt x="992339" y="522274"/>
                  </a:lnTo>
                  <a:lnTo>
                    <a:pt x="992339" y="496163"/>
                  </a:lnTo>
                  <a:lnTo>
                    <a:pt x="1018451" y="496163"/>
                  </a:lnTo>
                  <a:lnTo>
                    <a:pt x="1018451" y="470052"/>
                  </a:lnTo>
                  <a:close/>
                </a:path>
                <a:path w="1071245" h="522604">
                  <a:moveTo>
                    <a:pt x="1018451" y="365594"/>
                  </a:moveTo>
                  <a:lnTo>
                    <a:pt x="992339" y="365594"/>
                  </a:lnTo>
                  <a:lnTo>
                    <a:pt x="992339" y="391706"/>
                  </a:lnTo>
                  <a:lnTo>
                    <a:pt x="1018451" y="391706"/>
                  </a:lnTo>
                  <a:lnTo>
                    <a:pt x="1018451" y="365594"/>
                  </a:lnTo>
                  <a:close/>
                </a:path>
                <a:path w="1071245" h="522604">
                  <a:moveTo>
                    <a:pt x="1018451" y="261137"/>
                  </a:moveTo>
                  <a:lnTo>
                    <a:pt x="992339" y="261137"/>
                  </a:lnTo>
                  <a:lnTo>
                    <a:pt x="992339" y="182791"/>
                  </a:lnTo>
                  <a:lnTo>
                    <a:pt x="966216" y="182791"/>
                  </a:lnTo>
                  <a:lnTo>
                    <a:pt x="966216" y="261137"/>
                  </a:lnTo>
                  <a:lnTo>
                    <a:pt x="940104" y="261137"/>
                  </a:lnTo>
                  <a:lnTo>
                    <a:pt x="940104" y="235013"/>
                  </a:lnTo>
                  <a:lnTo>
                    <a:pt x="913993" y="235013"/>
                  </a:lnTo>
                  <a:lnTo>
                    <a:pt x="913993" y="156679"/>
                  </a:lnTo>
                  <a:lnTo>
                    <a:pt x="940104" y="156679"/>
                  </a:lnTo>
                  <a:lnTo>
                    <a:pt x="940104" y="130556"/>
                  </a:lnTo>
                  <a:lnTo>
                    <a:pt x="913993" y="130556"/>
                  </a:lnTo>
                  <a:lnTo>
                    <a:pt x="913993" y="104444"/>
                  </a:lnTo>
                  <a:lnTo>
                    <a:pt x="887882" y="104444"/>
                  </a:lnTo>
                  <a:lnTo>
                    <a:pt x="887882" y="130556"/>
                  </a:lnTo>
                  <a:lnTo>
                    <a:pt x="861758" y="130556"/>
                  </a:lnTo>
                  <a:lnTo>
                    <a:pt x="861758" y="156679"/>
                  </a:lnTo>
                  <a:lnTo>
                    <a:pt x="835647" y="156679"/>
                  </a:lnTo>
                  <a:lnTo>
                    <a:pt x="809536" y="156679"/>
                  </a:lnTo>
                  <a:lnTo>
                    <a:pt x="809536" y="182791"/>
                  </a:lnTo>
                  <a:lnTo>
                    <a:pt x="835647" y="182791"/>
                  </a:lnTo>
                  <a:lnTo>
                    <a:pt x="835647" y="208902"/>
                  </a:lnTo>
                  <a:lnTo>
                    <a:pt x="861758" y="208902"/>
                  </a:lnTo>
                  <a:lnTo>
                    <a:pt x="861758" y="261137"/>
                  </a:lnTo>
                  <a:lnTo>
                    <a:pt x="887882" y="261137"/>
                  </a:lnTo>
                  <a:lnTo>
                    <a:pt x="887882" y="287248"/>
                  </a:lnTo>
                  <a:lnTo>
                    <a:pt x="913993" y="287248"/>
                  </a:lnTo>
                  <a:lnTo>
                    <a:pt x="940104" y="287248"/>
                  </a:lnTo>
                  <a:lnTo>
                    <a:pt x="966216" y="287248"/>
                  </a:lnTo>
                  <a:lnTo>
                    <a:pt x="966216" y="365594"/>
                  </a:lnTo>
                  <a:lnTo>
                    <a:pt x="992339" y="365594"/>
                  </a:lnTo>
                  <a:lnTo>
                    <a:pt x="992339" y="287248"/>
                  </a:lnTo>
                  <a:lnTo>
                    <a:pt x="1018451" y="287248"/>
                  </a:lnTo>
                  <a:lnTo>
                    <a:pt x="1018451" y="261137"/>
                  </a:lnTo>
                  <a:close/>
                </a:path>
                <a:path w="1071245" h="522604">
                  <a:moveTo>
                    <a:pt x="1018451" y="130556"/>
                  </a:moveTo>
                  <a:lnTo>
                    <a:pt x="992339" y="130556"/>
                  </a:lnTo>
                  <a:lnTo>
                    <a:pt x="966216" y="130556"/>
                  </a:lnTo>
                  <a:lnTo>
                    <a:pt x="966216" y="156679"/>
                  </a:lnTo>
                  <a:lnTo>
                    <a:pt x="992339" y="156679"/>
                  </a:lnTo>
                  <a:lnTo>
                    <a:pt x="1018451" y="156679"/>
                  </a:lnTo>
                  <a:lnTo>
                    <a:pt x="1018451" y="130556"/>
                  </a:lnTo>
                  <a:close/>
                </a:path>
                <a:path w="1071245" h="522604">
                  <a:moveTo>
                    <a:pt x="1070673" y="417817"/>
                  </a:moveTo>
                  <a:lnTo>
                    <a:pt x="1044562" y="417817"/>
                  </a:lnTo>
                  <a:lnTo>
                    <a:pt x="1044562" y="443941"/>
                  </a:lnTo>
                  <a:lnTo>
                    <a:pt x="1018451" y="443941"/>
                  </a:lnTo>
                  <a:lnTo>
                    <a:pt x="1018451" y="470052"/>
                  </a:lnTo>
                  <a:lnTo>
                    <a:pt x="1044562" y="470052"/>
                  </a:lnTo>
                  <a:lnTo>
                    <a:pt x="1044562" y="496163"/>
                  </a:lnTo>
                  <a:lnTo>
                    <a:pt x="1070673" y="496163"/>
                  </a:lnTo>
                  <a:lnTo>
                    <a:pt x="1070673" y="417817"/>
                  </a:lnTo>
                  <a:close/>
                </a:path>
                <a:path w="1071245" h="522604">
                  <a:moveTo>
                    <a:pt x="1070673" y="339483"/>
                  </a:moveTo>
                  <a:lnTo>
                    <a:pt x="1044562" y="339483"/>
                  </a:lnTo>
                  <a:lnTo>
                    <a:pt x="1044562" y="391706"/>
                  </a:lnTo>
                  <a:lnTo>
                    <a:pt x="1070673" y="391706"/>
                  </a:lnTo>
                  <a:lnTo>
                    <a:pt x="1070673" y="339483"/>
                  </a:lnTo>
                  <a:close/>
                </a:path>
                <a:path w="1071245" h="522604">
                  <a:moveTo>
                    <a:pt x="1070673" y="235013"/>
                  </a:moveTo>
                  <a:lnTo>
                    <a:pt x="1044562" y="235013"/>
                  </a:lnTo>
                  <a:lnTo>
                    <a:pt x="1044562" y="287248"/>
                  </a:lnTo>
                  <a:lnTo>
                    <a:pt x="1070673" y="287248"/>
                  </a:lnTo>
                  <a:lnTo>
                    <a:pt x="1070673" y="235013"/>
                  </a:lnTo>
                  <a:close/>
                </a:path>
                <a:path w="1071245" h="522604">
                  <a:moveTo>
                    <a:pt x="1070673" y="26111"/>
                  </a:moveTo>
                  <a:lnTo>
                    <a:pt x="1044562" y="26111"/>
                  </a:lnTo>
                  <a:lnTo>
                    <a:pt x="1044562" y="78333"/>
                  </a:lnTo>
                  <a:lnTo>
                    <a:pt x="1018451" y="78333"/>
                  </a:lnTo>
                  <a:lnTo>
                    <a:pt x="1018451" y="130556"/>
                  </a:lnTo>
                  <a:lnTo>
                    <a:pt x="1044562" y="130556"/>
                  </a:lnTo>
                  <a:lnTo>
                    <a:pt x="1044562" y="182791"/>
                  </a:lnTo>
                  <a:lnTo>
                    <a:pt x="1018451" y="182791"/>
                  </a:lnTo>
                  <a:lnTo>
                    <a:pt x="1018451" y="208902"/>
                  </a:lnTo>
                  <a:lnTo>
                    <a:pt x="1044562" y="208902"/>
                  </a:lnTo>
                  <a:lnTo>
                    <a:pt x="1070673" y="208902"/>
                  </a:lnTo>
                  <a:lnTo>
                    <a:pt x="1070673" y="2611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57643" y="3232527"/>
              <a:ext cx="1071245" cy="496570"/>
            </a:xfrm>
            <a:custGeom>
              <a:avLst/>
              <a:gdLst/>
              <a:ahLst/>
              <a:cxnLst/>
              <a:rect l="l" t="t" r="r" b="b"/>
              <a:pathLst>
                <a:path w="1071245" h="496570">
                  <a:moveTo>
                    <a:pt x="26111" y="130568"/>
                  </a:moveTo>
                  <a:lnTo>
                    <a:pt x="0" y="130568"/>
                  </a:lnTo>
                  <a:lnTo>
                    <a:pt x="0" y="156679"/>
                  </a:lnTo>
                  <a:lnTo>
                    <a:pt x="26111" y="156679"/>
                  </a:lnTo>
                  <a:lnTo>
                    <a:pt x="26111" y="130568"/>
                  </a:lnTo>
                  <a:close/>
                </a:path>
                <a:path w="1071245" h="496570">
                  <a:moveTo>
                    <a:pt x="130568" y="156679"/>
                  </a:moveTo>
                  <a:lnTo>
                    <a:pt x="104457" y="156679"/>
                  </a:lnTo>
                  <a:lnTo>
                    <a:pt x="104457" y="182803"/>
                  </a:lnTo>
                  <a:lnTo>
                    <a:pt x="130568" y="182803"/>
                  </a:lnTo>
                  <a:lnTo>
                    <a:pt x="130568" y="156679"/>
                  </a:lnTo>
                  <a:close/>
                </a:path>
                <a:path w="1071245" h="496570">
                  <a:moveTo>
                    <a:pt x="130568" y="0"/>
                  </a:moveTo>
                  <a:lnTo>
                    <a:pt x="104457" y="0"/>
                  </a:lnTo>
                  <a:lnTo>
                    <a:pt x="78333" y="0"/>
                  </a:lnTo>
                  <a:lnTo>
                    <a:pt x="78333" y="26111"/>
                  </a:lnTo>
                  <a:lnTo>
                    <a:pt x="104457" y="26111"/>
                  </a:lnTo>
                  <a:lnTo>
                    <a:pt x="104457" y="52222"/>
                  </a:lnTo>
                  <a:lnTo>
                    <a:pt x="130568" y="52222"/>
                  </a:lnTo>
                  <a:lnTo>
                    <a:pt x="130568" y="0"/>
                  </a:lnTo>
                  <a:close/>
                </a:path>
                <a:path w="1071245" h="496570">
                  <a:moveTo>
                    <a:pt x="182791" y="261137"/>
                  </a:moveTo>
                  <a:lnTo>
                    <a:pt x="156679" y="261137"/>
                  </a:lnTo>
                  <a:lnTo>
                    <a:pt x="156679" y="235026"/>
                  </a:lnTo>
                  <a:lnTo>
                    <a:pt x="130568" y="235026"/>
                  </a:lnTo>
                  <a:lnTo>
                    <a:pt x="130568" y="261137"/>
                  </a:lnTo>
                  <a:lnTo>
                    <a:pt x="104457" y="261137"/>
                  </a:lnTo>
                  <a:lnTo>
                    <a:pt x="104457" y="208915"/>
                  </a:lnTo>
                  <a:lnTo>
                    <a:pt x="78333" y="208915"/>
                  </a:lnTo>
                  <a:lnTo>
                    <a:pt x="78333" y="182803"/>
                  </a:lnTo>
                  <a:lnTo>
                    <a:pt x="52222" y="182803"/>
                  </a:lnTo>
                  <a:lnTo>
                    <a:pt x="52222" y="208915"/>
                  </a:lnTo>
                  <a:lnTo>
                    <a:pt x="26111" y="208915"/>
                  </a:lnTo>
                  <a:lnTo>
                    <a:pt x="0" y="208915"/>
                  </a:lnTo>
                  <a:lnTo>
                    <a:pt x="0" y="235026"/>
                  </a:lnTo>
                  <a:lnTo>
                    <a:pt x="26111" y="235026"/>
                  </a:lnTo>
                  <a:lnTo>
                    <a:pt x="52222" y="235026"/>
                  </a:lnTo>
                  <a:lnTo>
                    <a:pt x="78333" y="235026"/>
                  </a:lnTo>
                  <a:lnTo>
                    <a:pt x="78333" y="261137"/>
                  </a:lnTo>
                  <a:lnTo>
                    <a:pt x="52222" y="261137"/>
                  </a:lnTo>
                  <a:lnTo>
                    <a:pt x="26111" y="261137"/>
                  </a:lnTo>
                  <a:lnTo>
                    <a:pt x="0" y="261137"/>
                  </a:lnTo>
                  <a:lnTo>
                    <a:pt x="0" y="287248"/>
                  </a:lnTo>
                  <a:lnTo>
                    <a:pt x="26111" y="287248"/>
                  </a:lnTo>
                  <a:lnTo>
                    <a:pt x="52222" y="287248"/>
                  </a:lnTo>
                  <a:lnTo>
                    <a:pt x="182791" y="287248"/>
                  </a:lnTo>
                  <a:lnTo>
                    <a:pt x="182791" y="261137"/>
                  </a:lnTo>
                  <a:close/>
                </a:path>
                <a:path w="1071245" h="496570">
                  <a:moveTo>
                    <a:pt x="182791" y="208915"/>
                  </a:moveTo>
                  <a:lnTo>
                    <a:pt x="156679" y="208915"/>
                  </a:lnTo>
                  <a:lnTo>
                    <a:pt x="156679" y="235026"/>
                  </a:lnTo>
                  <a:lnTo>
                    <a:pt x="182791" y="235026"/>
                  </a:lnTo>
                  <a:lnTo>
                    <a:pt x="182791" y="208915"/>
                  </a:lnTo>
                  <a:close/>
                </a:path>
                <a:path w="1071245" h="496570">
                  <a:moveTo>
                    <a:pt x="208915" y="130568"/>
                  </a:moveTo>
                  <a:lnTo>
                    <a:pt x="182791" y="130568"/>
                  </a:lnTo>
                  <a:lnTo>
                    <a:pt x="182791" y="156679"/>
                  </a:lnTo>
                  <a:lnTo>
                    <a:pt x="156679" y="156679"/>
                  </a:lnTo>
                  <a:lnTo>
                    <a:pt x="156679" y="182803"/>
                  </a:lnTo>
                  <a:lnTo>
                    <a:pt x="182791" y="182803"/>
                  </a:lnTo>
                  <a:lnTo>
                    <a:pt x="182791" y="208915"/>
                  </a:lnTo>
                  <a:lnTo>
                    <a:pt x="208915" y="208915"/>
                  </a:lnTo>
                  <a:lnTo>
                    <a:pt x="208915" y="130568"/>
                  </a:lnTo>
                  <a:close/>
                </a:path>
                <a:path w="1071245" h="496570">
                  <a:moveTo>
                    <a:pt x="235026" y="417830"/>
                  </a:moveTo>
                  <a:lnTo>
                    <a:pt x="208915" y="417830"/>
                  </a:lnTo>
                  <a:lnTo>
                    <a:pt x="208915" y="443941"/>
                  </a:lnTo>
                  <a:lnTo>
                    <a:pt x="235026" y="443941"/>
                  </a:lnTo>
                  <a:lnTo>
                    <a:pt x="235026" y="417830"/>
                  </a:lnTo>
                  <a:close/>
                </a:path>
                <a:path w="1071245" h="496570">
                  <a:moveTo>
                    <a:pt x="261137" y="208915"/>
                  </a:moveTo>
                  <a:lnTo>
                    <a:pt x="235026" y="208915"/>
                  </a:lnTo>
                  <a:lnTo>
                    <a:pt x="208915" y="208915"/>
                  </a:lnTo>
                  <a:lnTo>
                    <a:pt x="208915" y="235026"/>
                  </a:lnTo>
                  <a:lnTo>
                    <a:pt x="182791" y="235026"/>
                  </a:lnTo>
                  <a:lnTo>
                    <a:pt x="182791" y="261137"/>
                  </a:lnTo>
                  <a:lnTo>
                    <a:pt x="208915" y="261137"/>
                  </a:lnTo>
                  <a:lnTo>
                    <a:pt x="235026" y="261137"/>
                  </a:lnTo>
                  <a:lnTo>
                    <a:pt x="235026" y="235026"/>
                  </a:lnTo>
                  <a:lnTo>
                    <a:pt x="261137" y="235026"/>
                  </a:lnTo>
                  <a:lnTo>
                    <a:pt x="261137" y="208915"/>
                  </a:lnTo>
                  <a:close/>
                </a:path>
                <a:path w="1071245" h="496570">
                  <a:moveTo>
                    <a:pt x="261137" y="0"/>
                  </a:moveTo>
                  <a:lnTo>
                    <a:pt x="235026" y="0"/>
                  </a:lnTo>
                  <a:lnTo>
                    <a:pt x="208915" y="0"/>
                  </a:lnTo>
                  <a:lnTo>
                    <a:pt x="208915" y="52222"/>
                  </a:lnTo>
                  <a:lnTo>
                    <a:pt x="182791" y="52222"/>
                  </a:lnTo>
                  <a:lnTo>
                    <a:pt x="156679" y="52222"/>
                  </a:lnTo>
                  <a:lnTo>
                    <a:pt x="156679" y="78346"/>
                  </a:lnTo>
                  <a:lnTo>
                    <a:pt x="182791" y="78346"/>
                  </a:lnTo>
                  <a:lnTo>
                    <a:pt x="208915" y="78346"/>
                  </a:lnTo>
                  <a:lnTo>
                    <a:pt x="208915" y="130568"/>
                  </a:lnTo>
                  <a:lnTo>
                    <a:pt x="235026" y="130568"/>
                  </a:lnTo>
                  <a:lnTo>
                    <a:pt x="261137" y="130568"/>
                  </a:lnTo>
                  <a:lnTo>
                    <a:pt x="261137" y="104457"/>
                  </a:lnTo>
                  <a:lnTo>
                    <a:pt x="235026" y="104457"/>
                  </a:lnTo>
                  <a:lnTo>
                    <a:pt x="235026" y="26111"/>
                  </a:lnTo>
                  <a:lnTo>
                    <a:pt x="261137" y="26111"/>
                  </a:lnTo>
                  <a:lnTo>
                    <a:pt x="261137" y="0"/>
                  </a:lnTo>
                  <a:close/>
                </a:path>
                <a:path w="1071245" h="496570">
                  <a:moveTo>
                    <a:pt x="391706" y="287248"/>
                  </a:moveTo>
                  <a:lnTo>
                    <a:pt x="365594" y="287248"/>
                  </a:lnTo>
                  <a:lnTo>
                    <a:pt x="365594" y="261137"/>
                  </a:lnTo>
                  <a:lnTo>
                    <a:pt x="339483" y="261137"/>
                  </a:lnTo>
                  <a:lnTo>
                    <a:pt x="313359" y="261137"/>
                  </a:lnTo>
                  <a:lnTo>
                    <a:pt x="313359" y="235026"/>
                  </a:lnTo>
                  <a:lnTo>
                    <a:pt x="287248" y="235026"/>
                  </a:lnTo>
                  <a:lnTo>
                    <a:pt x="287248" y="261137"/>
                  </a:lnTo>
                  <a:lnTo>
                    <a:pt x="261137" y="261137"/>
                  </a:lnTo>
                  <a:lnTo>
                    <a:pt x="235026" y="261137"/>
                  </a:lnTo>
                  <a:lnTo>
                    <a:pt x="235026" y="287248"/>
                  </a:lnTo>
                  <a:lnTo>
                    <a:pt x="208915" y="287248"/>
                  </a:lnTo>
                  <a:lnTo>
                    <a:pt x="208915" y="365594"/>
                  </a:lnTo>
                  <a:lnTo>
                    <a:pt x="235026" y="365594"/>
                  </a:lnTo>
                  <a:lnTo>
                    <a:pt x="235026" y="313359"/>
                  </a:lnTo>
                  <a:lnTo>
                    <a:pt x="261137" y="313359"/>
                  </a:lnTo>
                  <a:lnTo>
                    <a:pt x="261137" y="287248"/>
                  </a:lnTo>
                  <a:lnTo>
                    <a:pt x="287248" y="287248"/>
                  </a:lnTo>
                  <a:lnTo>
                    <a:pt x="287248" y="313359"/>
                  </a:lnTo>
                  <a:lnTo>
                    <a:pt x="313359" y="313359"/>
                  </a:lnTo>
                  <a:lnTo>
                    <a:pt x="313359" y="287248"/>
                  </a:lnTo>
                  <a:lnTo>
                    <a:pt x="339483" y="287248"/>
                  </a:lnTo>
                  <a:lnTo>
                    <a:pt x="339483" y="313359"/>
                  </a:lnTo>
                  <a:lnTo>
                    <a:pt x="365594" y="313359"/>
                  </a:lnTo>
                  <a:lnTo>
                    <a:pt x="391706" y="313359"/>
                  </a:lnTo>
                  <a:lnTo>
                    <a:pt x="391706" y="287248"/>
                  </a:lnTo>
                  <a:close/>
                </a:path>
                <a:path w="1071245" h="496570">
                  <a:moveTo>
                    <a:pt x="417817" y="417830"/>
                  </a:moveTo>
                  <a:lnTo>
                    <a:pt x="391706" y="417830"/>
                  </a:lnTo>
                  <a:lnTo>
                    <a:pt x="391706" y="391706"/>
                  </a:lnTo>
                  <a:lnTo>
                    <a:pt x="365594" y="391706"/>
                  </a:lnTo>
                  <a:lnTo>
                    <a:pt x="365594" y="339483"/>
                  </a:lnTo>
                  <a:lnTo>
                    <a:pt x="339483" y="339483"/>
                  </a:lnTo>
                  <a:lnTo>
                    <a:pt x="339483" y="313359"/>
                  </a:lnTo>
                  <a:lnTo>
                    <a:pt x="313359" y="313359"/>
                  </a:lnTo>
                  <a:lnTo>
                    <a:pt x="313359" y="339483"/>
                  </a:lnTo>
                  <a:lnTo>
                    <a:pt x="287248" y="339483"/>
                  </a:lnTo>
                  <a:lnTo>
                    <a:pt x="287248" y="391706"/>
                  </a:lnTo>
                  <a:lnTo>
                    <a:pt x="313359" y="391706"/>
                  </a:lnTo>
                  <a:lnTo>
                    <a:pt x="313359" y="365594"/>
                  </a:lnTo>
                  <a:lnTo>
                    <a:pt x="339483" y="365594"/>
                  </a:lnTo>
                  <a:lnTo>
                    <a:pt x="339483" y="443941"/>
                  </a:lnTo>
                  <a:lnTo>
                    <a:pt x="365594" y="443941"/>
                  </a:lnTo>
                  <a:lnTo>
                    <a:pt x="391706" y="443941"/>
                  </a:lnTo>
                  <a:lnTo>
                    <a:pt x="417817" y="443941"/>
                  </a:lnTo>
                  <a:lnTo>
                    <a:pt x="417817" y="417830"/>
                  </a:lnTo>
                  <a:close/>
                </a:path>
                <a:path w="1071245" h="496570">
                  <a:moveTo>
                    <a:pt x="417817" y="235026"/>
                  </a:moveTo>
                  <a:lnTo>
                    <a:pt x="391706" y="235026"/>
                  </a:lnTo>
                  <a:lnTo>
                    <a:pt x="391706" y="261137"/>
                  </a:lnTo>
                  <a:lnTo>
                    <a:pt x="417817" y="261137"/>
                  </a:lnTo>
                  <a:lnTo>
                    <a:pt x="417817" y="235026"/>
                  </a:lnTo>
                  <a:close/>
                </a:path>
                <a:path w="1071245" h="496570">
                  <a:moveTo>
                    <a:pt x="443941" y="313359"/>
                  </a:moveTo>
                  <a:lnTo>
                    <a:pt x="417817" y="313359"/>
                  </a:lnTo>
                  <a:lnTo>
                    <a:pt x="391706" y="313359"/>
                  </a:lnTo>
                  <a:lnTo>
                    <a:pt x="391706" y="339483"/>
                  </a:lnTo>
                  <a:lnTo>
                    <a:pt x="417817" y="339483"/>
                  </a:lnTo>
                  <a:lnTo>
                    <a:pt x="443941" y="339483"/>
                  </a:lnTo>
                  <a:lnTo>
                    <a:pt x="443941" y="313359"/>
                  </a:lnTo>
                  <a:close/>
                </a:path>
                <a:path w="1071245" h="496570">
                  <a:moveTo>
                    <a:pt x="443941" y="208915"/>
                  </a:moveTo>
                  <a:lnTo>
                    <a:pt x="417817" y="208915"/>
                  </a:lnTo>
                  <a:lnTo>
                    <a:pt x="417817" y="235026"/>
                  </a:lnTo>
                  <a:lnTo>
                    <a:pt x="443941" y="235026"/>
                  </a:lnTo>
                  <a:lnTo>
                    <a:pt x="443941" y="208915"/>
                  </a:lnTo>
                  <a:close/>
                </a:path>
                <a:path w="1071245" h="496570">
                  <a:moveTo>
                    <a:pt x="470052" y="235026"/>
                  </a:moveTo>
                  <a:lnTo>
                    <a:pt x="443941" y="235026"/>
                  </a:lnTo>
                  <a:lnTo>
                    <a:pt x="443941" y="261137"/>
                  </a:lnTo>
                  <a:lnTo>
                    <a:pt x="470052" y="261137"/>
                  </a:lnTo>
                  <a:lnTo>
                    <a:pt x="470052" y="235026"/>
                  </a:lnTo>
                  <a:close/>
                </a:path>
                <a:path w="1071245" h="496570">
                  <a:moveTo>
                    <a:pt x="522274" y="417830"/>
                  </a:moveTo>
                  <a:lnTo>
                    <a:pt x="496163" y="417830"/>
                  </a:lnTo>
                  <a:lnTo>
                    <a:pt x="470052" y="417830"/>
                  </a:lnTo>
                  <a:lnTo>
                    <a:pt x="443941" y="417830"/>
                  </a:lnTo>
                  <a:lnTo>
                    <a:pt x="443941" y="443941"/>
                  </a:lnTo>
                  <a:lnTo>
                    <a:pt x="470052" y="443941"/>
                  </a:lnTo>
                  <a:lnTo>
                    <a:pt x="496163" y="443941"/>
                  </a:lnTo>
                  <a:lnTo>
                    <a:pt x="522274" y="443941"/>
                  </a:lnTo>
                  <a:lnTo>
                    <a:pt x="522274" y="417830"/>
                  </a:lnTo>
                  <a:close/>
                </a:path>
                <a:path w="1071245" h="496570">
                  <a:moveTo>
                    <a:pt x="548398" y="391706"/>
                  </a:moveTo>
                  <a:lnTo>
                    <a:pt x="522274" y="391706"/>
                  </a:lnTo>
                  <a:lnTo>
                    <a:pt x="522274" y="417830"/>
                  </a:lnTo>
                  <a:lnTo>
                    <a:pt x="548398" y="417830"/>
                  </a:lnTo>
                  <a:lnTo>
                    <a:pt x="548398" y="391706"/>
                  </a:lnTo>
                  <a:close/>
                </a:path>
                <a:path w="1071245" h="496570">
                  <a:moveTo>
                    <a:pt x="574509" y="417830"/>
                  </a:moveTo>
                  <a:lnTo>
                    <a:pt x="548398" y="417830"/>
                  </a:lnTo>
                  <a:lnTo>
                    <a:pt x="548398" y="443941"/>
                  </a:lnTo>
                  <a:lnTo>
                    <a:pt x="574509" y="443941"/>
                  </a:lnTo>
                  <a:lnTo>
                    <a:pt x="574509" y="417830"/>
                  </a:lnTo>
                  <a:close/>
                </a:path>
                <a:path w="1071245" h="496570">
                  <a:moveTo>
                    <a:pt x="574509" y="365594"/>
                  </a:moveTo>
                  <a:lnTo>
                    <a:pt x="548398" y="365594"/>
                  </a:lnTo>
                  <a:lnTo>
                    <a:pt x="548398" y="391706"/>
                  </a:lnTo>
                  <a:lnTo>
                    <a:pt x="574509" y="391706"/>
                  </a:lnTo>
                  <a:lnTo>
                    <a:pt x="574509" y="365594"/>
                  </a:lnTo>
                  <a:close/>
                </a:path>
                <a:path w="1071245" h="496570">
                  <a:moveTo>
                    <a:pt x="600621" y="339483"/>
                  </a:moveTo>
                  <a:lnTo>
                    <a:pt x="574509" y="339483"/>
                  </a:lnTo>
                  <a:lnTo>
                    <a:pt x="574509" y="365594"/>
                  </a:lnTo>
                  <a:lnTo>
                    <a:pt x="600621" y="365594"/>
                  </a:lnTo>
                  <a:lnTo>
                    <a:pt x="600621" y="339483"/>
                  </a:lnTo>
                  <a:close/>
                </a:path>
                <a:path w="1071245" h="496570">
                  <a:moveTo>
                    <a:pt x="626732" y="365594"/>
                  </a:moveTo>
                  <a:lnTo>
                    <a:pt x="600621" y="365594"/>
                  </a:lnTo>
                  <a:lnTo>
                    <a:pt x="600621" y="391706"/>
                  </a:lnTo>
                  <a:lnTo>
                    <a:pt x="626732" y="391706"/>
                  </a:lnTo>
                  <a:lnTo>
                    <a:pt x="626732" y="365594"/>
                  </a:lnTo>
                  <a:close/>
                </a:path>
                <a:path w="1071245" h="496570">
                  <a:moveTo>
                    <a:pt x="652856" y="182803"/>
                  </a:moveTo>
                  <a:lnTo>
                    <a:pt x="626732" y="182803"/>
                  </a:lnTo>
                  <a:lnTo>
                    <a:pt x="626732" y="208915"/>
                  </a:lnTo>
                  <a:lnTo>
                    <a:pt x="652856" y="208915"/>
                  </a:lnTo>
                  <a:lnTo>
                    <a:pt x="652856" y="182803"/>
                  </a:lnTo>
                  <a:close/>
                </a:path>
                <a:path w="1071245" h="496570">
                  <a:moveTo>
                    <a:pt x="678967" y="443941"/>
                  </a:moveTo>
                  <a:lnTo>
                    <a:pt x="652856" y="443941"/>
                  </a:lnTo>
                  <a:lnTo>
                    <a:pt x="652856" y="417830"/>
                  </a:lnTo>
                  <a:lnTo>
                    <a:pt x="626732" y="417830"/>
                  </a:lnTo>
                  <a:lnTo>
                    <a:pt x="626732" y="496163"/>
                  </a:lnTo>
                  <a:lnTo>
                    <a:pt x="652856" y="496163"/>
                  </a:lnTo>
                  <a:lnTo>
                    <a:pt x="678967" y="496163"/>
                  </a:lnTo>
                  <a:lnTo>
                    <a:pt x="678967" y="443941"/>
                  </a:lnTo>
                  <a:close/>
                </a:path>
                <a:path w="1071245" h="496570">
                  <a:moveTo>
                    <a:pt x="678967" y="104457"/>
                  </a:moveTo>
                  <a:lnTo>
                    <a:pt x="652856" y="104457"/>
                  </a:lnTo>
                  <a:lnTo>
                    <a:pt x="652856" y="156679"/>
                  </a:lnTo>
                  <a:lnTo>
                    <a:pt x="678967" y="156679"/>
                  </a:lnTo>
                  <a:lnTo>
                    <a:pt x="678967" y="104457"/>
                  </a:lnTo>
                  <a:close/>
                </a:path>
                <a:path w="1071245" h="496570">
                  <a:moveTo>
                    <a:pt x="705078" y="182803"/>
                  </a:moveTo>
                  <a:lnTo>
                    <a:pt x="678967" y="182803"/>
                  </a:lnTo>
                  <a:lnTo>
                    <a:pt x="678967" y="208915"/>
                  </a:lnTo>
                  <a:lnTo>
                    <a:pt x="705078" y="208915"/>
                  </a:lnTo>
                  <a:lnTo>
                    <a:pt x="705078" y="182803"/>
                  </a:lnTo>
                  <a:close/>
                </a:path>
                <a:path w="1071245" h="496570">
                  <a:moveTo>
                    <a:pt x="731189" y="208915"/>
                  </a:moveTo>
                  <a:lnTo>
                    <a:pt x="705078" y="208915"/>
                  </a:lnTo>
                  <a:lnTo>
                    <a:pt x="705078" y="235026"/>
                  </a:lnTo>
                  <a:lnTo>
                    <a:pt x="731189" y="235026"/>
                  </a:lnTo>
                  <a:lnTo>
                    <a:pt x="731189" y="208915"/>
                  </a:lnTo>
                  <a:close/>
                </a:path>
                <a:path w="1071245" h="496570">
                  <a:moveTo>
                    <a:pt x="757313" y="261213"/>
                  </a:moveTo>
                  <a:lnTo>
                    <a:pt x="731189" y="261213"/>
                  </a:lnTo>
                  <a:lnTo>
                    <a:pt x="731189" y="496163"/>
                  </a:lnTo>
                  <a:lnTo>
                    <a:pt x="757313" y="496163"/>
                  </a:lnTo>
                  <a:lnTo>
                    <a:pt x="757313" y="261213"/>
                  </a:lnTo>
                  <a:close/>
                </a:path>
                <a:path w="1071245" h="496570">
                  <a:moveTo>
                    <a:pt x="783424" y="208915"/>
                  </a:moveTo>
                  <a:lnTo>
                    <a:pt x="757313" y="208915"/>
                  </a:lnTo>
                  <a:lnTo>
                    <a:pt x="757313" y="235026"/>
                  </a:lnTo>
                  <a:lnTo>
                    <a:pt x="783424" y="235026"/>
                  </a:lnTo>
                  <a:lnTo>
                    <a:pt x="783424" y="208915"/>
                  </a:lnTo>
                  <a:close/>
                </a:path>
                <a:path w="1071245" h="496570">
                  <a:moveTo>
                    <a:pt x="809536" y="235026"/>
                  </a:moveTo>
                  <a:lnTo>
                    <a:pt x="783424" y="235026"/>
                  </a:lnTo>
                  <a:lnTo>
                    <a:pt x="783424" y="261137"/>
                  </a:lnTo>
                  <a:lnTo>
                    <a:pt x="809536" y="261137"/>
                  </a:lnTo>
                  <a:lnTo>
                    <a:pt x="809536" y="235026"/>
                  </a:lnTo>
                  <a:close/>
                </a:path>
                <a:path w="1071245" h="496570">
                  <a:moveTo>
                    <a:pt x="809536" y="156679"/>
                  </a:moveTo>
                  <a:lnTo>
                    <a:pt x="783424" y="156679"/>
                  </a:lnTo>
                  <a:lnTo>
                    <a:pt x="783424" y="182803"/>
                  </a:lnTo>
                  <a:lnTo>
                    <a:pt x="809536" y="182803"/>
                  </a:lnTo>
                  <a:lnTo>
                    <a:pt x="809536" y="156679"/>
                  </a:lnTo>
                  <a:close/>
                </a:path>
                <a:path w="1071245" h="496570">
                  <a:moveTo>
                    <a:pt x="861758" y="391706"/>
                  </a:moveTo>
                  <a:lnTo>
                    <a:pt x="835647" y="391706"/>
                  </a:lnTo>
                  <a:lnTo>
                    <a:pt x="835647" y="287248"/>
                  </a:lnTo>
                  <a:lnTo>
                    <a:pt x="809536" y="287248"/>
                  </a:lnTo>
                  <a:lnTo>
                    <a:pt x="809536" y="417830"/>
                  </a:lnTo>
                  <a:lnTo>
                    <a:pt x="835647" y="417830"/>
                  </a:lnTo>
                  <a:lnTo>
                    <a:pt x="861758" y="417830"/>
                  </a:lnTo>
                  <a:lnTo>
                    <a:pt x="861758" y="391706"/>
                  </a:lnTo>
                  <a:close/>
                </a:path>
                <a:path w="1071245" h="496570">
                  <a:moveTo>
                    <a:pt x="861758" y="235026"/>
                  </a:moveTo>
                  <a:lnTo>
                    <a:pt x="835647" y="235026"/>
                  </a:lnTo>
                  <a:lnTo>
                    <a:pt x="835647" y="261137"/>
                  </a:lnTo>
                  <a:lnTo>
                    <a:pt x="861758" y="261137"/>
                  </a:lnTo>
                  <a:lnTo>
                    <a:pt x="861758" y="235026"/>
                  </a:lnTo>
                  <a:close/>
                </a:path>
                <a:path w="1071245" h="496570">
                  <a:moveTo>
                    <a:pt x="887882" y="208915"/>
                  </a:moveTo>
                  <a:lnTo>
                    <a:pt x="861758" y="208915"/>
                  </a:lnTo>
                  <a:lnTo>
                    <a:pt x="861758" y="235026"/>
                  </a:lnTo>
                  <a:lnTo>
                    <a:pt x="887882" y="235026"/>
                  </a:lnTo>
                  <a:lnTo>
                    <a:pt x="887882" y="208915"/>
                  </a:lnTo>
                  <a:close/>
                </a:path>
                <a:path w="1071245" h="496570">
                  <a:moveTo>
                    <a:pt x="913993" y="235026"/>
                  </a:moveTo>
                  <a:lnTo>
                    <a:pt x="887882" y="235026"/>
                  </a:lnTo>
                  <a:lnTo>
                    <a:pt x="887882" y="261137"/>
                  </a:lnTo>
                  <a:lnTo>
                    <a:pt x="913993" y="261137"/>
                  </a:lnTo>
                  <a:lnTo>
                    <a:pt x="913993" y="235026"/>
                  </a:lnTo>
                  <a:close/>
                </a:path>
                <a:path w="1071245" h="496570">
                  <a:moveTo>
                    <a:pt x="940104" y="182803"/>
                  </a:moveTo>
                  <a:lnTo>
                    <a:pt x="913993" y="182803"/>
                  </a:lnTo>
                  <a:lnTo>
                    <a:pt x="913993" y="156679"/>
                  </a:lnTo>
                  <a:lnTo>
                    <a:pt x="887882" y="156679"/>
                  </a:lnTo>
                  <a:lnTo>
                    <a:pt x="887882" y="208915"/>
                  </a:lnTo>
                  <a:lnTo>
                    <a:pt x="913993" y="208915"/>
                  </a:lnTo>
                  <a:lnTo>
                    <a:pt x="940104" y="208915"/>
                  </a:lnTo>
                  <a:lnTo>
                    <a:pt x="940104" y="182803"/>
                  </a:lnTo>
                  <a:close/>
                </a:path>
                <a:path w="1071245" h="496570">
                  <a:moveTo>
                    <a:pt x="966216" y="391706"/>
                  </a:moveTo>
                  <a:lnTo>
                    <a:pt x="940104" y="391706"/>
                  </a:lnTo>
                  <a:lnTo>
                    <a:pt x="913993" y="391706"/>
                  </a:lnTo>
                  <a:lnTo>
                    <a:pt x="913993" y="417830"/>
                  </a:lnTo>
                  <a:lnTo>
                    <a:pt x="940104" y="417830"/>
                  </a:lnTo>
                  <a:lnTo>
                    <a:pt x="940104" y="443941"/>
                  </a:lnTo>
                  <a:lnTo>
                    <a:pt x="966216" y="443941"/>
                  </a:lnTo>
                  <a:lnTo>
                    <a:pt x="966216" y="391706"/>
                  </a:lnTo>
                  <a:close/>
                </a:path>
                <a:path w="1071245" h="496570">
                  <a:moveTo>
                    <a:pt x="992339" y="339483"/>
                  </a:moveTo>
                  <a:lnTo>
                    <a:pt x="966216" y="339483"/>
                  </a:lnTo>
                  <a:lnTo>
                    <a:pt x="966216" y="365594"/>
                  </a:lnTo>
                  <a:lnTo>
                    <a:pt x="992339" y="365594"/>
                  </a:lnTo>
                  <a:lnTo>
                    <a:pt x="992339" y="339483"/>
                  </a:lnTo>
                  <a:close/>
                </a:path>
                <a:path w="1071245" h="496570">
                  <a:moveTo>
                    <a:pt x="992339" y="287248"/>
                  </a:moveTo>
                  <a:lnTo>
                    <a:pt x="966216" y="287248"/>
                  </a:lnTo>
                  <a:lnTo>
                    <a:pt x="966216" y="313359"/>
                  </a:lnTo>
                  <a:lnTo>
                    <a:pt x="992339" y="313359"/>
                  </a:lnTo>
                  <a:lnTo>
                    <a:pt x="992339" y="287248"/>
                  </a:lnTo>
                  <a:close/>
                </a:path>
                <a:path w="1071245" h="496570">
                  <a:moveTo>
                    <a:pt x="992339" y="235026"/>
                  </a:moveTo>
                  <a:lnTo>
                    <a:pt x="966216" y="235026"/>
                  </a:lnTo>
                  <a:lnTo>
                    <a:pt x="966216" y="208915"/>
                  </a:lnTo>
                  <a:lnTo>
                    <a:pt x="940104" y="208915"/>
                  </a:lnTo>
                  <a:lnTo>
                    <a:pt x="940104" y="261137"/>
                  </a:lnTo>
                  <a:lnTo>
                    <a:pt x="966216" y="261137"/>
                  </a:lnTo>
                  <a:lnTo>
                    <a:pt x="992339" y="261137"/>
                  </a:lnTo>
                  <a:lnTo>
                    <a:pt x="992339" y="235026"/>
                  </a:lnTo>
                  <a:close/>
                </a:path>
                <a:path w="1071245" h="496570">
                  <a:moveTo>
                    <a:pt x="992339" y="182803"/>
                  </a:moveTo>
                  <a:lnTo>
                    <a:pt x="966216" y="182803"/>
                  </a:lnTo>
                  <a:lnTo>
                    <a:pt x="966216" y="208915"/>
                  </a:lnTo>
                  <a:lnTo>
                    <a:pt x="992339" y="208915"/>
                  </a:lnTo>
                  <a:lnTo>
                    <a:pt x="992339" y="182803"/>
                  </a:lnTo>
                  <a:close/>
                </a:path>
                <a:path w="1071245" h="496570">
                  <a:moveTo>
                    <a:pt x="1018451" y="313359"/>
                  </a:moveTo>
                  <a:lnTo>
                    <a:pt x="992339" y="313359"/>
                  </a:lnTo>
                  <a:lnTo>
                    <a:pt x="992339" y="339483"/>
                  </a:lnTo>
                  <a:lnTo>
                    <a:pt x="1018451" y="339483"/>
                  </a:lnTo>
                  <a:lnTo>
                    <a:pt x="1018451" y="313359"/>
                  </a:lnTo>
                  <a:close/>
                </a:path>
                <a:path w="1071245" h="496570">
                  <a:moveTo>
                    <a:pt x="1070673" y="391706"/>
                  </a:moveTo>
                  <a:lnTo>
                    <a:pt x="1044562" y="391706"/>
                  </a:lnTo>
                  <a:lnTo>
                    <a:pt x="1018451" y="391706"/>
                  </a:lnTo>
                  <a:lnTo>
                    <a:pt x="1018451" y="443941"/>
                  </a:lnTo>
                  <a:lnTo>
                    <a:pt x="1044562" y="443941"/>
                  </a:lnTo>
                  <a:lnTo>
                    <a:pt x="1070673" y="443941"/>
                  </a:lnTo>
                  <a:lnTo>
                    <a:pt x="1070673" y="391706"/>
                  </a:lnTo>
                  <a:close/>
                </a:path>
                <a:path w="1071245" h="496570">
                  <a:moveTo>
                    <a:pt x="1070673" y="287248"/>
                  </a:moveTo>
                  <a:lnTo>
                    <a:pt x="1044562" y="287248"/>
                  </a:lnTo>
                  <a:lnTo>
                    <a:pt x="1044562" y="339483"/>
                  </a:lnTo>
                  <a:lnTo>
                    <a:pt x="1018451" y="339483"/>
                  </a:lnTo>
                  <a:lnTo>
                    <a:pt x="1018451" y="365594"/>
                  </a:lnTo>
                  <a:lnTo>
                    <a:pt x="1044562" y="365594"/>
                  </a:lnTo>
                  <a:lnTo>
                    <a:pt x="1070673" y="365594"/>
                  </a:lnTo>
                  <a:lnTo>
                    <a:pt x="1070673" y="287248"/>
                  </a:lnTo>
                  <a:close/>
                </a:path>
                <a:path w="1071245" h="496570">
                  <a:moveTo>
                    <a:pt x="1070673" y="156679"/>
                  </a:moveTo>
                  <a:lnTo>
                    <a:pt x="1044562" y="156679"/>
                  </a:lnTo>
                  <a:lnTo>
                    <a:pt x="1018451" y="156679"/>
                  </a:lnTo>
                  <a:lnTo>
                    <a:pt x="1018451" y="182803"/>
                  </a:lnTo>
                  <a:lnTo>
                    <a:pt x="1044562" y="182803"/>
                  </a:lnTo>
                  <a:lnTo>
                    <a:pt x="1044562" y="208915"/>
                  </a:lnTo>
                  <a:lnTo>
                    <a:pt x="1018451" y="208915"/>
                  </a:lnTo>
                  <a:lnTo>
                    <a:pt x="1018451" y="261137"/>
                  </a:lnTo>
                  <a:lnTo>
                    <a:pt x="1044562" y="261137"/>
                  </a:lnTo>
                  <a:lnTo>
                    <a:pt x="1044562" y="235026"/>
                  </a:lnTo>
                  <a:lnTo>
                    <a:pt x="1070673" y="235026"/>
                  </a:lnTo>
                  <a:lnTo>
                    <a:pt x="1070673" y="15667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92668" y="2788891"/>
              <a:ext cx="731520" cy="939800"/>
            </a:xfrm>
            <a:custGeom>
              <a:avLst/>
              <a:gdLst/>
              <a:ahLst/>
              <a:cxnLst/>
              <a:rect l="l" t="t" r="r" b="b"/>
              <a:pathLst>
                <a:path w="731520" h="939800">
                  <a:moveTo>
                    <a:pt x="548398" y="731520"/>
                  </a:moveTo>
                  <a:lnTo>
                    <a:pt x="522287" y="731520"/>
                  </a:lnTo>
                  <a:lnTo>
                    <a:pt x="522287" y="704850"/>
                  </a:lnTo>
                  <a:lnTo>
                    <a:pt x="496163" y="704850"/>
                  </a:lnTo>
                  <a:lnTo>
                    <a:pt x="470052" y="704850"/>
                  </a:lnTo>
                  <a:lnTo>
                    <a:pt x="470052" y="679450"/>
                  </a:lnTo>
                  <a:lnTo>
                    <a:pt x="443941" y="679450"/>
                  </a:lnTo>
                  <a:lnTo>
                    <a:pt x="417830" y="679450"/>
                  </a:lnTo>
                  <a:lnTo>
                    <a:pt x="417830" y="704850"/>
                  </a:lnTo>
                  <a:lnTo>
                    <a:pt x="391706" y="704850"/>
                  </a:lnTo>
                  <a:lnTo>
                    <a:pt x="391706" y="652780"/>
                  </a:lnTo>
                  <a:lnTo>
                    <a:pt x="365594" y="652780"/>
                  </a:lnTo>
                  <a:lnTo>
                    <a:pt x="339483" y="652780"/>
                  </a:lnTo>
                  <a:lnTo>
                    <a:pt x="339483" y="679450"/>
                  </a:lnTo>
                  <a:lnTo>
                    <a:pt x="365594" y="679450"/>
                  </a:lnTo>
                  <a:lnTo>
                    <a:pt x="365594" y="704850"/>
                  </a:lnTo>
                  <a:lnTo>
                    <a:pt x="339483" y="704850"/>
                  </a:lnTo>
                  <a:lnTo>
                    <a:pt x="313372" y="704850"/>
                  </a:lnTo>
                  <a:lnTo>
                    <a:pt x="313372" y="679450"/>
                  </a:lnTo>
                  <a:lnTo>
                    <a:pt x="287248" y="679450"/>
                  </a:lnTo>
                  <a:lnTo>
                    <a:pt x="287248" y="652780"/>
                  </a:lnTo>
                  <a:lnTo>
                    <a:pt x="313372" y="652780"/>
                  </a:lnTo>
                  <a:lnTo>
                    <a:pt x="339483" y="652780"/>
                  </a:lnTo>
                  <a:lnTo>
                    <a:pt x="339483" y="627380"/>
                  </a:lnTo>
                  <a:lnTo>
                    <a:pt x="313372" y="627380"/>
                  </a:lnTo>
                  <a:lnTo>
                    <a:pt x="313372" y="600710"/>
                  </a:lnTo>
                  <a:lnTo>
                    <a:pt x="339483" y="600710"/>
                  </a:lnTo>
                  <a:lnTo>
                    <a:pt x="339483" y="575310"/>
                  </a:lnTo>
                  <a:lnTo>
                    <a:pt x="313372" y="575310"/>
                  </a:lnTo>
                  <a:lnTo>
                    <a:pt x="313372" y="548640"/>
                  </a:lnTo>
                  <a:lnTo>
                    <a:pt x="339483" y="548640"/>
                  </a:lnTo>
                  <a:lnTo>
                    <a:pt x="365594" y="548640"/>
                  </a:lnTo>
                  <a:lnTo>
                    <a:pt x="365594" y="627380"/>
                  </a:lnTo>
                  <a:lnTo>
                    <a:pt x="391706" y="627380"/>
                  </a:lnTo>
                  <a:lnTo>
                    <a:pt x="391706" y="548640"/>
                  </a:lnTo>
                  <a:lnTo>
                    <a:pt x="417830" y="548640"/>
                  </a:lnTo>
                  <a:lnTo>
                    <a:pt x="417830" y="496570"/>
                  </a:lnTo>
                  <a:lnTo>
                    <a:pt x="391706" y="496570"/>
                  </a:lnTo>
                  <a:lnTo>
                    <a:pt x="391706" y="469900"/>
                  </a:lnTo>
                  <a:lnTo>
                    <a:pt x="365594" y="469900"/>
                  </a:lnTo>
                  <a:lnTo>
                    <a:pt x="365594" y="444500"/>
                  </a:lnTo>
                  <a:lnTo>
                    <a:pt x="391706" y="444500"/>
                  </a:lnTo>
                  <a:lnTo>
                    <a:pt x="417830" y="444500"/>
                  </a:lnTo>
                  <a:lnTo>
                    <a:pt x="417830" y="417830"/>
                  </a:lnTo>
                  <a:lnTo>
                    <a:pt x="391706" y="417830"/>
                  </a:lnTo>
                  <a:lnTo>
                    <a:pt x="391706" y="340360"/>
                  </a:lnTo>
                  <a:lnTo>
                    <a:pt x="365594" y="340360"/>
                  </a:lnTo>
                  <a:lnTo>
                    <a:pt x="365594" y="182880"/>
                  </a:lnTo>
                  <a:lnTo>
                    <a:pt x="339483" y="182880"/>
                  </a:lnTo>
                  <a:lnTo>
                    <a:pt x="339483" y="365760"/>
                  </a:lnTo>
                  <a:lnTo>
                    <a:pt x="313372" y="365760"/>
                  </a:lnTo>
                  <a:lnTo>
                    <a:pt x="313372" y="444500"/>
                  </a:lnTo>
                  <a:lnTo>
                    <a:pt x="339483" y="444500"/>
                  </a:lnTo>
                  <a:lnTo>
                    <a:pt x="339483" y="496570"/>
                  </a:lnTo>
                  <a:lnTo>
                    <a:pt x="313372" y="496570"/>
                  </a:lnTo>
                  <a:lnTo>
                    <a:pt x="287248" y="496570"/>
                  </a:lnTo>
                  <a:lnTo>
                    <a:pt x="287248" y="600710"/>
                  </a:lnTo>
                  <a:lnTo>
                    <a:pt x="261137" y="600710"/>
                  </a:lnTo>
                  <a:lnTo>
                    <a:pt x="261137" y="575310"/>
                  </a:lnTo>
                  <a:lnTo>
                    <a:pt x="235026" y="575310"/>
                  </a:lnTo>
                  <a:lnTo>
                    <a:pt x="208915" y="575310"/>
                  </a:lnTo>
                  <a:lnTo>
                    <a:pt x="182791" y="575310"/>
                  </a:lnTo>
                  <a:lnTo>
                    <a:pt x="156679" y="575310"/>
                  </a:lnTo>
                  <a:lnTo>
                    <a:pt x="156679" y="548640"/>
                  </a:lnTo>
                  <a:lnTo>
                    <a:pt x="182791" y="548640"/>
                  </a:lnTo>
                  <a:lnTo>
                    <a:pt x="208915" y="548640"/>
                  </a:lnTo>
                  <a:lnTo>
                    <a:pt x="235026" y="548640"/>
                  </a:lnTo>
                  <a:lnTo>
                    <a:pt x="261137" y="548640"/>
                  </a:lnTo>
                  <a:lnTo>
                    <a:pt x="261137" y="523240"/>
                  </a:lnTo>
                  <a:lnTo>
                    <a:pt x="235026" y="523240"/>
                  </a:lnTo>
                  <a:lnTo>
                    <a:pt x="235026" y="496570"/>
                  </a:lnTo>
                  <a:lnTo>
                    <a:pt x="208915" y="496570"/>
                  </a:lnTo>
                  <a:lnTo>
                    <a:pt x="182791" y="496570"/>
                  </a:lnTo>
                  <a:lnTo>
                    <a:pt x="156679" y="496570"/>
                  </a:lnTo>
                  <a:lnTo>
                    <a:pt x="156679" y="469900"/>
                  </a:lnTo>
                  <a:lnTo>
                    <a:pt x="182791" y="469900"/>
                  </a:lnTo>
                  <a:lnTo>
                    <a:pt x="208915" y="469900"/>
                  </a:lnTo>
                  <a:lnTo>
                    <a:pt x="235026" y="469900"/>
                  </a:lnTo>
                  <a:lnTo>
                    <a:pt x="235026" y="444500"/>
                  </a:lnTo>
                  <a:lnTo>
                    <a:pt x="208915" y="444500"/>
                  </a:lnTo>
                  <a:lnTo>
                    <a:pt x="208915" y="392430"/>
                  </a:lnTo>
                  <a:lnTo>
                    <a:pt x="182791" y="392430"/>
                  </a:lnTo>
                  <a:lnTo>
                    <a:pt x="156679" y="392430"/>
                  </a:lnTo>
                  <a:lnTo>
                    <a:pt x="130568" y="392430"/>
                  </a:lnTo>
                  <a:lnTo>
                    <a:pt x="130568" y="340360"/>
                  </a:lnTo>
                  <a:lnTo>
                    <a:pt x="104457" y="340360"/>
                  </a:lnTo>
                  <a:lnTo>
                    <a:pt x="104457" y="417830"/>
                  </a:lnTo>
                  <a:lnTo>
                    <a:pt x="130568" y="417830"/>
                  </a:lnTo>
                  <a:lnTo>
                    <a:pt x="130568" y="469900"/>
                  </a:lnTo>
                  <a:lnTo>
                    <a:pt x="104457" y="469900"/>
                  </a:lnTo>
                  <a:lnTo>
                    <a:pt x="104457" y="496570"/>
                  </a:lnTo>
                  <a:lnTo>
                    <a:pt x="130568" y="496570"/>
                  </a:lnTo>
                  <a:lnTo>
                    <a:pt x="130568" y="523240"/>
                  </a:lnTo>
                  <a:lnTo>
                    <a:pt x="104457" y="523240"/>
                  </a:lnTo>
                  <a:lnTo>
                    <a:pt x="104457" y="548640"/>
                  </a:lnTo>
                  <a:lnTo>
                    <a:pt x="130568" y="548640"/>
                  </a:lnTo>
                  <a:lnTo>
                    <a:pt x="130568" y="575310"/>
                  </a:lnTo>
                  <a:lnTo>
                    <a:pt x="104457" y="575310"/>
                  </a:lnTo>
                  <a:lnTo>
                    <a:pt x="78333" y="575310"/>
                  </a:lnTo>
                  <a:lnTo>
                    <a:pt x="78333" y="496570"/>
                  </a:lnTo>
                  <a:lnTo>
                    <a:pt x="52222" y="496570"/>
                  </a:lnTo>
                  <a:lnTo>
                    <a:pt x="52222" y="523240"/>
                  </a:lnTo>
                  <a:lnTo>
                    <a:pt x="26111" y="523240"/>
                  </a:lnTo>
                  <a:lnTo>
                    <a:pt x="26111" y="548640"/>
                  </a:lnTo>
                  <a:lnTo>
                    <a:pt x="52222" y="548640"/>
                  </a:lnTo>
                  <a:lnTo>
                    <a:pt x="52222" y="600710"/>
                  </a:lnTo>
                  <a:lnTo>
                    <a:pt x="26111" y="600710"/>
                  </a:lnTo>
                  <a:lnTo>
                    <a:pt x="0" y="600710"/>
                  </a:lnTo>
                  <a:lnTo>
                    <a:pt x="0" y="627380"/>
                  </a:lnTo>
                  <a:lnTo>
                    <a:pt x="26111" y="627380"/>
                  </a:lnTo>
                  <a:lnTo>
                    <a:pt x="52222" y="627380"/>
                  </a:lnTo>
                  <a:lnTo>
                    <a:pt x="78333" y="627380"/>
                  </a:lnTo>
                  <a:lnTo>
                    <a:pt x="104457" y="627380"/>
                  </a:lnTo>
                  <a:lnTo>
                    <a:pt x="104457" y="652780"/>
                  </a:lnTo>
                  <a:lnTo>
                    <a:pt x="78333" y="652780"/>
                  </a:lnTo>
                  <a:lnTo>
                    <a:pt x="78333" y="679450"/>
                  </a:lnTo>
                  <a:lnTo>
                    <a:pt x="104457" y="679450"/>
                  </a:lnTo>
                  <a:lnTo>
                    <a:pt x="130568" y="679450"/>
                  </a:lnTo>
                  <a:lnTo>
                    <a:pt x="156679" y="679450"/>
                  </a:lnTo>
                  <a:lnTo>
                    <a:pt x="156679" y="652780"/>
                  </a:lnTo>
                  <a:lnTo>
                    <a:pt x="182791" y="652780"/>
                  </a:lnTo>
                  <a:lnTo>
                    <a:pt x="182791" y="627380"/>
                  </a:lnTo>
                  <a:lnTo>
                    <a:pt x="156679" y="627380"/>
                  </a:lnTo>
                  <a:lnTo>
                    <a:pt x="156679" y="600710"/>
                  </a:lnTo>
                  <a:lnTo>
                    <a:pt x="182791" y="600710"/>
                  </a:lnTo>
                  <a:lnTo>
                    <a:pt x="182791" y="627380"/>
                  </a:lnTo>
                  <a:lnTo>
                    <a:pt x="208915" y="627380"/>
                  </a:lnTo>
                  <a:lnTo>
                    <a:pt x="208915" y="600710"/>
                  </a:lnTo>
                  <a:lnTo>
                    <a:pt x="235026" y="600710"/>
                  </a:lnTo>
                  <a:lnTo>
                    <a:pt x="235026" y="627380"/>
                  </a:lnTo>
                  <a:lnTo>
                    <a:pt x="208915" y="627380"/>
                  </a:lnTo>
                  <a:lnTo>
                    <a:pt x="208915" y="652780"/>
                  </a:lnTo>
                  <a:lnTo>
                    <a:pt x="235026" y="652780"/>
                  </a:lnTo>
                  <a:lnTo>
                    <a:pt x="261137" y="652780"/>
                  </a:lnTo>
                  <a:lnTo>
                    <a:pt x="261137" y="704850"/>
                  </a:lnTo>
                  <a:lnTo>
                    <a:pt x="287248" y="704850"/>
                  </a:lnTo>
                  <a:lnTo>
                    <a:pt x="287248" y="731520"/>
                  </a:lnTo>
                  <a:lnTo>
                    <a:pt x="261137" y="731520"/>
                  </a:lnTo>
                  <a:lnTo>
                    <a:pt x="261137" y="758190"/>
                  </a:lnTo>
                  <a:lnTo>
                    <a:pt x="235026" y="758190"/>
                  </a:lnTo>
                  <a:lnTo>
                    <a:pt x="235026" y="783590"/>
                  </a:lnTo>
                  <a:lnTo>
                    <a:pt x="261137" y="783590"/>
                  </a:lnTo>
                  <a:lnTo>
                    <a:pt x="261137" y="810260"/>
                  </a:lnTo>
                  <a:lnTo>
                    <a:pt x="235026" y="810260"/>
                  </a:lnTo>
                  <a:lnTo>
                    <a:pt x="235026" y="835660"/>
                  </a:lnTo>
                  <a:lnTo>
                    <a:pt x="261137" y="835660"/>
                  </a:lnTo>
                  <a:lnTo>
                    <a:pt x="287248" y="835660"/>
                  </a:lnTo>
                  <a:lnTo>
                    <a:pt x="287248" y="810260"/>
                  </a:lnTo>
                  <a:lnTo>
                    <a:pt x="313372" y="810260"/>
                  </a:lnTo>
                  <a:lnTo>
                    <a:pt x="313372" y="783590"/>
                  </a:lnTo>
                  <a:lnTo>
                    <a:pt x="287248" y="783590"/>
                  </a:lnTo>
                  <a:lnTo>
                    <a:pt x="287248" y="758190"/>
                  </a:lnTo>
                  <a:lnTo>
                    <a:pt x="313372" y="758190"/>
                  </a:lnTo>
                  <a:lnTo>
                    <a:pt x="339483" y="758190"/>
                  </a:lnTo>
                  <a:lnTo>
                    <a:pt x="365594" y="758190"/>
                  </a:lnTo>
                  <a:lnTo>
                    <a:pt x="391706" y="758190"/>
                  </a:lnTo>
                  <a:lnTo>
                    <a:pt x="417830" y="758190"/>
                  </a:lnTo>
                  <a:lnTo>
                    <a:pt x="417830" y="731520"/>
                  </a:lnTo>
                  <a:lnTo>
                    <a:pt x="443941" y="731520"/>
                  </a:lnTo>
                  <a:lnTo>
                    <a:pt x="470052" y="731520"/>
                  </a:lnTo>
                  <a:lnTo>
                    <a:pt x="470052" y="758190"/>
                  </a:lnTo>
                  <a:lnTo>
                    <a:pt x="443941" y="758190"/>
                  </a:lnTo>
                  <a:lnTo>
                    <a:pt x="443941" y="783590"/>
                  </a:lnTo>
                  <a:lnTo>
                    <a:pt x="470052" y="783590"/>
                  </a:lnTo>
                  <a:lnTo>
                    <a:pt x="496163" y="783590"/>
                  </a:lnTo>
                  <a:lnTo>
                    <a:pt x="496163" y="835660"/>
                  </a:lnTo>
                  <a:lnTo>
                    <a:pt x="470052" y="835660"/>
                  </a:lnTo>
                  <a:lnTo>
                    <a:pt x="470052" y="862330"/>
                  </a:lnTo>
                  <a:lnTo>
                    <a:pt x="443941" y="862330"/>
                  </a:lnTo>
                  <a:lnTo>
                    <a:pt x="443941" y="887730"/>
                  </a:lnTo>
                  <a:lnTo>
                    <a:pt x="470052" y="887730"/>
                  </a:lnTo>
                  <a:lnTo>
                    <a:pt x="470052" y="914400"/>
                  </a:lnTo>
                  <a:lnTo>
                    <a:pt x="496163" y="914400"/>
                  </a:lnTo>
                  <a:lnTo>
                    <a:pt x="496163" y="939800"/>
                  </a:lnTo>
                  <a:lnTo>
                    <a:pt x="522287" y="939800"/>
                  </a:lnTo>
                  <a:lnTo>
                    <a:pt x="522287" y="835660"/>
                  </a:lnTo>
                  <a:lnTo>
                    <a:pt x="548398" y="835660"/>
                  </a:lnTo>
                  <a:lnTo>
                    <a:pt x="548398" y="783590"/>
                  </a:lnTo>
                  <a:lnTo>
                    <a:pt x="522287" y="783590"/>
                  </a:lnTo>
                  <a:lnTo>
                    <a:pt x="522287" y="758190"/>
                  </a:lnTo>
                  <a:lnTo>
                    <a:pt x="548398" y="758190"/>
                  </a:lnTo>
                  <a:lnTo>
                    <a:pt x="548398" y="731520"/>
                  </a:lnTo>
                  <a:close/>
                </a:path>
                <a:path w="731520" h="939800">
                  <a:moveTo>
                    <a:pt x="548398" y="548640"/>
                  </a:moveTo>
                  <a:lnTo>
                    <a:pt x="522287" y="548640"/>
                  </a:lnTo>
                  <a:lnTo>
                    <a:pt x="522287" y="496570"/>
                  </a:lnTo>
                  <a:lnTo>
                    <a:pt x="496163" y="496570"/>
                  </a:lnTo>
                  <a:lnTo>
                    <a:pt x="496163" y="444500"/>
                  </a:lnTo>
                  <a:lnTo>
                    <a:pt x="522287" y="444500"/>
                  </a:lnTo>
                  <a:lnTo>
                    <a:pt x="522287" y="0"/>
                  </a:lnTo>
                  <a:lnTo>
                    <a:pt x="496163" y="0"/>
                  </a:lnTo>
                  <a:lnTo>
                    <a:pt x="496163" y="417830"/>
                  </a:lnTo>
                  <a:lnTo>
                    <a:pt x="470052" y="417830"/>
                  </a:lnTo>
                  <a:lnTo>
                    <a:pt x="470052" y="340360"/>
                  </a:lnTo>
                  <a:lnTo>
                    <a:pt x="443941" y="340360"/>
                  </a:lnTo>
                  <a:lnTo>
                    <a:pt x="443941" y="469900"/>
                  </a:lnTo>
                  <a:lnTo>
                    <a:pt x="470052" y="469900"/>
                  </a:lnTo>
                  <a:lnTo>
                    <a:pt x="470052" y="523240"/>
                  </a:lnTo>
                  <a:lnTo>
                    <a:pt x="443941" y="523240"/>
                  </a:lnTo>
                  <a:lnTo>
                    <a:pt x="443941" y="548640"/>
                  </a:lnTo>
                  <a:lnTo>
                    <a:pt x="470052" y="548640"/>
                  </a:lnTo>
                  <a:lnTo>
                    <a:pt x="470052" y="575310"/>
                  </a:lnTo>
                  <a:lnTo>
                    <a:pt x="496163" y="575310"/>
                  </a:lnTo>
                  <a:lnTo>
                    <a:pt x="522287" y="575310"/>
                  </a:lnTo>
                  <a:lnTo>
                    <a:pt x="548398" y="575310"/>
                  </a:lnTo>
                  <a:lnTo>
                    <a:pt x="548398" y="548640"/>
                  </a:lnTo>
                  <a:close/>
                </a:path>
                <a:path w="731520" h="939800">
                  <a:moveTo>
                    <a:pt x="731189" y="469900"/>
                  </a:moveTo>
                  <a:lnTo>
                    <a:pt x="705078" y="469900"/>
                  </a:lnTo>
                  <a:lnTo>
                    <a:pt x="705078" y="392430"/>
                  </a:lnTo>
                  <a:lnTo>
                    <a:pt x="678967" y="392430"/>
                  </a:lnTo>
                  <a:lnTo>
                    <a:pt x="652856" y="392430"/>
                  </a:lnTo>
                  <a:lnTo>
                    <a:pt x="652856" y="417830"/>
                  </a:lnTo>
                  <a:lnTo>
                    <a:pt x="626732" y="417830"/>
                  </a:lnTo>
                  <a:lnTo>
                    <a:pt x="626732" y="365760"/>
                  </a:lnTo>
                  <a:lnTo>
                    <a:pt x="600621" y="365760"/>
                  </a:lnTo>
                  <a:lnTo>
                    <a:pt x="600621" y="417830"/>
                  </a:lnTo>
                  <a:lnTo>
                    <a:pt x="574509" y="417830"/>
                  </a:lnTo>
                  <a:lnTo>
                    <a:pt x="574509" y="340360"/>
                  </a:lnTo>
                  <a:lnTo>
                    <a:pt x="548398" y="340360"/>
                  </a:lnTo>
                  <a:lnTo>
                    <a:pt x="548398" y="444500"/>
                  </a:lnTo>
                  <a:lnTo>
                    <a:pt x="574509" y="444500"/>
                  </a:lnTo>
                  <a:lnTo>
                    <a:pt x="574509" y="469900"/>
                  </a:lnTo>
                  <a:lnTo>
                    <a:pt x="600621" y="469900"/>
                  </a:lnTo>
                  <a:lnTo>
                    <a:pt x="600621" y="496570"/>
                  </a:lnTo>
                  <a:lnTo>
                    <a:pt x="574509" y="496570"/>
                  </a:lnTo>
                  <a:lnTo>
                    <a:pt x="574509" y="600710"/>
                  </a:lnTo>
                  <a:lnTo>
                    <a:pt x="600621" y="600710"/>
                  </a:lnTo>
                  <a:lnTo>
                    <a:pt x="600621" y="627380"/>
                  </a:lnTo>
                  <a:lnTo>
                    <a:pt x="574509" y="627380"/>
                  </a:lnTo>
                  <a:lnTo>
                    <a:pt x="574509" y="679450"/>
                  </a:lnTo>
                  <a:lnTo>
                    <a:pt x="600621" y="679450"/>
                  </a:lnTo>
                  <a:lnTo>
                    <a:pt x="600621" y="652780"/>
                  </a:lnTo>
                  <a:lnTo>
                    <a:pt x="626732" y="652780"/>
                  </a:lnTo>
                  <a:lnTo>
                    <a:pt x="626732" y="575310"/>
                  </a:lnTo>
                  <a:lnTo>
                    <a:pt x="600621" y="575310"/>
                  </a:lnTo>
                  <a:lnTo>
                    <a:pt x="600621" y="523240"/>
                  </a:lnTo>
                  <a:lnTo>
                    <a:pt x="626732" y="523240"/>
                  </a:lnTo>
                  <a:lnTo>
                    <a:pt x="626732" y="469900"/>
                  </a:lnTo>
                  <a:lnTo>
                    <a:pt x="652856" y="469900"/>
                  </a:lnTo>
                  <a:lnTo>
                    <a:pt x="652856" y="575310"/>
                  </a:lnTo>
                  <a:lnTo>
                    <a:pt x="678967" y="575310"/>
                  </a:lnTo>
                  <a:lnTo>
                    <a:pt x="678967" y="548640"/>
                  </a:lnTo>
                  <a:lnTo>
                    <a:pt x="705078" y="548640"/>
                  </a:lnTo>
                  <a:lnTo>
                    <a:pt x="705078" y="523240"/>
                  </a:lnTo>
                  <a:lnTo>
                    <a:pt x="678967" y="523240"/>
                  </a:lnTo>
                  <a:lnTo>
                    <a:pt x="678967" y="496570"/>
                  </a:lnTo>
                  <a:lnTo>
                    <a:pt x="705078" y="496570"/>
                  </a:lnTo>
                  <a:lnTo>
                    <a:pt x="731189" y="496570"/>
                  </a:lnTo>
                  <a:lnTo>
                    <a:pt x="731189" y="4699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57643" y="2657979"/>
              <a:ext cx="1071245" cy="1071245"/>
            </a:xfrm>
            <a:custGeom>
              <a:avLst/>
              <a:gdLst/>
              <a:ahLst/>
              <a:cxnLst/>
              <a:rect l="l" t="t" r="r" b="b"/>
              <a:pathLst>
                <a:path w="1071245" h="1071245">
                  <a:moveTo>
                    <a:pt x="130568" y="940142"/>
                  </a:moveTo>
                  <a:lnTo>
                    <a:pt x="52222" y="940142"/>
                  </a:lnTo>
                  <a:lnTo>
                    <a:pt x="52222" y="1018489"/>
                  </a:lnTo>
                  <a:lnTo>
                    <a:pt x="130568" y="1018489"/>
                  </a:lnTo>
                  <a:lnTo>
                    <a:pt x="130568" y="940142"/>
                  </a:lnTo>
                  <a:close/>
                </a:path>
                <a:path w="1071245" h="1071245">
                  <a:moveTo>
                    <a:pt x="130568" y="52260"/>
                  </a:moveTo>
                  <a:lnTo>
                    <a:pt x="52222" y="52260"/>
                  </a:lnTo>
                  <a:lnTo>
                    <a:pt x="52222" y="130606"/>
                  </a:lnTo>
                  <a:lnTo>
                    <a:pt x="130568" y="130606"/>
                  </a:lnTo>
                  <a:lnTo>
                    <a:pt x="130568" y="52260"/>
                  </a:lnTo>
                  <a:close/>
                </a:path>
                <a:path w="1071245" h="1071245">
                  <a:moveTo>
                    <a:pt x="182791" y="887730"/>
                  </a:moveTo>
                  <a:lnTo>
                    <a:pt x="0" y="887730"/>
                  </a:lnTo>
                  <a:lnTo>
                    <a:pt x="0" y="914400"/>
                  </a:lnTo>
                  <a:lnTo>
                    <a:pt x="0" y="1045210"/>
                  </a:lnTo>
                  <a:lnTo>
                    <a:pt x="0" y="1070610"/>
                  </a:lnTo>
                  <a:lnTo>
                    <a:pt x="182791" y="1070610"/>
                  </a:lnTo>
                  <a:lnTo>
                    <a:pt x="182791" y="1045210"/>
                  </a:lnTo>
                  <a:lnTo>
                    <a:pt x="26111" y="1045210"/>
                  </a:lnTo>
                  <a:lnTo>
                    <a:pt x="26111" y="914400"/>
                  </a:lnTo>
                  <a:lnTo>
                    <a:pt x="156679" y="914400"/>
                  </a:lnTo>
                  <a:lnTo>
                    <a:pt x="156679" y="1044600"/>
                  </a:lnTo>
                  <a:lnTo>
                    <a:pt x="182791" y="1044600"/>
                  </a:lnTo>
                  <a:lnTo>
                    <a:pt x="182791" y="914400"/>
                  </a:lnTo>
                  <a:lnTo>
                    <a:pt x="182791" y="914031"/>
                  </a:lnTo>
                  <a:lnTo>
                    <a:pt x="182791" y="887730"/>
                  </a:lnTo>
                  <a:close/>
                </a:path>
                <a:path w="1071245" h="1071245">
                  <a:moveTo>
                    <a:pt x="182791" y="0"/>
                  </a:moveTo>
                  <a:lnTo>
                    <a:pt x="156679" y="0"/>
                  </a:lnTo>
                  <a:lnTo>
                    <a:pt x="156679" y="26670"/>
                  </a:lnTo>
                  <a:lnTo>
                    <a:pt x="156679" y="156210"/>
                  </a:lnTo>
                  <a:lnTo>
                    <a:pt x="26111" y="156210"/>
                  </a:lnTo>
                  <a:lnTo>
                    <a:pt x="26111" y="26670"/>
                  </a:lnTo>
                  <a:lnTo>
                    <a:pt x="156679" y="26670"/>
                  </a:lnTo>
                  <a:lnTo>
                    <a:pt x="156679" y="0"/>
                  </a:lnTo>
                  <a:lnTo>
                    <a:pt x="0" y="0"/>
                  </a:lnTo>
                  <a:lnTo>
                    <a:pt x="0" y="26670"/>
                  </a:lnTo>
                  <a:lnTo>
                    <a:pt x="0" y="156210"/>
                  </a:lnTo>
                  <a:lnTo>
                    <a:pt x="0" y="182880"/>
                  </a:lnTo>
                  <a:lnTo>
                    <a:pt x="182791" y="182880"/>
                  </a:lnTo>
                  <a:lnTo>
                    <a:pt x="182791" y="156718"/>
                  </a:lnTo>
                  <a:lnTo>
                    <a:pt x="182791" y="156210"/>
                  </a:lnTo>
                  <a:lnTo>
                    <a:pt x="182791" y="26670"/>
                  </a:lnTo>
                  <a:lnTo>
                    <a:pt x="182791" y="26149"/>
                  </a:lnTo>
                  <a:lnTo>
                    <a:pt x="182791" y="0"/>
                  </a:lnTo>
                  <a:close/>
                </a:path>
                <a:path w="1071245" h="1071245">
                  <a:moveTo>
                    <a:pt x="313359" y="1018489"/>
                  </a:moveTo>
                  <a:lnTo>
                    <a:pt x="287248" y="1018489"/>
                  </a:lnTo>
                  <a:lnTo>
                    <a:pt x="287248" y="966254"/>
                  </a:lnTo>
                  <a:lnTo>
                    <a:pt x="261137" y="966254"/>
                  </a:lnTo>
                  <a:lnTo>
                    <a:pt x="261137" y="940142"/>
                  </a:lnTo>
                  <a:lnTo>
                    <a:pt x="235026" y="940142"/>
                  </a:lnTo>
                  <a:lnTo>
                    <a:pt x="235026" y="992378"/>
                  </a:lnTo>
                  <a:lnTo>
                    <a:pt x="261137" y="992378"/>
                  </a:lnTo>
                  <a:lnTo>
                    <a:pt x="261137" y="1018489"/>
                  </a:lnTo>
                  <a:lnTo>
                    <a:pt x="235026" y="1018489"/>
                  </a:lnTo>
                  <a:lnTo>
                    <a:pt x="235026" y="1070711"/>
                  </a:lnTo>
                  <a:lnTo>
                    <a:pt x="261137" y="1070711"/>
                  </a:lnTo>
                  <a:lnTo>
                    <a:pt x="261137" y="1044600"/>
                  </a:lnTo>
                  <a:lnTo>
                    <a:pt x="287248" y="1044600"/>
                  </a:lnTo>
                  <a:lnTo>
                    <a:pt x="287248" y="1070711"/>
                  </a:lnTo>
                  <a:lnTo>
                    <a:pt x="313359" y="1070711"/>
                  </a:lnTo>
                  <a:lnTo>
                    <a:pt x="313359" y="1018489"/>
                  </a:lnTo>
                  <a:close/>
                </a:path>
                <a:path w="1071245" h="1071245">
                  <a:moveTo>
                    <a:pt x="365594" y="471271"/>
                  </a:moveTo>
                  <a:lnTo>
                    <a:pt x="339483" y="471271"/>
                  </a:lnTo>
                  <a:lnTo>
                    <a:pt x="313359" y="471271"/>
                  </a:lnTo>
                  <a:lnTo>
                    <a:pt x="287248" y="471271"/>
                  </a:lnTo>
                  <a:lnTo>
                    <a:pt x="261137" y="471271"/>
                  </a:lnTo>
                  <a:lnTo>
                    <a:pt x="261137" y="444601"/>
                  </a:lnTo>
                  <a:lnTo>
                    <a:pt x="235026" y="444601"/>
                  </a:lnTo>
                  <a:lnTo>
                    <a:pt x="235026" y="496671"/>
                  </a:lnTo>
                  <a:lnTo>
                    <a:pt x="261137" y="496671"/>
                  </a:lnTo>
                  <a:lnTo>
                    <a:pt x="261137" y="523341"/>
                  </a:lnTo>
                  <a:lnTo>
                    <a:pt x="287248" y="523341"/>
                  </a:lnTo>
                  <a:lnTo>
                    <a:pt x="287248" y="496671"/>
                  </a:lnTo>
                  <a:lnTo>
                    <a:pt x="313359" y="496671"/>
                  </a:lnTo>
                  <a:lnTo>
                    <a:pt x="313359" y="523341"/>
                  </a:lnTo>
                  <a:lnTo>
                    <a:pt x="339483" y="523341"/>
                  </a:lnTo>
                  <a:lnTo>
                    <a:pt x="339483" y="548741"/>
                  </a:lnTo>
                  <a:lnTo>
                    <a:pt x="365594" y="548741"/>
                  </a:lnTo>
                  <a:lnTo>
                    <a:pt x="365594" y="471271"/>
                  </a:lnTo>
                  <a:close/>
                </a:path>
                <a:path w="1071245" h="1071245">
                  <a:moveTo>
                    <a:pt x="391706" y="1044600"/>
                  </a:moveTo>
                  <a:lnTo>
                    <a:pt x="365594" y="1044600"/>
                  </a:lnTo>
                  <a:lnTo>
                    <a:pt x="365594" y="1070711"/>
                  </a:lnTo>
                  <a:lnTo>
                    <a:pt x="391706" y="1070711"/>
                  </a:lnTo>
                  <a:lnTo>
                    <a:pt x="391706" y="1044600"/>
                  </a:lnTo>
                  <a:close/>
                </a:path>
                <a:path w="1071245" h="1071245">
                  <a:moveTo>
                    <a:pt x="548398" y="523341"/>
                  </a:moveTo>
                  <a:lnTo>
                    <a:pt x="522274" y="523341"/>
                  </a:lnTo>
                  <a:lnTo>
                    <a:pt x="522274" y="471271"/>
                  </a:lnTo>
                  <a:lnTo>
                    <a:pt x="496163" y="471271"/>
                  </a:lnTo>
                  <a:lnTo>
                    <a:pt x="496163" y="444601"/>
                  </a:lnTo>
                  <a:lnTo>
                    <a:pt x="470052" y="444601"/>
                  </a:lnTo>
                  <a:lnTo>
                    <a:pt x="443941" y="444601"/>
                  </a:lnTo>
                  <a:lnTo>
                    <a:pt x="443941" y="471271"/>
                  </a:lnTo>
                  <a:lnTo>
                    <a:pt x="417817" y="471271"/>
                  </a:lnTo>
                  <a:lnTo>
                    <a:pt x="417817" y="496671"/>
                  </a:lnTo>
                  <a:lnTo>
                    <a:pt x="443941" y="496671"/>
                  </a:lnTo>
                  <a:lnTo>
                    <a:pt x="470052" y="496671"/>
                  </a:lnTo>
                  <a:lnTo>
                    <a:pt x="496163" y="496671"/>
                  </a:lnTo>
                  <a:lnTo>
                    <a:pt x="496163" y="548741"/>
                  </a:lnTo>
                  <a:lnTo>
                    <a:pt x="522274" y="548741"/>
                  </a:lnTo>
                  <a:lnTo>
                    <a:pt x="548398" y="548741"/>
                  </a:lnTo>
                  <a:lnTo>
                    <a:pt x="548398" y="523341"/>
                  </a:lnTo>
                  <a:close/>
                </a:path>
                <a:path w="1071245" h="1071245">
                  <a:moveTo>
                    <a:pt x="574509" y="1044600"/>
                  </a:moveTo>
                  <a:lnTo>
                    <a:pt x="548398" y="1044600"/>
                  </a:lnTo>
                  <a:lnTo>
                    <a:pt x="548398" y="1018489"/>
                  </a:lnTo>
                  <a:lnTo>
                    <a:pt x="522274" y="1018489"/>
                  </a:lnTo>
                  <a:lnTo>
                    <a:pt x="522274" y="1044600"/>
                  </a:lnTo>
                  <a:lnTo>
                    <a:pt x="496163" y="1044600"/>
                  </a:lnTo>
                  <a:lnTo>
                    <a:pt x="470052" y="1044600"/>
                  </a:lnTo>
                  <a:lnTo>
                    <a:pt x="443941" y="1044600"/>
                  </a:lnTo>
                  <a:lnTo>
                    <a:pt x="417817" y="1044600"/>
                  </a:lnTo>
                  <a:lnTo>
                    <a:pt x="417817" y="1070711"/>
                  </a:lnTo>
                  <a:lnTo>
                    <a:pt x="574509" y="1070711"/>
                  </a:lnTo>
                  <a:lnTo>
                    <a:pt x="574509" y="1044600"/>
                  </a:lnTo>
                  <a:close/>
                </a:path>
                <a:path w="1071245" h="1071245">
                  <a:moveTo>
                    <a:pt x="574509" y="417931"/>
                  </a:moveTo>
                  <a:lnTo>
                    <a:pt x="548398" y="417931"/>
                  </a:lnTo>
                  <a:lnTo>
                    <a:pt x="548398" y="471271"/>
                  </a:lnTo>
                  <a:lnTo>
                    <a:pt x="574509" y="471271"/>
                  </a:lnTo>
                  <a:lnTo>
                    <a:pt x="574509" y="417931"/>
                  </a:lnTo>
                  <a:close/>
                </a:path>
                <a:path w="1071245" h="1071245">
                  <a:moveTo>
                    <a:pt x="574509" y="365861"/>
                  </a:moveTo>
                  <a:lnTo>
                    <a:pt x="548398" y="365861"/>
                  </a:lnTo>
                  <a:lnTo>
                    <a:pt x="548398" y="392531"/>
                  </a:lnTo>
                  <a:lnTo>
                    <a:pt x="574509" y="392531"/>
                  </a:lnTo>
                  <a:lnTo>
                    <a:pt x="574509" y="365861"/>
                  </a:lnTo>
                  <a:close/>
                </a:path>
                <a:path w="1071245" h="1071245">
                  <a:moveTo>
                    <a:pt x="574509" y="288391"/>
                  </a:moveTo>
                  <a:lnTo>
                    <a:pt x="548398" y="288391"/>
                  </a:lnTo>
                  <a:lnTo>
                    <a:pt x="522274" y="288391"/>
                  </a:lnTo>
                  <a:lnTo>
                    <a:pt x="522274" y="365861"/>
                  </a:lnTo>
                  <a:lnTo>
                    <a:pt x="548398" y="365861"/>
                  </a:lnTo>
                  <a:lnTo>
                    <a:pt x="548398" y="340461"/>
                  </a:lnTo>
                  <a:lnTo>
                    <a:pt x="574509" y="340461"/>
                  </a:lnTo>
                  <a:lnTo>
                    <a:pt x="574509" y="288391"/>
                  </a:lnTo>
                  <a:close/>
                </a:path>
                <a:path w="1071245" h="1071245">
                  <a:moveTo>
                    <a:pt x="600621" y="1018489"/>
                  </a:moveTo>
                  <a:lnTo>
                    <a:pt x="574509" y="1018489"/>
                  </a:lnTo>
                  <a:lnTo>
                    <a:pt x="574509" y="1044600"/>
                  </a:lnTo>
                  <a:lnTo>
                    <a:pt x="600621" y="1044600"/>
                  </a:lnTo>
                  <a:lnTo>
                    <a:pt x="600621" y="1018489"/>
                  </a:lnTo>
                  <a:close/>
                </a:path>
                <a:path w="1071245" h="1071245">
                  <a:moveTo>
                    <a:pt x="652856" y="392531"/>
                  </a:moveTo>
                  <a:lnTo>
                    <a:pt x="626732" y="392531"/>
                  </a:lnTo>
                  <a:lnTo>
                    <a:pt x="600621" y="392531"/>
                  </a:lnTo>
                  <a:lnTo>
                    <a:pt x="600621" y="417931"/>
                  </a:lnTo>
                  <a:lnTo>
                    <a:pt x="626732" y="417931"/>
                  </a:lnTo>
                  <a:lnTo>
                    <a:pt x="652856" y="417931"/>
                  </a:lnTo>
                  <a:lnTo>
                    <a:pt x="652856" y="392531"/>
                  </a:lnTo>
                  <a:close/>
                </a:path>
                <a:path w="1071245" h="1071245">
                  <a:moveTo>
                    <a:pt x="678967" y="471271"/>
                  </a:moveTo>
                  <a:lnTo>
                    <a:pt x="652856" y="471271"/>
                  </a:lnTo>
                  <a:lnTo>
                    <a:pt x="652856" y="444601"/>
                  </a:lnTo>
                  <a:lnTo>
                    <a:pt x="626732" y="444601"/>
                  </a:lnTo>
                  <a:lnTo>
                    <a:pt x="626732" y="496671"/>
                  </a:lnTo>
                  <a:lnTo>
                    <a:pt x="652856" y="496671"/>
                  </a:lnTo>
                  <a:lnTo>
                    <a:pt x="652856" y="523341"/>
                  </a:lnTo>
                  <a:lnTo>
                    <a:pt x="678967" y="523341"/>
                  </a:lnTo>
                  <a:lnTo>
                    <a:pt x="678967" y="471271"/>
                  </a:lnTo>
                  <a:close/>
                </a:path>
                <a:path w="1071245" h="1071245">
                  <a:moveTo>
                    <a:pt x="731189" y="444601"/>
                  </a:moveTo>
                  <a:lnTo>
                    <a:pt x="705078" y="444601"/>
                  </a:lnTo>
                  <a:lnTo>
                    <a:pt x="705078" y="496671"/>
                  </a:lnTo>
                  <a:lnTo>
                    <a:pt x="731189" y="496671"/>
                  </a:lnTo>
                  <a:lnTo>
                    <a:pt x="731189" y="444601"/>
                  </a:lnTo>
                  <a:close/>
                </a:path>
                <a:path w="1071245" h="1071245">
                  <a:moveTo>
                    <a:pt x="731189" y="392531"/>
                  </a:moveTo>
                  <a:lnTo>
                    <a:pt x="705078" y="392531"/>
                  </a:lnTo>
                  <a:lnTo>
                    <a:pt x="705078" y="313791"/>
                  </a:lnTo>
                  <a:lnTo>
                    <a:pt x="678967" y="313791"/>
                  </a:lnTo>
                  <a:lnTo>
                    <a:pt x="678967" y="365861"/>
                  </a:lnTo>
                  <a:lnTo>
                    <a:pt x="652856" y="365861"/>
                  </a:lnTo>
                  <a:lnTo>
                    <a:pt x="652856" y="392531"/>
                  </a:lnTo>
                  <a:lnTo>
                    <a:pt x="678967" y="392531"/>
                  </a:lnTo>
                  <a:lnTo>
                    <a:pt x="678967" y="417931"/>
                  </a:lnTo>
                  <a:lnTo>
                    <a:pt x="652856" y="417931"/>
                  </a:lnTo>
                  <a:lnTo>
                    <a:pt x="652856" y="444601"/>
                  </a:lnTo>
                  <a:lnTo>
                    <a:pt x="678967" y="444601"/>
                  </a:lnTo>
                  <a:lnTo>
                    <a:pt x="705078" y="444601"/>
                  </a:lnTo>
                  <a:lnTo>
                    <a:pt x="705078" y="417931"/>
                  </a:lnTo>
                  <a:lnTo>
                    <a:pt x="731189" y="417931"/>
                  </a:lnTo>
                  <a:lnTo>
                    <a:pt x="731189" y="392531"/>
                  </a:lnTo>
                  <a:close/>
                </a:path>
                <a:path w="1071245" h="1071245">
                  <a:moveTo>
                    <a:pt x="731189" y="236321"/>
                  </a:moveTo>
                  <a:lnTo>
                    <a:pt x="705078" y="236321"/>
                  </a:lnTo>
                  <a:lnTo>
                    <a:pt x="678967" y="236321"/>
                  </a:lnTo>
                  <a:lnTo>
                    <a:pt x="678967" y="261721"/>
                  </a:lnTo>
                  <a:lnTo>
                    <a:pt x="705078" y="261721"/>
                  </a:lnTo>
                  <a:lnTo>
                    <a:pt x="705078" y="313791"/>
                  </a:lnTo>
                  <a:lnTo>
                    <a:pt x="731189" y="313791"/>
                  </a:lnTo>
                  <a:lnTo>
                    <a:pt x="731189" y="236321"/>
                  </a:lnTo>
                  <a:close/>
                </a:path>
                <a:path w="1071245" h="1071245">
                  <a:moveTo>
                    <a:pt x="731189" y="182981"/>
                  </a:moveTo>
                  <a:lnTo>
                    <a:pt x="705078" y="182981"/>
                  </a:lnTo>
                  <a:lnTo>
                    <a:pt x="705078" y="209651"/>
                  </a:lnTo>
                  <a:lnTo>
                    <a:pt x="731189" y="209651"/>
                  </a:lnTo>
                  <a:lnTo>
                    <a:pt x="731189" y="182981"/>
                  </a:lnTo>
                  <a:close/>
                </a:path>
                <a:path w="1071245" h="1071245">
                  <a:moveTo>
                    <a:pt x="783424" y="523341"/>
                  </a:moveTo>
                  <a:lnTo>
                    <a:pt x="757313" y="523341"/>
                  </a:lnTo>
                  <a:lnTo>
                    <a:pt x="757313" y="548741"/>
                  </a:lnTo>
                  <a:lnTo>
                    <a:pt x="783424" y="548741"/>
                  </a:lnTo>
                  <a:lnTo>
                    <a:pt x="783424" y="523341"/>
                  </a:lnTo>
                  <a:close/>
                </a:path>
                <a:path w="1071245" h="1071245">
                  <a:moveTo>
                    <a:pt x="783424" y="471271"/>
                  </a:moveTo>
                  <a:lnTo>
                    <a:pt x="757313" y="471271"/>
                  </a:lnTo>
                  <a:lnTo>
                    <a:pt x="757313" y="496671"/>
                  </a:lnTo>
                  <a:lnTo>
                    <a:pt x="783424" y="496671"/>
                  </a:lnTo>
                  <a:lnTo>
                    <a:pt x="783424" y="471271"/>
                  </a:lnTo>
                  <a:close/>
                </a:path>
                <a:path w="1071245" h="1071245">
                  <a:moveTo>
                    <a:pt x="783424" y="236321"/>
                  </a:moveTo>
                  <a:lnTo>
                    <a:pt x="757313" y="236321"/>
                  </a:lnTo>
                  <a:lnTo>
                    <a:pt x="757313" y="261721"/>
                  </a:lnTo>
                  <a:lnTo>
                    <a:pt x="783424" y="261721"/>
                  </a:lnTo>
                  <a:lnTo>
                    <a:pt x="783424" y="236321"/>
                  </a:lnTo>
                  <a:close/>
                </a:path>
                <a:path w="1071245" h="1071245">
                  <a:moveTo>
                    <a:pt x="809536" y="992378"/>
                  </a:moveTo>
                  <a:lnTo>
                    <a:pt x="783424" y="992378"/>
                  </a:lnTo>
                  <a:lnTo>
                    <a:pt x="783424" y="1044600"/>
                  </a:lnTo>
                  <a:lnTo>
                    <a:pt x="809536" y="1044600"/>
                  </a:lnTo>
                  <a:lnTo>
                    <a:pt x="809536" y="992378"/>
                  </a:lnTo>
                  <a:close/>
                </a:path>
                <a:path w="1071245" h="1071245">
                  <a:moveTo>
                    <a:pt x="809536" y="340461"/>
                  </a:moveTo>
                  <a:lnTo>
                    <a:pt x="783424" y="340461"/>
                  </a:lnTo>
                  <a:lnTo>
                    <a:pt x="757313" y="340461"/>
                  </a:lnTo>
                  <a:lnTo>
                    <a:pt x="757313" y="365861"/>
                  </a:lnTo>
                  <a:lnTo>
                    <a:pt x="783424" y="365861"/>
                  </a:lnTo>
                  <a:lnTo>
                    <a:pt x="809536" y="365861"/>
                  </a:lnTo>
                  <a:lnTo>
                    <a:pt x="809536" y="340461"/>
                  </a:lnTo>
                  <a:close/>
                </a:path>
                <a:path w="1071245" h="1071245">
                  <a:moveTo>
                    <a:pt x="835647" y="444601"/>
                  </a:moveTo>
                  <a:lnTo>
                    <a:pt x="809536" y="444601"/>
                  </a:lnTo>
                  <a:lnTo>
                    <a:pt x="809536" y="523341"/>
                  </a:lnTo>
                  <a:lnTo>
                    <a:pt x="835647" y="523341"/>
                  </a:lnTo>
                  <a:lnTo>
                    <a:pt x="835647" y="444601"/>
                  </a:lnTo>
                  <a:close/>
                </a:path>
                <a:path w="1071245" h="1071245">
                  <a:moveTo>
                    <a:pt x="887882" y="992378"/>
                  </a:moveTo>
                  <a:lnTo>
                    <a:pt x="861758" y="992378"/>
                  </a:lnTo>
                  <a:lnTo>
                    <a:pt x="861758" y="1018489"/>
                  </a:lnTo>
                  <a:lnTo>
                    <a:pt x="835647" y="1018489"/>
                  </a:lnTo>
                  <a:lnTo>
                    <a:pt x="835647" y="1070711"/>
                  </a:lnTo>
                  <a:lnTo>
                    <a:pt x="861758" y="1070711"/>
                  </a:lnTo>
                  <a:lnTo>
                    <a:pt x="861758" y="1044600"/>
                  </a:lnTo>
                  <a:lnTo>
                    <a:pt x="887882" y="1044600"/>
                  </a:lnTo>
                  <a:lnTo>
                    <a:pt x="887882" y="992378"/>
                  </a:lnTo>
                  <a:close/>
                </a:path>
                <a:path w="1071245" h="1071245">
                  <a:moveTo>
                    <a:pt x="913993" y="1044600"/>
                  </a:moveTo>
                  <a:lnTo>
                    <a:pt x="887882" y="1044600"/>
                  </a:lnTo>
                  <a:lnTo>
                    <a:pt x="887882" y="1070711"/>
                  </a:lnTo>
                  <a:lnTo>
                    <a:pt x="913993" y="1070711"/>
                  </a:lnTo>
                  <a:lnTo>
                    <a:pt x="913993" y="1044600"/>
                  </a:lnTo>
                  <a:close/>
                </a:path>
                <a:path w="1071245" h="1071245">
                  <a:moveTo>
                    <a:pt x="913993" y="887907"/>
                  </a:moveTo>
                  <a:lnTo>
                    <a:pt x="887882" y="887907"/>
                  </a:lnTo>
                  <a:lnTo>
                    <a:pt x="887882" y="914031"/>
                  </a:lnTo>
                  <a:lnTo>
                    <a:pt x="913993" y="914031"/>
                  </a:lnTo>
                  <a:lnTo>
                    <a:pt x="913993" y="887907"/>
                  </a:lnTo>
                  <a:close/>
                </a:path>
                <a:path w="1071245" h="1071245">
                  <a:moveTo>
                    <a:pt x="966216" y="835660"/>
                  </a:moveTo>
                  <a:lnTo>
                    <a:pt x="940104" y="835660"/>
                  </a:lnTo>
                  <a:lnTo>
                    <a:pt x="940104" y="862330"/>
                  </a:lnTo>
                  <a:lnTo>
                    <a:pt x="940104" y="939800"/>
                  </a:lnTo>
                  <a:lnTo>
                    <a:pt x="861758" y="939800"/>
                  </a:lnTo>
                  <a:lnTo>
                    <a:pt x="861758" y="862330"/>
                  </a:lnTo>
                  <a:lnTo>
                    <a:pt x="940104" y="862330"/>
                  </a:lnTo>
                  <a:lnTo>
                    <a:pt x="940104" y="835660"/>
                  </a:lnTo>
                  <a:lnTo>
                    <a:pt x="835647" y="835660"/>
                  </a:lnTo>
                  <a:lnTo>
                    <a:pt x="835647" y="862330"/>
                  </a:lnTo>
                  <a:lnTo>
                    <a:pt x="835647" y="939800"/>
                  </a:lnTo>
                  <a:lnTo>
                    <a:pt x="835647" y="966470"/>
                  </a:lnTo>
                  <a:lnTo>
                    <a:pt x="966216" y="966470"/>
                  </a:lnTo>
                  <a:lnTo>
                    <a:pt x="966216" y="940142"/>
                  </a:lnTo>
                  <a:lnTo>
                    <a:pt x="966216" y="939800"/>
                  </a:lnTo>
                  <a:lnTo>
                    <a:pt x="966216" y="862330"/>
                  </a:lnTo>
                  <a:lnTo>
                    <a:pt x="966216" y="861796"/>
                  </a:lnTo>
                  <a:lnTo>
                    <a:pt x="966216" y="835660"/>
                  </a:lnTo>
                  <a:close/>
                </a:path>
                <a:path w="1071245" h="1071245">
                  <a:moveTo>
                    <a:pt x="992339" y="1044600"/>
                  </a:moveTo>
                  <a:lnTo>
                    <a:pt x="966216" y="1044600"/>
                  </a:lnTo>
                  <a:lnTo>
                    <a:pt x="940104" y="1044600"/>
                  </a:lnTo>
                  <a:lnTo>
                    <a:pt x="940104" y="1070711"/>
                  </a:lnTo>
                  <a:lnTo>
                    <a:pt x="966216" y="1070711"/>
                  </a:lnTo>
                  <a:lnTo>
                    <a:pt x="992339" y="1070711"/>
                  </a:lnTo>
                  <a:lnTo>
                    <a:pt x="992339" y="1044600"/>
                  </a:lnTo>
                  <a:close/>
                </a:path>
                <a:path w="1071245" h="1071245">
                  <a:moveTo>
                    <a:pt x="1018451" y="52260"/>
                  </a:moveTo>
                  <a:lnTo>
                    <a:pt x="940104" y="52260"/>
                  </a:lnTo>
                  <a:lnTo>
                    <a:pt x="940104" y="130606"/>
                  </a:lnTo>
                  <a:lnTo>
                    <a:pt x="1018451" y="130606"/>
                  </a:lnTo>
                  <a:lnTo>
                    <a:pt x="1018451" y="52260"/>
                  </a:lnTo>
                  <a:close/>
                </a:path>
                <a:path w="1071245" h="1071245">
                  <a:moveTo>
                    <a:pt x="1070673" y="1044600"/>
                  </a:moveTo>
                  <a:lnTo>
                    <a:pt x="1044562" y="1044600"/>
                  </a:lnTo>
                  <a:lnTo>
                    <a:pt x="1044562" y="1070711"/>
                  </a:lnTo>
                  <a:lnTo>
                    <a:pt x="1070673" y="1070711"/>
                  </a:lnTo>
                  <a:lnTo>
                    <a:pt x="1070673" y="1044600"/>
                  </a:lnTo>
                  <a:close/>
                </a:path>
                <a:path w="1071245" h="1071245">
                  <a:moveTo>
                    <a:pt x="1070673" y="0"/>
                  </a:moveTo>
                  <a:lnTo>
                    <a:pt x="1044562" y="0"/>
                  </a:lnTo>
                  <a:lnTo>
                    <a:pt x="1044562" y="26670"/>
                  </a:lnTo>
                  <a:lnTo>
                    <a:pt x="1044562" y="156210"/>
                  </a:lnTo>
                  <a:lnTo>
                    <a:pt x="913993" y="156210"/>
                  </a:lnTo>
                  <a:lnTo>
                    <a:pt x="913993" y="26670"/>
                  </a:lnTo>
                  <a:lnTo>
                    <a:pt x="1044562" y="26670"/>
                  </a:lnTo>
                  <a:lnTo>
                    <a:pt x="1044562" y="0"/>
                  </a:lnTo>
                  <a:lnTo>
                    <a:pt x="887882" y="0"/>
                  </a:lnTo>
                  <a:lnTo>
                    <a:pt x="887882" y="26670"/>
                  </a:lnTo>
                  <a:lnTo>
                    <a:pt x="887882" y="156210"/>
                  </a:lnTo>
                  <a:lnTo>
                    <a:pt x="887882" y="182880"/>
                  </a:lnTo>
                  <a:lnTo>
                    <a:pt x="1070673" y="182880"/>
                  </a:lnTo>
                  <a:lnTo>
                    <a:pt x="1070673" y="156718"/>
                  </a:lnTo>
                  <a:lnTo>
                    <a:pt x="1070673" y="156210"/>
                  </a:lnTo>
                  <a:lnTo>
                    <a:pt x="1070673" y="26670"/>
                  </a:lnTo>
                  <a:lnTo>
                    <a:pt x="1070673" y="26149"/>
                  </a:lnTo>
                  <a:lnTo>
                    <a:pt x="107067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13086" y="5853009"/>
              <a:ext cx="1816735" cy="0"/>
            </a:xfrm>
            <a:custGeom>
              <a:avLst/>
              <a:gdLst/>
              <a:ahLst/>
              <a:cxnLst/>
              <a:rect l="l" t="t" r="r" b="b"/>
              <a:pathLst>
                <a:path w="1816735">
                  <a:moveTo>
                    <a:pt x="0" y="0"/>
                  </a:moveTo>
                  <a:lnTo>
                    <a:pt x="1459702" y="0"/>
                  </a:lnTo>
                </a:path>
                <a:path w="1816735">
                  <a:moveTo>
                    <a:pt x="1561550" y="0"/>
                  </a:moveTo>
                  <a:lnTo>
                    <a:pt x="1816139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7708" y="5852598"/>
              <a:ext cx="6296660" cy="1905"/>
            </a:xfrm>
            <a:custGeom>
              <a:avLst/>
              <a:gdLst/>
              <a:ahLst/>
              <a:cxnLst/>
              <a:rect l="l" t="t" r="r" b="b"/>
              <a:pathLst>
                <a:path w="6296659" h="1904">
                  <a:moveTo>
                    <a:pt x="6296464" y="0"/>
                  </a:moveTo>
                  <a:lnTo>
                    <a:pt x="5687444" y="0"/>
                  </a:lnTo>
                </a:path>
                <a:path w="6296659" h="1904">
                  <a:moveTo>
                    <a:pt x="821570" y="1087"/>
                  </a:moveTo>
                  <a:lnTo>
                    <a:pt x="0" y="1087"/>
                  </a:lnTo>
                </a:path>
                <a:path w="6296659" h="1904">
                  <a:moveTo>
                    <a:pt x="1123607" y="835"/>
                  </a:moveTo>
                  <a:lnTo>
                    <a:pt x="880088" y="835"/>
                  </a:lnTo>
                </a:path>
                <a:path w="6296659" h="1904">
                  <a:moveTo>
                    <a:pt x="1870732" y="1397"/>
                  </a:moveTo>
                  <a:lnTo>
                    <a:pt x="1240303" y="1397"/>
                  </a:lnTo>
                </a:path>
                <a:path w="6296659" h="1904">
                  <a:moveTo>
                    <a:pt x="2201857" y="835"/>
                  </a:moveTo>
                  <a:lnTo>
                    <a:pt x="1958334" y="835"/>
                  </a:lnTo>
                </a:path>
                <a:path w="6296659" h="1904">
                  <a:moveTo>
                    <a:pt x="3388089" y="1397"/>
                  </a:moveTo>
                  <a:lnTo>
                    <a:pt x="2318553" y="1397"/>
                  </a:lnTo>
                </a:path>
                <a:path w="6296659" h="1904">
                  <a:moveTo>
                    <a:pt x="3691766" y="835"/>
                  </a:moveTo>
                  <a:lnTo>
                    <a:pt x="3448249" y="835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86225" y="6409523"/>
              <a:ext cx="0" cy="1610995"/>
            </a:xfrm>
            <a:custGeom>
              <a:avLst/>
              <a:gdLst/>
              <a:ahLst/>
              <a:cxnLst/>
              <a:rect l="l" t="t" r="r" b="b"/>
              <a:pathLst>
                <a:path h="1610995">
                  <a:moveTo>
                    <a:pt x="0" y="0"/>
                  </a:moveTo>
                  <a:lnTo>
                    <a:pt x="0" y="1294639"/>
                  </a:lnTo>
                </a:path>
                <a:path h="1610995">
                  <a:moveTo>
                    <a:pt x="0" y="1384966"/>
                  </a:moveTo>
                  <a:lnTo>
                    <a:pt x="0" y="1610765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85242" y="3061076"/>
              <a:ext cx="1905" cy="5584825"/>
            </a:xfrm>
            <a:custGeom>
              <a:avLst/>
              <a:gdLst/>
              <a:ahLst/>
              <a:cxnLst/>
              <a:rect l="l" t="t" r="r" b="b"/>
              <a:pathLst>
                <a:path w="1904" h="5584825">
                  <a:moveTo>
                    <a:pt x="1397" y="5584441"/>
                  </a:moveTo>
                  <a:lnTo>
                    <a:pt x="1397" y="5044291"/>
                  </a:lnTo>
                </a:path>
                <a:path w="1904" h="5584825">
                  <a:moveTo>
                    <a:pt x="306" y="728665"/>
                  </a:moveTo>
                  <a:lnTo>
                    <a:pt x="306" y="0"/>
                  </a:lnTo>
                </a:path>
                <a:path w="1904" h="5584825">
                  <a:moveTo>
                    <a:pt x="561" y="996544"/>
                  </a:moveTo>
                  <a:lnTo>
                    <a:pt x="561" y="780562"/>
                  </a:lnTo>
                </a:path>
                <a:path w="1904" h="5584825">
                  <a:moveTo>
                    <a:pt x="0" y="1659182"/>
                  </a:moveTo>
                  <a:lnTo>
                    <a:pt x="0" y="1100044"/>
                  </a:lnTo>
                </a:path>
                <a:path w="1904" h="5584825">
                  <a:moveTo>
                    <a:pt x="561" y="1952862"/>
                  </a:moveTo>
                  <a:lnTo>
                    <a:pt x="561" y="1736881"/>
                  </a:lnTo>
                </a:path>
                <a:path w="1904" h="5584825">
                  <a:moveTo>
                    <a:pt x="0" y="3004952"/>
                  </a:moveTo>
                  <a:lnTo>
                    <a:pt x="0" y="2056366"/>
                  </a:lnTo>
                </a:path>
                <a:path w="1904" h="5584825">
                  <a:moveTo>
                    <a:pt x="561" y="3274289"/>
                  </a:moveTo>
                  <a:lnTo>
                    <a:pt x="561" y="3058307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63625" y="3331605"/>
              <a:ext cx="5039995" cy="5039995"/>
            </a:xfrm>
            <a:custGeom>
              <a:avLst/>
              <a:gdLst/>
              <a:ahLst/>
              <a:cxnLst/>
              <a:rect l="l" t="t" r="r" b="b"/>
              <a:pathLst>
                <a:path w="5039995" h="5039995">
                  <a:moveTo>
                    <a:pt x="2520000" y="0"/>
                  </a:moveTo>
                  <a:lnTo>
                    <a:pt x="2568441" y="456"/>
                  </a:lnTo>
                  <a:lnTo>
                    <a:pt x="2616661" y="1819"/>
                  </a:lnTo>
                  <a:lnTo>
                    <a:pt x="2664650" y="4082"/>
                  </a:lnTo>
                  <a:lnTo>
                    <a:pt x="2712402" y="7235"/>
                  </a:lnTo>
                  <a:lnTo>
                    <a:pt x="2759907" y="11271"/>
                  </a:lnTo>
                  <a:lnTo>
                    <a:pt x="2807157" y="16181"/>
                  </a:lnTo>
                  <a:lnTo>
                    <a:pt x="2854145" y="21958"/>
                  </a:lnTo>
                  <a:lnTo>
                    <a:pt x="2900862" y="28592"/>
                  </a:lnTo>
                  <a:lnTo>
                    <a:pt x="2947299" y="36077"/>
                  </a:lnTo>
                  <a:lnTo>
                    <a:pt x="2993450" y="44404"/>
                  </a:lnTo>
                  <a:lnTo>
                    <a:pt x="3039305" y="53565"/>
                  </a:lnTo>
                  <a:lnTo>
                    <a:pt x="3084857" y="63551"/>
                  </a:lnTo>
                  <a:lnTo>
                    <a:pt x="3130096" y="74354"/>
                  </a:lnTo>
                  <a:lnTo>
                    <a:pt x="3175017" y="85967"/>
                  </a:lnTo>
                  <a:lnTo>
                    <a:pt x="3219609" y="98380"/>
                  </a:lnTo>
                  <a:lnTo>
                    <a:pt x="3263865" y="111587"/>
                  </a:lnTo>
                  <a:lnTo>
                    <a:pt x="3307777" y="125578"/>
                  </a:lnTo>
                  <a:lnTo>
                    <a:pt x="3351336" y="140346"/>
                  </a:lnTo>
                  <a:lnTo>
                    <a:pt x="3394534" y="155883"/>
                  </a:lnTo>
                  <a:lnTo>
                    <a:pt x="3437364" y="172180"/>
                  </a:lnTo>
                  <a:lnTo>
                    <a:pt x="3479817" y="189229"/>
                  </a:lnTo>
                  <a:lnTo>
                    <a:pt x="3521885" y="207022"/>
                  </a:lnTo>
                  <a:lnTo>
                    <a:pt x="3563560" y="225550"/>
                  </a:lnTo>
                  <a:lnTo>
                    <a:pt x="3604833" y="244807"/>
                  </a:lnTo>
                  <a:lnTo>
                    <a:pt x="3645697" y="264783"/>
                  </a:lnTo>
                  <a:lnTo>
                    <a:pt x="3686143" y="285470"/>
                  </a:lnTo>
                  <a:lnTo>
                    <a:pt x="3726163" y="306861"/>
                  </a:lnTo>
                  <a:lnTo>
                    <a:pt x="3765749" y="328946"/>
                  </a:lnTo>
                  <a:lnTo>
                    <a:pt x="3804893" y="351719"/>
                  </a:lnTo>
                  <a:lnTo>
                    <a:pt x="3843586" y="375170"/>
                  </a:lnTo>
                  <a:lnTo>
                    <a:pt x="3881822" y="399292"/>
                  </a:lnTo>
                  <a:lnTo>
                    <a:pt x="3919590" y="424076"/>
                  </a:lnTo>
                  <a:lnTo>
                    <a:pt x="3956884" y="449514"/>
                  </a:lnTo>
                  <a:lnTo>
                    <a:pt x="3993694" y="475599"/>
                  </a:lnTo>
                  <a:lnTo>
                    <a:pt x="4030014" y="502321"/>
                  </a:lnTo>
                  <a:lnTo>
                    <a:pt x="4065834" y="529673"/>
                  </a:lnTo>
                  <a:lnTo>
                    <a:pt x="4101147" y="557647"/>
                  </a:lnTo>
                  <a:lnTo>
                    <a:pt x="4135944" y="586235"/>
                  </a:lnTo>
                  <a:lnTo>
                    <a:pt x="4170218" y="615427"/>
                  </a:lnTo>
                  <a:lnTo>
                    <a:pt x="4203959" y="645217"/>
                  </a:lnTo>
                  <a:lnTo>
                    <a:pt x="4237161" y="675596"/>
                  </a:lnTo>
                  <a:lnTo>
                    <a:pt x="4269814" y="706556"/>
                  </a:lnTo>
                  <a:lnTo>
                    <a:pt x="4301911" y="738088"/>
                  </a:lnTo>
                  <a:lnTo>
                    <a:pt x="4333443" y="770185"/>
                  </a:lnTo>
                  <a:lnTo>
                    <a:pt x="4364403" y="802838"/>
                  </a:lnTo>
                  <a:lnTo>
                    <a:pt x="4394782" y="836040"/>
                  </a:lnTo>
                  <a:lnTo>
                    <a:pt x="4424572" y="869781"/>
                  </a:lnTo>
                  <a:lnTo>
                    <a:pt x="4453764" y="904055"/>
                  </a:lnTo>
                  <a:lnTo>
                    <a:pt x="4482352" y="938852"/>
                  </a:lnTo>
                  <a:lnTo>
                    <a:pt x="4510326" y="974165"/>
                  </a:lnTo>
                  <a:lnTo>
                    <a:pt x="4537678" y="1009985"/>
                  </a:lnTo>
                  <a:lnTo>
                    <a:pt x="4564400" y="1046305"/>
                  </a:lnTo>
                  <a:lnTo>
                    <a:pt x="4590485" y="1083115"/>
                  </a:lnTo>
                  <a:lnTo>
                    <a:pt x="4615923" y="1120409"/>
                  </a:lnTo>
                  <a:lnTo>
                    <a:pt x="4640708" y="1158178"/>
                  </a:lnTo>
                  <a:lnTo>
                    <a:pt x="4664829" y="1196413"/>
                  </a:lnTo>
                  <a:lnTo>
                    <a:pt x="4688280" y="1235106"/>
                  </a:lnTo>
                  <a:lnTo>
                    <a:pt x="4711053" y="1274250"/>
                  </a:lnTo>
                  <a:lnTo>
                    <a:pt x="4733138" y="1313836"/>
                  </a:lnTo>
                  <a:lnTo>
                    <a:pt x="4754529" y="1353856"/>
                  </a:lnTo>
                  <a:lnTo>
                    <a:pt x="4775216" y="1394302"/>
                  </a:lnTo>
                  <a:lnTo>
                    <a:pt x="4795192" y="1435166"/>
                  </a:lnTo>
                  <a:lnTo>
                    <a:pt x="4814449" y="1476439"/>
                  </a:lnTo>
                  <a:lnTo>
                    <a:pt x="4832977" y="1518114"/>
                  </a:lnTo>
                  <a:lnTo>
                    <a:pt x="4850770" y="1560182"/>
                  </a:lnTo>
                  <a:lnTo>
                    <a:pt x="4867819" y="1602635"/>
                  </a:lnTo>
                  <a:lnTo>
                    <a:pt x="4884116" y="1645465"/>
                  </a:lnTo>
                  <a:lnTo>
                    <a:pt x="4899653" y="1688663"/>
                  </a:lnTo>
                  <a:lnTo>
                    <a:pt x="4914421" y="1732223"/>
                  </a:lnTo>
                  <a:lnTo>
                    <a:pt x="4928412" y="1776134"/>
                  </a:lnTo>
                  <a:lnTo>
                    <a:pt x="4941619" y="1820390"/>
                  </a:lnTo>
                  <a:lnTo>
                    <a:pt x="4954032" y="1864982"/>
                  </a:lnTo>
                  <a:lnTo>
                    <a:pt x="4965645" y="1909903"/>
                  </a:lnTo>
                  <a:lnTo>
                    <a:pt x="4976449" y="1955143"/>
                  </a:lnTo>
                  <a:lnTo>
                    <a:pt x="4986435" y="2000694"/>
                  </a:lnTo>
                  <a:lnTo>
                    <a:pt x="4995595" y="2046549"/>
                  </a:lnTo>
                  <a:lnTo>
                    <a:pt x="5003922" y="2092700"/>
                  </a:lnTo>
                  <a:lnTo>
                    <a:pt x="5011407" y="2139138"/>
                  </a:lnTo>
                  <a:lnTo>
                    <a:pt x="5018042" y="2185854"/>
                  </a:lnTo>
                  <a:lnTo>
                    <a:pt x="5023818" y="2232842"/>
                  </a:lnTo>
                  <a:lnTo>
                    <a:pt x="5028729" y="2280092"/>
                  </a:lnTo>
                  <a:lnTo>
                    <a:pt x="5032764" y="2327597"/>
                  </a:lnTo>
                  <a:lnTo>
                    <a:pt x="5035918" y="2375349"/>
                  </a:lnTo>
                  <a:lnTo>
                    <a:pt x="5038180" y="2423338"/>
                  </a:lnTo>
                  <a:lnTo>
                    <a:pt x="5039543" y="2471558"/>
                  </a:lnTo>
                  <a:lnTo>
                    <a:pt x="5040000" y="2520000"/>
                  </a:lnTo>
                  <a:lnTo>
                    <a:pt x="5039543" y="2568441"/>
                  </a:lnTo>
                  <a:lnTo>
                    <a:pt x="5038180" y="2616661"/>
                  </a:lnTo>
                  <a:lnTo>
                    <a:pt x="5035918" y="2664650"/>
                  </a:lnTo>
                  <a:lnTo>
                    <a:pt x="5032764" y="2712402"/>
                  </a:lnTo>
                  <a:lnTo>
                    <a:pt x="5028729" y="2759907"/>
                  </a:lnTo>
                  <a:lnTo>
                    <a:pt x="5023818" y="2807157"/>
                  </a:lnTo>
                  <a:lnTo>
                    <a:pt x="5018042" y="2854145"/>
                  </a:lnTo>
                  <a:lnTo>
                    <a:pt x="5011407" y="2900862"/>
                  </a:lnTo>
                  <a:lnTo>
                    <a:pt x="5003922" y="2947299"/>
                  </a:lnTo>
                  <a:lnTo>
                    <a:pt x="4995595" y="2993450"/>
                  </a:lnTo>
                  <a:lnTo>
                    <a:pt x="4986435" y="3039305"/>
                  </a:lnTo>
                  <a:lnTo>
                    <a:pt x="4976449" y="3084857"/>
                  </a:lnTo>
                  <a:lnTo>
                    <a:pt x="4965645" y="3130096"/>
                  </a:lnTo>
                  <a:lnTo>
                    <a:pt x="4954032" y="3175017"/>
                  </a:lnTo>
                  <a:lnTo>
                    <a:pt x="4941619" y="3219609"/>
                  </a:lnTo>
                  <a:lnTo>
                    <a:pt x="4928412" y="3263865"/>
                  </a:lnTo>
                  <a:lnTo>
                    <a:pt x="4914421" y="3307777"/>
                  </a:lnTo>
                  <a:lnTo>
                    <a:pt x="4899653" y="3351336"/>
                  </a:lnTo>
                  <a:lnTo>
                    <a:pt x="4884116" y="3394534"/>
                  </a:lnTo>
                  <a:lnTo>
                    <a:pt x="4867819" y="3437364"/>
                  </a:lnTo>
                  <a:lnTo>
                    <a:pt x="4850770" y="3479817"/>
                  </a:lnTo>
                  <a:lnTo>
                    <a:pt x="4832977" y="3521885"/>
                  </a:lnTo>
                  <a:lnTo>
                    <a:pt x="4814449" y="3563560"/>
                  </a:lnTo>
                  <a:lnTo>
                    <a:pt x="4795192" y="3604833"/>
                  </a:lnTo>
                  <a:lnTo>
                    <a:pt x="4775216" y="3645697"/>
                  </a:lnTo>
                  <a:lnTo>
                    <a:pt x="4754529" y="3686143"/>
                  </a:lnTo>
                  <a:lnTo>
                    <a:pt x="4733138" y="3726163"/>
                  </a:lnTo>
                  <a:lnTo>
                    <a:pt x="4711053" y="3765749"/>
                  </a:lnTo>
                  <a:lnTo>
                    <a:pt x="4688280" y="3804893"/>
                  </a:lnTo>
                  <a:lnTo>
                    <a:pt x="4664829" y="3843586"/>
                  </a:lnTo>
                  <a:lnTo>
                    <a:pt x="4640708" y="3881822"/>
                  </a:lnTo>
                  <a:lnTo>
                    <a:pt x="4615923" y="3919590"/>
                  </a:lnTo>
                  <a:lnTo>
                    <a:pt x="4590485" y="3956884"/>
                  </a:lnTo>
                  <a:lnTo>
                    <a:pt x="4564400" y="3993694"/>
                  </a:lnTo>
                  <a:lnTo>
                    <a:pt x="4537678" y="4030014"/>
                  </a:lnTo>
                  <a:lnTo>
                    <a:pt x="4510326" y="4065834"/>
                  </a:lnTo>
                  <a:lnTo>
                    <a:pt x="4482352" y="4101147"/>
                  </a:lnTo>
                  <a:lnTo>
                    <a:pt x="4453764" y="4135944"/>
                  </a:lnTo>
                  <a:lnTo>
                    <a:pt x="4424572" y="4170218"/>
                  </a:lnTo>
                  <a:lnTo>
                    <a:pt x="4394782" y="4203959"/>
                  </a:lnTo>
                  <a:lnTo>
                    <a:pt x="4364403" y="4237161"/>
                  </a:lnTo>
                  <a:lnTo>
                    <a:pt x="4333443" y="4269814"/>
                  </a:lnTo>
                  <a:lnTo>
                    <a:pt x="4301911" y="4301911"/>
                  </a:lnTo>
                  <a:lnTo>
                    <a:pt x="4269814" y="4333443"/>
                  </a:lnTo>
                  <a:lnTo>
                    <a:pt x="4237161" y="4364403"/>
                  </a:lnTo>
                  <a:lnTo>
                    <a:pt x="4203959" y="4394782"/>
                  </a:lnTo>
                  <a:lnTo>
                    <a:pt x="4170218" y="4424572"/>
                  </a:lnTo>
                  <a:lnTo>
                    <a:pt x="4135944" y="4453764"/>
                  </a:lnTo>
                  <a:lnTo>
                    <a:pt x="4101147" y="4482352"/>
                  </a:lnTo>
                  <a:lnTo>
                    <a:pt x="4065834" y="4510326"/>
                  </a:lnTo>
                  <a:lnTo>
                    <a:pt x="4030014" y="4537678"/>
                  </a:lnTo>
                  <a:lnTo>
                    <a:pt x="3993694" y="4564400"/>
                  </a:lnTo>
                  <a:lnTo>
                    <a:pt x="3956884" y="4590485"/>
                  </a:lnTo>
                  <a:lnTo>
                    <a:pt x="3919590" y="4615923"/>
                  </a:lnTo>
                  <a:lnTo>
                    <a:pt x="3881822" y="4640708"/>
                  </a:lnTo>
                  <a:lnTo>
                    <a:pt x="3843586" y="4664829"/>
                  </a:lnTo>
                  <a:lnTo>
                    <a:pt x="3804893" y="4688280"/>
                  </a:lnTo>
                  <a:lnTo>
                    <a:pt x="3765749" y="4711053"/>
                  </a:lnTo>
                  <a:lnTo>
                    <a:pt x="3726163" y="4733138"/>
                  </a:lnTo>
                  <a:lnTo>
                    <a:pt x="3686143" y="4754529"/>
                  </a:lnTo>
                  <a:lnTo>
                    <a:pt x="3645697" y="4775216"/>
                  </a:lnTo>
                  <a:lnTo>
                    <a:pt x="3604833" y="4795192"/>
                  </a:lnTo>
                  <a:lnTo>
                    <a:pt x="3563560" y="4814449"/>
                  </a:lnTo>
                  <a:lnTo>
                    <a:pt x="3521885" y="4832977"/>
                  </a:lnTo>
                  <a:lnTo>
                    <a:pt x="3479817" y="4850770"/>
                  </a:lnTo>
                  <a:lnTo>
                    <a:pt x="3437364" y="4867819"/>
                  </a:lnTo>
                  <a:lnTo>
                    <a:pt x="3394534" y="4884116"/>
                  </a:lnTo>
                  <a:lnTo>
                    <a:pt x="3351336" y="4899653"/>
                  </a:lnTo>
                  <a:lnTo>
                    <a:pt x="3307777" y="4914421"/>
                  </a:lnTo>
                  <a:lnTo>
                    <a:pt x="3263865" y="4928412"/>
                  </a:lnTo>
                  <a:lnTo>
                    <a:pt x="3219609" y="4941619"/>
                  </a:lnTo>
                  <a:lnTo>
                    <a:pt x="3175017" y="4954032"/>
                  </a:lnTo>
                  <a:lnTo>
                    <a:pt x="3130096" y="4965645"/>
                  </a:lnTo>
                  <a:lnTo>
                    <a:pt x="3084857" y="4976449"/>
                  </a:lnTo>
                  <a:lnTo>
                    <a:pt x="3039305" y="4986435"/>
                  </a:lnTo>
                  <a:lnTo>
                    <a:pt x="2993450" y="4995595"/>
                  </a:lnTo>
                  <a:lnTo>
                    <a:pt x="2947299" y="5003922"/>
                  </a:lnTo>
                  <a:lnTo>
                    <a:pt x="2900862" y="5011407"/>
                  </a:lnTo>
                  <a:lnTo>
                    <a:pt x="2854145" y="5018042"/>
                  </a:lnTo>
                  <a:lnTo>
                    <a:pt x="2807157" y="5023818"/>
                  </a:lnTo>
                  <a:lnTo>
                    <a:pt x="2759907" y="5028729"/>
                  </a:lnTo>
                  <a:lnTo>
                    <a:pt x="2712402" y="5032764"/>
                  </a:lnTo>
                  <a:lnTo>
                    <a:pt x="2664650" y="5035918"/>
                  </a:lnTo>
                  <a:lnTo>
                    <a:pt x="2616661" y="5038180"/>
                  </a:lnTo>
                  <a:lnTo>
                    <a:pt x="2568441" y="5039543"/>
                  </a:lnTo>
                  <a:lnTo>
                    <a:pt x="2520000" y="5040000"/>
                  </a:lnTo>
                  <a:lnTo>
                    <a:pt x="2471558" y="5039543"/>
                  </a:lnTo>
                  <a:lnTo>
                    <a:pt x="2423338" y="5038180"/>
                  </a:lnTo>
                  <a:lnTo>
                    <a:pt x="2375349" y="5035918"/>
                  </a:lnTo>
                  <a:lnTo>
                    <a:pt x="2327597" y="5032764"/>
                  </a:lnTo>
                  <a:lnTo>
                    <a:pt x="2280092" y="5028729"/>
                  </a:lnTo>
                  <a:lnTo>
                    <a:pt x="2232842" y="5023818"/>
                  </a:lnTo>
                  <a:lnTo>
                    <a:pt x="2185854" y="5018042"/>
                  </a:lnTo>
                  <a:lnTo>
                    <a:pt x="2139138" y="5011407"/>
                  </a:lnTo>
                  <a:lnTo>
                    <a:pt x="2092700" y="5003922"/>
                  </a:lnTo>
                  <a:lnTo>
                    <a:pt x="2046549" y="4995595"/>
                  </a:lnTo>
                  <a:lnTo>
                    <a:pt x="2000694" y="4986435"/>
                  </a:lnTo>
                  <a:lnTo>
                    <a:pt x="1955143" y="4976449"/>
                  </a:lnTo>
                  <a:lnTo>
                    <a:pt x="1909903" y="4965645"/>
                  </a:lnTo>
                  <a:lnTo>
                    <a:pt x="1864982" y="4954032"/>
                  </a:lnTo>
                  <a:lnTo>
                    <a:pt x="1820390" y="4941619"/>
                  </a:lnTo>
                  <a:lnTo>
                    <a:pt x="1776134" y="4928412"/>
                  </a:lnTo>
                  <a:lnTo>
                    <a:pt x="1732223" y="4914421"/>
                  </a:lnTo>
                  <a:lnTo>
                    <a:pt x="1688663" y="4899653"/>
                  </a:lnTo>
                  <a:lnTo>
                    <a:pt x="1645465" y="4884116"/>
                  </a:lnTo>
                  <a:lnTo>
                    <a:pt x="1602635" y="4867819"/>
                  </a:lnTo>
                  <a:lnTo>
                    <a:pt x="1560182" y="4850770"/>
                  </a:lnTo>
                  <a:lnTo>
                    <a:pt x="1518114" y="4832977"/>
                  </a:lnTo>
                  <a:lnTo>
                    <a:pt x="1476439" y="4814449"/>
                  </a:lnTo>
                  <a:lnTo>
                    <a:pt x="1435166" y="4795192"/>
                  </a:lnTo>
                  <a:lnTo>
                    <a:pt x="1394302" y="4775216"/>
                  </a:lnTo>
                  <a:lnTo>
                    <a:pt x="1353856" y="4754529"/>
                  </a:lnTo>
                  <a:lnTo>
                    <a:pt x="1313836" y="4733138"/>
                  </a:lnTo>
                  <a:lnTo>
                    <a:pt x="1274250" y="4711053"/>
                  </a:lnTo>
                  <a:lnTo>
                    <a:pt x="1235106" y="4688280"/>
                  </a:lnTo>
                  <a:lnTo>
                    <a:pt x="1196413" y="4664829"/>
                  </a:lnTo>
                  <a:lnTo>
                    <a:pt x="1158178" y="4640708"/>
                  </a:lnTo>
                  <a:lnTo>
                    <a:pt x="1120409" y="4615923"/>
                  </a:lnTo>
                  <a:lnTo>
                    <a:pt x="1083115" y="4590485"/>
                  </a:lnTo>
                  <a:lnTo>
                    <a:pt x="1046305" y="4564400"/>
                  </a:lnTo>
                  <a:lnTo>
                    <a:pt x="1009985" y="4537678"/>
                  </a:lnTo>
                  <a:lnTo>
                    <a:pt x="974165" y="4510326"/>
                  </a:lnTo>
                  <a:lnTo>
                    <a:pt x="938852" y="4482352"/>
                  </a:lnTo>
                  <a:lnTo>
                    <a:pt x="904055" y="4453764"/>
                  </a:lnTo>
                  <a:lnTo>
                    <a:pt x="869781" y="4424572"/>
                  </a:lnTo>
                  <a:lnTo>
                    <a:pt x="836040" y="4394782"/>
                  </a:lnTo>
                  <a:lnTo>
                    <a:pt x="802838" y="4364403"/>
                  </a:lnTo>
                  <a:lnTo>
                    <a:pt x="770185" y="4333443"/>
                  </a:lnTo>
                  <a:lnTo>
                    <a:pt x="738088" y="4301911"/>
                  </a:lnTo>
                  <a:lnTo>
                    <a:pt x="706556" y="4269814"/>
                  </a:lnTo>
                  <a:lnTo>
                    <a:pt x="675596" y="4237161"/>
                  </a:lnTo>
                  <a:lnTo>
                    <a:pt x="645217" y="4203959"/>
                  </a:lnTo>
                  <a:lnTo>
                    <a:pt x="615427" y="4170218"/>
                  </a:lnTo>
                  <a:lnTo>
                    <a:pt x="586235" y="4135944"/>
                  </a:lnTo>
                  <a:lnTo>
                    <a:pt x="557647" y="4101147"/>
                  </a:lnTo>
                  <a:lnTo>
                    <a:pt x="529673" y="4065834"/>
                  </a:lnTo>
                  <a:lnTo>
                    <a:pt x="502321" y="4030014"/>
                  </a:lnTo>
                  <a:lnTo>
                    <a:pt x="475599" y="3993694"/>
                  </a:lnTo>
                  <a:lnTo>
                    <a:pt x="449514" y="3956884"/>
                  </a:lnTo>
                  <a:lnTo>
                    <a:pt x="424076" y="3919590"/>
                  </a:lnTo>
                  <a:lnTo>
                    <a:pt x="399292" y="3881822"/>
                  </a:lnTo>
                  <a:lnTo>
                    <a:pt x="375170" y="3843586"/>
                  </a:lnTo>
                  <a:lnTo>
                    <a:pt x="351719" y="3804893"/>
                  </a:lnTo>
                  <a:lnTo>
                    <a:pt x="328946" y="3765749"/>
                  </a:lnTo>
                  <a:lnTo>
                    <a:pt x="306861" y="3726163"/>
                  </a:lnTo>
                  <a:lnTo>
                    <a:pt x="285470" y="3686143"/>
                  </a:lnTo>
                  <a:lnTo>
                    <a:pt x="264783" y="3645697"/>
                  </a:lnTo>
                  <a:lnTo>
                    <a:pt x="244807" y="3604833"/>
                  </a:lnTo>
                  <a:lnTo>
                    <a:pt x="225550" y="3563560"/>
                  </a:lnTo>
                  <a:lnTo>
                    <a:pt x="207022" y="3521885"/>
                  </a:lnTo>
                  <a:lnTo>
                    <a:pt x="189229" y="3479817"/>
                  </a:lnTo>
                  <a:lnTo>
                    <a:pt x="172180" y="3437364"/>
                  </a:lnTo>
                  <a:lnTo>
                    <a:pt x="155883" y="3394534"/>
                  </a:lnTo>
                  <a:lnTo>
                    <a:pt x="140346" y="3351336"/>
                  </a:lnTo>
                  <a:lnTo>
                    <a:pt x="125578" y="3307777"/>
                  </a:lnTo>
                  <a:lnTo>
                    <a:pt x="111587" y="3263865"/>
                  </a:lnTo>
                  <a:lnTo>
                    <a:pt x="98380" y="3219609"/>
                  </a:lnTo>
                  <a:lnTo>
                    <a:pt x="85967" y="3175017"/>
                  </a:lnTo>
                  <a:lnTo>
                    <a:pt x="74354" y="3130096"/>
                  </a:lnTo>
                  <a:lnTo>
                    <a:pt x="63551" y="3084857"/>
                  </a:lnTo>
                  <a:lnTo>
                    <a:pt x="53565" y="3039305"/>
                  </a:lnTo>
                  <a:lnTo>
                    <a:pt x="44404" y="2993450"/>
                  </a:lnTo>
                  <a:lnTo>
                    <a:pt x="36077" y="2947299"/>
                  </a:lnTo>
                  <a:lnTo>
                    <a:pt x="28592" y="2900862"/>
                  </a:lnTo>
                  <a:lnTo>
                    <a:pt x="21958" y="2854145"/>
                  </a:lnTo>
                  <a:lnTo>
                    <a:pt x="16181" y="2807157"/>
                  </a:lnTo>
                  <a:lnTo>
                    <a:pt x="11271" y="2759907"/>
                  </a:lnTo>
                  <a:lnTo>
                    <a:pt x="7235" y="2712402"/>
                  </a:lnTo>
                  <a:lnTo>
                    <a:pt x="4082" y="2664650"/>
                  </a:lnTo>
                  <a:lnTo>
                    <a:pt x="1819" y="2616661"/>
                  </a:lnTo>
                  <a:lnTo>
                    <a:pt x="456" y="2568441"/>
                  </a:lnTo>
                  <a:lnTo>
                    <a:pt x="0" y="2520000"/>
                  </a:lnTo>
                  <a:lnTo>
                    <a:pt x="456" y="2471558"/>
                  </a:lnTo>
                  <a:lnTo>
                    <a:pt x="1819" y="2423338"/>
                  </a:lnTo>
                  <a:lnTo>
                    <a:pt x="4082" y="2375349"/>
                  </a:lnTo>
                  <a:lnTo>
                    <a:pt x="7235" y="2327597"/>
                  </a:lnTo>
                  <a:lnTo>
                    <a:pt x="11271" y="2280092"/>
                  </a:lnTo>
                  <a:lnTo>
                    <a:pt x="16181" y="2232842"/>
                  </a:lnTo>
                  <a:lnTo>
                    <a:pt x="21958" y="2185854"/>
                  </a:lnTo>
                  <a:lnTo>
                    <a:pt x="28592" y="2139138"/>
                  </a:lnTo>
                  <a:lnTo>
                    <a:pt x="36077" y="2092700"/>
                  </a:lnTo>
                  <a:lnTo>
                    <a:pt x="44404" y="2046549"/>
                  </a:lnTo>
                  <a:lnTo>
                    <a:pt x="53565" y="2000694"/>
                  </a:lnTo>
                  <a:lnTo>
                    <a:pt x="63551" y="1955143"/>
                  </a:lnTo>
                  <a:lnTo>
                    <a:pt x="74354" y="1909903"/>
                  </a:lnTo>
                  <a:lnTo>
                    <a:pt x="85967" y="1864982"/>
                  </a:lnTo>
                  <a:lnTo>
                    <a:pt x="98380" y="1820390"/>
                  </a:lnTo>
                  <a:lnTo>
                    <a:pt x="111587" y="1776134"/>
                  </a:lnTo>
                  <a:lnTo>
                    <a:pt x="125578" y="1732223"/>
                  </a:lnTo>
                  <a:lnTo>
                    <a:pt x="140346" y="1688663"/>
                  </a:lnTo>
                  <a:lnTo>
                    <a:pt x="155883" y="1645465"/>
                  </a:lnTo>
                  <a:lnTo>
                    <a:pt x="172180" y="1602635"/>
                  </a:lnTo>
                  <a:lnTo>
                    <a:pt x="189229" y="1560182"/>
                  </a:lnTo>
                  <a:lnTo>
                    <a:pt x="207022" y="1518114"/>
                  </a:lnTo>
                  <a:lnTo>
                    <a:pt x="225550" y="1476439"/>
                  </a:lnTo>
                  <a:lnTo>
                    <a:pt x="244807" y="1435166"/>
                  </a:lnTo>
                  <a:lnTo>
                    <a:pt x="264783" y="1394302"/>
                  </a:lnTo>
                  <a:lnTo>
                    <a:pt x="285470" y="1353856"/>
                  </a:lnTo>
                  <a:lnTo>
                    <a:pt x="306861" y="1313836"/>
                  </a:lnTo>
                  <a:lnTo>
                    <a:pt x="328946" y="1274250"/>
                  </a:lnTo>
                  <a:lnTo>
                    <a:pt x="351719" y="1235106"/>
                  </a:lnTo>
                  <a:lnTo>
                    <a:pt x="375170" y="1196413"/>
                  </a:lnTo>
                  <a:lnTo>
                    <a:pt x="399292" y="1158178"/>
                  </a:lnTo>
                  <a:lnTo>
                    <a:pt x="424076" y="1120409"/>
                  </a:lnTo>
                  <a:lnTo>
                    <a:pt x="449514" y="1083115"/>
                  </a:lnTo>
                  <a:lnTo>
                    <a:pt x="475599" y="1046305"/>
                  </a:lnTo>
                  <a:lnTo>
                    <a:pt x="502321" y="1009985"/>
                  </a:lnTo>
                  <a:lnTo>
                    <a:pt x="529673" y="974165"/>
                  </a:lnTo>
                  <a:lnTo>
                    <a:pt x="557647" y="938852"/>
                  </a:lnTo>
                  <a:lnTo>
                    <a:pt x="586235" y="904055"/>
                  </a:lnTo>
                  <a:lnTo>
                    <a:pt x="615427" y="869781"/>
                  </a:lnTo>
                  <a:lnTo>
                    <a:pt x="645217" y="836040"/>
                  </a:lnTo>
                  <a:lnTo>
                    <a:pt x="675596" y="802838"/>
                  </a:lnTo>
                  <a:lnTo>
                    <a:pt x="706556" y="770185"/>
                  </a:lnTo>
                  <a:lnTo>
                    <a:pt x="738088" y="738088"/>
                  </a:lnTo>
                  <a:lnTo>
                    <a:pt x="770185" y="706556"/>
                  </a:lnTo>
                  <a:lnTo>
                    <a:pt x="802838" y="675596"/>
                  </a:lnTo>
                  <a:lnTo>
                    <a:pt x="836040" y="645217"/>
                  </a:lnTo>
                  <a:lnTo>
                    <a:pt x="869781" y="615427"/>
                  </a:lnTo>
                  <a:lnTo>
                    <a:pt x="904055" y="586235"/>
                  </a:lnTo>
                  <a:lnTo>
                    <a:pt x="938852" y="557647"/>
                  </a:lnTo>
                  <a:lnTo>
                    <a:pt x="974165" y="529673"/>
                  </a:lnTo>
                  <a:lnTo>
                    <a:pt x="1009985" y="502321"/>
                  </a:lnTo>
                  <a:lnTo>
                    <a:pt x="1046305" y="475599"/>
                  </a:lnTo>
                  <a:lnTo>
                    <a:pt x="1083115" y="449514"/>
                  </a:lnTo>
                  <a:lnTo>
                    <a:pt x="1120409" y="424076"/>
                  </a:lnTo>
                  <a:lnTo>
                    <a:pt x="1158178" y="399292"/>
                  </a:lnTo>
                  <a:lnTo>
                    <a:pt x="1196413" y="375170"/>
                  </a:lnTo>
                  <a:lnTo>
                    <a:pt x="1235106" y="351719"/>
                  </a:lnTo>
                  <a:lnTo>
                    <a:pt x="1274250" y="328946"/>
                  </a:lnTo>
                  <a:lnTo>
                    <a:pt x="1313836" y="306861"/>
                  </a:lnTo>
                  <a:lnTo>
                    <a:pt x="1353856" y="285470"/>
                  </a:lnTo>
                  <a:lnTo>
                    <a:pt x="1394302" y="264783"/>
                  </a:lnTo>
                  <a:lnTo>
                    <a:pt x="1435166" y="244807"/>
                  </a:lnTo>
                  <a:lnTo>
                    <a:pt x="1476439" y="225550"/>
                  </a:lnTo>
                  <a:lnTo>
                    <a:pt x="1518114" y="207022"/>
                  </a:lnTo>
                  <a:lnTo>
                    <a:pt x="1560182" y="189229"/>
                  </a:lnTo>
                  <a:lnTo>
                    <a:pt x="1602635" y="172180"/>
                  </a:lnTo>
                  <a:lnTo>
                    <a:pt x="1645465" y="155883"/>
                  </a:lnTo>
                  <a:lnTo>
                    <a:pt x="1688663" y="140346"/>
                  </a:lnTo>
                  <a:lnTo>
                    <a:pt x="1732223" y="125578"/>
                  </a:lnTo>
                  <a:lnTo>
                    <a:pt x="1776134" y="111587"/>
                  </a:lnTo>
                  <a:lnTo>
                    <a:pt x="1820390" y="98380"/>
                  </a:lnTo>
                  <a:lnTo>
                    <a:pt x="1864982" y="85967"/>
                  </a:lnTo>
                  <a:lnTo>
                    <a:pt x="1909903" y="74354"/>
                  </a:lnTo>
                  <a:lnTo>
                    <a:pt x="1955143" y="63551"/>
                  </a:lnTo>
                  <a:lnTo>
                    <a:pt x="2000694" y="53565"/>
                  </a:lnTo>
                  <a:lnTo>
                    <a:pt x="2046549" y="44404"/>
                  </a:lnTo>
                  <a:lnTo>
                    <a:pt x="2092700" y="36077"/>
                  </a:lnTo>
                  <a:lnTo>
                    <a:pt x="2139138" y="28592"/>
                  </a:lnTo>
                  <a:lnTo>
                    <a:pt x="2185854" y="21958"/>
                  </a:lnTo>
                  <a:lnTo>
                    <a:pt x="2232842" y="16181"/>
                  </a:lnTo>
                  <a:lnTo>
                    <a:pt x="2280092" y="11271"/>
                  </a:lnTo>
                  <a:lnTo>
                    <a:pt x="2327597" y="7235"/>
                  </a:lnTo>
                  <a:lnTo>
                    <a:pt x="2375349" y="4082"/>
                  </a:lnTo>
                  <a:lnTo>
                    <a:pt x="2423338" y="1819"/>
                  </a:lnTo>
                  <a:lnTo>
                    <a:pt x="2471558" y="456"/>
                  </a:lnTo>
                  <a:lnTo>
                    <a:pt x="2520000" y="0"/>
                  </a:lnTo>
                  <a:close/>
                </a:path>
                <a:path w="5039995" h="5039995">
                  <a:moveTo>
                    <a:pt x="2520000" y="540000"/>
                  </a:moveTo>
                  <a:lnTo>
                    <a:pt x="2568107" y="540573"/>
                  </a:lnTo>
                  <a:lnTo>
                    <a:pt x="2615933" y="542283"/>
                  </a:lnTo>
                  <a:lnTo>
                    <a:pt x="2663464" y="545118"/>
                  </a:lnTo>
                  <a:lnTo>
                    <a:pt x="2710688" y="549064"/>
                  </a:lnTo>
                  <a:lnTo>
                    <a:pt x="2757591" y="554108"/>
                  </a:lnTo>
                  <a:lnTo>
                    <a:pt x="2804160" y="560238"/>
                  </a:lnTo>
                  <a:lnTo>
                    <a:pt x="2850384" y="567440"/>
                  </a:lnTo>
                  <a:lnTo>
                    <a:pt x="2896247" y="575702"/>
                  </a:lnTo>
                  <a:lnTo>
                    <a:pt x="2941739" y="585010"/>
                  </a:lnTo>
                  <a:lnTo>
                    <a:pt x="2986845" y="595352"/>
                  </a:lnTo>
                  <a:lnTo>
                    <a:pt x="3031552" y="606715"/>
                  </a:lnTo>
                  <a:lnTo>
                    <a:pt x="3075849" y="619085"/>
                  </a:lnTo>
                  <a:lnTo>
                    <a:pt x="3119721" y="632450"/>
                  </a:lnTo>
                  <a:lnTo>
                    <a:pt x="3163156" y="646797"/>
                  </a:lnTo>
                  <a:lnTo>
                    <a:pt x="3206140" y="662112"/>
                  </a:lnTo>
                  <a:lnTo>
                    <a:pt x="3248662" y="678383"/>
                  </a:lnTo>
                  <a:lnTo>
                    <a:pt x="3290707" y="695597"/>
                  </a:lnTo>
                  <a:lnTo>
                    <a:pt x="3332264" y="713741"/>
                  </a:lnTo>
                  <a:lnTo>
                    <a:pt x="3373318" y="732802"/>
                  </a:lnTo>
                  <a:lnTo>
                    <a:pt x="3413857" y="752767"/>
                  </a:lnTo>
                  <a:lnTo>
                    <a:pt x="3453869" y="773622"/>
                  </a:lnTo>
                  <a:lnTo>
                    <a:pt x="3493339" y="795356"/>
                  </a:lnTo>
                  <a:lnTo>
                    <a:pt x="3532256" y="817955"/>
                  </a:lnTo>
                  <a:lnTo>
                    <a:pt x="3570606" y="841406"/>
                  </a:lnTo>
                  <a:lnTo>
                    <a:pt x="3608375" y="865696"/>
                  </a:lnTo>
                  <a:lnTo>
                    <a:pt x="3645553" y="890812"/>
                  </a:lnTo>
                  <a:lnTo>
                    <a:pt x="3682124" y="916741"/>
                  </a:lnTo>
                  <a:lnTo>
                    <a:pt x="3718076" y="943471"/>
                  </a:lnTo>
                  <a:lnTo>
                    <a:pt x="3753397" y="970987"/>
                  </a:lnTo>
                  <a:lnTo>
                    <a:pt x="3788074" y="999279"/>
                  </a:lnTo>
                  <a:lnTo>
                    <a:pt x="3822092" y="1028331"/>
                  </a:lnTo>
                  <a:lnTo>
                    <a:pt x="3855440" y="1058132"/>
                  </a:lnTo>
                  <a:lnTo>
                    <a:pt x="3888105" y="1088668"/>
                  </a:lnTo>
                  <a:lnTo>
                    <a:pt x="3920073" y="1119926"/>
                  </a:lnTo>
                  <a:lnTo>
                    <a:pt x="3951332" y="1151895"/>
                  </a:lnTo>
                  <a:lnTo>
                    <a:pt x="3981868" y="1184559"/>
                  </a:lnTo>
                  <a:lnTo>
                    <a:pt x="4011669" y="1217907"/>
                  </a:lnTo>
                  <a:lnTo>
                    <a:pt x="4040721" y="1251926"/>
                  </a:lnTo>
                  <a:lnTo>
                    <a:pt x="4069012" y="1286602"/>
                  </a:lnTo>
                  <a:lnTo>
                    <a:pt x="4096529" y="1321923"/>
                  </a:lnTo>
                  <a:lnTo>
                    <a:pt x="4123258" y="1357876"/>
                  </a:lnTo>
                  <a:lnTo>
                    <a:pt x="4149188" y="1394447"/>
                  </a:lnTo>
                  <a:lnTo>
                    <a:pt x="4174304" y="1431624"/>
                  </a:lnTo>
                  <a:lnTo>
                    <a:pt x="4198594" y="1469394"/>
                  </a:lnTo>
                  <a:lnTo>
                    <a:pt x="4222044" y="1507744"/>
                  </a:lnTo>
                  <a:lnTo>
                    <a:pt x="4244643" y="1546660"/>
                  </a:lnTo>
                  <a:lnTo>
                    <a:pt x="4266377" y="1586131"/>
                  </a:lnTo>
                  <a:lnTo>
                    <a:pt x="4287233" y="1626142"/>
                  </a:lnTo>
                  <a:lnTo>
                    <a:pt x="4307197" y="1666682"/>
                  </a:lnTo>
                  <a:lnTo>
                    <a:pt x="4326258" y="1707736"/>
                  </a:lnTo>
                  <a:lnTo>
                    <a:pt x="4344402" y="1749292"/>
                  </a:lnTo>
                  <a:lnTo>
                    <a:pt x="4361616" y="1791338"/>
                  </a:lnTo>
                  <a:lnTo>
                    <a:pt x="4377887" y="1833859"/>
                  </a:lnTo>
                  <a:lnTo>
                    <a:pt x="4393203" y="1876844"/>
                  </a:lnTo>
                  <a:lnTo>
                    <a:pt x="4407549" y="1920279"/>
                  </a:lnTo>
                  <a:lnTo>
                    <a:pt x="4420914" y="1964151"/>
                  </a:lnTo>
                  <a:lnTo>
                    <a:pt x="4433284" y="2008447"/>
                  </a:lnTo>
                  <a:lnTo>
                    <a:pt x="4444647" y="2053155"/>
                  </a:lnTo>
                  <a:lnTo>
                    <a:pt x="4454989" y="2098261"/>
                  </a:lnTo>
                  <a:lnTo>
                    <a:pt x="4464297" y="2143752"/>
                  </a:lnTo>
                  <a:lnTo>
                    <a:pt x="4472559" y="2189616"/>
                  </a:lnTo>
                  <a:lnTo>
                    <a:pt x="4479761" y="2235839"/>
                  </a:lnTo>
                  <a:lnTo>
                    <a:pt x="4485891" y="2282409"/>
                  </a:lnTo>
                  <a:lnTo>
                    <a:pt x="4490936" y="2329312"/>
                  </a:lnTo>
                  <a:lnTo>
                    <a:pt x="4494882" y="2376535"/>
                  </a:lnTo>
                  <a:lnTo>
                    <a:pt x="4497716" y="2424066"/>
                  </a:lnTo>
                  <a:lnTo>
                    <a:pt x="4499426" y="2471892"/>
                  </a:lnTo>
                  <a:lnTo>
                    <a:pt x="4499999" y="2520000"/>
                  </a:lnTo>
                  <a:lnTo>
                    <a:pt x="4499426" y="2568107"/>
                  </a:lnTo>
                  <a:lnTo>
                    <a:pt x="4497716" y="2615933"/>
                  </a:lnTo>
                  <a:lnTo>
                    <a:pt x="4494882" y="2663464"/>
                  </a:lnTo>
                  <a:lnTo>
                    <a:pt x="4490936" y="2710687"/>
                  </a:lnTo>
                  <a:lnTo>
                    <a:pt x="4485891" y="2757591"/>
                  </a:lnTo>
                  <a:lnTo>
                    <a:pt x="4479761" y="2804160"/>
                  </a:lnTo>
                  <a:lnTo>
                    <a:pt x="4472559" y="2850383"/>
                  </a:lnTo>
                  <a:lnTo>
                    <a:pt x="4464297" y="2896247"/>
                  </a:lnTo>
                  <a:lnTo>
                    <a:pt x="4454989" y="2941738"/>
                  </a:lnTo>
                  <a:lnTo>
                    <a:pt x="4444647" y="2986844"/>
                  </a:lnTo>
                  <a:lnTo>
                    <a:pt x="4433284" y="3031552"/>
                  </a:lnTo>
                  <a:lnTo>
                    <a:pt x="4420914" y="3075848"/>
                  </a:lnTo>
                  <a:lnTo>
                    <a:pt x="4407549" y="3119720"/>
                  </a:lnTo>
                  <a:lnTo>
                    <a:pt x="4393203" y="3163155"/>
                  </a:lnTo>
                  <a:lnTo>
                    <a:pt x="4377887" y="3206140"/>
                  </a:lnTo>
                  <a:lnTo>
                    <a:pt x="4361616" y="3248661"/>
                  </a:lnTo>
                  <a:lnTo>
                    <a:pt x="4344402" y="3290707"/>
                  </a:lnTo>
                  <a:lnTo>
                    <a:pt x="4326258" y="3332263"/>
                  </a:lnTo>
                  <a:lnTo>
                    <a:pt x="4307197" y="3373318"/>
                  </a:lnTo>
                  <a:lnTo>
                    <a:pt x="4287233" y="3413857"/>
                  </a:lnTo>
                  <a:lnTo>
                    <a:pt x="4266377" y="3453868"/>
                  </a:lnTo>
                  <a:lnTo>
                    <a:pt x="4244643" y="3493339"/>
                  </a:lnTo>
                  <a:lnTo>
                    <a:pt x="4222044" y="3532255"/>
                  </a:lnTo>
                  <a:lnTo>
                    <a:pt x="4198594" y="3570605"/>
                  </a:lnTo>
                  <a:lnTo>
                    <a:pt x="4174304" y="3608375"/>
                  </a:lnTo>
                  <a:lnTo>
                    <a:pt x="4149188" y="3645552"/>
                  </a:lnTo>
                  <a:lnTo>
                    <a:pt x="4123258" y="3682123"/>
                  </a:lnTo>
                  <a:lnTo>
                    <a:pt x="4096529" y="3718076"/>
                  </a:lnTo>
                  <a:lnTo>
                    <a:pt x="4069012" y="3753397"/>
                  </a:lnTo>
                  <a:lnTo>
                    <a:pt x="4040721" y="3788073"/>
                  </a:lnTo>
                  <a:lnTo>
                    <a:pt x="4011669" y="3822092"/>
                  </a:lnTo>
                  <a:lnTo>
                    <a:pt x="3981868" y="3855440"/>
                  </a:lnTo>
                  <a:lnTo>
                    <a:pt x="3951332" y="3888105"/>
                  </a:lnTo>
                  <a:lnTo>
                    <a:pt x="3920073" y="3920073"/>
                  </a:lnTo>
                  <a:lnTo>
                    <a:pt x="3888105" y="3951331"/>
                  </a:lnTo>
                  <a:lnTo>
                    <a:pt x="3855440" y="3981867"/>
                  </a:lnTo>
                  <a:lnTo>
                    <a:pt x="3822092" y="4011668"/>
                  </a:lnTo>
                  <a:lnTo>
                    <a:pt x="3788074" y="4040721"/>
                  </a:lnTo>
                  <a:lnTo>
                    <a:pt x="3753397" y="4069012"/>
                  </a:lnTo>
                  <a:lnTo>
                    <a:pt x="3718076" y="4096528"/>
                  </a:lnTo>
                  <a:lnTo>
                    <a:pt x="3682124" y="4123258"/>
                  </a:lnTo>
                  <a:lnTo>
                    <a:pt x="3645553" y="4149187"/>
                  </a:lnTo>
                  <a:lnTo>
                    <a:pt x="3608375" y="4174303"/>
                  </a:lnTo>
                  <a:lnTo>
                    <a:pt x="3570606" y="4198593"/>
                  </a:lnTo>
                  <a:lnTo>
                    <a:pt x="3532256" y="4222044"/>
                  </a:lnTo>
                  <a:lnTo>
                    <a:pt x="3493339" y="4244643"/>
                  </a:lnTo>
                  <a:lnTo>
                    <a:pt x="3453869" y="4266377"/>
                  </a:lnTo>
                  <a:lnTo>
                    <a:pt x="3413857" y="4287232"/>
                  </a:lnTo>
                  <a:lnTo>
                    <a:pt x="3373318" y="4307197"/>
                  </a:lnTo>
                  <a:lnTo>
                    <a:pt x="3332264" y="4326258"/>
                  </a:lnTo>
                  <a:lnTo>
                    <a:pt x="3290707" y="4344402"/>
                  </a:lnTo>
                  <a:lnTo>
                    <a:pt x="3248662" y="4361616"/>
                  </a:lnTo>
                  <a:lnTo>
                    <a:pt x="3206140" y="4377887"/>
                  </a:lnTo>
                  <a:lnTo>
                    <a:pt x="3163156" y="4393202"/>
                  </a:lnTo>
                  <a:lnTo>
                    <a:pt x="3119721" y="4407549"/>
                  </a:lnTo>
                  <a:lnTo>
                    <a:pt x="3075849" y="4420914"/>
                  </a:lnTo>
                  <a:lnTo>
                    <a:pt x="3031552" y="4433284"/>
                  </a:lnTo>
                  <a:lnTo>
                    <a:pt x="2986845" y="4444647"/>
                  </a:lnTo>
                  <a:lnTo>
                    <a:pt x="2941739" y="4454989"/>
                  </a:lnTo>
                  <a:lnTo>
                    <a:pt x="2896247" y="4464297"/>
                  </a:lnTo>
                  <a:lnTo>
                    <a:pt x="2850384" y="4472559"/>
                  </a:lnTo>
                  <a:lnTo>
                    <a:pt x="2804160" y="4479761"/>
                  </a:lnTo>
                  <a:lnTo>
                    <a:pt x="2757591" y="4485891"/>
                  </a:lnTo>
                  <a:lnTo>
                    <a:pt x="2710688" y="4490936"/>
                  </a:lnTo>
                  <a:lnTo>
                    <a:pt x="2663464" y="4494882"/>
                  </a:lnTo>
                  <a:lnTo>
                    <a:pt x="2615933" y="4497716"/>
                  </a:lnTo>
                  <a:lnTo>
                    <a:pt x="2568107" y="4499426"/>
                  </a:lnTo>
                  <a:lnTo>
                    <a:pt x="2520000" y="4499999"/>
                  </a:lnTo>
                  <a:lnTo>
                    <a:pt x="2471892" y="4499426"/>
                  </a:lnTo>
                  <a:lnTo>
                    <a:pt x="2424066" y="4497716"/>
                  </a:lnTo>
                  <a:lnTo>
                    <a:pt x="2376535" y="4494882"/>
                  </a:lnTo>
                  <a:lnTo>
                    <a:pt x="2329312" y="4490936"/>
                  </a:lnTo>
                  <a:lnTo>
                    <a:pt x="2282409" y="4485891"/>
                  </a:lnTo>
                  <a:lnTo>
                    <a:pt x="2235839" y="4479761"/>
                  </a:lnTo>
                  <a:lnTo>
                    <a:pt x="2189616" y="4472559"/>
                  </a:lnTo>
                  <a:lnTo>
                    <a:pt x="2143752" y="4464297"/>
                  </a:lnTo>
                  <a:lnTo>
                    <a:pt x="2098261" y="4454989"/>
                  </a:lnTo>
                  <a:lnTo>
                    <a:pt x="2053155" y="4444647"/>
                  </a:lnTo>
                  <a:lnTo>
                    <a:pt x="2008447" y="4433284"/>
                  </a:lnTo>
                  <a:lnTo>
                    <a:pt x="1964151" y="4420914"/>
                  </a:lnTo>
                  <a:lnTo>
                    <a:pt x="1920279" y="4407549"/>
                  </a:lnTo>
                  <a:lnTo>
                    <a:pt x="1876844" y="4393202"/>
                  </a:lnTo>
                  <a:lnTo>
                    <a:pt x="1833859" y="4377887"/>
                  </a:lnTo>
                  <a:lnTo>
                    <a:pt x="1791338" y="4361616"/>
                  </a:lnTo>
                  <a:lnTo>
                    <a:pt x="1749292" y="4344402"/>
                  </a:lnTo>
                  <a:lnTo>
                    <a:pt x="1707736" y="4326258"/>
                  </a:lnTo>
                  <a:lnTo>
                    <a:pt x="1666682" y="4307197"/>
                  </a:lnTo>
                  <a:lnTo>
                    <a:pt x="1626142" y="4287232"/>
                  </a:lnTo>
                  <a:lnTo>
                    <a:pt x="1586131" y="4266377"/>
                  </a:lnTo>
                  <a:lnTo>
                    <a:pt x="1546660" y="4244643"/>
                  </a:lnTo>
                  <a:lnTo>
                    <a:pt x="1507744" y="4222044"/>
                  </a:lnTo>
                  <a:lnTo>
                    <a:pt x="1469394" y="4198593"/>
                  </a:lnTo>
                  <a:lnTo>
                    <a:pt x="1431624" y="4174303"/>
                  </a:lnTo>
                  <a:lnTo>
                    <a:pt x="1394447" y="4149187"/>
                  </a:lnTo>
                  <a:lnTo>
                    <a:pt x="1357876" y="4123258"/>
                  </a:lnTo>
                  <a:lnTo>
                    <a:pt x="1321923" y="4096528"/>
                  </a:lnTo>
                  <a:lnTo>
                    <a:pt x="1286602" y="4069012"/>
                  </a:lnTo>
                  <a:lnTo>
                    <a:pt x="1251926" y="4040721"/>
                  </a:lnTo>
                  <a:lnTo>
                    <a:pt x="1217907" y="4011668"/>
                  </a:lnTo>
                  <a:lnTo>
                    <a:pt x="1184559" y="3981867"/>
                  </a:lnTo>
                  <a:lnTo>
                    <a:pt x="1151895" y="3951331"/>
                  </a:lnTo>
                  <a:lnTo>
                    <a:pt x="1119926" y="3920073"/>
                  </a:lnTo>
                  <a:lnTo>
                    <a:pt x="1088668" y="3888105"/>
                  </a:lnTo>
                  <a:lnTo>
                    <a:pt x="1058132" y="3855440"/>
                  </a:lnTo>
                  <a:lnTo>
                    <a:pt x="1028331" y="3822092"/>
                  </a:lnTo>
                  <a:lnTo>
                    <a:pt x="999279" y="3788073"/>
                  </a:lnTo>
                  <a:lnTo>
                    <a:pt x="970987" y="3753397"/>
                  </a:lnTo>
                  <a:lnTo>
                    <a:pt x="943471" y="3718076"/>
                  </a:lnTo>
                  <a:lnTo>
                    <a:pt x="916741" y="3682123"/>
                  </a:lnTo>
                  <a:lnTo>
                    <a:pt x="890812" y="3645552"/>
                  </a:lnTo>
                  <a:lnTo>
                    <a:pt x="865696" y="3608375"/>
                  </a:lnTo>
                  <a:lnTo>
                    <a:pt x="841406" y="3570605"/>
                  </a:lnTo>
                  <a:lnTo>
                    <a:pt x="817955" y="3532255"/>
                  </a:lnTo>
                  <a:lnTo>
                    <a:pt x="795356" y="3493339"/>
                  </a:lnTo>
                  <a:lnTo>
                    <a:pt x="773622" y="3453868"/>
                  </a:lnTo>
                  <a:lnTo>
                    <a:pt x="752767" y="3413857"/>
                  </a:lnTo>
                  <a:lnTo>
                    <a:pt x="732802" y="3373318"/>
                  </a:lnTo>
                  <a:lnTo>
                    <a:pt x="713741" y="3332263"/>
                  </a:lnTo>
                  <a:lnTo>
                    <a:pt x="695597" y="3290707"/>
                  </a:lnTo>
                  <a:lnTo>
                    <a:pt x="678383" y="3248661"/>
                  </a:lnTo>
                  <a:lnTo>
                    <a:pt x="662112" y="3206140"/>
                  </a:lnTo>
                  <a:lnTo>
                    <a:pt x="646797" y="3163155"/>
                  </a:lnTo>
                  <a:lnTo>
                    <a:pt x="632450" y="3119720"/>
                  </a:lnTo>
                  <a:lnTo>
                    <a:pt x="619085" y="3075848"/>
                  </a:lnTo>
                  <a:lnTo>
                    <a:pt x="606715" y="3031552"/>
                  </a:lnTo>
                  <a:lnTo>
                    <a:pt x="595352" y="2986844"/>
                  </a:lnTo>
                  <a:lnTo>
                    <a:pt x="585010" y="2941738"/>
                  </a:lnTo>
                  <a:lnTo>
                    <a:pt x="575702" y="2896247"/>
                  </a:lnTo>
                  <a:lnTo>
                    <a:pt x="567440" y="2850383"/>
                  </a:lnTo>
                  <a:lnTo>
                    <a:pt x="560238" y="2804160"/>
                  </a:lnTo>
                  <a:lnTo>
                    <a:pt x="554108" y="2757591"/>
                  </a:lnTo>
                  <a:lnTo>
                    <a:pt x="549064" y="2710687"/>
                  </a:lnTo>
                  <a:lnTo>
                    <a:pt x="545118" y="2663464"/>
                  </a:lnTo>
                  <a:lnTo>
                    <a:pt x="542283" y="2615933"/>
                  </a:lnTo>
                  <a:lnTo>
                    <a:pt x="540573" y="2568107"/>
                  </a:lnTo>
                  <a:lnTo>
                    <a:pt x="540000" y="2520000"/>
                  </a:lnTo>
                  <a:lnTo>
                    <a:pt x="540573" y="2471892"/>
                  </a:lnTo>
                  <a:lnTo>
                    <a:pt x="542283" y="2424066"/>
                  </a:lnTo>
                  <a:lnTo>
                    <a:pt x="545118" y="2376535"/>
                  </a:lnTo>
                  <a:lnTo>
                    <a:pt x="549064" y="2329312"/>
                  </a:lnTo>
                  <a:lnTo>
                    <a:pt x="554108" y="2282409"/>
                  </a:lnTo>
                  <a:lnTo>
                    <a:pt x="560238" y="2235839"/>
                  </a:lnTo>
                  <a:lnTo>
                    <a:pt x="567440" y="2189616"/>
                  </a:lnTo>
                  <a:lnTo>
                    <a:pt x="575702" y="2143752"/>
                  </a:lnTo>
                  <a:lnTo>
                    <a:pt x="585010" y="2098261"/>
                  </a:lnTo>
                  <a:lnTo>
                    <a:pt x="595352" y="2053155"/>
                  </a:lnTo>
                  <a:lnTo>
                    <a:pt x="606715" y="2008447"/>
                  </a:lnTo>
                  <a:lnTo>
                    <a:pt x="619085" y="1964151"/>
                  </a:lnTo>
                  <a:lnTo>
                    <a:pt x="632450" y="1920279"/>
                  </a:lnTo>
                  <a:lnTo>
                    <a:pt x="646797" y="1876844"/>
                  </a:lnTo>
                  <a:lnTo>
                    <a:pt x="662112" y="1833859"/>
                  </a:lnTo>
                  <a:lnTo>
                    <a:pt x="678383" y="1791338"/>
                  </a:lnTo>
                  <a:lnTo>
                    <a:pt x="695597" y="1749292"/>
                  </a:lnTo>
                  <a:lnTo>
                    <a:pt x="713741" y="1707736"/>
                  </a:lnTo>
                  <a:lnTo>
                    <a:pt x="732802" y="1666682"/>
                  </a:lnTo>
                  <a:lnTo>
                    <a:pt x="752767" y="1626142"/>
                  </a:lnTo>
                  <a:lnTo>
                    <a:pt x="773622" y="1586131"/>
                  </a:lnTo>
                  <a:lnTo>
                    <a:pt x="795356" y="1546660"/>
                  </a:lnTo>
                  <a:lnTo>
                    <a:pt x="817955" y="1507744"/>
                  </a:lnTo>
                  <a:lnTo>
                    <a:pt x="841406" y="1469394"/>
                  </a:lnTo>
                  <a:lnTo>
                    <a:pt x="865696" y="1431624"/>
                  </a:lnTo>
                  <a:lnTo>
                    <a:pt x="890812" y="1394447"/>
                  </a:lnTo>
                  <a:lnTo>
                    <a:pt x="916741" y="1357876"/>
                  </a:lnTo>
                  <a:lnTo>
                    <a:pt x="943471" y="1321923"/>
                  </a:lnTo>
                  <a:lnTo>
                    <a:pt x="970987" y="1286602"/>
                  </a:lnTo>
                  <a:lnTo>
                    <a:pt x="999279" y="1251926"/>
                  </a:lnTo>
                  <a:lnTo>
                    <a:pt x="1028331" y="1217907"/>
                  </a:lnTo>
                  <a:lnTo>
                    <a:pt x="1058132" y="1184559"/>
                  </a:lnTo>
                  <a:lnTo>
                    <a:pt x="1088668" y="1151895"/>
                  </a:lnTo>
                  <a:lnTo>
                    <a:pt x="1119926" y="1119926"/>
                  </a:lnTo>
                  <a:lnTo>
                    <a:pt x="1151895" y="1088668"/>
                  </a:lnTo>
                  <a:lnTo>
                    <a:pt x="1184559" y="1058132"/>
                  </a:lnTo>
                  <a:lnTo>
                    <a:pt x="1217907" y="1028331"/>
                  </a:lnTo>
                  <a:lnTo>
                    <a:pt x="1251926" y="999279"/>
                  </a:lnTo>
                  <a:lnTo>
                    <a:pt x="1286602" y="970987"/>
                  </a:lnTo>
                  <a:lnTo>
                    <a:pt x="1321923" y="943471"/>
                  </a:lnTo>
                  <a:lnTo>
                    <a:pt x="1357876" y="916741"/>
                  </a:lnTo>
                  <a:lnTo>
                    <a:pt x="1394447" y="890812"/>
                  </a:lnTo>
                  <a:lnTo>
                    <a:pt x="1431624" y="865696"/>
                  </a:lnTo>
                  <a:lnTo>
                    <a:pt x="1469394" y="841406"/>
                  </a:lnTo>
                  <a:lnTo>
                    <a:pt x="1507744" y="817955"/>
                  </a:lnTo>
                  <a:lnTo>
                    <a:pt x="1546660" y="795356"/>
                  </a:lnTo>
                  <a:lnTo>
                    <a:pt x="1586131" y="773622"/>
                  </a:lnTo>
                  <a:lnTo>
                    <a:pt x="1626142" y="752767"/>
                  </a:lnTo>
                  <a:lnTo>
                    <a:pt x="1666682" y="732802"/>
                  </a:lnTo>
                  <a:lnTo>
                    <a:pt x="1707736" y="713741"/>
                  </a:lnTo>
                  <a:lnTo>
                    <a:pt x="1749292" y="695597"/>
                  </a:lnTo>
                  <a:lnTo>
                    <a:pt x="1791338" y="678383"/>
                  </a:lnTo>
                  <a:lnTo>
                    <a:pt x="1833859" y="662112"/>
                  </a:lnTo>
                  <a:lnTo>
                    <a:pt x="1876844" y="646797"/>
                  </a:lnTo>
                  <a:lnTo>
                    <a:pt x="1920279" y="632450"/>
                  </a:lnTo>
                  <a:lnTo>
                    <a:pt x="1964151" y="619085"/>
                  </a:lnTo>
                  <a:lnTo>
                    <a:pt x="2008447" y="606715"/>
                  </a:lnTo>
                  <a:lnTo>
                    <a:pt x="2053155" y="595352"/>
                  </a:lnTo>
                  <a:lnTo>
                    <a:pt x="2098261" y="585010"/>
                  </a:lnTo>
                  <a:lnTo>
                    <a:pt x="2143752" y="575702"/>
                  </a:lnTo>
                  <a:lnTo>
                    <a:pt x="2189616" y="567440"/>
                  </a:lnTo>
                  <a:lnTo>
                    <a:pt x="2235839" y="560238"/>
                  </a:lnTo>
                  <a:lnTo>
                    <a:pt x="2282409" y="554108"/>
                  </a:lnTo>
                  <a:lnTo>
                    <a:pt x="2329312" y="549064"/>
                  </a:lnTo>
                  <a:lnTo>
                    <a:pt x="2376535" y="545118"/>
                  </a:lnTo>
                  <a:lnTo>
                    <a:pt x="2424066" y="542283"/>
                  </a:lnTo>
                  <a:lnTo>
                    <a:pt x="2471892" y="540573"/>
                  </a:lnTo>
                  <a:lnTo>
                    <a:pt x="2520000" y="54000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9125" y="1416524"/>
            <a:ext cx="7055484" cy="686435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101600" rIns="0" bIns="0" rtlCol="0">
            <a:spAutoFit/>
          </a:bodyPr>
          <a:lstStyle/>
          <a:p>
            <a:pPr marL="2790190" marR="361315" indent="-2484120">
              <a:lnSpc>
                <a:spcPts val="1789"/>
              </a:lnSpc>
              <a:spcBef>
                <a:spcPts val="800"/>
              </a:spcBef>
            </a:pP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6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ELLIPSE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MAJOR</a:t>
            </a:r>
            <a:r>
              <a:rPr sz="1600" b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MINOR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CIRCLES,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AS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BELOW.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20938" y="946619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https://technologystudent.com/despro_3/ellipse3.html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5178" y="2398237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8" name="object 28"/>
          <p:cNvGrpSpPr>
            <a:grpSpLocks noGrp="1" noUngrp="1" noRot="1" noMove="1" noResize="1"/>
          </p:cNvGrpSpPr>
          <p:nvPr/>
        </p:nvGrpSpPr>
        <p:grpSpPr>
          <a:xfrm>
            <a:off x="356763" y="774633"/>
            <a:ext cx="7229475" cy="9829800"/>
            <a:chOff x="356763" y="774633"/>
            <a:chExt cx="7229475" cy="9829800"/>
          </a:xfrm>
        </p:grpSpPr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6763" y="2606630"/>
              <a:ext cx="1201420" cy="1201420"/>
            </a:xfrm>
            <a:custGeom>
              <a:avLst/>
              <a:gdLst/>
              <a:ahLst/>
              <a:cxnLst/>
              <a:rect l="l" t="t" r="r" b="b"/>
              <a:pathLst>
                <a:path w="1201420" h="1201420">
                  <a:moveTo>
                    <a:pt x="1201254" y="0"/>
                  </a:moveTo>
                  <a:lnTo>
                    <a:pt x="0" y="0"/>
                  </a:lnTo>
                  <a:lnTo>
                    <a:pt x="0" y="1201254"/>
                  </a:lnTo>
                  <a:lnTo>
                    <a:pt x="1201254" y="1201254"/>
                  </a:lnTo>
                  <a:lnTo>
                    <a:pt x="12012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2046" y="2671924"/>
              <a:ext cx="1044575" cy="365760"/>
            </a:xfrm>
            <a:custGeom>
              <a:avLst/>
              <a:gdLst/>
              <a:ahLst/>
              <a:cxnLst/>
              <a:rect l="l" t="t" r="r" b="b"/>
              <a:pathLst>
                <a:path w="1044575" h="365760">
                  <a:moveTo>
                    <a:pt x="26111" y="235026"/>
                  </a:moveTo>
                  <a:lnTo>
                    <a:pt x="0" y="235026"/>
                  </a:lnTo>
                  <a:lnTo>
                    <a:pt x="0" y="287248"/>
                  </a:lnTo>
                  <a:lnTo>
                    <a:pt x="26111" y="287248"/>
                  </a:lnTo>
                  <a:lnTo>
                    <a:pt x="26111" y="235026"/>
                  </a:lnTo>
                  <a:close/>
                </a:path>
                <a:path w="1044575" h="365760">
                  <a:moveTo>
                    <a:pt x="208915" y="287248"/>
                  </a:moveTo>
                  <a:lnTo>
                    <a:pt x="182803" y="287248"/>
                  </a:lnTo>
                  <a:lnTo>
                    <a:pt x="182803" y="365594"/>
                  </a:lnTo>
                  <a:lnTo>
                    <a:pt x="208915" y="365594"/>
                  </a:lnTo>
                  <a:lnTo>
                    <a:pt x="208915" y="287248"/>
                  </a:lnTo>
                  <a:close/>
                </a:path>
                <a:path w="1044575" h="365760">
                  <a:moveTo>
                    <a:pt x="235026" y="208915"/>
                  </a:moveTo>
                  <a:lnTo>
                    <a:pt x="208915" y="208915"/>
                  </a:lnTo>
                  <a:lnTo>
                    <a:pt x="182803" y="208915"/>
                  </a:lnTo>
                  <a:lnTo>
                    <a:pt x="156679" y="208915"/>
                  </a:lnTo>
                  <a:lnTo>
                    <a:pt x="130568" y="208915"/>
                  </a:lnTo>
                  <a:lnTo>
                    <a:pt x="130568" y="235026"/>
                  </a:lnTo>
                  <a:lnTo>
                    <a:pt x="156679" y="235026"/>
                  </a:lnTo>
                  <a:lnTo>
                    <a:pt x="182803" y="235026"/>
                  </a:lnTo>
                  <a:lnTo>
                    <a:pt x="182803" y="261137"/>
                  </a:lnTo>
                  <a:lnTo>
                    <a:pt x="208915" y="261137"/>
                  </a:lnTo>
                  <a:lnTo>
                    <a:pt x="235026" y="261137"/>
                  </a:lnTo>
                  <a:lnTo>
                    <a:pt x="235026" y="208915"/>
                  </a:lnTo>
                  <a:close/>
                </a:path>
                <a:path w="1044575" h="365760">
                  <a:moveTo>
                    <a:pt x="287248" y="287248"/>
                  </a:moveTo>
                  <a:lnTo>
                    <a:pt x="261137" y="287248"/>
                  </a:lnTo>
                  <a:lnTo>
                    <a:pt x="261137" y="313372"/>
                  </a:lnTo>
                  <a:lnTo>
                    <a:pt x="287248" y="313372"/>
                  </a:lnTo>
                  <a:lnTo>
                    <a:pt x="287248" y="287248"/>
                  </a:lnTo>
                  <a:close/>
                </a:path>
                <a:path w="1044575" h="365760">
                  <a:moveTo>
                    <a:pt x="287248" y="26111"/>
                  </a:moveTo>
                  <a:lnTo>
                    <a:pt x="261137" y="26111"/>
                  </a:lnTo>
                  <a:lnTo>
                    <a:pt x="261137" y="52222"/>
                  </a:lnTo>
                  <a:lnTo>
                    <a:pt x="287248" y="52222"/>
                  </a:lnTo>
                  <a:lnTo>
                    <a:pt x="287248" y="26111"/>
                  </a:lnTo>
                  <a:close/>
                </a:path>
                <a:path w="1044575" h="365760">
                  <a:moveTo>
                    <a:pt x="313372" y="52222"/>
                  </a:moveTo>
                  <a:lnTo>
                    <a:pt x="287248" y="52222"/>
                  </a:lnTo>
                  <a:lnTo>
                    <a:pt x="287248" y="78346"/>
                  </a:lnTo>
                  <a:lnTo>
                    <a:pt x="313372" y="78346"/>
                  </a:lnTo>
                  <a:lnTo>
                    <a:pt x="313372" y="52222"/>
                  </a:lnTo>
                  <a:close/>
                </a:path>
                <a:path w="1044575" h="365760">
                  <a:moveTo>
                    <a:pt x="365594" y="208915"/>
                  </a:moveTo>
                  <a:lnTo>
                    <a:pt x="339483" y="208915"/>
                  </a:lnTo>
                  <a:lnTo>
                    <a:pt x="339483" y="235026"/>
                  </a:lnTo>
                  <a:lnTo>
                    <a:pt x="365594" y="235026"/>
                  </a:lnTo>
                  <a:lnTo>
                    <a:pt x="365594" y="208915"/>
                  </a:lnTo>
                  <a:close/>
                </a:path>
                <a:path w="1044575" h="365760">
                  <a:moveTo>
                    <a:pt x="365594" y="0"/>
                  </a:moveTo>
                  <a:lnTo>
                    <a:pt x="339483" y="0"/>
                  </a:lnTo>
                  <a:lnTo>
                    <a:pt x="339483" y="26111"/>
                  </a:lnTo>
                  <a:lnTo>
                    <a:pt x="313372" y="26111"/>
                  </a:lnTo>
                  <a:lnTo>
                    <a:pt x="313372" y="52222"/>
                  </a:lnTo>
                  <a:lnTo>
                    <a:pt x="339483" y="52222"/>
                  </a:lnTo>
                  <a:lnTo>
                    <a:pt x="365594" y="52222"/>
                  </a:lnTo>
                  <a:lnTo>
                    <a:pt x="365594" y="0"/>
                  </a:lnTo>
                  <a:close/>
                </a:path>
                <a:path w="1044575" h="365760">
                  <a:moveTo>
                    <a:pt x="391706" y="261137"/>
                  </a:moveTo>
                  <a:lnTo>
                    <a:pt x="365594" y="261137"/>
                  </a:lnTo>
                  <a:lnTo>
                    <a:pt x="365594" y="287248"/>
                  </a:lnTo>
                  <a:lnTo>
                    <a:pt x="391706" y="287248"/>
                  </a:lnTo>
                  <a:lnTo>
                    <a:pt x="391706" y="261137"/>
                  </a:lnTo>
                  <a:close/>
                </a:path>
                <a:path w="1044575" h="365760">
                  <a:moveTo>
                    <a:pt x="391706" y="156679"/>
                  </a:moveTo>
                  <a:lnTo>
                    <a:pt x="365594" y="156679"/>
                  </a:lnTo>
                  <a:lnTo>
                    <a:pt x="365594" y="208915"/>
                  </a:lnTo>
                  <a:lnTo>
                    <a:pt x="391706" y="208915"/>
                  </a:lnTo>
                  <a:lnTo>
                    <a:pt x="391706" y="156679"/>
                  </a:lnTo>
                  <a:close/>
                </a:path>
                <a:path w="1044575" h="365760">
                  <a:moveTo>
                    <a:pt x="443941" y="287248"/>
                  </a:moveTo>
                  <a:lnTo>
                    <a:pt x="417830" y="287248"/>
                  </a:lnTo>
                  <a:lnTo>
                    <a:pt x="417830" y="339483"/>
                  </a:lnTo>
                  <a:lnTo>
                    <a:pt x="443941" y="339483"/>
                  </a:lnTo>
                  <a:lnTo>
                    <a:pt x="443941" y="287248"/>
                  </a:lnTo>
                  <a:close/>
                </a:path>
                <a:path w="1044575" h="365760">
                  <a:moveTo>
                    <a:pt x="443941" y="104457"/>
                  </a:moveTo>
                  <a:lnTo>
                    <a:pt x="417830" y="104457"/>
                  </a:lnTo>
                  <a:lnTo>
                    <a:pt x="391706" y="104457"/>
                  </a:lnTo>
                  <a:lnTo>
                    <a:pt x="365594" y="104457"/>
                  </a:lnTo>
                  <a:lnTo>
                    <a:pt x="365594" y="78346"/>
                  </a:lnTo>
                  <a:lnTo>
                    <a:pt x="339483" y="78346"/>
                  </a:lnTo>
                  <a:lnTo>
                    <a:pt x="313372" y="78346"/>
                  </a:lnTo>
                  <a:lnTo>
                    <a:pt x="313372" y="104457"/>
                  </a:lnTo>
                  <a:lnTo>
                    <a:pt x="287248" y="104457"/>
                  </a:lnTo>
                  <a:lnTo>
                    <a:pt x="287248" y="130568"/>
                  </a:lnTo>
                  <a:lnTo>
                    <a:pt x="261137" y="130568"/>
                  </a:lnTo>
                  <a:lnTo>
                    <a:pt x="261137" y="78346"/>
                  </a:lnTo>
                  <a:lnTo>
                    <a:pt x="235026" y="78346"/>
                  </a:lnTo>
                  <a:lnTo>
                    <a:pt x="235026" y="26111"/>
                  </a:lnTo>
                  <a:lnTo>
                    <a:pt x="208915" y="26111"/>
                  </a:lnTo>
                  <a:lnTo>
                    <a:pt x="208915" y="182803"/>
                  </a:lnTo>
                  <a:lnTo>
                    <a:pt x="235026" y="182803"/>
                  </a:lnTo>
                  <a:lnTo>
                    <a:pt x="235026" y="156679"/>
                  </a:lnTo>
                  <a:lnTo>
                    <a:pt x="261137" y="156679"/>
                  </a:lnTo>
                  <a:lnTo>
                    <a:pt x="261137" y="261137"/>
                  </a:lnTo>
                  <a:lnTo>
                    <a:pt x="287248" y="261137"/>
                  </a:lnTo>
                  <a:lnTo>
                    <a:pt x="287248" y="235026"/>
                  </a:lnTo>
                  <a:lnTo>
                    <a:pt x="313372" y="235026"/>
                  </a:lnTo>
                  <a:lnTo>
                    <a:pt x="313372" y="208915"/>
                  </a:lnTo>
                  <a:lnTo>
                    <a:pt x="339483" y="208915"/>
                  </a:lnTo>
                  <a:lnTo>
                    <a:pt x="339483" y="156679"/>
                  </a:lnTo>
                  <a:lnTo>
                    <a:pt x="313372" y="156679"/>
                  </a:lnTo>
                  <a:lnTo>
                    <a:pt x="313372" y="182803"/>
                  </a:lnTo>
                  <a:lnTo>
                    <a:pt x="287248" y="182803"/>
                  </a:lnTo>
                  <a:lnTo>
                    <a:pt x="287248" y="156679"/>
                  </a:lnTo>
                  <a:lnTo>
                    <a:pt x="313372" y="156679"/>
                  </a:lnTo>
                  <a:lnTo>
                    <a:pt x="313372" y="130568"/>
                  </a:lnTo>
                  <a:lnTo>
                    <a:pt x="339483" y="130568"/>
                  </a:lnTo>
                  <a:lnTo>
                    <a:pt x="339483" y="156679"/>
                  </a:lnTo>
                  <a:lnTo>
                    <a:pt x="365594" y="156679"/>
                  </a:lnTo>
                  <a:lnTo>
                    <a:pt x="365594" y="130568"/>
                  </a:lnTo>
                  <a:lnTo>
                    <a:pt x="391706" y="130568"/>
                  </a:lnTo>
                  <a:lnTo>
                    <a:pt x="391706" y="156679"/>
                  </a:lnTo>
                  <a:lnTo>
                    <a:pt x="417830" y="156679"/>
                  </a:lnTo>
                  <a:lnTo>
                    <a:pt x="417830" y="130568"/>
                  </a:lnTo>
                  <a:lnTo>
                    <a:pt x="443941" y="130568"/>
                  </a:lnTo>
                  <a:lnTo>
                    <a:pt x="443941" y="104457"/>
                  </a:lnTo>
                  <a:close/>
                </a:path>
                <a:path w="1044575" h="365760">
                  <a:moveTo>
                    <a:pt x="470052" y="235026"/>
                  </a:moveTo>
                  <a:lnTo>
                    <a:pt x="443941" y="235026"/>
                  </a:lnTo>
                  <a:lnTo>
                    <a:pt x="417830" y="235026"/>
                  </a:lnTo>
                  <a:lnTo>
                    <a:pt x="417830" y="208915"/>
                  </a:lnTo>
                  <a:lnTo>
                    <a:pt x="391706" y="208915"/>
                  </a:lnTo>
                  <a:lnTo>
                    <a:pt x="391706" y="261137"/>
                  </a:lnTo>
                  <a:lnTo>
                    <a:pt x="417830" y="261137"/>
                  </a:lnTo>
                  <a:lnTo>
                    <a:pt x="443941" y="261137"/>
                  </a:lnTo>
                  <a:lnTo>
                    <a:pt x="470052" y="261137"/>
                  </a:lnTo>
                  <a:lnTo>
                    <a:pt x="470052" y="235026"/>
                  </a:lnTo>
                  <a:close/>
                </a:path>
                <a:path w="1044575" h="365760">
                  <a:moveTo>
                    <a:pt x="470052" y="182803"/>
                  </a:moveTo>
                  <a:lnTo>
                    <a:pt x="443941" y="182803"/>
                  </a:lnTo>
                  <a:lnTo>
                    <a:pt x="443941" y="156679"/>
                  </a:lnTo>
                  <a:lnTo>
                    <a:pt x="417830" y="156679"/>
                  </a:lnTo>
                  <a:lnTo>
                    <a:pt x="417830" y="208915"/>
                  </a:lnTo>
                  <a:lnTo>
                    <a:pt x="443941" y="208915"/>
                  </a:lnTo>
                  <a:lnTo>
                    <a:pt x="470052" y="208915"/>
                  </a:lnTo>
                  <a:lnTo>
                    <a:pt x="470052" y="182803"/>
                  </a:lnTo>
                  <a:close/>
                </a:path>
                <a:path w="1044575" h="365760">
                  <a:moveTo>
                    <a:pt x="470052" y="52222"/>
                  </a:moveTo>
                  <a:lnTo>
                    <a:pt x="443941" y="52222"/>
                  </a:lnTo>
                  <a:lnTo>
                    <a:pt x="417830" y="52222"/>
                  </a:lnTo>
                  <a:lnTo>
                    <a:pt x="417830" y="78346"/>
                  </a:lnTo>
                  <a:lnTo>
                    <a:pt x="443941" y="78346"/>
                  </a:lnTo>
                  <a:lnTo>
                    <a:pt x="443941" y="104457"/>
                  </a:lnTo>
                  <a:lnTo>
                    <a:pt x="470052" y="104457"/>
                  </a:lnTo>
                  <a:lnTo>
                    <a:pt x="470052" y="52222"/>
                  </a:lnTo>
                  <a:close/>
                </a:path>
                <a:path w="1044575" h="365760">
                  <a:moveTo>
                    <a:pt x="496163" y="156679"/>
                  </a:moveTo>
                  <a:lnTo>
                    <a:pt x="470052" y="156679"/>
                  </a:lnTo>
                  <a:lnTo>
                    <a:pt x="470052" y="182803"/>
                  </a:lnTo>
                  <a:lnTo>
                    <a:pt x="496163" y="182803"/>
                  </a:lnTo>
                  <a:lnTo>
                    <a:pt x="496163" y="156679"/>
                  </a:lnTo>
                  <a:close/>
                </a:path>
                <a:path w="1044575" h="365760">
                  <a:moveTo>
                    <a:pt x="496163" y="104457"/>
                  </a:moveTo>
                  <a:lnTo>
                    <a:pt x="470052" y="104457"/>
                  </a:lnTo>
                  <a:lnTo>
                    <a:pt x="470052" y="130568"/>
                  </a:lnTo>
                  <a:lnTo>
                    <a:pt x="496163" y="130568"/>
                  </a:lnTo>
                  <a:lnTo>
                    <a:pt x="496163" y="104457"/>
                  </a:lnTo>
                  <a:close/>
                </a:path>
                <a:path w="1044575" h="365760">
                  <a:moveTo>
                    <a:pt x="574509" y="208915"/>
                  </a:moveTo>
                  <a:lnTo>
                    <a:pt x="548398" y="208915"/>
                  </a:lnTo>
                  <a:lnTo>
                    <a:pt x="548398" y="104457"/>
                  </a:lnTo>
                  <a:lnTo>
                    <a:pt x="522287" y="104457"/>
                  </a:lnTo>
                  <a:lnTo>
                    <a:pt x="522287" y="130568"/>
                  </a:lnTo>
                  <a:lnTo>
                    <a:pt x="496163" y="130568"/>
                  </a:lnTo>
                  <a:lnTo>
                    <a:pt x="496163" y="156679"/>
                  </a:lnTo>
                  <a:lnTo>
                    <a:pt x="522287" y="156679"/>
                  </a:lnTo>
                  <a:lnTo>
                    <a:pt x="522287" y="208915"/>
                  </a:lnTo>
                  <a:lnTo>
                    <a:pt x="496163" y="208915"/>
                  </a:lnTo>
                  <a:lnTo>
                    <a:pt x="470052" y="208915"/>
                  </a:lnTo>
                  <a:lnTo>
                    <a:pt x="470052" y="235026"/>
                  </a:lnTo>
                  <a:lnTo>
                    <a:pt x="496163" y="235026"/>
                  </a:lnTo>
                  <a:lnTo>
                    <a:pt x="496163" y="287248"/>
                  </a:lnTo>
                  <a:lnTo>
                    <a:pt x="522287" y="287248"/>
                  </a:lnTo>
                  <a:lnTo>
                    <a:pt x="522287" y="235026"/>
                  </a:lnTo>
                  <a:lnTo>
                    <a:pt x="548398" y="235026"/>
                  </a:lnTo>
                  <a:lnTo>
                    <a:pt x="574509" y="235026"/>
                  </a:lnTo>
                  <a:lnTo>
                    <a:pt x="574509" y="208915"/>
                  </a:lnTo>
                  <a:close/>
                </a:path>
                <a:path w="1044575" h="365760">
                  <a:moveTo>
                    <a:pt x="574509" y="0"/>
                  </a:moveTo>
                  <a:lnTo>
                    <a:pt x="548398" y="0"/>
                  </a:lnTo>
                  <a:lnTo>
                    <a:pt x="548398" y="26111"/>
                  </a:lnTo>
                  <a:lnTo>
                    <a:pt x="522287" y="26111"/>
                  </a:lnTo>
                  <a:lnTo>
                    <a:pt x="522287" y="0"/>
                  </a:lnTo>
                  <a:lnTo>
                    <a:pt x="496163" y="0"/>
                  </a:lnTo>
                  <a:lnTo>
                    <a:pt x="470052" y="0"/>
                  </a:lnTo>
                  <a:lnTo>
                    <a:pt x="443941" y="0"/>
                  </a:lnTo>
                  <a:lnTo>
                    <a:pt x="417830" y="0"/>
                  </a:lnTo>
                  <a:lnTo>
                    <a:pt x="417830" y="26111"/>
                  </a:lnTo>
                  <a:lnTo>
                    <a:pt x="443941" y="26111"/>
                  </a:lnTo>
                  <a:lnTo>
                    <a:pt x="470052" y="26111"/>
                  </a:lnTo>
                  <a:lnTo>
                    <a:pt x="470052" y="52222"/>
                  </a:lnTo>
                  <a:lnTo>
                    <a:pt x="496163" y="52222"/>
                  </a:lnTo>
                  <a:lnTo>
                    <a:pt x="496163" y="104457"/>
                  </a:lnTo>
                  <a:lnTo>
                    <a:pt x="522287" y="104457"/>
                  </a:lnTo>
                  <a:lnTo>
                    <a:pt x="522287" y="78346"/>
                  </a:lnTo>
                  <a:lnTo>
                    <a:pt x="548398" y="78346"/>
                  </a:lnTo>
                  <a:lnTo>
                    <a:pt x="574509" y="78346"/>
                  </a:lnTo>
                  <a:lnTo>
                    <a:pt x="574509" y="0"/>
                  </a:lnTo>
                  <a:close/>
                </a:path>
                <a:path w="1044575" h="365760">
                  <a:moveTo>
                    <a:pt x="600621" y="130568"/>
                  </a:moveTo>
                  <a:lnTo>
                    <a:pt x="574509" y="130568"/>
                  </a:lnTo>
                  <a:lnTo>
                    <a:pt x="574509" y="208915"/>
                  </a:lnTo>
                  <a:lnTo>
                    <a:pt x="600621" y="208915"/>
                  </a:lnTo>
                  <a:lnTo>
                    <a:pt x="600621" y="130568"/>
                  </a:lnTo>
                  <a:close/>
                </a:path>
                <a:path w="1044575" h="365760">
                  <a:moveTo>
                    <a:pt x="626745" y="261137"/>
                  </a:moveTo>
                  <a:lnTo>
                    <a:pt x="600621" y="261137"/>
                  </a:lnTo>
                  <a:lnTo>
                    <a:pt x="600621" y="287248"/>
                  </a:lnTo>
                  <a:lnTo>
                    <a:pt x="626745" y="287248"/>
                  </a:lnTo>
                  <a:lnTo>
                    <a:pt x="626745" y="261137"/>
                  </a:lnTo>
                  <a:close/>
                </a:path>
                <a:path w="1044575" h="365760">
                  <a:moveTo>
                    <a:pt x="652856" y="287248"/>
                  </a:moveTo>
                  <a:lnTo>
                    <a:pt x="626745" y="287248"/>
                  </a:lnTo>
                  <a:lnTo>
                    <a:pt x="626745" y="365594"/>
                  </a:lnTo>
                  <a:lnTo>
                    <a:pt x="652856" y="365594"/>
                  </a:lnTo>
                  <a:lnTo>
                    <a:pt x="652856" y="287248"/>
                  </a:lnTo>
                  <a:close/>
                </a:path>
                <a:path w="1044575" h="365760">
                  <a:moveTo>
                    <a:pt x="678967" y="208915"/>
                  </a:moveTo>
                  <a:lnTo>
                    <a:pt x="652856" y="208915"/>
                  </a:lnTo>
                  <a:lnTo>
                    <a:pt x="652856" y="78346"/>
                  </a:lnTo>
                  <a:lnTo>
                    <a:pt x="626745" y="78346"/>
                  </a:lnTo>
                  <a:lnTo>
                    <a:pt x="600621" y="78346"/>
                  </a:lnTo>
                  <a:lnTo>
                    <a:pt x="574509" y="78346"/>
                  </a:lnTo>
                  <a:lnTo>
                    <a:pt x="574509" y="104457"/>
                  </a:lnTo>
                  <a:lnTo>
                    <a:pt x="600621" y="104457"/>
                  </a:lnTo>
                  <a:lnTo>
                    <a:pt x="600621" y="130568"/>
                  </a:lnTo>
                  <a:lnTo>
                    <a:pt x="626745" y="130568"/>
                  </a:lnTo>
                  <a:lnTo>
                    <a:pt x="626745" y="208915"/>
                  </a:lnTo>
                  <a:lnTo>
                    <a:pt x="600621" y="208915"/>
                  </a:lnTo>
                  <a:lnTo>
                    <a:pt x="600621" y="235026"/>
                  </a:lnTo>
                  <a:lnTo>
                    <a:pt x="626745" y="235026"/>
                  </a:lnTo>
                  <a:lnTo>
                    <a:pt x="652856" y="235026"/>
                  </a:lnTo>
                  <a:lnTo>
                    <a:pt x="678967" y="235026"/>
                  </a:lnTo>
                  <a:lnTo>
                    <a:pt x="678967" y="208915"/>
                  </a:lnTo>
                  <a:close/>
                </a:path>
                <a:path w="1044575" h="365760">
                  <a:moveTo>
                    <a:pt x="678967" y="52222"/>
                  </a:moveTo>
                  <a:lnTo>
                    <a:pt x="652856" y="52222"/>
                  </a:lnTo>
                  <a:lnTo>
                    <a:pt x="652856" y="78346"/>
                  </a:lnTo>
                  <a:lnTo>
                    <a:pt x="678967" y="78346"/>
                  </a:lnTo>
                  <a:lnTo>
                    <a:pt x="678967" y="52222"/>
                  </a:lnTo>
                  <a:close/>
                </a:path>
                <a:path w="1044575" h="365760">
                  <a:moveTo>
                    <a:pt x="678967" y="0"/>
                  </a:moveTo>
                  <a:lnTo>
                    <a:pt x="652856" y="0"/>
                  </a:lnTo>
                  <a:lnTo>
                    <a:pt x="626745" y="0"/>
                  </a:lnTo>
                  <a:lnTo>
                    <a:pt x="600621" y="0"/>
                  </a:lnTo>
                  <a:lnTo>
                    <a:pt x="600621" y="52222"/>
                  </a:lnTo>
                  <a:lnTo>
                    <a:pt x="626745" y="52222"/>
                  </a:lnTo>
                  <a:lnTo>
                    <a:pt x="626745" y="26111"/>
                  </a:lnTo>
                  <a:lnTo>
                    <a:pt x="652856" y="26111"/>
                  </a:lnTo>
                  <a:lnTo>
                    <a:pt x="678967" y="26111"/>
                  </a:lnTo>
                  <a:lnTo>
                    <a:pt x="678967" y="0"/>
                  </a:lnTo>
                  <a:close/>
                </a:path>
                <a:path w="1044575" h="365760">
                  <a:moveTo>
                    <a:pt x="705078" y="156679"/>
                  </a:moveTo>
                  <a:lnTo>
                    <a:pt x="678967" y="156679"/>
                  </a:lnTo>
                  <a:lnTo>
                    <a:pt x="678967" y="182803"/>
                  </a:lnTo>
                  <a:lnTo>
                    <a:pt x="705078" y="182803"/>
                  </a:lnTo>
                  <a:lnTo>
                    <a:pt x="705078" y="156679"/>
                  </a:lnTo>
                  <a:close/>
                </a:path>
                <a:path w="1044575" h="365760">
                  <a:moveTo>
                    <a:pt x="809536" y="0"/>
                  </a:moveTo>
                  <a:lnTo>
                    <a:pt x="783424" y="0"/>
                  </a:lnTo>
                  <a:lnTo>
                    <a:pt x="783424" y="26111"/>
                  </a:lnTo>
                  <a:lnTo>
                    <a:pt x="757313" y="26111"/>
                  </a:lnTo>
                  <a:lnTo>
                    <a:pt x="731202" y="26111"/>
                  </a:lnTo>
                  <a:lnTo>
                    <a:pt x="731202" y="52222"/>
                  </a:lnTo>
                  <a:lnTo>
                    <a:pt x="705078" y="52222"/>
                  </a:lnTo>
                  <a:lnTo>
                    <a:pt x="705078" y="104457"/>
                  </a:lnTo>
                  <a:lnTo>
                    <a:pt x="731202" y="104457"/>
                  </a:lnTo>
                  <a:lnTo>
                    <a:pt x="731202" y="78346"/>
                  </a:lnTo>
                  <a:lnTo>
                    <a:pt x="757313" y="78346"/>
                  </a:lnTo>
                  <a:lnTo>
                    <a:pt x="757313" y="52222"/>
                  </a:lnTo>
                  <a:lnTo>
                    <a:pt x="783424" y="52222"/>
                  </a:lnTo>
                  <a:lnTo>
                    <a:pt x="783424" y="104457"/>
                  </a:lnTo>
                  <a:lnTo>
                    <a:pt x="757313" y="104457"/>
                  </a:lnTo>
                  <a:lnTo>
                    <a:pt x="757313" y="130568"/>
                  </a:lnTo>
                  <a:lnTo>
                    <a:pt x="783424" y="130568"/>
                  </a:lnTo>
                  <a:lnTo>
                    <a:pt x="783424" y="182803"/>
                  </a:lnTo>
                  <a:lnTo>
                    <a:pt x="809536" y="182803"/>
                  </a:lnTo>
                  <a:lnTo>
                    <a:pt x="809536" y="0"/>
                  </a:lnTo>
                  <a:close/>
                </a:path>
                <a:path w="1044575" h="365760">
                  <a:moveTo>
                    <a:pt x="861771" y="130568"/>
                  </a:moveTo>
                  <a:lnTo>
                    <a:pt x="835660" y="130568"/>
                  </a:lnTo>
                  <a:lnTo>
                    <a:pt x="835660" y="208915"/>
                  </a:lnTo>
                  <a:lnTo>
                    <a:pt x="861771" y="208915"/>
                  </a:lnTo>
                  <a:lnTo>
                    <a:pt x="861771" y="130568"/>
                  </a:lnTo>
                  <a:close/>
                </a:path>
                <a:path w="1044575" h="365760">
                  <a:moveTo>
                    <a:pt x="861771" y="0"/>
                  </a:moveTo>
                  <a:lnTo>
                    <a:pt x="835660" y="0"/>
                  </a:lnTo>
                  <a:lnTo>
                    <a:pt x="835660" y="78346"/>
                  </a:lnTo>
                  <a:lnTo>
                    <a:pt x="861771" y="78346"/>
                  </a:lnTo>
                  <a:lnTo>
                    <a:pt x="861771" y="0"/>
                  </a:lnTo>
                  <a:close/>
                </a:path>
                <a:path w="1044575" h="365760">
                  <a:moveTo>
                    <a:pt x="1044562" y="208915"/>
                  </a:moveTo>
                  <a:lnTo>
                    <a:pt x="1018451" y="208915"/>
                  </a:lnTo>
                  <a:lnTo>
                    <a:pt x="992339" y="208915"/>
                  </a:lnTo>
                  <a:lnTo>
                    <a:pt x="992339" y="235026"/>
                  </a:lnTo>
                  <a:lnTo>
                    <a:pt x="992339" y="261137"/>
                  </a:lnTo>
                  <a:lnTo>
                    <a:pt x="966228" y="261137"/>
                  </a:lnTo>
                  <a:lnTo>
                    <a:pt x="940104" y="261137"/>
                  </a:lnTo>
                  <a:lnTo>
                    <a:pt x="940104" y="235026"/>
                  </a:lnTo>
                  <a:lnTo>
                    <a:pt x="966228" y="235026"/>
                  </a:lnTo>
                  <a:lnTo>
                    <a:pt x="992339" y="235026"/>
                  </a:lnTo>
                  <a:lnTo>
                    <a:pt x="992339" y="208915"/>
                  </a:lnTo>
                  <a:lnTo>
                    <a:pt x="966228" y="208915"/>
                  </a:lnTo>
                  <a:lnTo>
                    <a:pt x="940104" y="208915"/>
                  </a:lnTo>
                  <a:lnTo>
                    <a:pt x="913993" y="208915"/>
                  </a:lnTo>
                  <a:lnTo>
                    <a:pt x="913993" y="235026"/>
                  </a:lnTo>
                  <a:lnTo>
                    <a:pt x="887882" y="235026"/>
                  </a:lnTo>
                  <a:lnTo>
                    <a:pt x="887882" y="208915"/>
                  </a:lnTo>
                  <a:lnTo>
                    <a:pt x="861771" y="208915"/>
                  </a:lnTo>
                  <a:lnTo>
                    <a:pt x="861771" y="235026"/>
                  </a:lnTo>
                  <a:lnTo>
                    <a:pt x="835660" y="235026"/>
                  </a:lnTo>
                  <a:lnTo>
                    <a:pt x="835660" y="208915"/>
                  </a:lnTo>
                  <a:lnTo>
                    <a:pt x="809536" y="208915"/>
                  </a:lnTo>
                  <a:lnTo>
                    <a:pt x="809536" y="313372"/>
                  </a:lnTo>
                  <a:lnTo>
                    <a:pt x="835660" y="313372"/>
                  </a:lnTo>
                  <a:lnTo>
                    <a:pt x="835660" y="339483"/>
                  </a:lnTo>
                  <a:lnTo>
                    <a:pt x="861771" y="339483"/>
                  </a:lnTo>
                  <a:lnTo>
                    <a:pt x="861771" y="287248"/>
                  </a:lnTo>
                  <a:lnTo>
                    <a:pt x="835660" y="287248"/>
                  </a:lnTo>
                  <a:lnTo>
                    <a:pt x="835660" y="261137"/>
                  </a:lnTo>
                  <a:lnTo>
                    <a:pt x="861771" y="261137"/>
                  </a:lnTo>
                  <a:lnTo>
                    <a:pt x="861771" y="287248"/>
                  </a:lnTo>
                  <a:lnTo>
                    <a:pt x="887882" y="287248"/>
                  </a:lnTo>
                  <a:lnTo>
                    <a:pt x="887882" y="261137"/>
                  </a:lnTo>
                  <a:lnTo>
                    <a:pt x="913993" y="261137"/>
                  </a:lnTo>
                  <a:lnTo>
                    <a:pt x="913993" y="287248"/>
                  </a:lnTo>
                  <a:lnTo>
                    <a:pt x="940104" y="287248"/>
                  </a:lnTo>
                  <a:lnTo>
                    <a:pt x="966228" y="287248"/>
                  </a:lnTo>
                  <a:lnTo>
                    <a:pt x="966228" y="313372"/>
                  </a:lnTo>
                  <a:lnTo>
                    <a:pt x="992339" y="313372"/>
                  </a:lnTo>
                  <a:lnTo>
                    <a:pt x="992339" y="287248"/>
                  </a:lnTo>
                  <a:lnTo>
                    <a:pt x="1018451" y="287248"/>
                  </a:lnTo>
                  <a:lnTo>
                    <a:pt x="1018451" y="235026"/>
                  </a:lnTo>
                  <a:lnTo>
                    <a:pt x="1044562" y="235026"/>
                  </a:lnTo>
                  <a:lnTo>
                    <a:pt x="1044562" y="20891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2046" y="2880839"/>
              <a:ext cx="1071245" cy="522605"/>
            </a:xfrm>
            <a:custGeom>
              <a:avLst/>
              <a:gdLst/>
              <a:ahLst/>
              <a:cxnLst/>
              <a:rect l="l" t="t" r="r" b="b"/>
              <a:pathLst>
                <a:path w="1071245" h="522604">
                  <a:moveTo>
                    <a:pt x="26111" y="443941"/>
                  </a:moveTo>
                  <a:lnTo>
                    <a:pt x="0" y="443941"/>
                  </a:lnTo>
                  <a:lnTo>
                    <a:pt x="0" y="470052"/>
                  </a:lnTo>
                  <a:lnTo>
                    <a:pt x="26111" y="470052"/>
                  </a:lnTo>
                  <a:lnTo>
                    <a:pt x="26111" y="443941"/>
                  </a:lnTo>
                  <a:close/>
                </a:path>
                <a:path w="1071245" h="522604">
                  <a:moveTo>
                    <a:pt x="52222" y="391706"/>
                  </a:moveTo>
                  <a:lnTo>
                    <a:pt x="26111" y="391706"/>
                  </a:lnTo>
                  <a:lnTo>
                    <a:pt x="26111" y="365594"/>
                  </a:lnTo>
                  <a:lnTo>
                    <a:pt x="0" y="365594"/>
                  </a:lnTo>
                  <a:lnTo>
                    <a:pt x="0" y="417830"/>
                  </a:lnTo>
                  <a:lnTo>
                    <a:pt x="26111" y="417830"/>
                  </a:lnTo>
                  <a:lnTo>
                    <a:pt x="26111" y="443941"/>
                  </a:lnTo>
                  <a:lnTo>
                    <a:pt x="52222" y="443941"/>
                  </a:lnTo>
                  <a:lnTo>
                    <a:pt x="52222" y="391706"/>
                  </a:lnTo>
                  <a:close/>
                </a:path>
                <a:path w="1071245" h="522604">
                  <a:moveTo>
                    <a:pt x="52222" y="235026"/>
                  </a:moveTo>
                  <a:lnTo>
                    <a:pt x="26111" y="235026"/>
                  </a:lnTo>
                  <a:lnTo>
                    <a:pt x="0" y="235026"/>
                  </a:lnTo>
                  <a:lnTo>
                    <a:pt x="0" y="261137"/>
                  </a:lnTo>
                  <a:lnTo>
                    <a:pt x="26111" y="261137"/>
                  </a:lnTo>
                  <a:lnTo>
                    <a:pt x="52222" y="261137"/>
                  </a:lnTo>
                  <a:lnTo>
                    <a:pt x="52222" y="235026"/>
                  </a:lnTo>
                  <a:close/>
                </a:path>
                <a:path w="1071245" h="522604">
                  <a:moveTo>
                    <a:pt x="78346" y="130568"/>
                  </a:moveTo>
                  <a:lnTo>
                    <a:pt x="52222" y="130568"/>
                  </a:lnTo>
                  <a:lnTo>
                    <a:pt x="52222" y="78333"/>
                  </a:lnTo>
                  <a:lnTo>
                    <a:pt x="26111" y="78333"/>
                  </a:lnTo>
                  <a:lnTo>
                    <a:pt x="26111" y="130568"/>
                  </a:lnTo>
                  <a:lnTo>
                    <a:pt x="0" y="130568"/>
                  </a:lnTo>
                  <a:lnTo>
                    <a:pt x="0" y="208915"/>
                  </a:lnTo>
                  <a:lnTo>
                    <a:pt x="26111" y="208915"/>
                  </a:lnTo>
                  <a:lnTo>
                    <a:pt x="52222" y="208915"/>
                  </a:lnTo>
                  <a:lnTo>
                    <a:pt x="52222" y="182791"/>
                  </a:lnTo>
                  <a:lnTo>
                    <a:pt x="78346" y="182791"/>
                  </a:lnTo>
                  <a:lnTo>
                    <a:pt x="78346" y="130568"/>
                  </a:lnTo>
                  <a:close/>
                </a:path>
                <a:path w="1071245" h="522604">
                  <a:moveTo>
                    <a:pt x="104457" y="287248"/>
                  </a:moveTo>
                  <a:lnTo>
                    <a:pt x="78346" y="287248"/>
                  </a:lnTo>
                  <a:lnTo>
                    <a:pt x="52222" y="287248"/>
                  </a:lnTo>
                  <a:lnTo>
                    <a:pt x="26111" y="287248"/>
                  </a:lnTo>
                  <a:lnTo>
                    <a:pt x="26111" y="313372"/>
                  </a:lnTo>
                  <a:lnTo>
                    <a:pt x="52222" y="313372"/>
                  </a:lnTo>
                  <a:lnTo>
                    <a:pt x="52222" y="365594"/>
                  </a:lnTo>
                  <a:lnTo>
                    <a:pt x="78346" y="365594"/>
                  </a:lnTo>
                  <a:lnTo>
                    <a:pt x="78346" y="313372"/>
                  </a:lnTo>
                  <a:lnTo>
                    <a:pt x="104457" y="313372"/>
                  </a:lnTo>
                  <a:lnTo>
                    <a:pt x="104457" y="287248"/>
                  </a:lnTo>
                  <a:close/>
                </a:path>
                <a:path w="1071245" h="522604">
                  <a:moveTo>
                    <a:pt x="104457" y="182791"/>
                  </a:moveTo>
                  <a:lnTo>
                    <a:pt x="78346" y="182791"/>
                  </a:lnTo>
                  <a:lnTo>
                    <a:pt x="78346" y="208915"/>
                  </a:lnTo>
                  <a:lnTo>
                    <a:pt x="104457" y="208915"/>
                  </a:lnTo>
                  <a:lnTo>
                    <a:pt x="104457" y="182791"/>
                  </a:lnTo>
                  <a:close/>
                </a:path>
                <a:path w="1071245" h="522604">
                  <a:moveTo>
                    <a:pt x="130568" y="313372"/>
                  </a:moveTo>
                  <a:lnTo>
                    <a:pt x="104457" y="313372"/>
                  </a:lnTo>
                  <a:lnTo>
                    <a:pt x="104457" y="339483"/>
                  </a:lnTo>
                  <a:lnTo>
                    <a:pt x="130568" y="339483"/>
                  </a:lnTo>
                  <a:lnTo>
                    <a:pt x="130568" y="313372"/>
                  </a:lnTo>
                  <a:close/>
                </a:path>
                <a:path w="1071245" h="522604">
                  <a:moveTo>
                    <a:pt x="156679" y="287248"/>
                  </a:moveTo>
                  <a:lnTo>
                    <a:pt x="130568" y="287248"/>
                  </a:lnTo>
                  <a:lnTo>
                    <a:pt x="130568" y="313372"/>
                  </a:lnTo>
                  <a:lnTo>
                    <a:pt x="156679" y="313372"/>
                  </a:lnTo>
                  <a:lnTo>
                    <a:pt x="156679" y="287248"/>
                  </a:lnTo>
                  <a:close/>
                </a:path>
                <a:path w="1071245" h="522604">
                  <a:moveTo>
                    <a:pt x="156679" y="235026"/>
                  </a:moveTo>
                  <a:lnTo>
                    <a:pt x="130568" y="235026"/>
                  </a:lnTo>
                  <a:lnTo>
                    <a:pt x="104457" y="235026"/>
                  </a:lnTo>
                  <a:lnTo>
                    <a:pt x="78346" y="235026"/>
                  </a:lnTo>
                  <a:lnTo>
                    <a:pt x="78346" y="261137"/>
                  </a:lnTo>
                  <a:lnTo>
                    <a:pt x="104457" y="261137"/>
                  </a:lnTo>
                  <a:lnTo>
                    <a:pt x="130568" y="261137"/>
                  </a:lnTo>
                  <a:lnTo>
                    <a:pt x="156679" y="261137"/>
                  </a:lnTo>
                  <a:lnTo>
                    <a:pt x="156679" y="235026"/>
                  </a:lnTo>
                  <a:close/>
                </a:path>
                <a:path w="1071245" h="522604">
                  <a:moveTo>
                    <a:pt x="182803" y="470052"/>
                  </a:moveTo>
                  <a:lnTo>
                    <a:pt x="156679" y="470052"/>
                  </a:lnTo>
                  <a:lnTo>
                    <a:pt x="156679" y="391706"/>
                  </a:lnTo>
                  <a:lnTo>
                    <a:pt x="130568" y="391706"/>
                  </a:lnTo>
                  <a:lnTo>
                    <a:pt x="130568" y="443941"/>
                  </a:lnTo>
                  <a:lnTo>
                    <a:pt x="104457" y="443941"/>
                  </a:lnTo>
                  <a:lnTo>
                    <a:pt x="104457" y="417830"/>
                  </a:lnTo>
                  <a:lnTo>
                    <a:pt x="78346" y="417830"/>
                  </a:lnTo>
                  <a:lnTo>
                    <a:pt x="78346" y="443941"/>
                  </a:lnTo>
                  <a:lnTo>
                    <a:pt x="52222" y="443941"/>
                  </a:lnTo>
                  <a:lnTo>
                    <a:pt x="52222" y="470052"/>
                  </a:lnTo>
                  <a:lnTo>
                    <a:pt x="26111" y="470052"/>
                  </a:lnTo>
                  <a:lnTo>
                    <a:pt x="26111" y="496163"/>
                  </a:lnTo>
                  <a:lnTo>
                    <a:pt x="52222" y="496163"/>
                  </a:lnTo>
                  <a:lnTo>
                    <a:pt x="52222" y="522287"/>
                  </a:lnTo>
                  <a:lnTo>
                    <a:pt x="78346" y="522287"/>
                  </a:lnTo>
                  <a:lnTo>
                    <a:pt x="104457" y="522287"/>
                  </a:lnTo>
                  <a:lnTo>
                    <a:pt x="104457" y="496163"/>
                  </a:lnTo>
                  <a:lnTo>
                    <a:pt x="130568" y="496163"/>
                  </a:lnTo>
                  <a:lnTo>
                    <a:pt x="130568" y="522287"/>
                  </a:lnTo>
                  <a:lnTo>
                    <a:pt x="156679" y="522287"/>
                  </a:lnTo>
                  <a:lnTo>
                    <a:pt x="156679" y="496163"/>
                  </a:lnTo>
                  <a:lnTo>
                    <a:pt x="182803" y="496163"/>
                  </a:lnTo>
                  <a:lnTo>
                    <a:pt x="182803" y="470052"/>
                  </a:lnTo>
                  <a:close/>
                </a:path>
                <a:path w="1071245" h="522604">
                  <a:moveTo>
                    <a:pt x="182803" y="365594"/>
                  </a:moveTo>
                  <a:lnTo>
                    <a:pt x="156679" y="365594"/>
                  </a:lnTo>
                  <a:lnTo>
                    <a:pt x="156679" y="391706"/>
                  </a:lnTo>
                  <a:lnTo>
                    <a:pt x="182803" y="391706"/>
                  </a:lnTo>
                  <a:lnTo>
                    <a:pt x="182803" y="365594"/>
                  </a:lnTo>
                  <a:close/>
                </a:path>
                <a:path w="1071245" h="522604">
                  <a:moveTo>
                    <a:pt x="182803" y="313372"/>
                  </a:moveTo>
                  <a:lnTo>
                    <a:pt x="156679" y="313372"/>
                  </a:lnTo>
                  <a:lnTo>
                    <a:pt x="156679" y="339483"/>
                  </a:lnTo>
                  <a:lnTo>
                    <a:pt x="182803" y="339483"/>
                  </a:lnTo>
                  <a:lnTo>
                    <a:pt x="182803" y="313372"/>
                  </a:lnTo>
                  <a:close/>
                </a:path>
                <a:path w="1071245" h="522604">
                  <a:moveTo>
                    <a:pt x="182803" y="156679"/>
                  </a:moveTo>
                  <a:lnTo>
                    <a:pt x="156679" y="156679"/>
                  </a:lnTo>
                  <a:lnTo>
                    <a:pt x="130568" y="156679"/>
                  </a:lnTo>
                  <a:lnTo>
                    <a:pt x="104457" y="156679"/>
                  </a:lnTo>
                  <a:lnTo>
                    <a:pt x="104457" y="182791"/>
                  </a:lnTo>
                  <a:lnTo>
                    <a:pt x="130568" y="182791"/>
                  </a:lnTo>
                  <a:lnTo>
                    <a:pt x="130568" y="208915"/>
                  </a:lnTo>
                  <a:lnTo>
                    <a:pt x="156679" y="208915"/>
                  </a:lnTo>
                  <a:lnTo>
                    <a:pt x="156679" y="182791"/>
                  </a:lnTo>
                  <a:lnTo>
                    <a:pt x="182803" y="182791"/>
                  </a:lnTo>
                  <a:lnTo>
                    <a:pt x="182803" y="156679"/>
                  </a:lnTo>
                  <a:close/>
                </a:path>
                <a:path w="1071245" h="522604">
                  <a:moveTo>
                    <a:pt x="208915" y="339483"/>
                  </a:moveTo>
                  <a:lnTo>
                    <a:pt x="182803" y="339483"/>
                  </a:lnTo>
                  <a:lnTo>
                    <a:pt x="182803" y="365594"/>
                  </a:lnTo>
                  <a:lnTo>
                    <a:pt x="208915" y="365594"/>
                  </a:lnTo>
                  <a:lnTo>
                    <a:pt x="208915" y="339483"/>
                  </a:lnTo>
                  <a:close/>
                </a:path>
                <a:path w="1071245" h="522604">
                  <a:moveTo>
                    <a:pt x="208915" y="261137"/>
                  </a:moveTo>
                  <a:lnTo>
                    <a:pt x="182803" y="261137"/>
                  </a:lnTo>
                  <a:lnTo>
                    <a:pt x="156679" y="261137"/>
                  </a:lnTo>
                  <a:lnTo>
                    <a:pt x="156679" y="287248"/>
                  </a:lnTo>
                  <a:lnTo>
                    <a:pt x="182803" y="287248"/>
                  </a:lnTo>
                  <a:lnTo>
                    <a:pt x="208915" y="287248"/>
                  </a:lnTo>
                  <a:lnTo>
                    <a:pt x="208915" y="261137"/>
                  </a:lnTo>
                  <a:close/>
                </a:path>
                <a:path w="1071245" h="522604">
                  <a:moveTo>
                    <a:pt x="235026" y="365594"/>
                  </a:moveTo>
                  <a:lnTo>
                    <a:pt x="208915" y="365594"/>
                  </a:lnTo>
                  <a:lnTo>
                    <a:pt x="208915" y="496163"/>
                  </a:lnTo>
                  <a:lnTo>
                    <a:pt x="235026" y="496163"/>
                  </a:lnTo>
                  <a:lnTo>
                    <a:pt x="235026" y="365594"/>
                  </a:lnTo>
                  <a:close/>
                </a:path>
                <a:path w="1071245" h="522604">
                  <a:moveTo>
                    <a:pt x="235026" y="287248"/>
                  </a:moveTo>
                  <a:lnTo>
                    <a:pt x="208915" y="287248"/>
                  </a:lnTo>
                  <a:lnTo>
                    <a:pt x="208915" y="313372"/>
                  </a:lnTo>
                  <a:lnTo>
                    <a:pt x="235026" y="313372"/>
                  </a:lnTo>
                  <a:lnTo>
                    <a:pt x="235026" y="287248"/>
                  </a:lnTo>
                  <a:close/>
                </a:path>
                <a:path w="1071245" h="522604">
                  <a:moveTo>
                    <a:pt x="235026" y="182791"/>
                  </a:moveTo>
                  <a:lnTo>
                    <a:pt x="208915" y="182791"/>
                  </a:lnTo>
                  <a:lnTo>
                    <a:pt x="182803" y="182791"/>
                  </a:lnTo>
                  <a:lnTo>
                    <a:pt x="182803" y="208915"/>
                  </a:lnTo>
                  <a:lnTo>
                    <a:pt x="156679" y="208915"/>
                  </a:lnTo>
                  <a:lnTo>
                    <a:pt x="156679" y="235026"/>
                  </a:lnTo>
                  <a:lnTo>
                    <a:pt x="182803" y="235026"/>
                  </a:lnTo>
                  <a:lnTo>
                    <a:pt x="208915" y="235026"/>
                  </a:lnTo>
                  <a:lnTo>
                    <a:pt x="235026" y="235026"/>
                  </a:lnTo>
                  <a:lnTo>
                    <a:pt x="235026" y="182791"/>
                  </a:lnTo>
                  <a:close/>
                </a:path>
                <a:path w="1071245" h="522604">
                  <a:moveTo>
                    <a:pt x="235026" y="104457"/>
                  </a:moveTo>
                  <a:lnTo>
                    <a:pt x="208915" y="104457"/>
                  </a:lnTo>
                  <a:lnTo>
                    <a:pt x="208915" y="78333"/>
                  </a:lnTo>
                  <a:lnTo>
                    <a:pt x="182803" y="78333"/>
                  </a:lnTo>
                  <a:lnTo>
                    <a:pt x="182803" y="104457"/>
                  </a:lnTo>
                  <a:lnTo>
                    <a:pt x="156679" y="104457"/>
                  </a:lnTo>
                  <a:lnTo>
                    <a:pt x="156679" y="78333"/>
                  </a:lnTo>
                  <a:lnTo>
                    <a:pt x="182803" y="78333"/>
                  </a:lnTo>
                  <a:lnTo>
                    <a:pt x="182803" y="52222"/>
                  </a:lnTo>
                  <a:lnTo>
                    <a:pt x="156679" y="52222"/>
                  </a:lnTo>
                  <a:lnTo>
                    <a:pt x="130568" y="52222"/>
                  </a:lnTo>
                  <a:lnTo>
                    <a:pt x="104457" y="52222"/>
                  </a:lnTo>
                  <a:lnTo>
                    <a:pt x="78346" y="52222"/>
                  </a:lnTo>
                  <a:lnTo>
                    <a:pt x="78346" y="0"/>
                  </a:lnTo>
                  <a:lnTo>
                    <a:pt x="52222" y="0"/>
                  </a:lnTo>
                  <a:lnTo>
                    <a:pt x="52222" y="78333"/>
                  </a:lnTo>
                  <a:lnTo>
                    <a:pt x="78346" y="78333"/>
                  </a:lnTo>
                  <a:lnTo>
                    <a:pt x="104457" y="78333"/>
                  </a:lnTo>
                  <a:lnTo>
                    <a:pt x="130568" y="78333"/>
                  </a:lnTo>
                  <a:lnTo>
                    <a:pt x="130568" y="104457"/>
                  </a:lnTo>
                  <a:lnTo>
                    <a:pt x="104457" y="104457"/>
                  </a:lnTo>
                  <a:lnTo>
                    <a:pt x="78346" y="104457"/>
                  </a:lnTo>
                  <a:lnTo>
                    <a:pt x="78346" y="130568"/>
                  </a:lnTo>
                  <a:lnTo>
                    <a:pt x="104457" y="130568"/>
                  </a:lnTo>
                  <a:lnTo>
                    <a:pt x="130568" y="130568"/>
                  </a:lnTo>
                  <a:lnTo>
                    <a:pt x="156679" y="130568"/>
                  </a:lnTo>
                  <a:lnTo>
                    <a:pt x="182803" y="130568"/>
                  </a:lnTo>
                  <a:lnTo>
                    <a:pt x="182803" y="156679"/>
                  </a:lnTo>
                  <a:lnTo>
                    <a:pt x="208915" y="156679"/>
                  </a:lnTo>
                  <a:lnTo>
                    <a:pt x="208915" y="130568"/>
                  </a:lnTo>
                  <a:lnTo>
                    <a:pt x="235026" y="130568"/>
                  </a:lnTo>
                  <a:lnTo>
                    <a:pt x="235026" y="104457"/>
                  </a:lnTo>
                  <a:close/>
                </a:path>
                <a:path w="1071245" h="522604">
                  <a:moveTo>
                    <a:pt x="261137" y="313372"/>
                  </a:moveTo>
                  <a:lnTo>
                    <a:pt x="235026" y="313372"/>
                  </a:lnTo>
                  <a:lnTo>
                    <a:pt x="235026" y="339483"/>
                  </a:lnTo>
                  <a:lnTo>
                    <a:pt x="261137" y="339483"/>
                  </a:lnTo>
                  <a:lnTo>
                    <a:pt x="261137" y="313372"/>
                  </a:lnTo>
                  <a:close/>
                </a:path>
                <a:path w="1071245" h="522604">
                  <a:moveTo>
                    <a:pt x="287248" y="208915"/>
                  </a:moveTo>
                  <a:lnTo>
                    <a:pt x="261137" y="208915"/>
                  </a:lnTo>
                  <a:lnTo>
                    <a:pt x="261137" y="235026"/>
                  </a:lnTo>
                  <a:lnTo>
                    <a:pt x="287248" y="235026"/>
                  </a:lnTo>
                  <a:lnTo>
                    <a:pt x="287248" y="208915"/>
                  </a:lnTo>
                  <a:close/>
                </a:path>
                <a:path w="1071245" h="522604">
                  <a:moveTo>
                    <a:pt x="339483" y="339483"/>
                  </a:moveTo>
                  <a:lnTo>
                    <a:pt x="313372" y="339483"/>
                  </a:lnTo>
                  <a:lnTo>
                    <a:pt x="313372" y="313372"/>
                  </a:lnTo>
                  <a:lnTo>
                    <a:pt x="287248" y="313372"/>
                  </a:lnTo>
                  <a:lnTo>
                    <a:pt x="287248" y="339483"/>
                  </a:lnTo>
                  <a:lnTo>
                    <a:pt x="261137" y="339483"/>
                  </a:lnTo>
                  <a:lnTo>
                    <a:pt x="261137" y="365594"/>
                  </a:lnTo>
                  <a:lnTo>
                    <a:pt x="287248" y="365594"/>
                  </a:lnTo>
                  <a:lnTo>
                    <a:pt x="287248" y="391706"/>
                  </a:lnTo>
                  <a:lnTo>
                    <a:pt x="313372" y="391706"/>
                  </a:lnTo>
                  <a:lnTo>
                    <a:pt x="313372" y="365594"/>
                  </a:lnTo>
                  <a:lnTo>
                    <a:pt x="339483" y="365594"/>
                  </a:lnTo>
                  <a:lnTo>
                    <a:pt x="339483" y="339483"/>
                  </a:lnTo>
                  <a:close/>
                </a:path>
                <a:path w="1071245" h="522604">
                  <a:moveTo>
                    <a:pt x="443941" y="182791"/>
                  </a:moveTo>
                  <a:lnTo>
                    <a:pt x="417830" y="182791"/>
                  </a:lnTo>
                  <a:lnTo>
                    <a:pt x="417830" y="156679"/>
                  </a:lnTo>
                  <a:lnTo>
                    <a:pt x="391706" y="156679"/>
                  </a:lnTo>
                  <a:lnTo>
                    <a:pt x="391706" y="130568"/>
                  </a:lnTo>
                  <a:lnTo>
                    <a:pt x="365594" y="130568"/>
                  </a:lnTo>
                  <a:lnTo>
                    <a:pt x="365594" y="78333"/>
                  </a:lnTo>
                  <a:lnTo>
                    <a:pt x="339483" y="78333"/>
                  </a:lnTo>
                  <a:lnTo>
                    <a:pt x="339483" y="26111"/>
                  </a:lnTo>
                  <a:lnTo>
                    <a:pt x="313372" y="26111"/>
                  </a:lnTo>
                  <a:lnTo>
                    <a:pt x="313372" y="104457"/>
                  </a:lnTo>
                  <a:lnTo>
                    <a:pt x="287248" y="104457"/>
                  </a:lnTo>
                  <a:lnTo>
                    <a:pt x="287248" y="130568"/>
                  </a:lnTo>
                  <a:lnTo>
                    <a:pt x="261137" y="130568"/>
                  </a:lnTo>
                  <a:lnTo>
                    <a:pt x="261137" y="182791"/>
                  </a:lnTo>
                  <a:lnTo>
                    <a:pt x="287248" y="182791"/>
                  </a:lnTo>
                  <a:lnTo>
                    <a:pt x="313372" y="182791"/>
                  </a:lnTo>
                  <a:lnTo>
                    <a:pt x="313372" y="130568"/>
                  </a:lnTo>
                  <a:lnTo>
                    <a:pt x="339483" y="130568"/>
                  </a:lnTo>
                  <a:lnTo>
                    <a:pt x="339483" y="182791"/>
                  </a:lnTo>
                  <a:lnTo>
                    <a:pt x="313372" y="182791"/>
                  </a:lnTo>
                  <a:lnTo>
                    <a:pt x="313372" y="208915"/>
                  </a:lnTo>
                  <a:lnTo>
                    <a:pt x="339483" y="208915"/>
                  </a:lnTo>
                  <a:lnTo>
                    <a:pt x="365594" y="208915"/>
                  </a:lnTo>
                  <a:lnTo>
                    <a:pt x="365594" y="182791"/>
                  </a:lnTo>
                  <a:lnTo>
                    <a:pt x="391706" y="182791"/>
                  </a:lnTo>
                  <a:lnTo>
                    <a:pt x="391706" y="235026"/>
                  </a:lnTo>
                  <a:lnTo>
                    <a:pt x="417830" y="235026"/>
                  </a:lnTo>
                  <a:lnTo>
                    <a:pt x="443941" y="235026"/>
                  </a:lnTo>
                  <a:lnTo>
                    <a:pt x="443941" y="182791"/>
                  </a:lnTo>
                  <a:close/>
                </a:path>
                <a:path w="1071245" h="522604">
                  <a:moveTo>
                    <a:pt x="470052" y="130568"/>
                  </a:moveTo>
                  <a:lnTo>
                    <a:pt x="443941" y="130568"/>
                  </a:lnTo>
                  <a:lnTo>
                    <a:pt x="443941" y="182791"/>
                  </a:lnTo>
                  <a:lnTo>
                    <a:pt x="470052" y="182791"/>
                  </a:lnTo>
                  <a:lnTo>
                    <a:pt x="470052" y="130568"/>
                  </a:lnTo>
                  <a:close/>
                </a:path>
                <a:path w="1071245" h="522604">
                  <a:moveTo>
                    <a:pt x="496163" y="104457"/>
                  </a:moveTo>
                  <a:lnTo>
                    <a:pt x="470052" y="104457"/>
                  </a:lnTo>
                  <a:lnTo>
                    <a:pt x="470052" y="130568"/>
                  </a:lnTo>
                  <a:lnTo>
                    <a:pt x="496163" y="130568"/>
                  </a:lnTo>
                  <a:lnTo>
                    <a:pt x="496163" y="104457"/>
                  </a:lnTo>
                  <a:close/>
                </a:path>
                <a:path w="1071245" h="522604">
                  <a:moveTo>
                    <a:pt x="522287" y="365594"/>
                  </a:moveTo>
                  <a:lnTo>
                    <a:pt x="496163" y="365594"/>
                  </a:lnTo>
                  <a:lnTo>
                    <a:pt x="496163" y="391706"/>
                  </a:lnTo>
                  <a:lnTo>
                    <a:pt x="470052" y="391706"/>
                  </a:lnTo>
                  <a:lnTo>
                    <a:pt x="470052" y="417830"/>
                  </a:lnTo>
                  <a:lnTo>
                    <a:pt x="496163" y="417830"/>
                  </a:lnTo>
                  <a:lnTo>
                    <a:pt x="522287" y="417830"/>
                  </a:lnTo>
                  <a:lnTo>
                    <a:pt x="522287" y="365594"/>
                  </a:lnTo>
                  <a:close/>
                </a:path>
                <a:path w="1071245" h="522604">
                  <a:moveTo>
                    <a:pt x="522287" y="182791"/>
                  </a:moveTo>
                  <a:lnTo>
                    <a:pt x="496163" y="182791"/>
                  </a:lnTo>
                  <a:lnTo>
                    <a:pt x="470052" y="182791"/>
                  </a:lnTo>
                  <a:lnTo>
                    <a:pt x="470052" y="208915"/>
                  </a:lnTo>
                  <a:lnTo>
                    <a:pt x="496163" y="208915"/>
                  </a:lnTo>
                  <a:lnTo>
                    <a:pt x="496163" y="235026"/>
                  </a:lnTo>
                  <a:lnTo>
                    <a:pt x="522287" y="235026"/>
                  </a:lnTo>
                  <a:lnTo>
                    <a:pt x="522287" y="182791"/>
                  </a:lnTo>
                  <a:close/>
                </a:path>
                <a:path w="1071245" h="522604">
                  <a:moveTo>
                    <a:pt x="783424" y="365594"/>
                  </a:moveTo>
                  <a:lnTo>
                    <a:pt x="757313" y="365594"/>
                  </a:lnTo>
                  <a:lnTo>
                    <a:pt x="757313" y="391706"/>
                  </a:lnTo>
                  <a:lnTo>
                    <a:pt x="783424" y="391706"/>
                  </a:lnTo>
                  <a:lnTo>
                    <a:pt x="783424" y="365594"/>
                  </a:lnTo>
                  <a:close/>
                </a:path>
                <a:path w="1071245" h="522604">
                  <a:moveTo>
                    <a:pt x="809536" y="391706"/>
                  </a:moveTo>
                  <a:lnTo>
                    <a:pt x="783424" y="391706"/>
                  </a:lnTo>
                  <a:lnTo>
                    <a:pt x="783424" y="417830"/>
                  </a:lnTo>
                  <a:lnTo>
                    <a:pt x="809536" y="417830"/>
                  </a:lnTo>
                  <a:lnTo>
                    <a:pt x="809536" y="391706"/>
                  </a:lnTo>
                  <a:close/>
                </a:path>
                <a:path w="1071245" h="522604">
                  <a:moveTo>
                    <a:pt x="809536" y="182791"/>
                  </a:moveTo>
                  <a:lnTo>
                    <a:pt x="783424" y="182791"/>
                  </a:lnTo>
                  <a:lnTo>
                    <a:pt x="783424" y="208915"/>
                  </a:lnTo>
                  <a:lnTo>
                    <a:pt x="809536" y="208915"/>
                  </a:lnTo>
                  <a:lnTo>
                    <a:pt x="809536" y="182791"/>
                  </a:lnTo>
                  <a:close/>
                </a:path>
                <a:path w="1071245" h="522604">
                  <a:moveTo>
                    <a:pt x="1018451" y="470052"/>
                  </a:moveTo>
                  <a:lnTo>
                    <a:pt x="992339" y="470052"/>
                  </a:lnTo>
                  <a:lnTo>
                    <a:pt x="992339" y="443941"/>
                  </a:lnTo>
                  <a:lnTo>
                    <a:pt x="966228" y="443941"/>
                  </a:lnTo>
                  <a:lnTo>
                    <a:pt x="966228" y="522287"/>
                  </a:lnTo>
                  <a:lnTo>
                    <a:pt x="992339" y="522287"/>
                  </a:lnTo>
                  <a:lnTo>
                    <a:pt x="992339" y="496163"/>
                  </a:lnTo>
                  <a:lnTo>
                    <a:pt x="1018451" y="496163"/>
                  </a:lnTo>
                  <a:lnTo>
                    <a:pt x="1018451" y="470052"/>
                  </a:lnTo>
                  <a:close/>
                </a:path>
                <a:path w="1071245" h="522604">
                  <a:moveTo>
                    <a:pt x="1018451" y="365594"/>
                  </a:moveTo>
                  <a:lnTo>
                    <a:pt x="992339" y="365594"/>
                  </a:lnTo>
                  <a:lnTo>
                    <a:pt x="992339" y="391706"/>
                  </a:lnTo>
                  <a:lnTo>
                    <a:pt x="1018451" y="391706"/>
                  </a:lnTo>
                  <a:lnTo>
                    <a:pt x="1018451" y="365594"/>
                  </a:lnTo>
                  <a:close/>
                </a:path>
                <a:path w="1071245" h="522604">
                  <a:moveTo>
                    <a:pt x="1018451" y="261137"/>
                  </a:moveTo>
                  <a:lnTo>
                    <a:pt x="992339" y="261137"/>
                  </a:lnTo>
                  <a:lnTo>
                    <a:pt x="992339" y="182791"/>
                  </a:lnTo>
                  <a:lnTo>
                    <a:pt x="966228" y="182791"/>
                  </a:lnTo>
                  <a:lnTo>
                    <a:pt x="966228" y="261137"/>
                  </a:lnTo>
                  <a:lnTo>
                    <a:pt x="940104" y="261137"/>
                  </a:lnTo>
                  <a:lnTo>
                    <a:pt x="940104" y="235026"/>
                  </a:lnTo>
                  <a:lnTo>
                    <a:pt x="913993" y="235026"/>
                  </a:lnTo>
                  <a:lnTo>
                    <a:pt x="913993" y="156679"/>
                  </a:lnTo>
                  <a:lnTo>
                    <a:pt x="940104" y="156679"/>
                  </a:lnTo>
                  <a:lnTo>
                    <a:pt x="940104" y="130568"/>
                  </a:lnTo>
                  <a:lnTo>
                    <a:pt x="913993" y="130568"/>
                  </a:lnTo>
                  <a:lnTo>
                    <a:pt x="913993" y="104457"/>
                  </a:lnTo>
                  <a:lnTo>
                    <a:pt x="887882" y="104457"/>
                  </a:lnTo>
                  <a:lnTo>
                    <a:pt x="887882" y="130568"/>
                  </a:lnTo>
                  <a:lnTo>
                    <a:pt x="861771" y="130568"/>
                  </a:lnTo>
                  <a:lnTo>
                    <a:pt x="861771" y="156679"/>
                  </a:lnTo>
                  <a:lnTo>
                    <a:pt x="835660" y="156679"/>
                  </a:lnTo>
                  <a:lnTo>
                    <a:pt x="809536" y="156679"/>
                  </a:lnTo>
                  <a:lnTo>
                    <a:pt x="809536" y="182791"/>
                  </a:lnTo>
                  <a:lnTo>
                    <a:pt x="835660" y="182791"/>
                  </a:lnTo>
                  <a:lnTo>
                    <a:pt x="835660" y="208915"/>
                  </a:lnTo>
                  <a:lnTo>
                    <a:pt x="861771" y="208915"/>
                  </a:lnTo>
                  <a:lnTo>
                    <a:pt x="861771" y="261137"/>
                  </a:lnTo>
                  <a:lnTo>
                    <a:pt x="887882" y="261137"/>
                  </a:lnTo>
                  <a:lnTo>
                    <a:pt x="887882" y="287248"/>
                  </a:lnTo>
                  <a:lnTo>
                    <a:pt x="913993" y="287248"/>
                  </a:lnTo>
                  <a:lnTo>
                    <a:pt x="940104" y="287248"/>
                  </a:lnTo>
                  <a:lnTo>
                    <a:pt x="966228" y="287248"/>
                  </a:lnTo>
                  <a:lnTo>
                    <a:pt x="966228" y="365594"/>
                  </a:lnTo>
                  <a:lnTo>
                    <a:pt x="992339" y="365594"/>
                  </a:lnTo>
                  <a:lnTo>
                    <a:pt x="992339" y="287248"/>
                  </a:lnTo>
                  <a:lnTo>
                    <a:pt x="1018451" y="287248"/>
                  </a:lnTo>
                  <a:lnTo>
                    <a:pt x="1018451" y="261137"/>
                  </a:lnTo>
                  <a:close/>
                </a:path>
                <a:path w="1071245" h="522604">
                  <a:moveTo>
                    <a:pt x="1018451" y="130568"/>
                  </a:moveTo>
                  <a:lnTo>
                    <a:pt x="992339" y="130568"/>
                  </a:lnTo>
                  <a:lnTo>
                    <a:pt x="966228" y="130568"/>
                  </a:lnTo>
                  <a:lnTo>
                    <a:pt x="966228" y="156679"/>
                  </a:lnTo>
                  <a:lnTo>
                    <a:pt x="992339" y="156679"/>
                  </a:lnTo>
                  <a:lnTo>
                    <a:pt x="1018451" y="156679"/>
                  </a:lnTo>
                  <a:lnTo>
                    <a:pt x="1018451" y="130568"/>
                  </a:lnTo>
                  <a:close/>
                </a:path>
                <a:path w="1071245" h="522604">
                  <a:moveTo>
                    <a:pt x="1070686" y="417830"/>
                  </a:moveTo>
                  <a:lnTo>
                    <a:pt x="1044562" y="417830"/>
                  </a:lnTo>
                  <a:lnTo>
                    <a:pt x="1044562" y="443941"/>
                  </a:lnTo>
                  <a:lnTo>
                    <a:pt x="1018451" y="443941"/>
                  </a:lnTo>
                  <a:lnTo>
                    <a:pt x="1018451" y="470052"/>
                  </a:lnTo>
                  <a:lnTo>
                    <a:pt x="1044562" y="470052"/>
                  </a:lnTo>
                  <a:lnTo>
                    <a:pt x="1044562" y="496163"/>
                  </a:lnTo>
                  <a:lnTo>
                    <a:pt x="1070686" y="496163"/>
                  </a:lnTo>
                  <a:lnTo>
                    <a:pt x="1070686" y="417830"/>
                  </a:lnTo>
                  <a:close/>
                </a:path>
                <a:path w="1071245" h="522604">
                  <a:moveTo>
                    <a:pt x="1070686" y="339483"/>
                  </a:moveTo>
                  <a:lnTo>
                    <a:pt x="1044562" y="339483"/>
                  </a:lnTo>
                  <a:lnTo>
                    <a:pt x="1044562" y="391706"/>
                  </a:lnTo>
                  <a:lnTo>
                    <a:pt x="1070686" y="391706"/>
                  </a:lnTo>
                  <a:lnTo>
                    <a:pt x="1070686" y="339483"/>
                  </a:lnTo>
                  <a:close/>
                </a:path>
                <a:path w="1071245" h="522604">
                  <a:moveTo>
                    <a:pt x="1070686" y="235026"/>
                  </a:moveTo>
                  <a:lnTo>
                    <a:pt x="1044562" y="235026"/>
                  </a:lnTo>
                  <a:lnTo>
                    <a:pt x="1044562" y="287248"/>
                  </a:lnTo>
                  <a:lnTo>
                    <a:pt x="1070686" y="287248"/>
                  </a:lnTo>
                  <a:lnTo>
                    <a:pt x="1070686" y="235026"/>
                  </a:lnTo>
                  <a:close/>
                </a:path>
                <a:path w="1071245" h="522604">
                  <a:moveTo>
                    <a:pt x="1070686" y="26111"/>
                  </a:moveTo>
                  <a:lnTo>
                    <a:pt x="1044562" y="26111"/>
                  </a:lnTo>
                  <a:lnTo>
                    <a:pt x="1044562" y="78333"/>
                  </a:lnTo>
                  <a:lnTo>
                    <a:pt x="1018451" y="78333"/>
                  </a:lnTo>
                  <a:lnTo>
                    <a:pt x="1018451" y="130568"/>
                  </a:lnTo>
                  <a:lnTo>
                    <a:pt x="1044562" y="130568"/>
                  </a:lnTo>
                  <a:lnTo>
                    <a:pt x="1044562" y="182791"/>
                  </a:lnTo>
                  <a:lnTo>
                    <a:pt x="1018451" y="182791"/>
                  </a:lnTo>
                  <a:lnTo>
                    <a:pt x="1018451" y="208915"/>
                  </a:lnTo>
                  <a:lnTo>
                    <a:pt x="1044562" y="208915"/>
                  </a:lnTo>
                  <a:lnTo>
                    <a:pt x="1070686" y="208915"/>
                  </a:lnTo>
                  <a:lnTo>
                    <a:pt x="1070686" y="2611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2046" y="3246434"/>
              <a:ext cx="1071245" cy="496570"/>
            </a:xfrm>
            <a:custGeom>
              <a:avLst/>
              <a:gdLst/>
              <a:ahLst/>
              <a:cxnLst/>
              <a:rect l="l" t="t" r="r" b="b"/>
              <a:pathLst>
                <a:path w="1071245" h="496570">
                  <a:moveTo>
                    <a:pt x="26111" y="130568"/>
                  </a:moveTo>
                  <a:lnTo>
                    <a:pt x="0" y="130568"/>
                  </a:lnTo>
                  <a:lnTo>
                    <a:pt x="0" y="156692"/>
                  </a:lnTo>
                  <a:lnTo>
                    <a:pt x="26111" y="156692"/>
                  </a:lnTo>
                  <a:lnTo>
                    <a:pt x="26111" y="130568"/>
                  </a:lnTo>
                  <a:close/>
                </a:path>
                <a:path w="1071245" h="496570">
                  <a:moveTo>
                    <a:pt x="130568" y="156692"/>
                  </a:moveTo>
                  <a:lnTo>
                    <a:pt x="104457" y="156692"/>
                  </a:lnTo>
                  <a:lnTo>
                    <a:pt x="104457" y="182803"/>
                  </a:lnTo>
                  <a:lnTo>
                    <a:pt x="130568" y="182803"/>
                  </a:lnTo>
                  <a:lnTo>
                    <a:pt x="130568" y="156692"/>
                  </a:lnTo>
                  <a:close/>
                </a:path>
                <a:path w="1071245" h="496570">
                  <a:moveTo>
                    <a:pt x="130568" y="0"/>
                  </a:moveTo>
                  <a:lnTo>
                    <a:pt x="104457" y="0"/>
                  </a:lnTo>
                  <a:lnTo>
                    <a:pt x="78346" y="0"/>
                  </a:lnTo>
                  <a:lnTo>
                    <a:pt x="78346" y="26111"/>
                  </a:lnTo>
                  <a:lnTo>
                    <a:pt x="104457" y="26111"/>
                  </a:lnTo>
                  <a:lnTo>
                    <a:pt x="104457" y="52235"/>
                  </a:lnTo>
                  <a:lnTo>
                    <a:pt x="130568" y="52235"/>
                  </a:lnTo>
                  <a:lnTo>
                    <a:pt x="130568" y="0"/>
                  </a:lnTo>
                  <a:close/>
                </a:path>
                <a:path w="1071245" h="496570">
                  <a:moveTo>
                    <a:pt x="182803" y="261150"/>
                  </a:moveTo>
                  <a:lnTo>
                    <a:pt x="156679" y="261150"/>
                  </a:lnTo>
                  <a:lnTo>
                    <a:pt x="156679" y="235026"/>
                  </a:lnTo>
                  <a:lnTo>
                    <a:pt x="130568" y="235026"/>
                  </a:lnTo>
                  <a:lnTo>
                    <a:pt x="130568" y="261150"/>
                  </a:lnTo>
                  <a:lnTo>
                    <a:pt x="104457" y="261150"/>
                  </a:lnTo>
                  <a:lnTo>
                    <a:pt x="104457" y="208915"/>
                  </a:lnTo>
                  <a:lnTo>
                    <a:pt x="78346" y="208915"/>
                  </a:lnTo>
                  <a:lnTo>
                    <a:pt x="78346" y="182803"/>
                  </a:lnTo>
                  <a:lnTo>
                    <a:pt x="52222" y="182803"/>
                  </a:lnTo>
                  <a:lnTo>
                    <a:pt x="52222" y="208915"/>
                  </a:lnTo>
                  <a:lnTo>
                    <a:pt x="26111" y="208915"/>
                  </a:lnTo>
                  <a:lnTo>
                    <a:pt x="0" y="208915"/>
                  </a:lnTo>
                  <a:lnTo>
                    <a:pt x="0" y="235026"/>
                  </a:lnTo>
                  <a:lnTo>
                    <a:pt x="26111" y="235026"/>
                  </a:lnTo>
                  <a:lnTo>
                    <a:pt x="52222" y="235026"/>
                  </a:lnTo>
                  <a:lnTo>
                    <a:pt x="78346" y="235026"/>
                  </a:lnTo>
                  <a:lnTo>
                    <a:pt x="78346" y="261150"/>
                  </a:lnTo>
                  <a:lnTo>
                    <a:pt x="52222" y="261150"/>
                  </a:lnTo>
                  <a:lnTo>
                    <a:pt x="26111" y="261150"/>
                  </a:lnTo>
                  <a:lnTo>
                    <a:pt x="0" y="261150"/>
                  </a:lnTo>
                  <a:lnTo>
                    <a:pt x="0" y="287261"/>
                  </a:lnTo>
                  <a:lnTo>
                    <a:pt x="26111" y="287261"/>
                  </a:lnTo>
                  <a:lnTo>
                    <a:pt x="52222" y="287261"/>
                  </a:lnTo>
                  <a:lnTo>
                    <a:pt x="182803" y="287261"/>
                  </a:lnTo>
                  <a:lnTo>
                    <a:pt x="182803" y="261150"/>
                  </a:lnTo>
                  <a:close/>
                </a:path>
                <a:path w="1071245" h="496570">
                  <a:moveTo>
                    <a:pt x="182803" y="208915"/>
                  </a:moveTo>
                  <a:lnTo>
                    <a:pt x="156679" y="208915"/>
                  </a:lnTo>
                  <a:lnTo>
                    <a:pt x="156679" y="235026"/>
                  </a:lnTo>
                  <a:lnTo>
                    <a:pt x="182803" y="235026"/>
                  </a:lnTo>
                  <a:lnTo>
                    <a:pt x="182803" y="208915"/>
                  </a:lnTo>
                  <a:close/>
                </a:path>
                <a:path w="1071245" h="496570">
                  <a:moveTo>
                    <a:pt x="208915" y="130568"/>
                  </a:moveTo>
                  <a:lnTo>
                    <a:pt x="182803" y="130568"/>
                  </a:lnTo>
                  <a:lnTo>
                    <a:pt x="182803" y="156692"/>
                  </a:lnTo>
                  <a:lnTo>
                    <a:pt x="156679" y="156692"/>
                  </a:lnTo>
                  <a:lnTo>
                    <a:pt x="156679" y="182803"/>
                  </a:lnTo>
                  <a:lnTo>
                    <a:pt x="182803" y="182803"/>
                  </a:lnTo>
                  <a:lnTo>
                    <a:pt x="182803" y="208915"/>
                  </a:lnTo>
                  <a:lnTo>
                    <a:pt x="208915" y="208915"/>
                  </a:lnTo>
                  <a:lnTo>
                    <a:pt x="208915" y="130568"/>
                  </a:lnTo>
                  <a:close/>
                </a:path>
                <a:path w="1071245" h="496570">
                  <a:moveTo>
                    <a:pt x="235026" y="417830"/>
                  </a:moveTo>
                  <a:lnTo>
                    <a:pt x="208915" y="417830"/>
                  </a:lnTo>
                  <a:lnTo>
                    <a:pt x="208915" y="443941"/>
                  </a:lnTo>
                  <a:lnTo>
                    <a:pt x="235026" y="443941"/>
                  </a:lnTo>
                  <a:lnTo>
                    <a:pt x="235026" y="417830"/>
                  </a:lnTo>
                  <a:close/>
                </a:path>
                <a:path w="1071245" h="496570">
                  <a:moveTo>
                    <a:pt x="261137" y="208915"/>
                  </a:moveTo>
                  <a:lnTo>
                    <a:pt x="235026" y="208915"/>
                  </a:lnTo>
                  <a:lnTo>
                    <a:pt x="208915" y="208915"/>
                  </a:lnTo>
                  <a:lnTo>
                    <a:pt x="208915" y="235026"/>
                  </a:lnTo>
                  <a:lnTo>
                    <a:pt x="182803" y="235026"/>
                  </a:lnTo>
                  <a:lnTo>
                    <a:pt x="182803" y="261150"/>
                  </a:lnTo>
                  <a:lnTo>
                    <a:pt x="208915" y="261150"/>
                  </a:lnTo>
                  <a:lnTo>
                    <a:pt x="235026" y="261150"/>
                  </a:lnTo>
                  <a:lnTo>
                    <a:pt x="235026" y="235026"/>
                  </a:lnTo>
                  <a:lnTo>
                    <a:pt x="261137" y="235026"/>
                  </a:lnTo>
                  <a:lnTo>
                    <a:pt x="261137" y="208915"/>
                  </a:lnTo>
                  <a:close/>
                </a:path>
                <a:path w="1071245" h="496570">
                  <a:moveTo>
                    <a:pt x="261137" y="0"/>
                  </a:moveTo>
                  <a:lnTo>
                    <a:pt x="235026" y="0"/>
                  </a:lnTo>
                  <a:lnTo>
                    <a:pt x="208915" y="0"/>
                  </a:lnTo>
                  <a:lnTo>
                    <a:pt x="208915" y="52235"/>
                  </a:lnTo>
                  <a:lnTo>
                    <a:pt x="182803" y="52235"/>
                  </a:lnTo>
                  <a:lnTo>
                    <a:pt x="156679" y="52235"/>
                  </a:lnTo>
                  <a:lnTo>
                    <a:pt x="156679" y="78346"/>
                  </a:lnTo>
                  <a:lnTo>
                    <a:pt x="182803" y="78346"/>
                  </a:lnTo>
                  <a:lnTo>
                    <a:pt x="208915" y="78346"/>
                  </a:lnTo>
                  <a:lnTo>
                    <a:pt x="208915" y="130568"/>
                  </a:lnTo>
                  <a:lnTo>
                    <a:pt x="235026" y="130568"/>
                  </a:lnTo>
                  <a:lnTo>
                    <a:pt x="261137" y="130568"/>
                  </a:lnTo>
                  <a:lnTo>
                    <a:pt x="261137" y="104457"/>
                  </a:lnTo>
                  <a:lnTo>
                    <a:pt x="235026" y="104457"/>
                  </a:lnTo>
                  <a:lnTo>
                    <a:pt x="235026" y="26111"/>
                  </a:lnTo>
                  <a:lnTo>
                    <a:pt x="261137" y="26111"/>
                  </a:lnTo>
                  <a:lnTo>
                    <a:pt x="261137" y="0"/>
                  </a:lnTo>
                  <a:close/>
                </a:path>
                <a:path w="1071245" h="496570">
                  <a:moveTo>
                    <a:pt x="391706" y="287261"/>
                  </a:moveTo>
                  <a:lnTo>
                    <a:pt x="365594" y="287261"/>
                  </a:lnTo>
                  <a:lnTo>
                    <a:pt x="365594" y="261150"/>
                  </a:lnTo>
                  <a:lnTo>
                    <a:pt x="339483" y="261150"/>
                  </a:lnTo>
                  <a:lnTo>
                    <a:pt x="313372" y="261150"/>
                  </a:lnTo>
                  <a:lnTo>
                    <a:pt x="313372" y="235026"/>
                  </a:lnTo>
                  <a:lnTo>
                    <a:pt x="287248" y="235026"/>
                  </a:lnTo>
                  <a:lnTo>
                    <a:pt x="287248" y="261150"/>
                  </a:lnTo>
                  <a:lnTo>
                    <a:pt x="261137" y="261150"/>
                  </a:lnTo>
                  <a:lnTo>
                    <a:pt x="235026" y="261150"/>
                  </a:lnTo>
                  <a:lnTo>
                    <a:pt x="235026" y="287261"/>
                  </a:lnTo>
                  <a:lnTo>
                    <a:pt x="208915" y="287261"/>
                  </a:lnTo>
                  <a:lnTo>
                    <a:pt x="208915" y="365594"/>
                  </a:lnTo>
                  <a:lnTo>
                    <a:pt x="235026" y="365594"/>
                  </a:lnTo>
                  <a:lnTo>
                    <a:pt x="235026" y="313372"/>
                  </a:lnTo>
                  <a:lnTo>
                    <a:pt x="261137" y="313372"/>
                  </a:lnTo>
                  <a:lnTo>
                    <a:pt x="261137" y="287261"/>
                  </a:lnTo>
                  <a:lnTo>
                    <a:pt x="287248" y="287261"/>
                  </a:lnTo>
                  <a:lnTo>
                    <a:pt x="287248" y="313372"/>
                  </a:lnTo>
                  <a:lnTo>
                    <a:pt x="313372" y="313372"/>
                  </a:lnTo>
                  <a:lnTo>
                    <a:pt x="313372" y="287261"/>
                  </a:lnTo>
                  <a:lnTo>
                    <a:pt x="339483" y="287261"/>
                  </a:lnTo>
                  <a:lnTo>
                    <a:pt x="339483" y="313372"/>
                  </a:lnTo>
                  <a:lnTo>
                    <a:pt x="365594" y="313372"/>
                  </a:lnTo>
                  <a:lnTo>
                    <a:pt x="391706" y="313372"/>
                  </a:lnTo>
                  <a:lnTo>
                    <a:pt x="391706" y="287261"/>
                  </a:lnTo>
                  <a:close/>
                </a:path>
                <a:path w="1071245" h="496570">
                  <a:moveTo>
                    <a:pt x="417830" y="417830"/>
                  </a:moveTo>
                  <a:lnTo>
                    <a:pt x="391706" y="417830"/>
                  </a:lnTo>
                  <a:lnTo>
                    <a:pt x="391706" y="391718"/>
                  </a:lnTo>
                  <a:lnTo>
                    <a:pt x="365594" y="391718"/>
                  </a:lnTo>
                  <a:lnTo>
                    <a:pt x="365594" y="339483"/>
                  </a:lnTo>
                  <a:lnTo>
                    <a:pt x="339483" y="339483"/>
                  </a:lnTo>
                  <a:lnTo>
                    <a:pt x="339483" y="313372"/>
                  </a:lnTo>
                  <a:lnTo>
                    <a:pt x="313372" y="313372"/>
                  </a:lnTo>
                  <a:lnTo>
                    <a:pt x="313372" y="339483"/>
                  </a:lnTo>
                  <a:lnTo>
                    <a:pt x="287248" y="339483"/>
                  </a:lnTo>
                  <a:lnTo>
                    <a:pt x="287248" y="391718"/>
                  </a:lnTo>
                  <a:lnTo>
                    <a:pt x="313372" y="391718"/>
                  </a:lnTo>
                  <a:lnTo>
                    <a:pt x="313372" y="365594"/>
                  </a:lnTo>
                  <a:lnTo>
                    <a:pt x="339483" y="365594"/>
                  </a:lnTo>
                  <a:lnTo>
                    <a:pt x="339483" y="443941"/>
                  </a:lnTo>
                  <a:lnTo>
                    <a:pt x="365594" y="443941"/>
                  </a:lnTo>
                  <a:lnTo>
                    <a:pt x="391706" y="443941"/>
                  </a:lnTo>
                  <a:lnTo>
                    <a:pt x="417830" y="443941"/>
                  </a:lnTo>
                  <a:lnTo>
                    <a:pt x="417830" y="417830"/>
                  </a:lnTo>
                  <a:close/>
                </a:path>
                <a:path w="1071245" h="496570">
                  <a:moveTo>
                    <a:pt x="417830" y="235026"/>
                  </a:moveTo>
                  <a:lnTo>
                    <a:pt x="391706" y="235026"/>
                  </a:lnTo>
                  <a:lnTo>
                    <a:pt x="391706" y="261150"/>
                  </a:lnTo>
                  <a:lnTo>
                    <a:pt x="417830" y="261150"/>
                  </a:lnTo>
                  <a:lnTo>
                    <a:pt x="417830" y="235026"/>
                  </a:lnTo>
                  <a:close/>
                </a:path>
                <a:path w="1071245" h="496570">
                  <a:moveTo>
                    <a:pt x="443941" y="313372"/>
                  </a:moveTo>
                  <a:lnTo>
                    <a:pt x="417830" y="313372"/>
                  </a:lnTo>
                  <a:lnTo>
                    <a:pt x="391706" y="313372"/>
                  </a:lnTo>
                  <a:lnTo>
                    <a:pt x="391706" y="339483"/>
                  </a:lnTo>
                  <a:lnTo>
                    <a:pt x="417830" y="339483"/>
                  </a:lnTo>
                  <a:lnTo>
                    <a:pt x="443941" y="339483"/>
                  </a:lnTo>
                  <a:lnTo>
                    <a:pt x="443941" y="313372"/>
                  </a:lnTo>
                  <a:close/>
                </a:path>
                <a:path w="1071245" h="496570">
                  <a:moveTo>
                    <a:pt x="443941" y="208915"/>
                  </a:moveTo>
                  <a:lnTo>
                    <a:pt x="417830" y="208915"/>
                  </a:lnTo>
                  <a:lnTo>
                    <a:pt x="417830" y="235026"/>
                  </a:lnTo>
                  <a:lnTo>
                    <a:pt x="443941" y="235026"/>
                  </a:lnTo>
                  <a:lnTo>
                    <a:pt x="443941" y="208915"/>
                  </a:lnTo>
                  <a:close/>
                </a:path>
                <a:path w="1071245" h="496570">
                  <a:moveTo>
                    <a:pt x="470052" y="235026"/>
                  </a:moveTo>
                  <a:lnTo>
                    <a:pt x="443941" y="235026"/>
                  </a:lnTo>
                  <a:lnTo>
                    <a:pt x="443941" y="261150"/>
                  </a:lnTo>
                  <a:lnTo>
                    <a:pt x="470052" y="261150"/>
                  </a:lnTo>
                  <a:lnTo>
                    <a:pt x="470052" y="235026"/>
                  </a:lnTo>
                  <a:close/>
                </a:path>
                <a:path w="1071245" h="496570">
                  <a:moveTo>
                    <a:pt x="522287" y="417830"/>
                  </a:moveTo>
                  <a:lnTo>
                    <a:pt x="496163" y="417830"/>
                  </a:lnTo>
                  <a:lnTo>
                    <a:pt x="470052" y="417830"/>
                  </a:lnTo>
                  <a:lnTo>
                    <a:pt x="443941" y="417830"/>
                  </a:lnTo>
                  <a:lnTo>
                    <a:pt x="443941" y="443941"/>
                  </a:lnTo>
                  <a:lnTo>
                    <a:pt x="470052" y="443941"/>
                  </a:lnTo>
                  <a:lnTo>
                    <a:pt x="496163" y="443941"/>
                  </a:lnTo>
                  <a:lnTo>
                    <a:pt x="522287" y="443941"/>
                  </a:lnTo>
                  <a:lnTo>
                    <a:pt x="522287" y="417830"/>
                  </a:lnTo>
                  <a:close/>
                </a:path>
                <a:path w="1071245" h="496570">
                  <a:moveTo>
                    <a:pt x="548398" y="391718"/>
                  </a:moveTo>
                  <a:lnTo>
                    <a:pt x="522287" y="391718"/>
                  </a:lnTo>
                  <a:lnTo>
                    <a:pt x="522287" y="417830"/>
                  </a:lnTo>
                  <a:lnTo>
                    <a:pt x="548398" y="417830"/>
                  </a:lnTo>
                  <a:lnTo>
                    <a:pt x="548398" y="391718"/>
                  </a:lnTo>
                  <a:close/>
                </a:path>
                <a:path w="1071245" h="496570">
                  <a:moveTo>
                    <a:pt x="574509" y="417830"/>
                  </a:moveTo>
                  <a:lnTo>
                    <a:pt x="548398" y="417830"/>
                  </a:lnTo>
                  <a:lnTo>
                    <a:pt x="548398" y="443941"/>
                  </a:lnTo>
                  <a:lnTo>
                    <a:pt x="574509" y="443941"/>
                  </a:lnTo>
                  <a:lnTo>
                    <a:pt x="574509" y="417830"/>
                  </a:lnTo>
                  <a:close/>
                </a:path>
                <a:path w="1071245" h="496570">
                  <a:moveTo>
                    <a:pt x="574509" y="365594"/>
                  </a:moveTo>
                  <a:lnTo>
                    <a:pt x="548398" y="365594"/>
                  </a:lnTo>
                  <a:lnTo>
                    <a:pt x="548398" y="391718"/>
                  </a:lnTo>
                  <a:lnTo>
                    <a:pt x="574509" y="391718"/>
                  </a:lnTo>
                  <a:lnTo>
                    <a:pt x="574509" y="365594"/>
                  </a:lnTo>
                  <a:close/>
                </a:path>
                <a:path w="1071245" h="496570">
                  <a:moveTo>
                    <a:pt x="600621" y="339483"/>
                  </a:moveTo>
                  <a:lnTo>
                    <a:pt x="574509" y="339483"/>
                  </a:lnTo>
                  <a:lnTo>
                    <a:pt x="574509" y="365594"/>
                  </a:lnTo>
                  <a:lnTo>
                    <a:pt x="600621" y="365594"/>
                  </a:lnTo>
                  <a:lnTo>
                    <a:pt x="600621" y="339483"/>
                  </a:lnTo>
                  <a:close/>
                </a:path>
                <a:path w="1071245" h="496570">
                  <a:moveTo>
                    <a:pt x="626745" y="365594"/>
                  </a:moveTo>
                  <a:lnTo>
                    <a:pt x="600621" y="365594"/>
                  </a:lnTo>
                  <a:lnTo>
                    <a:pt x="600621" y="391718"/>
                  </a:lnTo>
                  <a:lnTo>
                    <a:pt x="626745" y="391718"/>
                  </a:lnTo>
                  <a:lnTo>
                    <a:pt x="626745" y="365594"/>
                  </a:lnTo>
                  <a:close/>
                </a:path>
                <a:path w="1071245" h="496570">
                  <a:moveTo>
                    <a:pt x="652856" y="182803"/>
                  </a:moveTo>
                  <a:lnTo>
                    <a:pt x="626745" y="182803"/>
                  </a:lnTo>
                  <a:lnTo>
                    <a:pt x="626745" y="208915"/>
                  </a:lnTo>
                  <a:lnTo>
                    <a:pt x="652856" y="208915"/>
                  </a:lnTo>
                  <a:lnTo>
                    <a:pt x="652856" y="182803"/>
                  </a:lnTo>
                  <a:close/>
                </a:path>
                <a:path w="1071245" h="496570">
                  <a:moveTo>
                    <a:pt x="678967" y="443941"/>
                  </a:moveTo>
                  <a:lnTo>
                    <a:pt x="652856" y="443941"/>
                  </a:lnTo>
                  <a:lnTo>
                    <a:pt x="652856" y="417830"/>
                  </a:lnTo>
                  <a:lnTo>
                    <a:pt x="626745" y="417830"/>
                  </a:lnTo>
                  <a:lnTo>
                    <a:pt x="626745" y="496176"/>
                  </a:lnTo>
                  <a:lnTo>
                    <a:pt x="652856" y="496176"/>
                  </a:lnTo>
                  <a:lnTo>
                    <a:pt x="678967" y="496176"/>
                  </a:lnTo>
                  <a:lnTo>
                    <a:pt x="678967" y="443941"/>
                  </a:lnTo>
                  <a:close/>
                </a:path>
                <a:path w="1071245" h="496570">
                  <a:moveTo>
                    <a:pt x="678967" y="104457"/>
                  </a:moveTo>
                  <a:lnTo>
                    <a:pt x="652856" y="104457"/>
                  </a:lnTo>
                  <a:lnTo>
                    <a:pt x="652856" y="156692"/>
                  </a:lnTo>
                  <a:lnTo>
                    <a:pt x="678967" y="156692"/>
                  </a:lnTo>
                  <a:lnTo>
                    <a:pt x="678967" y="104457"/>
                  </a:lnTo>
                  <a:close/>
                </a:path>
                <a:path w="1071245" h="496570">
                  <a:moveTo>
                    <a:pt x="705078" y="182803"/>
                  </a:moveTo>
                  <a:lnTo>
                    <a:pt x="678967" y="182803"/>
                  </a:lnTo>
                  <a:lnTo>
                    <a:pt x="678967" y="208915"/>
                  </a:lnTo>
                  <a:lnTo>
                    <a:pt x="705078" y="208915"/>
                  </a:lnTo>
                  <a:lnTo>
                    <a:pt x="705078" y="182803"/>
                  </a:lnTo>
                  <a:close/>
                </a:path>
                <a:path w="1071245" h="496570">
                  <a:moveTo>
                    <a:pt x="731202" y="208915"/>
                  </a:moveTo>
                  <a:lnTo>
                    <a:pt x="705078" y="208915"/>
                  </a:lnTo>
                  <a:lnTo>
                    <a:pt x="705078" y="235026"/>
                  </a:lnTo>
                  <a:lnTo>
                    <a:pt x="731202" y="235026"/>
                  </a:lnTo>
                  <a:lnTo>
                    <a:pt x="731202" y="208915"/>
                  </a:lnTo>
                  <a:close/>
                </a:path>
                <a:path w="1071245" h="496570">
                  <a:moveTo>
                    <a:pt x="757313" y="261226"/>
                  </a:moveTo>
                  <a:lnTo>
                    <a:pt x="731202" y="261226"/>
                  </a:lnTo>
                  <a:lnTo>
                    <a:pt x="731202" y="496176"/>
                  </a:lnTo>
                  <a:lnTo>
                    <a:pt x="757313" y="496176"/>
                  </a:lnTo>
                  <a:lnTo>
                    <a:pt x="757313" y="261226"/>
                  </a:lnTo>
                  <a:close/>
                </a:path>
                <a:path w="1071245" h="496570">
                  <a:moveTo>
                    <a:pt x="783424" y="208915"/>
                  </a:moveTo>
                  <a:lnTo>
                    <a:pt x="757313" y="208915"/>
                  </a:lnTo>
                  <a:lnTo>
                    <a:pt x="757313" y="235026"/>
                  </a:lnTo>
                  <a:lnTo>
                    <a:pt x="783424" y="235026"/>
                  </a:lnTo>
                  <a:lnTo>
                    <a:pt x="783424" y="208915"/>
                  </a:lnTo>
                  <a:close/>
                </a:path>
                <a:path w="1071245" h="496570">
                  <a:moveTo>
                    <a:pt x="809536" y="235026"/>
                  </a:moveTo>
                  <a:lnTo>
                    <a:pt x="783424" y="235026"/>
                  </a:lnTo>
                  <a:lnTo>
                    <a:pt x="783424" y="261150"/>
                  </a:lnTo>
                  <a:lnTo>
                    <a:pt x="809536" y="261150"/>
                  </a:lnTo>
                  <a:lnTo>
                    <a:pt x="809536" y="235026"/>
                  </a:lnTo>
                  <a:close/>
                </a:path>
                <a:path w="1071245" h="496570">
                  <a:moveTo>
                    <a:pt x="809536" y="156692"/>
                  </a:moveTo>
                  <a:lnTo>
                    <a:pt x="783424" y="156692"/>
                  </a:lnTo>
                  <a:lnTo>
                    <a:pt x="783424" y="182803"/>
                  </a:lnTo>
                  <a:lnTo>
                    <a:pt x="809536" y="182803"/>
                  </a:lnTo>
                  <a:lnTo>
                    <a:pt x="809536" y="156692"/>
                  </a:lnTo>
                  <a:close/>
                </a:path>
                <a:path w="1071245" h="496570">
                  <a:moveTo>
                    <a:pt x="861771" y="391718"/>
                  </a:moveTo>
                  <a:lnTo>
                    <a:pt x="835660" y="391718"/>
                  </a:lnTo>
                  <a:lnTo>
                    <a:pt x="835660" y="287261"/>
                  </a:lnTo>
                  <a:lnTo>
                    <a:pt x="809536" y="287261"/>
                  </a:lnTo>
                  <a:lnTo>
                    <a:pt x="809536" y="417830"/>
                  </a:lnTo>
                  <a:lnTo>
                    <a:pt x="835660" y="417830"/>
                  </a:lnTo>
                  <a:lnTo>
                    <a:pt x="861771" y="417830"/>
                  </a:lnTo>
                  <a:lnTo>
                    <a:pt x="861771" y="391718"/>
                  </a:lnTo>
                  <a:close/>
                </a:path>
                <a:path w="1071245" h="496570">
                  <a:moveTo>
                    <a:pt x="861771" y="235026"/>
                  </a:moveTo>
                  <a:lnTo>
                    <a:pt x="835660" y="235026"/>
                  </a:lnTo>
                  <a:lnTo>
                    <a:pt x="835660" y="261150"/>
                  </a:lnTo>
                  <a:lnTo>
                    <a:pt x="861771" y="261150"/>
                  </a:lnTo>
                  <a:lnTo>
                    <a:pt x="861771" y="235026"/>
                  </a:lnTo>
                  <a:close/>
                </a:path>
                <a:path w="1071245" h="496570">
                  <a:moveTo>
                    <a:pt x="887882" y="208915"/>
                  </a:moveTo>
                  <a:lnTo>
                    <a:pt x="861771" y="208915"/>
                  </a:lnTo>
                  <a:lnTo>
                    <a:pt x="861771" y="235026"/>
                  </a:lnTo>
                  <a:lnTo>
                    <a:pt x="887882" y="235026"/>
                  </a:lnTo>
                  <a:lnTo>
                    <a:pt x="887882" y="208915"/>
                  </a:lnTo>
                  <a:close/>
                </a:path>
                <a:path w="1071245" h="496570">
                  <a:moveTo>
                    <a:pt x="913993" y="235026"/>
                  </a:moveTo>
                  <a:lnTo>
                    <a:pt x="887882" y="235026"/>
                  </a:lnTo>
                  <a:lnTo>
                    <a:pt x="887882" y="261150"/>
                  </a:lnTo>
                  <a:lnTo>
                    <a:pt x="913993" y="261150"/>
                  </a:lnTo>
                  <a:lnTo>
                    <a:pt x="913993" y="235026"/>
                  </a:lnTo>
                  <a:close/>
                </a:path>
                <a:path w="1071245" h="496570">
                  <a:moveTo>
                    <a:pt x="940104" y="182803"/>
                  </a:moveTo>
                  <a:lnTo>
                    <a:pt x="913993" y="182803"/>
                  </a:lnTo>
                  <a:lnTo>
                    <a:pt x="913993" y="156692"/>
                  </a:lnTo>
                  <a:lnTo>
                    <a:pt x="887882" y="156692"/>
                  </a:lnTo>
                  <a:lnTo>
                    <a:pt x="887882" y="208915"/>
                  </a:lnTo>
                  <a:lnTo>
                    <a:pt x="913993" y="208915"/>
                  </a:lnTo>
                  <a:lnTo>
                    <a:pt x="940104" y="208915"/>
                  </a:lnTo>
                  <a:lnTo>
                    <a:pt x="940104" y="182803"/>
                  </a:lnTo>
                  <a:close/>
                </a:path>
                <a:path w="1071245" h="496570">
                  <a:moveTo>
                    <a:pt x="966228" y="391718"/>
                  </a:moveTo>
                  <a:lnTo>
                    <a:pt x="940104" y="391718"/>
                  </a:lnTo>
                  <a:lnTo>
                    <a:pt x="913993" y="391718"/>
                  </a:lnTo>
                  <a:lnTo>
                    <a:pt x="913993" y="417830"/>
                  </a:lnTo>
                  <a:lnTo>
                    <a:pt x="940104" y="417830"/>
                  </a:lnTo>
                  <a:lnTo>
                    <a:pt x="940104" y="443941"/>
                  </a:lnTo>
                  <a:lnTo>
                    <a:pt x="966228" y="443941"/>
                  </a:lnTo>
                  <a:lnTo>
                    <a:pt x="966228" y="391718"/>
                  </a:lnTo>
                  <a:close/>
                </a:path>
                <a:path w="1071245" h="496570">
                  <a:moveTo>
                    <a:pt x="992339" y="339483"/>
                  </a:moveTo>
                  <a:lnTo>
                    <a:pt x="966228" y="339483"/>
                  </a:lnTo>
                  <a:lnTo>
                    <a:pt x="966228" y="365594"/>
                  </a:lnTo>
                  <a:lnTo>
                    <a:pt x="992339" y="365594"/>
                  </a:lnTo>
                  <a:lnTo>
                    <a:pt x="992339" y="339483"/>
                  </a:lnTo>
                  <a:close/>
                </a:path>
                <a:path w="1071245" h="496570">
                  <a:moveTo>
                    <a:pt x="992339" y="287261"/>
                  </a:moveTo>
                  <a:lnTo>
                    <a:pt x="966228" y="287261"/>
                  </a:lnTo>
                  <a:lnTo>
                    <a:pt x="966228" y="313372"/>
                  </a:lnTo>
                  <a:lnTo>
                    <a:pt x="992339" y="313372"/>
                  </a:lnTo>
                  <a:lnTo>
                    <a:pt x="992339" y="287261"/>
                  </a:lnTo>
                  <a:close/>
                </a:path>
                <a:path w="1071245" h="496570">
                  <a:moveTo>
                    <a:pt x="992339" y="235026"/>
                  </a:moveTo>
                  <a:lnTo>
                    <a:pt x="966228" y="235026"/>
                  </a:lnTo>
                  <a:lnTo>
                    <a:pt x="966228" y="208915"/>
                  </a:lnTo>
                  <a:lnTo>
                    <a:pt x="940104" y="208915"/>
                  </a:lnTo>
                  <a:lnTo>
                    <a:pt x="940104" y="261150"/>
                  </a:lnTo>
                  <a:lnTo>
                    <a:pt x="966228" y="261150"/>
                  </a:lnTo>
                  <a:lnTo>
                    <a:pt x="992339" y="261150"/>
                  </a:lnTo>
                  <a:lnTo>
                    <a:pt x="992339" y="235026"/>
                  </a:lnTo>
                  <a:close/>
                </a:path>
                <a:path w="1071245" h="496570">
                  <a:moveTo>
                    <a:pt x="992339" y="182803"/>
                  </a:moveTo>
                  <a:lnTo>
                    <a:pt x="966228" y="182803"/>
                  </a:lnTo>
                  <a:lnTo>
                    <a:pt x="966228" y="208915"/>
                  </a:lnTo>
                  <a:lnTo>
                    <a:pt x="992339" y="208915"/>
                  </a:lnTo>
                  <a:lnTo>
                    <a:pt x="992339" y="182803"/>
                  </a:lnTo>
                  <a:close/>
                </a:path>
                <a:path w="1071245" h="496570">
                  <a:moveTo>
                    <a:pt x="1018451" y="313372"/>
                  </a:moveTo>
                  <a:lnTo>
                    <a:pt x="992339" y="313372"/>
                  </a:lnTo>
                  <a:lnTo>
                    <a:pt x="992339" y="339483"/>
                  </a:lnTo>
                  <a:lnTo>
                    <a:pt x="1018451" y="339483"/>
                  </a:lnTo>
                  <a:lnTo>
                    <a:pt x="1018451" y="313372"/>
                  </a:lnTo>
                  <a:close/>
                </a:path>
                <a:path w="1071245" h="496570">
                  <a:moveTo>
                    <a:pt x="1070686" y="391718"/>
                  </a:moveTo>
                  <a:lnTo>
                    <a:pt x="1044562" y="391718"/>
                  </a:lnTo>
                  <a:lnTo>
                    <a:pt x="1018451" y="391718"/>
                  </a:lnTo>
                  <a:lnTo>
                    <a:pt x="1018451" y="443941"/>
                  </a:lnTo>
                  <a:lnTo>
                    <a:pt x="1044562" y="443941"/>
                  </a:lnTo>
                  <a:lnTo>
                    <a:pt x="1070686" y="443941"/>
                  </a:lnTo>
                  <a:lnTo>
                    <a:pt x="1070686" y="391718"/>
                  </a:lnTo>
                  <a:close/>
                </a:path>
                <a:path w="1071245" h="496570">
                  <a:moveTo>
                    <a:pt x="1070686" y="287261"/>
                  </a:moveTo>
                  <a:lnTo>
                    <a:pt x="1044562" y="287261"/>
                  </a:lnTo>
                  <a:lnTo>
                    <a:pt x="1044562" y="339483"/>
                  </a:lnTo>
                  <a:lnTo>
                    <a:pt x="1018451" y="339483"/>
                  </a:lnTo>
                  <a:lnTo>
                    <a:pt x="1018451" y="365594"/>
                  </a:lnTo>
                  <a:lnTo>
                    <a:pt x="1044562" y="365594"/>
                  </a:lnTo>
                  <a:lnTo>
                    <a:pt x="1070686" y="365594"/>
                  </a:lnTo>
                  <a:lnTo>
                    <a:pt x="1070686" y="287261"/>
                  </a:lnTo>
                  <a:close/>
                </a:path>
                <a:path w="1071245" h="496570">
                  <a:moveTo>
                    <a:pt x="1070686" y="156692"/>
                  </a:moveTo>
                  <a:lnTo>
                    <a:pt x="1044562" y="156692"/>
                  </a:lnTo>
                  <a:lnTo>
                    <a:pt x="1018451" y="156692"/>
                  </a:lnTo>
                  <a:lnTo>
                    <a:pt x="1018451" y="182803"/>
                  </a:lnTo>
                  <a:lnTo>
                    <a:pt x="1044562" y="182803"/>
                  </a:lnTo>
                  <a:lnTo>
                    <a:pt x="1044562" y="208915"/>
                  </a:lnTo>
                  <a:lnTo>
                    <a:pt x="1018451" y="208915"/>
                  </a:lnTo>
                  <a:lnTo>
                    <a:pt x="1018451" y="261150"/>
                  </a:lnTo>
                  <a:lnTo>
                    <a:pt x="1044562" y="261150"/>
                  </a:lnTo>
                  <a:lnTo>
                    <a:pt x="1044562" y="235026"/>
                  </a:lnTo>
                  <a:lnTo>
                    <a:pt x="1070686" y="235026"/>
                  </a:lnTo>
                  <a:lnTo>
                    <a:pt x="1070686" y="15669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7072" y="2802810"/>
              <a:ext cx="731520" cy="939800"/>
            </a:xfrm>
            <a:custGeom>
              <a:avLst/>
              <a:gdLst/>
              <a:ahLst/>
              <a:cxnLst/>
              <a:rect l="l" t="t" r="r" b="b"/>
              <a:pathLst>
                <a:path w="731519" h="939800">
                  <a:moveTo>
                    <a:pt x="548398" y="731520"/>
                  </a:moveTo>
                  <a:lnTo>
                    <a:pt x="522287" y="731520"/>
                  </a:lnTo>
                  <a:lnTo>
                    <a:pt x="522287" y="704850"/>
                  </a:lnTo>
                  <a:lnTo>
                    <a:pt x="496176" y="704850"/>
                  </a:lnTo>
                  <a:lnTo>
                    <a:pt x="470052" y="704850"/>
                  </a:lnTo>
                  <a:lnTo>
                    <a:pt x="470052" y="679450"/>
                  </a:lnTo>
                  <a:lnTo>
                    <a:pt x="443941" y="679450"/>
                  </a:lnTo>
                  <a:lnTo>
                    <a:pt x="417830" y="679450"/>
                  </a:lnTo>
                  <a:lnTo>
                    <a:pt x="417830" y="704850"/>
                  </a:lnTo>
                  <a:lnTo>
                    <a:pt x="391718" y="704850"/>
                  </a:lnTo>
                  <a:lnTo>
                    <a:pt x="391718" y="652780"/>
                  </a:lnTo>
                  <a:lnTo>
                    <a:pt x="365594" y="652780"/>
                  </a:lnTo>
                  <a:lnTo>
                    <a:pt x="339483" y="652780"/>
                  </a:lnTo>
                  <a:lnTo>
                    <a:pt x="339483" y="679450"/>
                  </a:lnTo>
                  <a:lnTo>
                    <a:pt x="365594" y="679450"/>
                  </a:lnTo>
                  <a:lnTo>
                    <a:pt x="365594" y="704850"/>
                  </a:lnTo>
                  <a:lnTo>
                    <a:pt x="339483" y="704850"/>
                  </a:lnTo>
                  <a:lnTo>
                    <a:pt x="313372" y="704850"/>
                  </a:lnTo>
                  <a:lnTo>
                    <a:pt x="313372" y="679450"/>
                  </a:lnTo>
                  <a:lnTo>
                    <a:pt x="287261" y="679450"/>
                  </a:lnTo>
                  <a:lnTo>
                    <a:pt x="287261" y="652780"/>
                  </a:lnTo>
                  <a:lnTo>
                    <a:pt x="313372" y="652780"/>
                  </a:lnTo>
                  <a:lnTo>
                    <a:pt x="339483" y="652780"/>
                  </a:lnTo>
                  <a:lnTo>
                    <a:pt x="339483" y="627380"/>
                  </a:lnTo>
                  <a:lnTo>
                    <a:pt x="313372" y="627380"/>
                  </a:lnTo>
                  <a:lnTo>
                    <a:pt x="313372" y="600710"/>
                  </a:lnTo>
                  <a:lnTo>
                    <a:pt x="339483" y="600710"/>
                  </a:lnTo>
                  <a:lnTo>
                    <a:pt x="339483" y="575310"/>
                  </a:lnTo>
                  <a:lnTo>
                    <a:pt x="313372" y="575310"/>
                  </a:lnTo>
                  <a:lnTo>
                    <a:pt x="313372" y="548640"/>
                  </a:lnTo>
                  <a:lnTo>
                    <a:pt x="339483" y="548640"/>
                  </a:lnTo>
                  <a:lnTo>
                    <a:pt x="365594" y="548640"/>
                  </a:lnTo>
                  <a:lnTo>
                    <a:pt x="365594" y="627380"/>
                  </a:lnTo>
                  <a:lnTo>
                    <a:pt x="391718" y="627380"/>
                  </a:lnTo>
                  <a:lnTo>
                    <a:pt x="391718" y="548640"/>
                  </a:lnTo>
                  <a:lnTo>
                    <a:pt x="417830" y="548640"/>
                  </a:lnTo>
                  <a:lnTo>
                    <a:pt x="417830" y="496570"/>
                  </a:lnTo>
                  <a:lnTo>
                    <a:pt x="391718" y="496570"/>
                  </a:lnTo>
                  <a:lnTo>
                    <a:pt x="391718" y="469900"/>
                  </a:lnTo>
                  <a:lnTo>
                    <a:pt x="365594" y="469900"/>
                  </a:lnTo>
                  <a:lnTo>
                    <a:pt x="365594" y="444500"/>
                  </a:lnTo>
                  <a:lnTo>
                    <a:pt x="391718" y="444500"/>
                  </a:lnTo>
                  <a:lnTo>
                    <a:pt x="417830" y="444500"/>
                  </a:lnTo>
                  <a:lnTo>
                    <a:pt x="417830" y="417830"/>
                  </a:lnTo>
                  <a:lnTo>
                    <a:pt x="391718" y="417830"/>
                  </a:lnTo>
                  <a:lnTo>
                    <a:pt x="391718" y="340360"/>
                  </a:lnTo>
                  <a:lnTo>
                    <a:pt x="365594" y="340360"/>
                  </a:lnTo>
                  <a:lnTo>
                    <a:pt x="365594" y="182880"/>
                  </a:lnTo>
                  <a:lnTo>
                    <a:pt x="339483" y="182880"/>
                  </a:lnTo>
                  <a:lnTo>
                    <a:pt x="339483" y="365760"/>
                  </a:lnTo>
                  <a:lnTo>
                    <a:pt x="313372" y="365760"/>
                  </a:lnTo>
                  <a:lnTo>
                    <a:pt x="313372" y="444500"/>
                  </a:lnTo>
                  <a:lnTo>
                    <a:pt x="339483" y="444500"/>
                  </a:lnTo>
                  <a:lnTo>
                    <a:pt x="339483" y="496570"/>
                  </a:lnTo>
                  <a:lnTo>
                    <a:pt x="313372" y="496570"/>
                  </a:lnTo>
                  <a:lnTo>
                    <a:pt x="287261" y="496570"/>
                  </a:lnTo>
                  <a:lnTo>
                    <a:pt x="287261" y="600710"/>
                  </a:lnTo>
                  <a:lnTo>
                    <a:pt x="261137" y="600710"/>
                  </a:lnTo>
                  <a:lnTo>
                    <a:pt x="261137" y="575310"/>
                  </a:lnTo>
                  <a:lnTo>
                    <a:pt x="235026" y="575310"/>
                  </a:lnTo>
                  <a:lnTo>
                    <a:pt x="208915" y="575310"/>
                  </a:lnTo>
                  <a:lnTo>
                    <a:pt x="182803" y="575310"/>
                  </a:lnTo>
                  <a:lnTo>
                    <a:pt x="156679" y="575310"/>
                  </a:lnTo>
                  <a:lnTo>
                    <a:pt x="156679" y="548640"/>
                  </a:lnTo>
                  <a:lnTo>
                    <a:pt x="182803" y="548640"/>
                  </a:lnTo>
                  <a:lnTo>
                    <a:pt x="208915" y="548640"/>
                  </a:lnTo>
                  <a:lnTo>
                    <a:pt x="235026" y="548640"/>
                  </a:lnTo>
                  <a:lnTo>
                    <a:pt x="261137" y="548640"/>
                  </a:lnTo>
                  <a:lnTo>
                    <a:pt x="261137" y="523240"/>
                  </a:lnTo>
                  <a:lnTo>
                    <a:pt x="235026" y="523240"/>
                  </a:lnTo>
                  <a:lnTo>
                    <a:pt x="235026" y="496570"/>
                  </a:lnTo>
                  <a:lnTo>
                    <a:pt x="208915" y="496570"/>
                  </a:lnTo>
                  <a:lnTo>
                    <a:pt x="182803" y="496570"/>
                  </a:lnTo>
                  <a:lnTo>
                    <a:pt x="156679" y="496570"/>
                  </a:lnTo>
                  <a:lnTo>
                    <a:pt x="156679" y="469900"/>
                  </a:lnTo>
                  <a:lnTo>
                    <a:pt x="182803" y="469900"/>
                  </a:lnTo>
                  <a:lnTo>
                    <a:pt x="208915" y="469900"/>
                  </a:lnTo>
                  <a:lnTo>
                    <a:pt x="235026" y="469900"/>
                  </a:lnTo>
                  <a:lnTo>
                    <a:pt x="235026" y="444500"/>
                  </a:lnTo>
                  <a:lnTo>
                    <a:pt x="208915" y="444500"/>
                  </a:lnTo>
                  <a:lnTo>
                    <a:pt x="208915" y="392430"/>
                  </a:lnTo>
                  <a:lnTo>
                    <a:pt x="182803" y="392430"/>
                  </a:lnTo>
                  <a:lnTo>
                    <a:pt x="156679" y="392430"/>
                  </a:lnTo>
                  <a:lnTo>
                    <a:pt x="130568" y="392430"/>
                  </a:lnTo>
                  <a:lnTo>
                    <a:pt x="130568" y="340360"/>
                  </a:lnTo>
                  <a:lnTo>
                    <a:pt x="104457" y="340360"/>
                  </a:lnTo>
                  <a:lnTo>
                    <a:pt x="104457" y="417830"/>
                  </a:lnTo>
                  <a:lnTo>
                    <a:pt x="130568" y="417830"/>
                  </a:lnTo>
                  <a:lnTo>
                    <a:pt x="130568" y="469900"/>
                  </a:lnTo>
                  <a:lnTo>
                    <a:pt x="104457" y="469900"/>
                  </a:lnTo>
                  <a:lnTo>
                    <a:pt x="104457" y="496570"/>
                  </a:lnTo>
                  <a:lnTo>
                    <a:pt x="130568" y="496570"/>
                  </a:lnTo>
                  <a:lnTo>
                    <a:pt x="130568" y="523240"/>
                  </a:lnTo>
                  <a:lnTo>
                    <a:pt x="104457" y="523240"/>
                  </a:lnTo>
                  <a:lnTo>
                    <a:pt x="104457" y="548640"/>
                  </a:lnTo>
                  <a:lnTo>
                    <a:pt x="130568" y="548640"/>
                  </a:lnTo>
                  <a:lnTo>
                    <a:pt x="130568" y="575310"/>
                  </a:lnTo>
                  <a:lnTo>
                    <a:pt x="104457" y="575310"/>
                  </a:lnTo>
                  <a:lnTo>
                    <a:pt x="78346" y="575310"/>
                  </a:lnTo>
                  <a:lnTo>
                    <a:pt x="78346" y="496570"/>
                  </a:lnTo>
                  <a:lnTo>
                    <a:pt x="52222" y="496570"/>
                  </a:lnTo>
                  <a:lnTo>
                    <a:pt x="52222" y="523240"/>
                  </a:lnTo>
                  <a:lnTo>
                    <a:pt x="26111" y="523240"/>
                  </a:lnTo>
                  <a:lnTo>
                    <a:pt x="26111" y="548640"/>
                  </a:lnTo>
                  <a:lnTo>
                    <a:pt x="52222" y="548640"/>
                  </a:lnTo>
                  <a:lnTo>
                    <a:pt x="52222" y="600710"/>
                  </a:lnTo>
                  <a:lnTo>
                    <a:pt x="26111" y="600710"/>
                  </a:lnTo>
                  <a:lnTo>
                    <a:pt x="0" y="600710"/>
                  </a:lnTo>
                  <a:lnTo>
                    <a:pt x="0" y="627380"/>
                  </a:lnTo>
                  <a:lnTo>
                    <a:pt x="26111" y="627380"/>
                  </a:lnTo>
                  <a:lnTo>
                    <a:pt x="52222" y="627380"/>
                  </a:lnTo>
                  <a:lnTo>
                    <a:pt x="78346" y="627380"/>
                  </a:lnTo>
                  <a:lnTo>
                    <a:pt x="104457" y="627380"/>
                  </a:lnTo>
                  <a:lnTo>
                    <a:pt x="104457" y="652780"/>
                  </a:lnTo>
                  <a:lnTo>
                    <a:pt x="78346" y="652780"/>
                  </a:lnTo>
                  <a:lnTo>
                    <a:pt x="78346" y="679450"/>
                  </a:lnTo>
                  <a:lnTo>
                    <a:pt x="104457" y="679450"/>
                  </a:lnTo>
                  <a:lnTo>
                    <a:pt x="130568" y="679450"/>
                  </a:lnTo>
                  <a:lnTo>
                    <a:pt x="156679" y="679450"/>
                  </a:lnTo>
                  <a:lnTo>
                    <a:pt x="156679" y="652780"/>
                  </a:lnTo>
                  <a:lnTo>
                    <a:pt x="182803" y="652780"/>
                  </a:lnTo>
                  <a:lnTo>
                    <a:pt x="182803" y="627380"/>
                  </a:lnTo>
                  <a:lnTo>
                    <a:pt x="156679" y="627380"/>
                  </a:lnTo>
                  <a:lnTo>
                    <a:pt x="156679" y="600710"/>
                  </a:lnTo>
                  <a:lnTo>
                    <a:pt x="182803" y="600710"/>
                  </a:lnTo>
                  <a:lnTo>
                    <a:pt x="182803" y="627380"/>
                  </a:lnTo>
                  <a:lnTo>
                    <a:pt x="208915" y="627380"/>
                  </a:lnTo>
                  <a:lnTo>
                    <a:pt x="208915" y="600710"/>
                  </a:lnTo>
                  <a:lnTo>
                    <a:pt x="235026" y="600710"/>
                  </a:lnTo>
                  <a:lnTo>
                    <a:pt x="235026" y="627380"/>
                  </a:lnTo>
                  <a:lnTo>
                    <a:pt x="208915" y="627380"/>
                  </a:lnTo>
                  <a:lnTo>
                    <a:pt x="208915" y="652780"/>
                  </a:lnTo>
                  <a:lnTo>
                    <a:pt x="235026" y="652780"/>
                  </a:lnTo>
                  <a:lnTo>
                    <a:pt x="261137" y="652780"/>
                  </a:lnTo>
                  <a:lnTo>
                    <a:pt x="261137" y="704850"/>
                  </a:lnTo>
                  <a:lnTo>
                    <a:pt x="287261" y="704850"/>
                  </a:lnTo>
                  <a:lnTo>
                    <a:pt x="287261" y="731520"/>
                  </a:lnTo>
                  <a:lnTo>
                    <a:pt x="261137" y="731520"/>
                  </a:lnTo>
                  <a:lnTo>
                    <a:pt x="261137" y="758190"/>
                  </a:lnTo>
                  <a:lnTo>
                    <a:pt x="235026" y="758190"/>
                  </a:lnTo>
                  <a:lnTo>
                    <a:pt x="235026" y="783590"/>
                  </a:lnTo>
                  <a:lnTo>
                    <a:pt x="261137" y="783590"/>
                  </a:lnTo>
                  <a:lnTo>
                    <a:pt x="261137" y="810260"/>
                  </a:lnTo>
                  <a:lnTo>
                    <a:pt x="235026" y="810260"/>
                  </a:lnTo>
                  <a:lnTo>
                    <a:pt x="235026" y="835660"/>
                  </a:lnTo>
                  <a:lnTo>
                    <a:pt x="261137" y="835660"/>
                  </a:lnTo>
                  <a:lnTo>
                    <a:pt x="287261" y="835660"/>
                  </a:lnTo>
                  <a:lnTo>
                    <a:pt x="287261" y="810260"/>
                  </a:lnTo>
                  <a:lnTo>
                    <a:pt x="313372" y="810260"/>
                  </a:lnTo>
                  <a:lnTo>
                    <a:pt x="313372" y="783590"/>
                  </a:lnTo>
                  <a:lnTo>
                    <a:pt x="287261" y="783590"/>
                  </a:lnTo>
                  <a:lnTo>
                    <a:pt x="287261" y="758190"/>
                  </a:lnTo>
                  <a:lnTo>
                    <a:pt x="313372" y="758190"/>
                  </a:lnTo>
                  <a:lnTo>
                    <a:pt x="339483" y="758190"/>
                  </a:lnTo>
                  <a:lnTo>
                    <a:pt x="365594" y="758190"/>
                  </a:lnTo>
                  <a:lnTo>
                    <a:pt x="391718" y="758190"/>
                  </a:lnTo>
                  <a:lnTo>
                    <a:pt x="417830" y="758190"/>
                  </a:lnTo>
                  <a:lnTo>
                    <a:pt x="417830" y="731520"/>
                  </a:lnTo>
                  <a:lnTo>
                    <a:pt x="443941" y="731520"/>
                  </a:lnTo>
                  <a:lnTo>
                    <a:pt x="470052" y="731520"/>
                  </a:lnTo>
                  <a:lnTo>
                    <a:pt x="470052" y="758190"/>
                  </a:lnTo>
                  <a:lnTo>
                    <a:pt x="443941" y="758190"/>
                  </a:lnTo>
                  <a:lnTo>
                    <a:pt x="443941" y="783590"/>
                  </a:lnTo>
                  <a:lnTo>
                    <a:pt x="470052" y="783590"/>
                  </a:lnTo>
                  <a:lnTo>
                    <a:pt x="496176" y="783590"/>
                  </a:lnTo>
                  <a:lnTo>
                    <a:pt x="496176" y="835660"/>
                  </a:lnTo>
                  <a:lnTo>
                    <a:pt x="470052" y="835660"/>
                  </a:lnTo>
                  <a:lnTo>
                    <a:pt x="470052" y="862330"/>
                  </a:lnTo>
                  <a:lnTo>
                    <a:pt x="443941" y="862330"/>
                  </a:lnTo>
                  <a:lnTo>
                    <a:pt x="443941" y="887730"/>
                  </a:lnTo>
                  <a:lnTo>
                    <a:pt x="470052" y="887730"/>
                  </a:lnTo>
                  <a:lnTo>
                    <a:pt x="470052" y="914400"/>
                  </a:lnTo>
                  <a:lnTo>
                    <a:pt x="496176" y="914400"/>
                  </a:lnTo>
                  <a:lnTo>
                    <a:pt x="496176" y="939800"/>
                  </a:lnTo>
                  <a:lnTo>
                    <a:pt x="522287" y="939800"/>
                  </a:lnTo>
                  <a:lnTo>
                    <a:pt x="522287" y="835660"/>
                  </a:lnTo>
                  <a:lnTo>
                    <a:pt x="548398" y="835660"/>
                  </a:lnTo>
                  <a:lnTo>
                    <a:pt x="548398" y="783590"/>
                  </a:lnTo>
                  <a:lnTo>
                    <a:pt x="522287" y="783590"/>
                  </a:lnTo>
                  <a:lnTo>
                    <a:pt x="522287" y="758190"/>
                  </a:lnTo>
                  <a:lnTo>
                    <a:pt x="548398" y="758190"/>
                  </a:lnTo>
                  <a:lnTo>
                    <a:pt x="548398" y="731520"/>
                  </a:lnTo>
                  <a:close/>
                </a:path>
                <a:path w="731519" h="939800">
                  <a:moveTo>
                    <a:pt x="548398" y="548640"/>
                  </a:moveTo>
                  <a:lnTo>
                    <a:pt x="522287" y="548640"/>
                  </a:lnTo>
                  <a:lnTo>
                    <a:pt x="522287" y="496570"/>
                  </a:lnTo>
                  <a:lnTo>
                    <a:pt x="496176" y="496570"/>
                  </a:lnTo>
                  <a:lnTo>
                    <a:pt x="496176" y="444500"/>
                  </a:lnTo>
                  <a:lnTo>
                    <a:pt x="522287" y="444500"/>
                  </a:lnTo>
                  <a:lnTo>
                    <a:pt x="522287" y="0"/>
                  </a:lnTo>
                  <a:lnTo>
                    <a:pt x="496176" y="0"/>
                  </a:lnTo>
                  <a:lnTo>
                    <a:pt x="496176" y="417830"/>
                  </a:lnTo>
                  <a:lnTo>
                    <a:pt x="470052" y="417830"/>
                  </a:lnTo>
                  <a:lnTo>
                    <a:pt x="470052" y="340360"/>
                  </a:lnTo>
                  <a:lnTo>
                    <a:pt x="443941" y="340360"/>
                  </a:lnTo>
                  <a:lnTo>
                    <a:pt x="443941" y="469900"/>
                  </a:lnTo>
                  <a:lnTo>
                    <a:pt x="470052" y="469900"/>
                  </a:lnTo>
                  <a:lnTo>
                    <a:pt x="470052" y="523240"/>
                  </a:lnTo>
                  <a:lnTo>
                    <a:pt x="443941" y="523240"/>
                  </a:lnTo>
                  <a:lnTo>
                    <a:pt x="443941" y="548640"/>
                  </a:lnTo>
                  <a:lnTo>
                    <a:pt x="470052" y="548640"/>
                  </a:lnTo>
                  <a:lnTo>
                    <a:pt x="470052" y="575310"/>
                  </a:lnTo>
                  <a:lnTo>
                    <a:pt x="496176" y="575310"/>
                  </a:lnTo>
                  <a:lnTo>
                    <a:pt x="522287" y="575310"/>
                  </a:lnTo>
                  <a:lnTo>
                    <a:pt x="548398" y="575310"/>
                  </a:lnTo>
                  <a:lnTo>
                    <a:pt x="548398" y="548640"/>
                  </a:lnTo>
                  <a:close/>
                </a:path>
                <a:path w="731519" h="939800">
                  <a:moveTo>
                    <a:pt x="731202" y="469900"/>
                  </a:moveTo>
                  <a:lnTo>
                    <a:pt x="705078" y="469900"/>
                  </a:lnTo>
                  <a:lnTo>
                    <a:pt x="705078" y="392430"/>
                  </a:lnTo>
                  <a:lnTo>
                    <a:pt x="678967" y="392430"/>
                  </a:lnTo>
                  <a:lnTo>
                    <a:pt x="652856" y="392430"/>
                  </a:lnTo>
                  <a:lnTo>
                    <a:pt x="652856" y="417830"/>
                  </a:lnTo>
                  <a:lnTo>
                    <a:pt x="626745" y="417830"/>
                  </a:lnTo>
                  <a:lnTo>
                    <a:pt x="626745" y="365760"/>
                  </a:lnTo>
                  <a:lnTo>
                    <a:pt x="600633" y="365760"/>
                  </a:lnTo>
                  <a:lnTo>
                    <a:pt x="600633" y="417830"/>
                  </a:lnTo>
                  <a:lnTo>
                    <a:pt x="574509" y="417830"/>
                  </a:lnTo>
                  <a:lnTo>
                    <a:pt x="574509" y="340360"/>
                  </a:lnTo>
                  <a:lnTo>
                    <a:pt x="548398" y="340360"/>
                  </a:lnTo>
                  <a:lnTo>
                    <a:pt x="548398" y="444500"/>
                  </a:lnTo>
                  <a:lnTo>
                    <a:pt x="574509" y="444500"/>
                  </a:lnTo>
                  <a:lnTo>
                    <a:pt x="574509" y="469900"/>
                  </a:lnTo>
                  <a:lnTo>
                    <a:pt x="600633" y="469900"/>
                  </a:lnTo>
                  <a:lnTo>
                    <a:pt x="600633" y="496570"/>
                  </a:lnTo>
                  <a:lnTo>
                    <a:pt x="574509" y="496570"/>
                  </a:lnTo>
                  <a:lnTo>
                    <a:pt x="574509" y="600710"/>
                  </a:lnTo>
                  <a:lnTo>
                    <a:pt x="600633" y="600710"/>
                  </a:lnTo>
                  <a:lnTo>
                    <a:pt x="600633" y="627380"/>
                  </a:lnTo>
                  <a:lnTo>
                    <a:pt x="574509" y="627380"/>
                  </a:lnTo>
                  <a:lnTo>
                    <a:pt x="574509" y="679450"/>
                  </a:lnTo>
                  <a:lnTo>
                    <a:pt x="600633" y="679450"/>
                  </a:lnTo>
                  <a:lnTo>
                    <a:pt x="600633" y="652780"/>
                  </a:lnTo>
                  <a:lnTo>
                    <a:pt x="626745" y="652780"/>
                  </a:lnTo>
                  <a:lnTo>
                    <a:pt x="626745" y="575310"/>
                  </a:lnTo>
                  <a:lnTo>
                    <a:pt x="600633" y="575310"/>
                  </a:lnTo>
                  <a:lnTo>
                    <a:pt x="600633" y="523240"/>
                  </a:lnTo>
                  <a:lnTo>
                    <a:pt x="626745" y="523240"/>
                  </a:lnTo>
                  <a:lnTo>
                    <a:pt x="626745" y="469900"/>
                  </a:lnTo>
                  <a:lnTo>
                    <a:pt x="652856" y="469900"/>
                  </a:lnTo>
                  <a:lnTo>
                    <a:pt x="652856" y="575310"/>
                  </a:lnTo>
                  <a:lnTo>
                    <a:pt x="678967" y="575310"/>
                  </a:lnTo>
                  <a:lnTo>
                    <a:pt x="678967" y="548640"/>
                  </a:lnTo>
                  <a:lnTo>
                    <a:pt x="705078" y="548640"/>
                  </a:lnTo>
                  <a:lnTo>
                    <a:pt x="705078" y="523240"/>
                  </a:lnTo>
                  <a:lnTo>
                    <a:pt x="678967" y="523240"/>
                  </a:lnTo>
                  <a:lnTo>
                    <a:pt x="678967" y="496570"/>
                  </a:lnTo>
                  <a:lnTo>
                    <a:pt x="705078" y="496570"/>
                  </a:lnTo>
                  <a:lnTo>
                    <a:pt x="731202" y="496570"/>
                  </a:lnTo>
                  <a:lnTo>
                    <a:pt x="731202" y="4699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2046" y="2671949"/>
              <a:ext cx="1071245" cy="1071245"/>
            </a:xfrm>
            <a:custGeom>
              <a:avLst/>
              <a:gdLst/>
              <a:ahLst/>
              <a:cxnLst/>
              <a:rect l="l" t="t" r="r" b="b"/>
              <a:pathLst>
                <a:path w="1071245" h="1071245">
                  <a:moveTo>
                    <a:pt x="130568" y="940079"/>
                  </a:moveTo>
                  <a:lnTo>
                    <a:pt x="52222" y="940079"/>
                  </a:lnTo>
                  <a:lnTo>
                    <a:pt x="52222" y="1018425"/>
                  </a:lnTo>
                  <a:lnTo>
                    <a:pt x="130568" y="1018425"/>
                  </a:lnTo>
                  <a:lnTo>
                    <a:pt x="130568" y="940079"/>
                  </a:lnTo>
                  <a:close/>
                </a:path>
                <a:path w="1071245" h="1071245">
                  <a:moveTo>
                    <a:pt x="130568" y="52197"/>
                  </a:moveTo>
                  <a:lnTo>
                    <a:pt x="52222" y="52197"/>
                  </a:lnTo>
                  <a:lnTo>
                    <a:pt x="52222" y="130543"/>
                  </a:lnTo>
                  <a:lnTo>
                    <a:pt x="130568" y="130543"/>
                  </a:lnTo>
                  <a:lnTo>
                    <a:pt x="130568" y="52197"/>
                  </a:lnTo>
                  <a:close/>
                </a:path>
                <a:path w="1071245" h="1071245">
                  <a:moveTo>
                    <a:pt x="182803" y="887730"/>
                  </a:moveTo>
                  <a:lnTo>
                    <a:pt x="156679" y="887730"/>
                  </a:lnTo>
                  <a:lnTo>
                    <a:pt x="156679" y="914400"/>
                  </a:lnTo>
                  <a:lnTo>
                    <a:pt x="156679" y="1043940"/>
                  </a:lnTo>
                  <a:lnTo>
                    <a:pt x="26111" y="1043940"/>
                  </a:lnTo>
                  <a:lnTo>
                    <a:pt x="26111" y="914400"/>
                  </a:lnTo>
                  <a:lnTo>
                    <a:pt x="156679" y="914400"/>
                  </a:lnTo>
                  <a:lnTo>
                    <a:pt x="156679" y="887730"/>
                  </a:lnTo>
                  <a:lnTo>
                    <a:pt x="0" y="887730"/>
                  </a:lnTo>
                  <a:lnTo>
                    <a:pt x="0" y="914400"/>
                  </a:lnTo>
                  <a:lnTo>
                    <a:pt x="0" y="1043940"/>
                  </a:lnTo>
                  <a:lnTo>
                    <a:pt x="0" y="1070610"/>
                  </a:lnTo>
                  <a:lnTo>
                    <a:pt x="182803" y="1070610"/>
                  </a:lnTo>
                  <a:lnTo>
                    <a:pt x="182803" y="1044536"/>
                  </a:lnTo>
                  <a:lnTo>
                    <a:pt x="182803" y="1043940"/>
                  </a:lnTo>
                  <a:lnTo>
                    <a:pt x="182803" y="914400"/>
                  </a:lnTo>
                  <a:lnTo>
                    <a:pt x="182803" y="913968"/>
                  </a:lnTo>
                  <a:lnTo>
                    <a:pt x="182803" y="887730"/>
                  </a:lnTo>
                  <a:close/>
                </a:path>
                <a:path w="1071245" h="1071245">
                  <a:moveTo>
                    <a:pt x="182803" y="0"/>
                  </a:moveTo>
                  <a:lnTo>
                    <a:pt x="156679" y="0"/>
                  </a:lnTo>
                  <a:lnTo>
                    <a:pt x="156679" y="26670"/>
                  </a:lnTo>
                  <a:lnTo>
                    <a:pt x="156679" y="156210"/>
                  </a:lnTo>
                  <a:lnTo>
                    <a:pt x="26111" y="156210"/>
                  </a:lnTo>
                  <a:lnTo>
                    <a:pt x="26111" y="26670"/>
                  </a:lnTo>
                  <a:lnTo>
                    <a:pt x="156679" y="26670"/>
                  </a:lnTo>
                  <a:lnTo>
                    <a:pt x="156679" y="0"/>
                  </a:lnTo>
                  <a:lnTo>
                    <a:pt x="0" y="0"/>
                  </a:lnTo>
                  <a:lnTo>
                    <a:pt x="0" y="26670"/>
                  </a:lnTo>
                  <a:lnTo>
                    <a:pt x="0" y="156210"/>
                  </a:lnTo>
                  <a:lnTo>
                    <a:pt x="0" y="182880"/>
                  </a:lnTo>
                  <a:lnTo>
                    <a:pt x="182803" y="182880"/>
                  </a:lnTo>
                  <a:lnTo>
                    <a:pt x="182803" y="156654"/>
                  </a:lnTo>
                  <a:lnTo>
                    <a:pt x="182803" y="156210"/>
                  </a:lnTo>
                  <a:lnTo>
                    <a:pt x="182803" y="26670"/>
                  </a:lnTo>
                  <a:lnTo>
                    <a:pt x="182803" y="26085"/>
                  </a:lnTo>
                  <a:lnTo>
                    <a:pt x="182803" y="0"/>
                  </a:lnTo>
                  <a:close/>
                </a:path>
                <a:path w="1071245" h="1071245">
                  <a:moveTo>
                    <a:pt x="313372" y="1018425"/>
                  </a:moveTo>
                  <a:lnTo>
                    <a:pt x="287248" y="1018425"/>
                  </a:lnTo>
                  <a:lnTo>
                    <a:pt x="287248" y="966203"/>
                  </a:lnTo>
                  <a:lnTo>
                    <a:pt x="261137" y="966203"/>
                  </a:lnTo>
                  <a:lnTo>
                    <a:pt x="261137" y="940079"/>
                  </a:lnTo>
                  <a:lnTo>
                    <a:pt x="235026" y="940079"/>
                  </a:lnTo>
                  <a:lnTo>
                    <a:pt x="235026" y="992314"/>
                  </a:lnTo>
                  <a:lnTo>
                    <a:pt x="261137" y="992314"/>
                  </a:lnTo>
                  <a:lnTo>
                    <a:pt x="261137" y="1018425"/>
                  </a:lnTo>
                  <a:lnTo>
                    <a:pt x="235026" y="1018425"/>
                  </a:lnTo>
                  <a:lnTo>
                    <a:pt x="235026" y="1070660"/>
                  </a:lnTo>
                  <a:lnTo>
                    <a:pt x="261137" y="1070660"/>
                  </a:lnTo>
                  <a:lnTo>
                    <a:pt x="261137" y="1044536"/>
                  </a:lnTo>
                  <a:lnTo>
                    <a:pt x="287248" y="1044536"/>
                  </a:lnTo>
                  <a:lnTo>
                    <a:pt x="287248" y="1070660"/>
                  </a:lnTo>
                  <a:lnTo>
                    <a:pt x="313372" y="1070660"/>
                  </a:lnTo>
                  <a:lnTo>
                    <a:pt x="313372" y="1018425"/>
                  </a:lnTo>
                  <a:close/>
                </a:path>
                <a:path w="1071245" h="1071245">
                  <a:moveTo>
                    <a:pt x="365594" y="471220"/>
                  </a:moveTo>
                  <a:lnTo>
                    <a:pt x="339483" y="471220"/>
                  </a:lnTo>
                  <a:lnTo>
                    <a:pt x="313372" y="471220"/>
                  </a:lnTo>
                  <a:lnTo>
                    <a:pt x="287248" y="471220"/>
                  </a:lnTo>
                  <a:lnTo>
                    <a:pt x="261137" y="471220"/>
                  </a:lnTo>
                  <a:lnTo>
                    <a:pt x="261137" y="444550"/>
                  </a:lnTo>
                  <a:lnTo>
                    <a:pt x="235026" y="444550"/>
                  </a:lnTo>
                  <a:lnTo>
                    <a:pt x="235026" y="496620"/>
                  </a:lnTo>
                  <a:lnTo>
                    <a:pt x="261137" y="496620"/>
                  </a:lnTo>
                  <a:lnTo>
                    <a:pt x="261137" y="523290"/>
                  </a:lnTo>
                  <a:lnTo>
                    <a:pt x="287248" y="523290"/>
                  </a:lnTo>
                  <a:lnTo>
                    <a:pt x="287248" y="496620"/>
                  </a:lnTo>
                  <a:lnTo>
                    <a:pt x="313372" y="496620"/>
                  </a:lnTo>
                  <a:lnTo>
                    <a:pt x="313372" y="523290"/>
                  </a:lnTo>
                  <a:lnTo>
                    <a:pt x="339483" y="523290"/>
                  </a:lnTo>
                  <a:lnTo>
                    <a:pt x="339483" y="548690"/>
                  </a:lnTo>
                  <a:lnTo>
                    <a:pt x="365594" y="548690"/>
                  </a:lnTo>
                  <a:lnTo>
                    <a:pt x="365594" y="471220"/>
                  </a:lnTo>
                  <a:close/>
                </a:path>
                <a:path w="1071245" h="1071245">
                  <a:moveTo>
                    <a:pt x="391706" y="1044536"/>
                  </a:moveTo>
                  <a:lnTo>
                    <a:pt x="365594" y="1044536"/>
                  </a:lnTo>
                  <a:lnTo>
                    <a:pt x="365594" y="1070660"/>
                  </a:lnTo>
                  <a:lnTo>
                    <a:pt x="391706" y="1070660"/>
                  </a:lnTo>
                  <a:lnTo>
                    <a:pt x="391706" y="1044536"/>
                  </a:lnTo>
                  <a:close/>
                </a:path>
                <a:path w="1071245" h="1071245">
                  <a:moveTo>
                    <a:pt x="548398" y="523290"/>
                  </a:moveTo>
                  <a:lnTo>
                    <a:pt x="522287" y="523290"/>
                  </a:lnTo>
                  <a:lnTo>
                    <a:pt x="522287" y="471220"/>
                  </a:lnTo>
                  <a:lnTo>
                    <a:pt x="496163" y="471220"/>
                  </a:lnTo>
                  <a:lnTo>
                    <a:pt x="496163" y="444550"/>
                  </a:lnTo>
                  <a:lnTo>
                    <a:pt x="470052" y="444550"/>
                  </a:lnTo>
                  <a:lnTo>
                    <a:pt x="443941" y="444550"/>
                  </a:lnTo>
                  <a:lnTo>
                    <a:pt x="443941" y="471220"/>
                  </a:lnTo>
                  <a:lnTo>
                    <a:pt x="417830" y="471220"/>
                  </a:lnTo>
                  <a:lnTo>
                    <a:pt x="417830" y="496620"/>
                  </a:lnTo>
                  <a:lnTo>
                    <a:pt x="443941" y="496620"/>
                  </a:lnTo>
                  <a:lnTo>
                    <a:pt x="470052" y="496620"/>
                  </a:lnTo>
                  <a:lnTo>
                    <a:pt x="496163" y="496620"/>
                  </a:lnTo>
                  <a:lnTo>
                    <a:pt x="496163" y="548690"/>
                  </a:lnTo>
                  <a:lnTo>
                    <a:pt x="522287" y="548690"/>
                  </a:lnTo>
                  <a:lnTo>
                    <a:pt x="548398" y="548690"/>
                  </a:lnTo>
                  <a:lnTo>
                    <a:pt x="548398" y="523290"/>
                  </a:lnTo>
                  <a:close/>
                </a:path>
                <a:path w="1071245" h="1071245">
                  <a:moveTo>
                    <a:pt x="574509" y="1044536"/>
                  </a:moveTo>
                  <a:lnTo>
                    <a:pt x="548398" y="1044536"/>
                  </a:lnTo>
                  <a:lnTo>
                    <a:pt x="548398" y="1018425"/>
                  </a:lnTo>
                  <a:lnTo>
                    <a:pt x="522287" y="1018425"/>
                  </a:lnTo>
                  <a:lnTo>
                    <a:pt x="522287" y="1044536"/>
                  </a:lnTo>
                  <a:lnTo>
                    <a:pt x="496163" y="1044536"/>
                  </a:lnTo>
                  <a:lnTo>
                    <a:pt x="470052" y="1044536"/>
                  </a:lnTo>
                  <a:lnTo>
                    <a:pt x="443941" y="1044536"/>
                  </a:lnTo>
                  <a:lnTo>
                    <a:pt x="417830" y="1044536"/>
                  </a:lnTo>
                  <a:lnTo>
                    <a:pt x="417830" y="1070660"/>
                  </a:lnTo>
                  <a:lnTo>
                    <a:pt x="574509" y="1070660"/>
                  </a:lnTo>
                  <a:lnTo>
                    <a:pt x="574509" y="1044536"/>
                  </a:lnTo>
                  <a:close/>
                </a:path>
                <a:path w="1071245" h="1071245">
                  <a:moveTo>
                    <a:pt x="574509" y="417880"/>
                  </a:moveTo>
                  <a:lnTo>
                    <a:pt x="548398" y="417880"/>
                  </a:lnTo>
                  <a:lnTo>
                    <a:pt x="548398" y="471220"/>
                  </a:lnTo>
                  <a:lnTo>
                    <a:pt x="574509" y="471220"/>
                  </a:lnTo>
                  <a:lnTo>
                    <a:pt x="574509" y="417880"/>
                  </a:lnTo>
                  <a:close/>
                </a:path>
                <a:path w="1071245" h="1071245">
                  <a:moveTo>
                    <a:pt x="574509" y="365810"/>
                  </a:moveTo>
                  <a:lnTo>
                    <a:pt x="548398" y="365810"/>
                  </a:lnTo>
                  <a:lnTo>
                    <a:pt x="548398" y="392480"/>
                  </a:lnTo>
                  <a:lnTo>
                    <a:pt x="574509" y="392480"/>
                  </a:lnTo>
                  <a:lnTo>
                    <a:pt x="574509" y="365810"/>
                  </a:lnTo>
                  <a:close/>
                </a:path>
                <a:path w="1071245" h="1071245">
                  <a:moveTo>
                    <a:pt x="574509" y="288340"/>
                  </a:moveTo>
                  <a:lnTo>
                    <a:pt x="548398" y="288340"/>
                  </a:lnTo>
                  <a:lnTo>
                    <a:pt x="522287" y="288340"/>
                  </a:lnTo>
                  <a:lnTo>
                    <a:pt x="522287" y="365810"/>
                  </a:lnTo>
                  <a:lnTo>
                    <a:pt x="548398" y="365810"/>
                  </a:lnTo>
                  <a:lnTo>
                    <a:pt x="548398" y="340410"/>
                  </a:lnTo>
                  <a:lnTo>
                    <a:pt x="574509" y="340410"/>
                  </a:lnTo>
                  <a:lnTo>
                    <a:pt x="574509" y="288340"/>
                  </a:lnTo>
                  <a:close/>
                </a:path>
                <a:path w="1071245" h="1071245">
                  <a:moveTo>
                    <a:pt x="600621" y="1018425"/>
                  </a:moveTo>
                  <a:lnTo>
                    <a:pt x="574509" y="1018425"/>
                  </a:lnTo>
                  <a:lnTo>
                    <a:pt x="574509" y="1044536"/>
                  </a:lnTo>
                  <a:lnTo>
                    <a:pt x="600621" y="1044536"/>
                  </a:lnTo>
                  <a:lnTo>
                    <a:pt x="600621" y="1018425"/>
                  </a:lnTo>
                  <a:close/>
                </a:path>
                <a:path w="1071245" h="1071245">
                  <a:moveTo>
                    <a:pt x="652856" y="392480"/>
                  </a:moveTo>
                  <a:lnTo>
                    <a:pt x="626745" y="392480"/>
                  </a:lnTo>
                  <a:lnTo>
                    <a:pt x="600621" y="392480"/>
                  </a:lnTo>
                  <a:lnTo>
                    <a:pt x="600621" y="417880"/>
                  </a:lnTo>
                  <a:lnTo>
                    <a:pt x="626745" y="417880"/>
                  </a:lnTo>
                  <a:lnTo>
                    <a:pt x="652856" y="417880"/>
                  </a:lnTo>
                  <a:lnTo>
                    <a:pt x="652856" y="392480"/>
                  </a:lnTo>
                  <a:close/>
                </a:path>
                <a:path w="1071245" h="1071245">
                  <a:moveTo>
                    <a:pt x="678967" y="471220"/>
                  </a:moveTo>
                  <a:lnTo>
                    <a:pt x="652856" y="471220"/>
                  </a:lnTo>
                  <a:lnTo>
                    <a:pt x="652856" y="444550"/>
                  </a:lnTo>
                  <a:lnTo>
                    <a:pt x="626745" y="444550"/>
                  </a:lnTo>
                  <a:lnTo>
                    <a:pt x="626745" y="496620"/>
                  </a:lnTo>
                  <a:lnTo>
                    <a:pt x="652856" y="496620"/>
                  </a:lnTo>
                  <a:lnTo>
                    <a:pt x="652856" y="523290"/>
                  </a:lnTo>
                  <a:lnTo>
                    <a:pt x="678967" y="523290"/>
                  </a:lnTo>
                  <a:lnTo>
                    <a:pt x="678967" y="471220"/>
                  </a:lnTo>
                  <a:close/>
                </a:path>
                <a:path w="1071245" h="1071245">
                  <a:moveTo>
                    <a:pt x="731202" y="444550"/>
                  </a:moveTo>
                  <a:lnTo>
                    <a:pt x="705078" y="444550"/>
                  </a:lnTo>
                  <a:lnTo>
                    <a:pt x="705078" y="496620"/>
                  </a:lnTo>
                  <a:lnTo>
                    <a:pt x="731202" y="496620"/>
                  </a:lnTo>
                  <a:lnTo>
                    <a:pt x="731202" y="444550"/>
                  </a:lnTo>
                  <a:close/>
                </a:path>
                <a:path w="1071245" h="1071245">
                  <a:moveTo>
                    <a:pt x="731202" y="392480"/>
                  </a:moveTo>
                  <a:lnTo>
                    <a:pt x="705078" y="392480"/>
                  </a:lnTo>
                  <a:lnTo>
                    <a:pt x="705078" y="313740"/>
                  </a:lnTo>
                  <a:lnTo>
                    <a:pt x="678967" y="313740"/>
                  </a:lnTo>
                  <a:lnTo>
                    <a:pt x="678967" y="365810"/>
                  </a:lnTo>
                  <a:lnTo>
                    <a:pt x="652856" y="365810"/>
                  </a:lnTo>
                  <a:lnTo>
                    <a:pt x="652856" y="392480"/>
                  </a:lnTo>
                  <a:lnTo>
                    <a:pt x="678967" y="392480"/>
                  </a:lnTo>
                  <a:lnTo>
                    <a:pt x="678967" y="417880"/>
                  </a:lnTo>
                  <a:lnTo>
                    <a:pt x="652856" y="417880"/>
                  </a:lnTo>
                  <a:lnTo>
                    <a:pt x="652856" y="444550"/>
                  </a:lnTo>
                  <a:lnTo>
                    <a:pt x="678967" y="444550"/>
                  </a:lnTo>
                  <a:lnTo>
                    <a:pt x="705078" y="444550"/>
                  </a:lnTo>
                  <a:lnTo>
                    <a:pt x="705078" y="417880"/>
                  </a:lnTo>
                  <a:lnTo>
                    <a:pt x="731202" y="417880"/>
                  </a:lnTo>
                  <a:lnTo>
                    <a:pt x="731202" y="392480"/>
                  </a:lnTo>
                  <a:close/>
                </a:path>
                <a:path w="1071245" h="1071245">
                  <a:moveTo>
                    <a:pt x="731202" y="236270"/>
                  </a:moveTo>
                  <a:lnTo>
                    <a:pt x="705078" y="236270"/>
                  </a:lnTo>
                  <a:lnTo>
                    <a:pt x="678967" y="236270"/>
                  </a:lnTo>
                  <a:lnTo>
                    <a:pt x="678967" y="261670"/>
                  </a:lnTo>
                  <a:lnTo>
                    <a:pt x="705078" y="261670"/>
                  </a:lnTo>
                  <a:lnTo>
                    <a:pt x="705078" y="313740"/>
                  </a:lnTo>
                  <a:lnTo>
                    <a:pt x="731202" y="313740"/>
                  </a:lnTo>
                  <a:lnTo>
                    <a:pt x="731202" y="236270"/>
                  </a:lnTo>
                  <a:close/>
                </a:path>
                <a:path w="1071245" h="1071245">
                  <a:moveTo>
                    <a:pt x="731202" y="182930"/>
                  </a:moveTo>
                  <a:lnTo>
                    <a:pt x="705078" y="182930"/>
                  </a:lnTo>
                  <a:lnTo>
                    <a:pt x="705078" y="209600"/>
                  </a:lnTo>
                  <a:lnTo>
                    <a:pt x="731202" y="209600"/>
                  </a:lnTo>
                  <a:lnTo>
                    <a:pt x="731202" y="182930"/>
                  </a:lnTo>
                  <a:close/>
                </a:path>
                <a:path w="1071245" h="1071245">
                  <a:moveTo>
                    <a:pt x="783424" y="523290"/>
                  </a:moveTo>
                  <a:lnTo>
                    <a:pt x="757313" y="523290"/>
                  </a:lnTo>
                  <a:lnTo>
                    <a:pt x="757313" y="548690"/>
                  </a:lnTo>
                  <a:lnTo>
                    <a:pt x="783424" y="548690"/>
                  </a:lnTo>
                  <a:lnTo>
                    <a:pt x="783424" y="523290"/>
                  </a:lnTo>
                  <a:close/>
                </a:path>
                <a:path w="1071245" h="1071245">
                  <a:moveTo>
                    <a:pt x="783424" y="471220"/>
                  </a:moveTo>
                  <a:lnTo>
                    <a:pt x="757313" y="471220"/>
                  </a:lnTo>
                  <a:lnTo>
                    <a:pt x="757313" y="496620"/>
                  </a:lnTo>
                  <a:lnTo>
                    <a:pt x="783424" y="496620"/>
                  </a:lnTo>
                  <a:lnTo>
                    <a:pt x="783424" y="471220"/>
                  </a:lnTo>
                  <a:close/>
                </a:path>
                <a:path w="1071245" h="1071245">
                  <a:moveTo>
                    <a:pt x="783424" y="236270"/>
                  </a:moveTo>
                  <a:lnTo>
                    <a:pt x="757313" y="236270"/>
                  </a:lnTo>
                  <a:lnTo>
                    <a:pt x="757313" y="261670"/>
                  </a:lnTo>
                  <a:lnTo>
                    <a:pt x="783424" y="261670"/>
                  </a:lnTo>
                  <a:lnTo>
                    <a:pt x="783424" y="236270"/>
                  </a:lnTo>
                  <a:close/>
                </a:path>
                <a:path w="1071245" h="1071245">
                  <a:moveTo>
                    <a:pt x="809536" y="992314"/>
                  </a:moveTo>
                  <a:lnTo>
                    <a:pt x="783424" y="992314"/>
                  </a:lnTo>
                  <a:lnTo>
                    <a:pt x="783424" y="1044536"/>
                  </a:lnTo>
                  <a:lnTo>
                    <a:pt x="809536" y="1044536"/>
                  </a:lnTo>
                  <a:lnTo>
                    <a:pt x="809536" y="992314"/>
                  </a:lnTo>
                  <a:close/>
                </a:path>
                <a:path w="1071245" h="1071245">
                  <a:moveTo>
                    <a:pt x="809536" y="340410"/>
                  </a:moveTo>
                  <a:lnTo>
                    <a:pt x="783424" y="340410"/>
                  </a:lnTo>
                  <a:lnTo>
                    <a:pt x="757313" y="340410"/>
                  </a:lnTo>
                  <a:lnTo>
                    <a:pt x="757313" y="365810"/>
                  </a:lnTo>
                  <a:lnTo>
                    <a:pt x="783424" y="365810"/>
                  </a:lnTo>
                  <a:lnTo>
                    <a:pt x="809536" y="365810"/>
                  </a:lnTo>
                  <a:lnTo>
                    <a:pt x="809536" y="340410"/>
                  </a:lnTo>
                  <a:close/>
                </a:path>
                <a:path w="1071245" h="1071245">
                  <a:moveTo>
                    <a:pt x="835660" y="444550"/>
                  </a:moveTo>
                  <a:lnTo>
                    <a:pt x="809536" y="444550"/>
                  </a:lnTo>
                  <a:lnTo>
                    <a:pt x="809536" y="523290"/>
                  </a:lnTo>
                  <a:lnTo>
                    <a:pt x="835660" y="523290"/>
                  </a:lnTo>
                  <a:lnTo>
                    <a:pt x="835660" y="444550"/>
                  </a:lnTo>
                  <a:close/>
                </a:path>
                <a:path w="1071245" h="1071245">
                  <a:moveTo>
                    <a:pt x="887882" y="992314"/>
                  </a:moveTo>
                  <a:lnTo>
                    <a:pt x="861771" y="992314"/>
                  </a:lnTo>
                  <a:lnTo>
                    <a:pt x="861771" y="1018425"/>
                  </a:lnTo>
                  <a:lnTo>
                    <a:pt x="835660" y="1018425"/>
                  </a:lnTo>
                  <a:lnTo>
                    <a:pt x="835660" y="1070660"/>
                  </a:lnTo>
                  <a:lnTo>
                    <a:pt x="861771" y="1070660"/>
                  </a:lnTo>
                  <a:lnTo>
                    <a:pt x="861771" y="1044536"/>
                  </a:lnTo>
                  <a:lnTo>
                    <a:pt x="887882" y="1044536"/>
                  </a:lnTo>
                  <a:lnTo>
                    <a:pt x="887882" y="992314"/>
                  </a:lnTo>
                  <a:close/>
                </a:path>
                <a:path w="1071245" h="1071245">
                  <a:moveTo>
                    <a:pt x="913993" y="1044536"/>
                  </a:moveTo>
                  <a:lnTo>
                    <a:pt x="887882" y="1044536"/>
                  </a:lnTo>
                  <a:lnTo>
                    <a:pt x="887882" y="1070660"/>
                  </a:lnTo>
                  <a:lnTo>
                    <a:pt x="913993" y="1070660"/>
                  </a:lnTo>
                  <a:lnTo>
                    <a:pt x="913993" y="1044536"/>
                  </a:lnTo>
                  <a:close/>
                </a:path>
                <a:path w="1071245" h="1071245">
                  <a:moveTo>
                    <a:pt x="913993" y="887857"/>
                  </a:moveTo>
                  <a:lnTo>
                    <a:pt x="887882" y="887857"/>
                  </a:lnTo>
                  <a:lnTo>
                    <a:pt x="887882" y="913968"/>
                  </a:lnTo>
                  <a:lnTo>
                    <a:pt x="913993" y="913968"/>
                  </a:lnTo>
                  <a:lnTo>
                    <a:pt x="913993" y="887857"/>
                  </a:lnTo>
                  <a:close/>
                </a:path>
                <a:path w="1071245" h="1071245">
                  <a:moveTo>
                    <a:pt x="966228" y="835660"/>
                  </a:moveTo>
                  <a:lnTo>
                    <a:pt x="940104" y="835660"/>
                  </a:lnTo>
                  <a:lnTo>
                    <a:pt x="940104" y="862330"/>
                  </a:lnTo>
                  <a:lnTo>
                    <a:pt x="940104" y="939800"/>
                  </a:lnTo>
                  <a:lnTo>
                    <a:pt x="861771" y="939800"/>
                  </a:lnTo>
                  <a:lnTo>
                    <a:pt x="861771" y="862330"/>
                  </a:lnTo>
                  <a:lnTo>
                    <a:pt x="940104" y="862330"/>
                  </a:lnTo>
                  <a:lnTo>
                    <a:pt x="940104" y="835660"/>
                  </a:lnTo>
                  <a:lnTo>
                    <a:pt x="835660" y="835660"/>
                  </a:lnTo>
                  <a:lnTo>
                    <a:pt x="835660" y="862330"/>
                  </a:lnTo>
                  <a:lnTo>
                    <a:pt x="835660" y="939800"/>
                  </a:lnTo>
                  <a:lnTo>
                    <a:pt x="835660" y="966470"/>
                  </a:lnTo>
                  <a:lnTo>
                    <a:pt x="966228" y="966470"/>
                  </a:lnTo>
                  <a:lnTo>
                    <a:pt x="966228" y="940079"/>
                  </a:lnTo>
                  <a:lnTo>
                    <a:pt x="966228" y="939800"/>
                  </a:lnTo>
                  <a:lnTo>
                    <a:pt x="966228" y="862330"/>
                  </a:lnTo>
                  <a:lnTo>
                    <a:pt x="966228" y="861745"/>
                  </a:lnTo>
                  <a:lnTo>
                    <a:pt x="966228" y="835660"/>
                  </a:lnTo>
                  <a:close/>
                </a:path>
                <a:path w="1071245" h="1071245">
                  <a:moveTo>
                    <a:pt x="992339" y="1044536"/>
                  </a:moveTo>
                  <a:lnTo>
                    <a:pt x="966228" y="1044536"/>
                  </a:lnTo>
                  <a:lnTo>
                    <a:pt x="940104" y="1044536"/>
                  </a:lnTo>
                  <a:lnTo>
                    <a:pt x="940104" y="1070660"/>
                  </a:lnTo>
                  <a:lnTo>
                    <a:pt x="966228" y="1070660"/>
                  </a:lnTo>
                  <a:lnTo>
                    <a:pt x="992339" y="1070660"/>
                  </a:lnTo>
                  <a:lnTo>
                    <a:pt x="992339" y="1044536"/>
                  </a:lnTo>
                  <a:close/>
                </a:path>
                <a:path w="1071245" h="1071245">
                  <a:moveTo>
                    <a:pt x="1018451" y="52197"/>
                  </a:moveTo>
                  <a:lnTo>
                    <a:pt x="940104" y="52197"/>
                  </a:lnTo>
                  <a:lnTo>
                    <a:pt x="940104" y="130543"/>
                  </a:lnTo>
                  <a:lnTo>
                    <a:pt x="1018451" y="130543"/>
                  </a:lnTo>
                  <a:lnTo>
                    <a:pt x="1018451" y="52197"/>
                  </a:lnTo>
                  <a:close/>
                </a:path>
                <a:path w="1071245" h="1071245">
                  <a:moveTo>
                    <a:pt x="1070686" y="1044536"/>
                  </a:moveTo>
                  <a:lnTo>
                    <a:pt x="1044562" y="1044536"/>
                  </a:lnTo>
                  <a:lnTo>
                    <a:pt x="1044562" y="1070660"/>
                  </a:lnTo>
                  <a:lnTo>
                    <a:pt x="1070686" y="1070660"/>
                  </a:lnTo>
                  <a:lnTo>
                    <a:pt x="1070686" y="1044536"/>
                  </a:lnTo>
                  <a:close/>
                </a:path>
                <a:path w="1071245" h="1071245">
                  <a:moveTo>
                    <a:pt x="1070686" y="0"/>
                  </a:moveTo>
                  <a:lnTo>
                    <a:pt x="1044562" y="0"/>
                  </a:lnTo>
                  <a:lnTo>
                    <a:pt x="1044562" y="26670"/>
                  </a:lnTo>
                  <a:lnTo>
                    <a:pt x="1044562" y="156210"/>
                  </a:lnTo>
                  <a:lnTo>
                    <a:pt x="913993" y="156210"/>
                  </a:lnTo>
                  <a:lnTo>
                    <a:pt x="913993" y="26670"/>
                  </a:lnTo>
                  <a:lnTo>
                    <a:pt x="1044562" y="26670"/>
                  </a:lnTo>
                  <a:lnTo>
                    <a:pt x="1044562" y="0"/>
                  </a:lnTo>
                  <a:lnTo>
                    <a:pt x="887882" y="0"/>
                  </a:lnTo>
                  <a:lnTo>
                    <a:pt x="887882" y="26670"/>
                  </a:lnTo>
                  <a:lnTo>
                    <a:pt x="887882" y="156210"/>
                  </a:lnTo>
                  <a:lnTo>
                    <a:pt x="887882" y="182880"/>
                  </a:lnTo>
                  <a:lnTo>
                    <a:pt x="1070686" y="182880"/>
                  </a:lnTo>
                  <a:lnTo>
                    <a:pt x="1070686" y="156654"/>
                  </a:lnTo>
                  <a:lnTo>
                    <a:pt x="1070686" y="156210"/>
                  </a:lnTo>
                  <a:lnTo>
                    <a:pt x="1070686" y="26670"/>
                  </a:lnTo>
                  <a:lnTo>
                    <a:pt x="1070686" y="26085"/>
                  </a:lnTo>
                  <a:lnTo>
                    <a:pt x="107068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82126" y="774633"/>
              <a:ext cx="0" cy="9829800"/>
            </a:xfrm>
            <a:custGeom>
              <a:avLst/>
              <a:gdLst/>
              <a:ahLst/>
              <a:cxnLst/>
              <a:rect l="l" t="t" r="r" b="b"/>
              <a:pathLst>
                <a:path h="9829800">
                  <a:moveTo>
                    <a:pt x="0" y="0"/>
                  </a:moveTo>
                  <a:lnTo>
                    <a:pt x="0" y="9829803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27236" y="108465"/>
            <a:ext cx="6381115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>
                <a:solidFill>
                  <a:srgbClr val="151616"/>
                </a:solidFill>
              </a:rPr>
              <a:t>ELLIPSE</a:t>
            </a:r>
            <a:r>
              <a:rPr spc="100" dirty="0">
                <a:solidFill>
                  <a:srgbClr val="151616"/>
                </a:solidFill>
              </a:rPr>
              <a:t> </a:t>
            </a:r>
            <a:r>
              <a:rPr dirty="0">
                <a:solidFill>
                  <a:srgbClr val="151616"/>
                </a:solidFill>
              </a:rPr>
              <a:t>-</a:t>
            </a:r>
            <a:r>
              <a:rPr spc="110" dirty="0">
                <a:solidFill>
                  <a:srgbClr val="151616"/>
                </a:solidFill>
              </a:rPr>
              <a:t> </a:t>
            </a:r>
            <a:r>
              <a:rPr dirty="0">
                <a:solidFill>
                  <a:srgbClr val="151616"/>
                </a:solidFill>
                <a:hlinkClick r:id="rId2"/>
              </a:rPr>
              <a:t>TRAMMEL</a:t>
            </a:r>
            <a:r>
              <a:rPr spc="40" dirty="0">
                <a:solidFill>
                  <a:srgbClr val="151616"/>
                </a:solidFill>
              </a:rPr>
              <a:t> </a:t>
            </a:r>
            <a:r>
              <a:rPr spc="-10" dirty="0">
                <a:solidFill>
                  <a:srgbClr val="151616"/>
                </a:solidFill>
              </a:rPr>
              <a:t>TECHNIQUE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316357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63999" y="558146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4845" y="1422291"/>
            <a:ext cx="7055484" cy="779780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125730" rIns="0" bIns="0" rtlCol="0">
            <a:spAutoFit/>
          </a:bodyPr>
          <a:lstStyle/>
          <a:p>
            <a:pPr marL="789940" marR="472440" indent="-394970">
              <a:lnSpc>
                <a:spcPts val="1789"/>
              </a:lnSpc>
              <a:spcBef>
                <a:spcPts val="99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TRAMMEL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TECHNIQUE,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 ELLIPSE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6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MINOR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AXIS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120mm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MAJOR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AXIS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140mm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01726" y="770823"/>
            <a:ext cx="7458709" cy="9837420"/>
            <a:chOff x="201726" y="770823"/>
            <a:chExt cx="7458709" cy="9837420"/>
          </a:xfrm>
        </p:grpSpPr>
        <p:sp>
          <p:nvSpPr>
            <p:cNvPr id="8" name="object 8"/>
            <p:cNvSpPr/>
            <p:nvPr/>
          </p:nvSpPr>
          <p:spPr>
            <a:xfrm>
              <a:off x="7656526" y="774633"/>
              <a:ext cx="0" cy="9829800"/>
            </a:xfrm>
            <a:custGeom>
              <a:avLst/>
              <a:gdLst/>
              <a:ahLst/>
              <a:cxnLst/>
              <a:rect l="l" t="t" r="r" b="b"/>
              <a:pathLst>
                <a:path h="9829800">
                  <a:moveTo>
                    <a:pt x="0" y="0"/>
                  </a:moveTo>
                  <a:lnTo>
                    <a:pt x="0" y="9829803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453210" y="6740736"/>
              <a:ext cx="2043430" cy="0"/>
            </a:xfrm>
            <a:custGeom>
              <a:avLst/>
              <a:gdLst/>
              <a:ahLst/>
              <a:cxnLst/>
              <a:rect l="l" t="t" r="r" b="b"/>
              <a:pathLst>
                <a:path w="2043429">
                  <a:moveTo>
                    <a:pt x="0" y="0"/>
                  </a:moveTo>
                  <a:lnTo>
                    <a:pt x="1641946" y="0"/>
                  </a:lnTo>
                </a:path>
                <a:path w="2043429">
                  <a:moveTo>
                    <a:pt x="1756509" y="0"/>
                  </a:moveTo>
                  <a:lnTo>
                    <a:pt x="2042881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06489" y="6740273"/>
              <a:ext cx="7082790" cy="1905"/>
            </a:xfrm>
            <a:custGeom>
              <a:avLst/>
              <a:gdLst/>
              <a:ahLst/>
              <a:cxnLst/>
              <a:rect l="l" t="t" r="r" b="b"/>
              <a:pathLst>
                <a:path w="7082790" h="1904">
                  <a:moveTo>
                    <a:pt x="7082560" y="0"/>
                  </a:moveTo>
                  <a:lnTo>
                    <a:pt x="6397509" y="0"/>
                  </a:lnTo>
                </a:path>
                <a:path w="7082790" h="1904">
                  <a:moveTo>
                    <a:pt x="924140" y="1224"/>
                  </a:moveTo>
                  <a:lnTo>
                    <a:pt x="0" y="1224"/>
                  </a:lnTo>
                </a:path>
                <a:path w="7082790" h="1904">
                  <a:moveTo>
                    <a:pt x="1263883" y="942"/>
                  </a:moveTo>
                  <a:lnTo>
                    <a:pt x="989963" y="942"/>
                  </a:lnTo>
                </a:path>
                <a:path w="7082790" h="1904">
                  <a:moveTo>
                    <a:pt x="3811082" y="1573"/>
                  </a:moveTo>
                  <a:lnTo>
                    <a:pt x="2608019" y="1573"/>
                  </a:lnTo>
                </a:path>
                <a:path w="7082790" h="1904">
                  <a:moveTo>
                    <a:pt x="4152671" y="942"/>
                  </a:moveTo>
                  <a:lnTo>
                    <a:pt x="3878751" y="942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748090" y="7366729"/>
              <a:ext cx="0" cy="1812289"/>
            </a:xfrm>
            <a:custGeom>
              <a:avLst/>
              <a:gdLst/>
              <a:ahLst/>
              <a:cxnLst/>
              <a:rect l="l" t="t" r="r" b="b"/>
              <a:pathLst>
                <a:path h="1812290">
                  <a:moveTo>
                    <a:pt x="0" y="0"/>
                  </a:moveTo>
                  <a:lnTo>
                    <a:pt x="0" y="1456272"/>
                  </a:lnTo>
                </a:path>
                <a:path h="1812290">
                  <a:moveTo>
                    <a:pt x="0" y="1557878"/>
                  </a:moveTo>
                  <a:lnTo>
                    <a:pt x="0" y="1811865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746981" y="3600237"/>
              <a:ext cx="1905" cy="6282055"/>
            </a:xfrm>
            <a:custGeom>
              <a:avLst/>
              <a:gdLst/>
              <a:ahLst/>
              <a:cxnLst/>
              <a:rect l="l" t="t" r="r" b="b"/>
              <a:pathLst>
                <a:path w="1904" h="6282055">
                  <a:moveTo>
                    <a:pt x="1572" y="6281647"/>
                  </a:moveTo>
                  <a:lnTo>
                    <a:pt x="1572" y="5674061"/>
                  </a:lnTo>
                </a:path>
                <a:path w="1904" h="6282055">
                  <a:moveTo>
                    <a:pt x="349" y="819637"/>
                  </a:moveTo>
                  <a:lnTo>
                    <a:pt x="349" y="0"/>
                  </a:lnTo>
                </a:path>
                <a:path w="1904" h="6282055">
                  <a:moveTo>
                    <a:pt x="632" y="1120960"/>
                  </a:moveTo>
                  <a:lnTo>
                    <a:pt x="632" y="878014"/>
                  </a:lnTo>
                </a:path>
                <a:path w="1904" h="6282055">
                  <a:moveTo>
                    <a:pt x="0" y="1866329"/>
                  </a:moveTo>
                  <a:lnTo>
                    <a:pt x="0" y="1237385"/>
                  </a:lnTo>
                </a:path>
                <a:path w="1904" h="6282055">
                  <a:moveTo>
                    <a:pt x="632" y="2196673"/>
                  </a:moveTo>
                  <a:lnTo>
                    <a:pt x="632" y="1953727"/>
                  </a:lnTo>
                </a:path>
                <a:path w="1904" h="6282055">
                  <a:moveTo>
                    <a:pt x="0" y="3380115"/>
                  </a:moveTo>
                  <a:lnTo>
                    <a:pt x="0" y="2313096"/>
                  </a:lnTo>
                </a:path>
                <a:path w="1904" h="6282055">
                  <a:moveTo>
                    <a:pt x="632" y="3683077"/>
                  </a:moveTo>
                  <a:lnTo>
                    <a:pt x="632" y="3440135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299009" y="932709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https://technologystudent.com/despro_3/ellipse4.html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3249" y="2384326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88940" y="6538132"/>
            <a:ext cx="143637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65455" algn="l"/>
              </a:tabLst>
            </a:pPr>
            <a:r>
              <a:rPr sz="1100" u="sng" dirty="0">
                <a:solidFill>
                  <a:srgbClr val="989899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100" u="sng" dirty="0">
                <a:solidFill>
                  <a:srgbClr val="989899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V.Ryan</a:t>
            </a:r>
            <a:r>
              <a:rPr sz="1100" u="sng" spc="-10" dirty="0">
                <a:solidFill>
                  <a:srgbClr val="989899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100" u="sng" dirty="0">
                <a:solidFill>
                  <a:srgbClr val="989899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©</a:t>
            </a:r>
            <a:r>
              <a:rPr sz="1100" spc="-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989899"/>
                </a:solidFill>
                <a:latin typeface="Arial"/>
                <a:cs typeface="Arial"/>
              </a:rPr>
              <a:t>2024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00121" y="2657980"/>
            <a:ext cx="14678025" cy="7224395"/>
            <a:chOff x="300121" y="2657980"/>
            <a:chExt cx="14678025" cy="7224395"/>
          </a:xfrm>
        </p:grpSpPr>
        <p:sp>
          <p:nvSpPr>
            <p:cNvPr id="17" name="object 17"/>
            <p:cNvSpPr/>
            <p:nvPr/>
          </p:nvSpPr>
          <p:spPr>
            <a:xfrm>
              <a:off x="300113" y="2658005"/>
              <a:ext cx="1044575" cy="365760"/>
            </a:xfrm>
            <a:custGeom>
              <a:avLst/>
              <a:gdLst/>
              <a:ahLst/>
              <a:cxnLst/>
              <a:rect l="l" t="t" r="r" b="b"/>
              <a:pathLst>
                <a:path w="1044575" h="365760">
                  <a:moveTo>
                    <a:pt x="26111" y="261150"/>
                  </a:moveTo>
                  <a:lnTo>
                    <a:pt x="0" y="261150"/>
                  </a:lnTo>
                  <a:lnTo>
                    <a:pt x="0" y="287261"/>
                  </a:lnTo>
                  <a:lnTo>
                    <a:pt x="26111" y="287261"/>
                  </a:lnTo>
                  <a:lnTo>
                    <a:pt x="26111" y="261150"/>
                  </a:lnTo>
                  <a:close/>
                </a:path>
                <a:path w="1044575" h="365760">
                  <a:moveTo>
                    <a:pt x="130568" y="235038"/>
                  </a:moveTo>
                  <a:lnTo>
                    <a:pt x="104457" y="235038"/>
                  </a:lnTo>
                  <a:lnTo>
                    <a:pt x="104457" y="261150"/>
                  </a:lnTo>
                  <a:lnTo>
                    <a:pt x="78346" y="261150"/>
                  </a:lnTo>
                  <a:lnTo>
                    <a:pt x="78346" y="208927"/>
                  </a:lnTo>
                  <a:lnTo>
                    <a:pt x="52235" y="208927"/>
                  </a:lnTo>
                  <a:lnTo>
                    <a:pt x="52235" y="287261"/>
                  </a:lnTo>
                  <a:lnTo>
                    <a:pt x="78346" y="287261"/>
                  </a:lnTo>
                  <a:lnTo>
                    <a:pt x="104457" y="287261"/>
                  </a:lnTo>
                  <a:lnTo>
                    <a:pt x="130568" y="287261"/>
                  </a:lnTo>
                  <a:lnTo>
                    <a:pt x="130568" y="235038"/>
                  </a:lnTo>
                  <a:close/>
                </a:path>
                <a:path w="1044575" h="365760">
                  <a:moveTo>
                    <a:pt x="156692" y="287261"/>
                  </a:moveTo>
                  <a:lnTo>
                    <a:pt x="130568" y="287261"/>
                  </a:lnTo>
                  <a:lnTo>
                    <a:pt x="130568" y="339483"/>
                  </a:lnTo>
                  <a:lnTo>
                    <a:pt x="156692" y="339483"/>
                  </a:lnTo>
                  <a:lnTo>
                    <a:pt x="156692" y="287261"/>
                  </a:lnTo>
                  <a:close/>
                </a:path>
                <a:path w="1044575" h="365760">
                  <a:moveTo>
                    <a:pt x="182803" y="261150"/>
                  </a:moveTo>
                  <a:lnTo>
                    <a:pt x="156692" y="261150"/>
                  </a:lnTo>
                  <a:lnTo>
                    <a:pt x="156692" y="287261"/>
                  </a:lnTo>
                  <a:lnTo>
                    <a:pt x="182803" y="287261"/>
                  </a:lnTo>
                  <a:lnTo>
                    <a:pt x="182803" y="261150"/>
                  </a:lnTo>
                  <a:close/>
                </a:path>
                <a:path w="1044575" h="365760">
                  <a:moveTo>
                    <a:pt x="208915" y="287261"/>
                  </a:moveTo>
                  <a:lnTo>
                    <a:pt x="182803" y="287261"/>
                  </a:lnTo>
                  <a:lnTo>
                    <a:pt x="182803" y="365607"/>
                  </a:lnTo>
                  <a:lnTo>
                    <a:pt x="208915" y="365607"/>
                  </a:lnTo>
                  <a:lnTo>
                    <a:pt x="208915" y="287261"/>
                  </a:lnTo>
                  <a:close/>
                </a:path>
                <a:path w="1044575" h="365760">
                  <a:moveTo>
                    <a:pt x="235026" y="208927"/>
                  </a:moveTo>
                  <a:lnTo>
                    <a:pt x="208915" y="208927"/>
                  </a:lnTo>
                  <a:lnTo>
                    <a:pt x="182803" y="208927"/>
                  </a:lnTo>
                  <a:lnTo>
                    <a:pt x="156692" y="208927"/>
                  </a:lnTo>
                  <a:lnTo>
                    <a:pt x="130568" y="208927"/>
                  </a:lnTo>
                  <a:lnTo>
                    <a:pt x="130568" y="235038"/>
                  </a:lnTo>
                  <a:lnTo>
                    <a:pt x="156692" y="235038"/>
                  </a:lnTo>
                  <a:lnTo>
                    <a:pt x="182803" y="235038"/>
                  </a:lnTo>
                  <a:lnTo>
                    <a:pt x="182803" y="261150"/>
                  </a:lnTo>
                  <a:lnTo>
                    <a:pt x="208915" y="261150"/>
                  </a:lnTo>
                  <a:lnTo>
                    <a:pt x="235026" y="261150"/>
                  </a:lnTo>
                  <a:lnTo>
                    <a:pt x="235026" y="208927"/>
                  </a:lnTo>
                  <a:close/>
                </a:path>
                <a:path w="1044575" h="365760">
                  <a:moveTo>
                    <a:pt x="365594" y="208927"/>
                  </a:moveTo>
                  <a:lnTo>
                    <a:pt x="339483" y="208927"/>
                  </a:lnTo>
                  <a:lnTo>
                    <a:pt x="339483" y="235038"/>
                  </a:lnTo>
                  <a:lnTo>
                    <a:pt x="365594" y="235038"/>
                  </a:lnTo>
                  <a:lnTo>
                    <a:pt x="365594" y="208927"/>
                  </a:lnTo>
                  <a:close/>
                </a:path>
                <a:path w="1044575" h="365760">
                  <a:moveTo>
                    <a:pt x="391718" y="261150"/>
                  </a:moveTo>
                  <a:lnTo>
                    <a:pt x="365594" y="261150"/>
                  </a:lnTo>
                  <a:lnTo>
                    <a:pt x="365594" y="287261"/>
                  </a:lnTo>
                  <a:lnTo>
                    <a:pt x="391718" y="287261"/>
                  </a:lnTo>
                  <a:lnTo>
                    <a:pt x="391718" y="261150"/>
                  </a:lnTo>
                  <a:close/>
                </a:path>
                <a:path w="1044575" h="365760">
                  <a:moveTo>
                    <a:pt x="391718" y="156692"/>
                  </a:moveTo>
                  <a:lnTo>
                    <a:pt x="365594" y="156692"/>
                  </a:lnTo>
                  <a:lnTo>
                    <a:pt x="365594" y="208927"/>
                  </a:lnTo>
                  <a:lnTo>
                    <a:pt x="391718" y="208927"/>
                  </a:lnTo>
                  <a:lnTo>
                    <a:pt x="391718" y="156692"/>
                  </a:lnTo>
                  <a:close/>
                </a:path>
                <a:path w="1044575" h="365760">
                  <a:moveTo>
                    <a:pt x="391718" y="26123"/>
                  </a:moveTo>
                  <a:lnTo>
                    <a:pt x="365594" y="26123"/>
                  </a:lnTo>
                  <a:lnTo>
                    <a:pt x="365594" y="0"/>
                  </a:lnTo>
                  <a:lnTo>
                    <a:pt x="339483" y="0"/>
                  </a:lnTo>
                  <a:lnTo>
                    <a:pt x="339483" y="26123"/>
                  </a:lnTo>
                  <a:lnTo>
                    <a:pt x="313372" y="26123"/>
                  </a:lnTo>
                  <a:lnTo>
                    <a:pt x="313372" y="52235"/>
                  </a:lnTo>
                  <a:lnTo>
                    <a:pt x="339483" y="52235"/>
                  </a:lnTo>
                  <a:lnTo>
                    <a:pt x="365594" y="52235"/>
                  </a:lnTo>
                  <a:lnTo>
                    <a:pt x="391718" y="52235"/>
                  </a:lnTo>
                  <a:lnTo>
                    <a:pt x="391718" y="26123"/>
                  </a:lnTo>
                  <a:close/>
                </a:path>
                <a:path w="1044575" h="365760">
                  <a:moveTo>
                    <a:pt x="443941" y="104470"/>
                  </a:moveTo>
                  <a:lnTo>
                    <a:pt x="417830" y="104470"/>
                  </a:lnTo>
                  <a:lnTo>
                    <a:pt x="391718" y="104470"/>
                  </a:lnTo>
                  <a:lnTo>
                    <a:pt x="391718" y="78346"/>
                  </a:lnTo>
                  <a:lnTo>
                    <a:pt x="365594" y="78346"/>
                  </a:lnTo>
                  <a:lnTo>
                    <a:pt x="365594" y="104470"/>
                  </a:lnTo>
                  <a:lnTo>
                    <a:pt x="339483" y="104470"/>
                  </a:lnTo>
                  <a:lnTo>
                    <a:pt x="339483" y="78346"/>
                  </a:lnTo>
                  <a:lnTo>
                    <a:pt x="313372" y="78346"/>
                  </a:lnTo>
                  <a:lnTo>
                    <a:pt x="313372" y="104470"/>
                  </a:lnTo>
                  <a:lnTo>
                    <a:pt x="287261" y="104470"/>
                  </a:lnTo>
                  <a:lnTo>
                    <a:pt x="287261" y="130581"/>
                  </a:lnTo>
                  <a:lnTo>
                    <a:pt x="261137" y="130581"/>
                  </a:lnTo>
                  <a:lnTo>
                    <a:pt x="261137" y="104470"/>
                  </a:lnTo>
                  <a:lnTo>
                    <a:pt x="235026" y="104470"/>
                  </a:lnTo>
                  <a:lnTo>
                    <a:pt x="235026" y="78346"/>
                  </a:lnTo>
                  <a:lnTo>
                    <a:pt x="261137" y="78346"/>
                  </a:lnTo>
                  <a:lnTo>
                    <a:pt x="261137" y="104470"/>
                  </a:lnTo>
                  <a:lnTo>
                    <a:pt x="287261" y="104470"/>
                  </a:lnTo>
                  <a:lnTo>
                    <a:pt x="287261" y="78346"/>
                  </a:lnTo>
                  <a:lnTo>
                    <a:pt x="313372" y="78346"/>
                  </a:lnTo>
                  <a:lnTo>
                    <a:pt x="313372" y="52235"/>
                  </a:lnTo>
                  <a:lnTo>
                    <a:pt x="287261" y="52235"/>
                  </a:lnTo>
                  <a:lnTo>
                    <a:pt x="287261" y="26123"/>
                  </a:lnTo>
                  <a:lnTo>
                    <a:pt x="261137" y="26123"/>
                  </a:lnTo>
                  <a:lnTo>
                    <a:pt x="261137" y="0"/>
                  </a:lnTo>
                  <a:lnTo>
                    <a:pt x="235026" y="0"/>
                  </a:lnTo>
                  <a:lnTo>
                    <a:pt x="235026" y="26123"/>
                  </a:lnTo>
                  <a:lnTo>
                    <a:pt x="208915" y="26123"/>
                  </a:lnTo>
                  <a:lnTo>
                    <a:pt x="208915" y="182803"/>
                  </a:lnTo>
                  <a:lnTo>
                    <a:pt x="235026" y="182803"/>
                  </a:lnTo>
                  <a:lnTo>
                    <a:pt x="235026" y="156692"/>
                  </a:lnTo>
                  <a:lnTo>
                    <a:pt x="261137" y="156692"/>
                  </a:lnTo>
                  <a:lnTo>
                    <a:pt x="261137" y="261150"/>
                  </a:lnTo>
                  <a:lnTo>
                    <a:pt x="287261" y="261150"/>
                  </a:lnTo>
                  <a:lnTo>
                    <a:pt x="287261" y="235038"/>
                  </a:lnTo>
                  <a:lnTo>
                    <a:pt x="313372" y="235038"/>
                  </a:lnTo>
                  <a:lnTo>
                    <a:pt x="313372" y="208927"/>
                  </a:lnTo>
                  <a:lnTo>
                    <a:pt x="339483" y="208927"/>
                  </a:lnTo>
                  <a:lnTo>
                    <a:pt x="339483" y="156692"/>
                  </a:lnTo>
                  <a:lnTo>
                    <a:pt x="313372" y="156692"/>
                  </a:lnTo>
                  <a:lnTo>
                    <a:pt x="313372" y="182803"/>
                  </a:lnTo>
                  <a:lnTo>
                    <a:pt x="287261" y="182803"/>
                  </a:lnTo>
                  <a:lnTo>
                    <a:pt x="287261" y="156692"/>
                  </a:lnTo>
                  <a:lnTo>
                    <a:pt x="313372" y="156692"/>
                  </a:lnTo>
                  <a:lnTo>
                    <a:pt x="313372" y="130581"/>
                  </a:lnTo>
                  <a:lnTo>
                    <a:pt x="339483" y="130581"/>
                  </a:lnTo>
                  <a:lnTo>
                    <a:pt x="339483" y="156692"/>
                  </a:lnTo>
                  <a:lnTo>
                    <a:pt x="365594" y="156692"/>
                  </a:lnTo>
                  <a:lnTo>
                    <a:pt x="365594" y="130581"/>
                  </a:lnTo>
                  <a:lnTo>
                    <a:pt x="391718" y="130581"/>
                  </a:lnTo>
                  <a:lnTo>
                    <a:pt x="391718" y="156692"/>
                  </a:lnTo>
                  <a:lnTo>
                    <a:pt x="417830" y="156692"/>
                  </a:lnTo>
                  <a:lnTo>
                    <a:pt x="417830" y="130581"/>
                  </a:lnTo>
                  <a:lnTo>
                    <a:pt x="443941" y="130581"/>
                  </a:lnTo>
                  <a:lnTo>
                    <a:pt x="443941" y="104470"/>
                  </a:lnTo>
                  <a:close/>
                </a:path>
                <a:path w="1044575" h="365760">
                  <a:moveTo>
                    <a:pt x="470052" y="235038"/>
                  </a:moveTo>
                  <a:lnTo>
                    <a:pt x="443941" y="235038"/>
                  </a:lnTo>
                  <a:lnTo>
                    <a:pt x="417830" y="235038"/>
                  </a:lnTo>
                  <a:lnTo>
                    <a:pt x="417830" y="208927"/>
                  </a:lnTo>
                  <a:lnTo>
                    <a:pt x="391718" y="208927"/>
                  </a:lnTo>
                  <a:lnTo>
                    <a:pt x="391718" y="261150"/>
                  </a:lnTo>
                  <a:lnTo>
                    <a:pt x="417830" y="261150"/>
                  </a:lnTo>
                  <a:lnTo>
                    <a:pt x="443941" y="261150"/>
                  </a:lnTo>
                  <a:lnTo>
                    <a:pt x="470052" y="261150"/>
                  </a:lnTo>
                  <a:lnTo>
                    <a:pt x="470052" y="235038"/>
                  </a:lnTo>
                  <a:close/>
                </a:path>
                <a:path w="1044575" h="365760">
                  <a:moveTo>
                    <a:pt x="470052" y="182803"/>
                  </a:moveTo>
                  <a:lnTo>
                    <a:pt x="443941" y="182803"/>
                  </a:lnTo>
                  <a:lnTo>
                    <a:pt x="443941" y="156692"/>
                  </a:lnTo>
                  <a:lnTo>
                    <a:pt x="417830" y="156692"/>
                  </a:lnTo>
                  <a:lnTo>
                    <a:pt x="417830" y="208927"/>
                  </a:lnTo>
                  <a:lnTo>
                    <a:pt x="443941" y="208927"/>
                  </a:lnTo>
                  <a:lnTo>
                    <a:pt x="470052" y="208927"/>
                  </a:lnTo>
                  <a:lnTo>
                    <a:pt x="470052" y="182803"/>
                  </a:lnTo>
                  <a:close/>
                </a:path>
                <a:path w="1044575" h="365760">
                  <a:moveTo>
                    <a:pt x="496176" y="156692"/>
                  </a:moveTo>
                  <a:lnTo>
                    <a:pt x="470052" y="156692"/>
                  </a:lnTo>
                  <a:lnTo>
                    <a:pt x="470052" y="182803"/>
                  </a:lnTo>
                  <a:lnTo>
                    <a:pt x="496176" y="182803"/>
                  </a:lnTo>
                  <a:lnTo>
                    <a:pt x="496176" y="156692"/>
                  </a:lnTo>
                  <a:close/>
                </a:path>
                <a:path w="1044575" h="365760">
                  <a:moveTo>
                    <a:pt x="496176" y="104470"/>
                  </a:moveTo>
                  <a:lnTo>
                    <a:pt x="470052" y="104470"/>
                  </a:lnTo>
                  <a:lnTo>
                    <a:pt x="470052" y="130581"/>
                  </a:lnTo>
                  <a:lnTo>
                    <a:pt x="496176" y="130581"/>
                  </a:lnTo>
                  <a:lnTo>
                    <a:pt x="496176" y="104470"/>
                  </a:lnTo>
                  <a:close/>
                </a:path>
                <a:path w="1044575" h="365760">
                  <a:moveTo>
                    <a:pt x="574509" y="208927"/>
                  </a:moveTo>
                  <a:lnTo>
                    <a:pt x="548398" y="208927"/>
                  </a:lnTo>
                  <a:lnTo>
                    <a:pt x="548398" y="104470"/>
                  </a:lnTo>
                  <a:lnTo>
                    <a:pt x="522287" y="104470"/>
                  </a:lnTo>
                  <a:lnTo>
                    <a:pt x="522287" y="130581"/>
                  </a:lnTo>
                  <a:lnTo>
                    <a:pt x="496176" y="130581"/>
                  </a:lnTo>
                  <a:lnTo>
                    <a:pt x="496176" y="156692"/>
                  </a:lnTo>
                  <a:lnTo>
                    <a:pt x="522287" y="156692"/>
                  </a:lnTo>
                  <a:lnTo>
                    <a:pt x="522287" y="208927"/>
                  </a:lnTo>
                  <a:lnTo>
                    <a:pt x="496176" y="208927"/>
                  </a:lnTo>
                  <a:lnTo>
                    <a:pt x="470052" y="208927"/>
                  </a:lnTo>
                  <a:lnTo>
                    <a:pt x="470052" y="235038"/>
                  </a:lnTo>
                  <a:lnTo>
                    <a:pt x="496176" y="235038"/>
                  </a:lnTo>
                  <a:lnTo>
                    <a:pt x="496176" y="287261"/>
                  </a:lnTo>
                  <a:lnTo>
                    <a:pt x="522287" y="287261"/>
                  </a:lnTo>
                  <a:lnTo>
                    <a:pt x="522287" y="235038"/>
                  </a:lnTo>
                  <a:lnTo>
                    <a:pt x="548398" y="235038"/>
                  </a:lnTo>
                  <a:lnTo>
                    <a:pt x="574509" y="235038"/>
                  </a:lnTo>
                  <a:lnTo>
                    <a:pt x="574509" y="208927"/>
                  </a:lnTo>
                  <a:close/>
                </a:path>
                <a:path w="1044575" h="365760">
                  <a:moveTo>
                    <a:pt x="574509" y="0"/>
                  </a:moveTo>
                  <a:lnTo>
                    <a:pt x="548398" y="0"/>
                  </a:lnTo>
                  <a:lnTo>
                    <a:pt x="548398" y="26123"/>
                  </a:lnTo>
                  <a:lnTo>
                    <a:pt x="522287" y="26123"/>
                  </a:lnTo>
                  <a:lnTo>
                    <a:pt x="522287" y="0"/>
                  </a:lnTo>
                  <a:lnTo>
                    <a:pt x="496176" y="0"/>
                  </a:lnTo>
                  <a:lnTo>
                    <a:pt x="470052" y="0"/>
                  </a:lnTo>
                  <a:lnTo>
                    <a:pt x="443941" y="0"/>
                  </a:lnTo>
                  <a:lnTo>
                    <a:pt x="417830" y="0"/>
                  </a:lnTo>
                  <a:lnTo>
                    <a:pt x="417830" y="26123"/>
                  </a:lnTo>
                  <a:lnTo>
                    <a:pt x="443941" y="26123"/>
                  </a:lnTo>
                  <a:lnTo>
                    <a:pt x="443941" y="52235"/>
                  </a:lnTo>
                  <a:lnTo>
                    <a:pt x="417830" y="52235"/>
                  </a:lnTo>
                  <a:lnTo>
                    <a:pt x="417830" y="78346"/>
                  </a:lnTo>
                  <a:lnTo>
                    <a:pt x="443941" y="78346"/>
                  </a:lnTo>
                  <a:lnTo>
                    <a:pt x="470052" y="78346"/>
                  </a:lnTo>
                  <a:lnTo>
                    <a:pt x="470052" y="26123"/>
                  </a:lnTo>
                  <a:lnTo>
                    <a:pt x="496176" y="26123"/>
                  </a:lnTo>
                  <a:lnTo>
                    <a:pt x="496176" y="104470"/>
                  </a:lnTo>
                  <a:lnTo>
                    <a:pt x="522287" y="104470"/>
                  </a:lnTo>
                  <a:lnTo>
                    <a:pt x="522287" y="78346"/>
                  </a:lnTo>
                  <a:lnTo>
                    <a:pt x="548398" y="78346"/>
                  </a:lnTo>
                  <a:lnTo>
                    <a:pt x="548398" y="104470"/>
                  </a:lnTo>
                  <a:lnTo>
                    <a:pt x="574509" y="104470"/>
                  </a:lnTo>
                  <a:lnTo>
                    <a:pt x="574509" y="0"/>
                  </a:lnTo>
                  <a:close/>
                </a:path>
                <a:path w="1044575" h="365760">
                  <a:moveTo>
                    <a:pt x="626745" y="261150"/>
                  </a:moveTo>
                  <a:lnTo>
                    <a:pt x="600633" y="261150"/>
                  </a:lnTo>
                  <a:lnTo>
                    <a:pt x="600633" y="287261"/>
                  </a:lnTo>
                  <a:lnTo>
                    <a:pt x="626745" y="287261"/>
                  </a:lnTo>
                  <a:lnTo>
                    <a:pt x="626745" y="261150"/>
                  </a:lnTo>
                  <a:close/>
                </a:path>
                <a:path w="1044575" h="365760">
                  <a:moveTo>
                    <a:pt x="678967" y="208927"/>
                  </a:moveTo>
                  <a:lnTo>
                    <a:pt x="652856" y="208927"/>
                  </a:lnTo>
                  <a:lnTo>
                    <a:pt x="652856" y="78346"/>
                  </a:lnTo>
                  <a:lnTo>
                    <a:pt x="626745" y="78346"/>
                  </a:lnTo>
                  <a:lnTo>
                    <a:pt x="600633" y="78346"/>
                  </a:lnTo>
                  <a:lnTo>
                    <a:pt x="600633" y="104470"/>
                  </a:lnTo>
                  <a:lnTo>
                    <a:pt x="574509" y="104470"/>
                  </a:lnTo>
                  <a:lnTo>
                    <a:pt x="574509" y="208927"/>
                  </a:lnTo>
                  <a:lnTo>
                    <a:pt x="600633" y="208927"/>
                  </a:lnTo>
                  <a:lnTo>
                    <a:pt x="600633" y="130581"/>
                  </a:lnTo>
                  <a:lnTo>
                    <a:pt x="626745" y="130581"/>
                  </a:lnTo>
                  <a:lnTo>
                    <a:pt x="626745" y="208927"/>
                  </a:lnTo>
                  <a:lnTo>
                    <a:pt x="600633" y="208927"/>
                  </a:lnTo>
                  <a:lnTo>
                    <a:pt x="600633" y="235038"/>
                  </a:lnTo>
                  <a:lnTo>
                    <a:pt x="626745" y="235038"/>
                  </a:lnTo>
                  <a:lnTo>
                    <a:pt x="652856" y="235038"/>
                  </a:lnTo>
                  <a:lnTo>
                    <a:pt x="678967" y="235038"/>
                  </a:lnTo>
                  <a:lnTo>
                    <a:pt x="678967" y="208927"/>
                  </a:lnTo>
                  <a:close/>
                </a:path>
                <a:path w="1044575" h="365760">
                  <a:moveTo>
                    <a:pt x="678967" y="52235"/>
                  </a:moveTo>
                  <a:lnTo>
                    <a:pt x="652856" y="52235"/>
                  </a:lnTo>
                  <a:lnTo>
                    <a:pt x="652856" y="78346"/>
                  </a:lnTo>
                  <a:lnTo>
                    <a:pt x="678967" y="78346"/>
                  </a:lnTo>
                  <a:lnTo>
                    <a:pt x="678967" y="52235"/>
                  </a:lnTo>
                  <a:close/>
                </a:path>
                <a:path w="1044575" h="365760">
                  <a:moveTo>
                    <a:pt x="678967" y="0"/>
                  </a:moveTo>
                  <a:lnTo>
                    <a:pt x="652856" y="0"/>
                  </a:lnTo>
                  <a:lnTo>
                    <a:pt x="626745" y="0"/>
                  </a:lnTo>
                  <a:lnTo>
                    <a:pt x="600633" y="0"/>
                  </a:lnTo>
                  <a:lnTo>
                    <a:pt x="600633" y="52235"/>
                  </a:lnTo>
                  <a:lnTo>
                    <a:pt x="626745" y="52235"/>
                  </a:lnTo>
                  <a:lnTo>
                    <a:pt x="626745" y="26123"/>
                  </a:lnTo>
                  <a:lnTo>
                    <a:pt x="652856" y="26123"/>
                  </a:lnTo>
                  <a:lnTo>
                    <a:pt x="678967" y="26123"/>
                  </a:lnTo>
                  <a:lnTo>
                    <a:pt x="678967" y="0"/>
                  </a:lnTo>
                  <a:close/>
                </a:path>
                <a:path w="1044575" h="365760">
                  <a:moveTo>
                    <a:pt x="705091" y="156692"/>
                  </a:moveTo>
                  <a:lnTo>
                    <a:pt x="678967" y="156692"/>
                  </a:lnTo>
                  <a:lnTo>
                    <a:pt x="678967" y="182803"/>
                  </a:lnTo>
                  <a:lnTo>
                    <a:pt x="705091" y="182803"/>
                  </a:lnTo>
                  <a:lnTo>
                    <a:pt x="705091" y="156692"/>
                  </a:lnTo>
                  <a:close/>
                </a:path>
                <a:path w="1044575" h="365760">
                  <a:moveTo>
                    <a:pt x="809548" y="0"/>
                  </a:moveTo>
                  <a:lnTo>
                    <a:pt x="783424" y="0"/>
                  </a:lnTo>
                  <a:lnTo>
                    <a:pt x="783424" y="26123"/>
                  </a:lnTo>
                  <a:lnTo>
                    <a:pt x="757313" y="26123"/>
                  </a:lnTo>
                  <a:lnTo>
                    <a:pt x="731202" y="26123"/>
                  </a:lnTo>
                  <a:lnTo>
                    <a:pt x="731202" y="52235"/>
                  </a:lnTo>
                  <a:lnTo>
                    <a:pt x="705091" y="52235"/>
                  </a:lnTo>
                  <a:lnTo>
                    <a:pt x="705091" y="104470"/>
                  </a:lnTo>
                  <a:lnTo>
                    <a:pt x="731202" y="104470"/>
                  </a:lnTo>
                  <a:lnTo>
                    <a:pt x="731202" y="78346"/>
                  </a:lnTo>
                  <a:lnTo>
                    <a:pt x="757313" y="78346"/>
                  </a:lnTo>
                  <a:lnTo>
                    <a:pt x="757313" y="52235"/>
                  </a:lnTo>
                  <a:lnTo>
                    <a:pt x="783424" y="52235"/>
                  </a:lnTo>
                  <a:lnTo>
                    <a:pt x="783424" y="104470"/>
                  </a:lnTo>
                  <a:lnTo>
                    <a:pt x="757313" y="104470"/>
                  </a:lnTo>
                  <a:lnTo>
                    <a:pt x="757313" y="130581"/>
                  </a:lnTo>
                  <a:lnTo>
                    <a:pt x="783424" y="130581"/>
                  </a:lnTo>
                  <a:lnTo>
                    <a:pt x="783424" y="182803"/>
                  </a:lnTo>
                  <a:lnTo>
                    <a:pt x="809548" y="182803"/>
                  </a:lnTo>
                  <a:lnTo>
                    <a:pt x="809548" y="0"/>
                  </a:lnTo>
                  <a:close/>
                </a:path>
                <a:path w="1044575" h="365760">
                  <a:moveTo>
                    <a:pt x="861771" y="130581"/>
                  </a:moveTo>
                  <a:lnTo>
                    <a:pt x="835660" y="130581"/>
                  </a:lnTo>
                  <a:lnTo>
                    <a:pt x="835660" y="208927"/>
                  </a:lnTo>
                  <a:lnTo>
                    <a:pt x="861771" y="208927"/>
                  </a:lnTo>
                  <a:lnTo>
                    <a:pt x="861771" y="130581"/>
                  </a:lnTo>
                  <a:close/>
                </a:path>
                <a:path w="1044575" h="365760">
                  <a:moveTo>
                    <a:pt x="861771" y="0"/>
                  </a:moveTo>
                  <a:lnTo>
                    <a:pt x="835660" y="0"/>
                  </a:lnTo>
                  <a:lnTo>
                    <a:pt x="835660" y="78346"/>
                  </a:lnTo>
                  <a:lnTo>
                    <a:pt x="861771" y="78346"/>
                  </a:lnTo>
                  <a:lnTo>
                    <a:pt x="861771" y="0"/>
                  </a:lnTo>
                  <a:close/>
                </a:path>
                <a:path w="1044575" h="365760">
                  <a:moveTo>
                    <a:pt x="1044575" y="208927"/>
                  </a:moveTo>
                  <a:lnTo>
                    <a:pt x="1018451" y="208927"/>
                  </a:lnTo>
                  <a:lnTo>
                    <a:pt x="992339" y="208927"/>
                  </a:lnTo>
                  <a:lnTo>
                    <a:pt x="992339" y="235038"/>
                  </a:lnTo>
                  <a:lnTo>
                    <a:pt x="992339" y="261150"/>
                  </a:lnTo>
                  <a:lnTo>
                    <a:pt x="966228" y="261150"/>
                  </a:lnTo>
                  <a:lnTo>
                    <a:pt x="940117" y="261150"/>
                  </a:lnTo>
                  <a:lnTo>
                    <a:pt x="940117" y="235038"/>
                  </a:lnTo>
                  <a:lnTo>
                    <a:pt x="966228" y="235038"/>
                  </a:lnTo>
                  <a:lnTo>
                    <a:pt x="992339" y="235038"/>
                  </a:lnTo>
                  <a:lnTo>
                    <a:pt x="992339" y="208927"/>
                  </a:lnTo>
                  <a:lnTo>
                    <a:pt x="966228" y="208927"/>
                  </a:lnTo>
                  <a:lnTo>
                    <a:pt x="940117" y="208927"/>
                  </a:lnTo>
                  <a:lnTo>
                    <a:pt x="913993" y="208927"/>
                  </a:lnTo>
                  <a:lnTo>
                    <a:pt x="913993" y="235038"/>
                  </a:lnTo>
                  <a:lnTo>
                    <a:pt x="887882" y="235038"/>
                  </a:lnTo>
                  <a:lnTo>
                    <a:pt x="887882" y="208927"/>
                  </a:lnTo>
                  <a:lnTo>
                    <a:pt x="861771" y="208927"/>
                  </a:lnTo>
                  <a:lnTo>
                    <a:pt x="861771" y="235038"/>
                  </a:lnTo>
                  <a:lnTo>
                    <a:pt x="835660" y="235038"/>
                  </a:lnTo>
                  <a:lnTo>
                    <a:pt x="835660" y="208927"/>
                  </a:lnTo>
                  <a:lnTo>
                    <a:pt x="809548" y="208927"/>
                  </a:lnTo>
                  <a:lnTo>
                    <a:pt x="809548" y="313372"/>
                  </a:lnTo>
                  <a:lnTo>
                    <a:pt x="835660" y="313372"/>
                  </a:lnTo>
                  <a:lnTo>
                    <a:pt x="835660" y="339483"/>
                  </a:lnTo>
                  <a:lnTo>
                    <a:pt x="861771" y="339483"/>
                  </a:lnTo>
                  <a:lnTo>
                    <a:pt x="861771" y="287261"/>
                  </a:lnTo>
                  <a:lnTo>
                    <a:pt x="835660" y="287261"/>
                  </a:lnTo>
                  <a:lnTo>
                    <a:pt x="835660" y="261150"/>
                  </a:lnTo>
                  <a:lnTo>
                    <a:pt x="861771" y="261150"/>
                  </a:lnTo>
                  <a:lnTo>
                    <a:pt x="861771" y="287261"/>
                  </a:lnTo>
                  <a:lnTo>
                    <a:pt x="887882" y="287261"/>
                  </a:lnTo>
                  <a:lnTo>
                    <a:pt x="887882" y="261150"/>
                  </a:lnTo>
                  <a:lnTo>
                    <a:pt x="913993" y="261150"/>
                  </a:lnTo>
                  <a:lnTo>
                    <a:pt x="913993" y="287261"/>
                  </a:lnTo>
                  <a:lnTo>
                    <a:pt x="940117" y="287261"/>
                  </a:lnTo>
                  <a:lnTo>
                    <a:pt x="966228" y="287261"/>
                  </a:lnTo>
                  <a:lnTo>
                    <a:pt x="966228" y="313372"/>
                  </a:lnTo>
                  <a:lnTo>
                    <a:pt x="992339" y="313372"/>
                  </a:lnTo>
                  <a:lnTo>
                    <a:pt x="992339" y="287261"/>
                  </a:lnTo>
                  <a:lnTo>
                    <a:pt x="1018451" y="287261"/>
                  </a:lnTo>
                  <a:lnTo>
                    <a:pt x="1018451" y="235038"/>
                  </a:lnTo>
                  <a:lnTo>
                    <a:pt x="1044575" y="235038"/>
                  </a:lnTo>
                  <a:lnTo>
                    <a:pt x="1044575" y="20892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00113" y="2893043"/>
              <a:ext cx="1071245" cy="365760"/>
            </a:xfrm>
            <a:custGeom>
              <a:avLst/>
              <a:gdLst/>
              <a:ahLst/>
              <a:cxnLst/>
              <a:rect l="l" t="t" r="r" b="b"/>
              <a:pathLst>
                <a:path w="1071245" h="365760">
                  <a:moveTo>
                    <a:pt x="52235" y="208902"/>
                  </a:moveTo>
                  <a:lnTo>
                    <a:pt x="26111" y="208902"/>
                  </a:lnTo>
                  <a:lnTo>
                    <a:pt x="0" y="208902"/>
                  </a:lnTo>
                  <a:lnTo>
                    <a:pt x="0" y="235026"/>
                  </a:lnTo>
                  <a:lnTo>
                    <a:pt x="26111" y="235026"/>
                  </a:lnTo>
                  <a:lnTo>
                    <a:pt x="52235" y="235026"/>
                  </a:lnTo>
                  <a:lnTo>
                    <a:pt x="52235" y="208902"/>
                  </a:lnTo>
                  <a:close/>
                </a:path>
                <a:path w="1071245" h="365760">
                  <a:moveTo>
                    <a:pt x="52235" y="78333"/>
                  </a:moveTo>
                  <a:lnTo>
                    <a:pt x="26111" y="78333"/>
                  </a:lnTo>
                  <a:lnTo>
                    <a:pt x="26111" y="104444"/>
                  </a:lnTo>
                  <a:lnTo>
                    <a:pt x="52235" y="104444"/>
                  </a:lnTo>
                  <a:lnTo>
                    <a:pt x="52235" y="78333"/>
                  </a:lnTo>
                  <a:close/>
                </a:path>
                <a:path w="1071245" h="365760">
                  <a:moveTo>
                    <a:pt x="78346" y="104444"/>
                  </a:moveTo>
                  <a:lnTo>
                    <a:pt x="52235" y="104444"/>
                  </a:lnTo>
                  <a:lnTo>
                    <a:pt x="52235" y="130568"/>
                  </a:lnTo>
                  <a:lnTo>
                    <a:pt x="26111" y="130568"/>
                  </a:lnTo>
                  <a:lnTo>
                    <a:pt x="26111" y="104444"/>
                  </a:lnTo>
                  <a:lnTo>
                    <a:pt x="0" y="104444"/>
                  </a:lnTo>
                  <a:lnTo>
                    <a:pt x="0" y="182791"/>
                  </a:lnTo>
                  <a:lnTo>
                    <a:pt x="26111" y="182791"/>
                  </a:lnTo>
                  <a:lnTo>
                    <a:pt x="52235" y="182791"/>
                  </a:lnTo>
                  <a:lnTo>
                    <a:pt x="52235" y="156679"/>
                  </a:lnTo>
                  <a:lnTo>
                    <a:pt x="78346" y="156679"/>
                  </a:lnTo>
                  <a:lnTo>
                    <a:pt x="78346" y="104444"/>
                  </a:lnTo>
                  <a:close/>
                </a:path>
                <a:path w="1071245" h="365760">
                  <a:moveTo>
                    <a:pt x="104457" y="261137"/>
                  </a:moveTo>
                  <a:lnTo>
                    <a:pt x="78346" y="261137"/>
                  </a:lnTo>
                  <a:lnTo>
                    <a:pt x="52235" y="261137"/>
                  </a:lnTo>
                  <a:lnTo>
                    <a:pt x="26111" y="261137"/>
                  </a:lnTo>
                  <a:lnTo>
                    <a:pt x="26111" y="287248"/>
                  </a:lnTo>
                  <a:lnTo>
                    <a:pt x="52235" y="287248"/>
                  </a:lnTo>
                  <a:lnTo>
                    <a:pt x="52235" y="313372"/>
                  </a:lnTo>
                  <a:lnTo>
                    <a:pt x="78346" y="313372"/>
                  </a:lnTo>
                  <a:lnTo>
                    <a:pt x="78346" y="287248"/>
                  </a:lnTo>
                  <a:lnTo>
                    <a:pt x="104457" y="287248"/>
                  </a:lnTo>
                  <a:lnTo>
                    <a:pt x="104457" y="261137"/>
                  </a:lnTo>
                  <a:close/>
                </a:path>
                <a:path w="1071245" h="365760">
                  <a:moveTo>
                    <a:pt x="104457" y="156679"/>
                  </a:moveTo>
                  <a:lnTo>
                    <a:pt x="78346" y="156679"/>
                  </a:lnTo>
                  <a:lnTo>
                    <a:pt x="78346" y="182791"/>
                  </a:lnTo>
                  <a:lnTo>
                    <a:pt x="104457" y="182791"/>
                  </a:lnTo>
                  <a:lnTo>
                    <a:pt x="104457" y="156679"/>
                  </a:lnTo>
                  <a:close/>
                </a:path>
                <a:path w="1071245" h="365760">
                  <a:moveTo>
                    <a:pt x="104457" y="78333"/>
                  </a:moveTo>
                  <a:lnTo>
                    <a:pt x="78346" y="78333"/>
                  </a:lnTo>
                  <a:lnTo>
                    <a:pt x="78346" y="104444"/>
                  </a:lnTo>
                  <a:lnTo>
                    <a:pt x="104457" y="104444"/>
                  </a:lnTo>
                  <a:lnTo>
                    <a:pt x="104457" y="78333"/>
                  </a:lnTo>
                  <a:close/>
                </a:path>
                <a:path w="1071245" h="365760">
                  <a:moveTo>
                    <a:pt x="130568" y="287248"/>
                  </a:moveTo>
                  <a:lnTo>
                    <a:pt x="104457" y="287248"/>
                  </a:lnTo>
                  <a:lnTo>
                    <a:pt x="104457" y="313372"/>
                  </a:lnTo>
                  <a:lnTo>
                    <a:pt x="130568" y="313372"/>
                  </a:lnTo>
                  <a:lnTo>
                    <a:pt x="130568" y="287248"/>
                  </a:lnTo>
                  <a:close/>
                </a:path>
                <a:path w="1071245" h="365760">
                  <a:moveTo>
                    <a:pt x="156692" y="261137"/>
                  </a:moveTo>
                  <a:lnTo>
                    <a:pt x="130568" y="261137"/>
                  </a:lnTo>
                  <a:lnTo>
                    <a:pt x="130568" y="287248"/>
                  </a:lnTo>
                  <a:lnTo>
                    <a:pt x="156692" y="287248"/>
                  </a:lnTo>
                  <a:lnTo>
                    <a:pt x="156692" y="261137"/>
                  </a:lnTo>
                  <a:close/>
                </a:path>
                <a:path w="1071245" h="365760">
                  <a:moveTo>
                    <a:pt x="156692" y="208902"/>
                  </a:moveTo>
                  <a:lnTo>
                    <a:pt x="130568" y="208902"/>
                  </a:lnTo>
                  <a:lnTo>
                    <a:pt x="104457" y="208902"/>
                  </a:lnTo>
                  <a:lnTo>
                    <a:pt x="78346" y="208902"/>
                  </a:lnTo>
                  <a:lnTo>
                    <a:pt x="78346" y="235026"/>
                  </a:lnTo>
                  <a:lnTo>
                    <a:pt x="104457" y="235026"/>
                  </a:lnTo>
                  <a:lnTo>
                    <a:pt x="130568" y="235026"/>
                  </a:lnTo>
                  <a:lnTo>
                    <a:pt x="156692" y="235026"/>
                  </a:lnTo>
                  <a:lnTo>
                    <a:pt x="156692" y="208902"/>
                  </a:lnTo>
                  <a:close/>
                </a:path>
                <a:path w="1071245" h="365760">
                  <a:moveTo>
                    <a:pt x="182803" y="287248"/>
                  </a:moveTo>
                  <a:lnTo>
                    <a:pt x="156692" y="287248"/>
                  </a:lnTo>
                  <a:lnTo>
                    <a:pt x="156692" y="313372"/>
                  </a:lnTo>
                  <a:lnTo>
                    <a:pt x="182803" y="313372"/>
                  </a:lnTo>
                  <a:lnTo>
                    <a:pt x="182803" y="287248"/>
                  </a:lnTo>
                  <a:close/>
                </a:path>
                <a:path w="1071245" h="365760">
                  <a:moveTo>
                    <a:pt x="182803" y="130568"/>
                  </a:moveTo>
                  <a:lnTo>
                    <a:pt x="156692" y="130568"/>
                  </a:lnTo>
                  <a:lnTo>
                    <a:pt x="130568" y="130568"/>
                  </a:lnTo>
                  <a:lnTo>
                    <a:pt x="104457" y="130568"/>
                  </a:lnTo>
                  <a:lnTo>
                    <a:pt x="104457" y="156679"/>
                  </a:lnTo>
                  <a:lnTo>
                    <a:pt x="130568" y="156679"/>
                  </a:lnTo>
                  <a:lnTo>
                    <a:pt x="130568" y="182791"/>
                  </a:lnTo>
                  <a:lnTo>
                    <a:pt x="156692" y="182791"/>
                  </a:lnTo>
                  <a:lnTo>
                    <a:pt x="156692" y="156679"/>
                  </a:lnTo>
                  <a:lnTo>
                    <a:pt x="182803" y="156679"/>
                  </a:lnTo>
                  <a:lnTo>
                    <a:pt x="182803" y="130568"/>
                  </a:lnTo>
                  <a:close/>
                </a:path>
                <a:path w="1071245" h="365760">
                  <a:moveTo>
                    <a:pt x="182803" y="78333"/>
                  </a:moveTo>
                  <a:lnTo>
                    <a:pt x="156692" y="78333"/>
                  </a:lnTo>
                  <a:lnTo>
                    <a:pt x="156692" y="52222"/>
                  </a:lnTo>
                  <a:lnTo>
                    <a:pt x="130568" y="52222"/>
                  </a:lnTo>
                  <a:lnTo>
                    <a:pt x="130568" y="104444"/>
                  </a:lnTo>
                  <a:lnTo>
                    <a:pt x="156692" y="104444"/>
                  </a:lnTo>
                  <a:lnTo>
                    <a:pt x="182803" y="104444"/>
                  </a:lnTo>
                  <a:lnTo>
                    <a:pt x="182803" y="78333"/>
                  </a:lnTo>
                  <a:close/>
                </a:path>
                <a:path w="1071245" h="365760">
                  <a:moveTo>
                    <a:pt x="208915" y="235026"/>
                  </a:moveTo>
                  <a:lnTo>
                    <a:pt x="182803" y="235026"/>
                  </a:lnTo>
                  <a:lnTo>
                    <a:pt x="156692" y="235026"/>
                  </a:lnTo>
                  <a:lnTo>
                    <a:pt x="156692" y="261137"/>
                  </a:lnTo>
                  <a:lnTo>
                    <a:pt x="182803" y="261137"/>
                  </a:lnTo>
                  <a:lnTo>
                    <a:pt x="208915" y="261137"/>
                  </a:lnTo>
                  <a:lnTo>
                    <a:pt x="208915" y="235026"/>
                  </a:lnTo>
                  <a:close/>
                </a:path>
                <a:path w="1071245" h="365760">
                  <a:moveTo>
                    <a:pt x="235026" y="156679"/>
                  </a:moveTo>
                  <a:lnTo>
                    <a:pt x="208915" y="156679"/>
                  </a:lnTo>
                  <a:lnTo>
                    <a:pt x="182803" y="156679"/>
                  </a:lnTo>
                  <a:lnTo>
                    <a:pt x="182803" y="182791"/>
                  </a:lnTo>
                  <a:lnTo>
                    <a:pt x="156692" y="182791"/>
                  </a:lnTo>
                  <a:lnTo>
                    <a:pt x="156692" y="208902"/>
                  </a:lnTo>
                  <a:lnTo>
                    <a:pt x="182803" y="208902"/>
                  </a:lnTo>
                  <a:lnTo>
                    <a:pt x="208915" y="208902"/>
                  </a:lnTo>
                  <a:lnTo>
                    <a:pt x="235026" y="208902"/>
                  </a:lnTo>
                  <a:lnTo>
                    <a:pt x="235026" y="156679"/>
                  </a:lnTo>
                  <a:close/>
                </a:path>
                <a:path w="1071245" h="365760">
                  <a:moveTo>
                    <a:pt x="235026" y="78333"/>
                  </a:moveTo>
                  <a:lnTo>
                    <a:pt x="208915" y="78333"/>
                  </a:lnTo>
                  <a:lnTo>
                    <a:pt x="208915" y="104444"/>
                  </a:lnTo>
                  <a:lnTo>
                    <a:pt x="235026" y="104444"/>
                  </a:lnTo>
                  <a:lnTo>
                    <a:pt x="235026" y="78333"/>
                  </a:lnTo>
                  <a:close/>
                </a:path>
                <a:path w="1071245" h="365760">
                  <a:moveTo>
                    <a:pt x="261137" y="339483"/>
                  </a:moveTo>
                  <a:lnTo>
                    <a:pt x="235026" y="339483"/>
                  </a:lnTo>
                  <a:lnTo>
                    <a:pt x="235026" y="261137"/>
                  </a:lnTo>
                  <a:lnTo>
                    <a:pt x="208915" y="261137"/>
                  </a:lnTo>
                  <a:lnTo>
                    <a:pt x="208915" y="365594"/>
                  </a:lnTo>
                  <a:lnTo>
                    <a:pt x="235026" y="365594"/>
                  </a:lnTo>
                  <a:lnTo>
                    <a:pt x="261137" y="365594"/>
                  </a:lnTo>
                  <a:lnTo>
                    <a:pt x="261137" y="339483"/>
                  </a:lnTo>
                  <a:close/>
                </a:path>
                <a:path w="1071245" h="365760">
                  <a:moveTo>
                    <a:pt x="261137" y="208902"/>
                  </a:moveTo>
                  <a:lnTo>
                    <a:pt x="235026" y="208902"/>
                  </a:lnTo>
                  <a:lnTo>
                    <a:pt x="235026" y="261137"/>
                  </a:lnTo>
                  <a:lnTo>
                    <a:pt x="261137" y="261137"/>
                  </a:lnTo>
                  <a:lnTo>
                    <a:pt x="261137" y="208902"/>
                  </a:lnTo>
                  <a:close/>
                </a:path>
                <a:path w="1071245" h="365760">
                  <a:moveTo>
                    <a:pt x="287261" y="52222"/>
                  </a:moveTo>
                  <a:lnTo>
                    <a:pt x="261137" y="52222"/>
                  </a:lnTo>
                  <a:lnTo>
                    <a:pt x="261137" y="78333"/>
                  </a:lnTo>
                  <a:lnTo>
                    <a:pt x="287261" y="78333"/>
                  </a:lnTo>
                  <a:lnTo>
                    <a:pt x="287261" y="52222"/>
                  </a:lnTo>
                  <a:close/>
                </a:path>
                <a:path w="1071245" h="365760">
                  <a:moveTo>
                    <a:pt x="339483" y="313372"/>
                  </a:moveTo>
                  <a:lnTo>
                    <a:pt x="313372" y="313372"/>
                  </a:lnTo>
                  <a:lnTo>
                    <a:pt x="313372" y="287248"/>
                  </a:lnTo>
                  <a:lnTo>
                    <a:pt x="287261" y="287248"/>
                  </a:lnTo>
                  <a:lnTo>
                    <a:pt x="287261" y="261137"/>
                  </a:lnTo>
                  <a:lnTo>
                    <a:pt x="261137" y="261137"/>
                  </a:lnTo>
                  <a:lnTo>
                    <a:pt x="261137" y="313372"/>
                  </a:lnTo>
                  <a:lnTo>
                    <a:pt x="287261" y="313372"/>
                  </a:lnTo>
                  <a:lnTo>
                    <a:pt x="287261" y="365594"/>
                  </a:lnTo>
                  <a:lnTo>
                    <a:pt x="313372" y="365594"/>
                  </a:lnTo>
                  <a:lnTo>
                    <a:pt x="313372" y="339483"/>
                  </a:lnTo>
                  <a:lnTo>
                    <a:pt x="339483" y="339483"/>
                  </a:lnTo>
                  <a:lnTo>
                    <a:pt x="339483" y="313372"/>
                  </a:lnTo>
                  <a:close/>
                </a:path>
                <a:path w="1071245" h="365760">
                  <a:moveTo>
                    <a:pt x="365594" y="235026"/>
                  </a:moveTo>
                  <a:lnTo>
                    <a:pt x="339483" y="235026"/>
                  </a:lnTo>
                  <a:lnTo>
                    <a:pt x="313372" y="235026"/>
                  </a:lnTo>
                  <a:lnTo>
                    <a:pt x="287261" y="235026"/>
                  </a:lnTo>
                  <a:lnTo>
                    <a:pt x="287261" y="261137"/>
                  </a:lnTo>
                  <a:lnTo>
                    <a:pt x="313372" y="261137"/>
                  </a:lnTo>
                  <a:lnTo>
                    <a:pt x="313372" y="287248"/>
                  </a:lnTo>
                  <a:lnTo>
                    <a:pt x="339483" y="287248"/>
                  </a:lnTo>
                  <a:lnTo>
                    <a:pt x="339483" y="261137"/>
                  </a:lnTo>
                  <a:lnTo>
                    <a:pt x="365594" y="261137"/>
                  </a:lnTo>
                  <a:lnTo>
                    <a:pt x="365594" y="235026"/>
                  </a:lnTo>
                  <a:close/>
                </a:path>
                <a:path w="1071245" h="365760">
                  <a:moveTo>
                    <a:pt x="443941" y="235026"/>
                  </a:moveTo>
                  <a:lnTo>
                    <a:pt x="417830" y="235026"/>
                  </a:lnTo>
                  <a:lnTo>
                    <a:pt x="417830" y="261137"/>
                  </a:lnTo>
                  <a:lnTo>
                    <a:pt x="443941" y="261137"/>
                  </a:lnTo>
                  <a:lnTo>
                    <a:pt x="443941" y="235026"/>
                  </a:lnTo>
                  <a:close/>
                </a:path>
                <a:path w="1071245" h="365760">
                  <a:moveTo>
                    <a:pt x="443941" y="182791"/>
                  </a:moveTo>
                  <a:lnTo>
                    <a:pt x="417830" y="182791"/>
                  </a:lnTo>
                  <a:lnTo>
                    <a:pt x="417830" y="208902"/>
                  </a:lnTo>
                  <a:lnTo>
                    <a:pt x="443941" y="208902"/>
                  </a:lnTo>
                  <a:lnTo>
                    <a:pt x="443941" y="182791"/>
                  </a:lnTo>
                  <a:close/>
                </a:path>
                <a:path w="1071245" h="365760">
                  <a:moveTo>
                    <a:pt x="443941" y="52222"/>
                  </a:moveTo>
                  <a:lnTo>
                    <a:pt x="417830" y="52222"/>
                  </a:lnTo>
                  <a:lnTo>
                    <a:pt x="417830" y="78333"/>
                  </a:lnTo>
                  <a:lnTo>
                    <a:pt x="443941" y="78333"/>
                  </a:lnTo>
                  <a:lnTo>
                    <a:pt x="443941" y="52222"/>
                  </a:lnTo>
                  <a:close/>
                </a:path>
                <a:path w="1071245" h="365760">
                  <a:moveTo>
                    <a:pt x="470052" y="104444"/>
                  </a:moveTo>
                  <a:lnTo>
                    <a:pt x="443941" y="104444"/>
                  </a:lnTo>
                  <a:lnTo>
                    <a:pt x="417830" y="104444"/>
                  </a:lnTo>
                  <a:lnTo>
                    <a:pt x="417830" y="130568"/>
                  </a:lnTo>
                  <a:lnTo>
                    <a:pt x="391718" y="130568"/>
                  </a:lnTo>
                  <a:lnTo>
                    <a:pt x="391718" y="104444"/>
                  </a:lnTo>
                  <a:lnTo>
                    <a:pt x="365594" y="104444"/>
                  </a:lnTo>
                  <a:lnTo>
                    <a:pt x="365594" y="52222"/>
                  </a:lnTo>
                  <a:lnTo>
                    <a:pt x="339483" y="52222"/>
                  </a:lnTo>
                  <a:lnTo>
                    <a:pt x="339483" y="0"/>
                  </a:lnTo>
                  <a:lnTo>
                    <a:pt x="313372" y="0"/>
                  </a:lnTo>
                  <a:lnTo>
                    <a:pt x="313372" y="78333"/>
                  </a:lnTo>
                  <a:lnTo>
                    <a:pt x="339483" y="78333"/>
                  </a:lnTo>
                  <a:lnTo>
                    <a:pt x="339483" y="104444"/>
                  </a:lnTo>
                  <a:lnTo>
                    <a:pt x="313372" y="104444"/>
                  </a:lnTo>
                  <a:lnTo>
                    <a:pt x="313372" y="78333"/>
                  </a:lnTo>
                  <a:lnTo>
                    <a:pt x="287261" y="78333"/>
                  </a:lnTo>
                  <a:lnTo>
                    <a:pt x="287261" y="104444"/>
                  </a:lnTo>
                  <a:lnTo>
                    <a:pt x="261137" y="104444"/>
                  </a:lnTo>
                  <a:lnTo>
                    <a:pt x="261137" y="156679"/>
                  </a:lnTo>
                  <a:lnTo>
                    <a:pt x="287261" y="156679"/>
                  </a:lnTo>
                  <a:lnTo>
                    <a:pt x="287261" y="130568"/>
                  </a:lnTo>
                  <a:lnTo>
                    <a:pt x="313372" y="130568"/>
                  </a:lnTo>
                  <a:lnTo>
                    <a:pt x="339483" y="130568"/>
                  </a:lnTo>
                  <a:lnTo>
                    <a:pt x="339483" y="156679"/>
                  </a:lnTo>
                  <a:lnTo>
                    <a:pt x="313372" y="156679"/>
                  </a:lnTo>
                  <a:lnTo>
                    <a:pt x="287261" y="156679"/>
                  </a:lnTo>
                  <a:lnTo>
                    <a:pt x="287261" y="182791"/>
                  </a:lnTo>
                  <a:lnTo>
                    <a:pt x="261137" y="182791"/>
                  </a:lnTo>
                  <a:lnTo>
                    <a:pt x="261137" y="208902"/>
                  </a:lnTo>
                  <a:lnTo>
                    <a:pt x="287261" y="208902"/>
                  </a:lnTo>
                  <a:lnTo>
                    <a:pt x="313372" y="208902"/>
                  </a:lnTo>
                  <a:lnTo>
                    <a:pt x="313372" y="182791"/>
                  </a:lnTo>
                  <a:lnTo>
                    <a:pt x="339483" y="182791"/>
                  </a:lnTo>
                  <a:lnTo>
                    <a:pt x="365594" y="182791"/>
                  </a:lnTo>
                  <a:lnTo>
                    <a:pt x="365594" y="156679"/>
                  </a:lnTo>
                  <a:lnTo>
                    <a:pt x="391718" y="156679"/>
                  </a:lnTo>
                  <a:lnTo>
                    <a:pt x="417830" y="156679"/>
                  </a:lnTo>
                  <a:lnTo>
                    <a:pt x="443941" y="156679"/>
                  </a:lnTo>
                  <a:lnTo>
                    <a:pt x="470052" y="156679"/>
                  </a:lnTo>
                  <a:lnTo>
                    <a:pt x="470052" y="104444"/>
                  </a:lnTo>
                  <a:close/>
                </a:path>
                <a:path w="1071245" h="365760">
                  <a:moveTo>
                    <a:pt x="496176" y="208902"/>
                  </a:moveTo>
                  <a:lnTo>
                    <a:pt x="470052" y="208902"/>
                  </a:lnTo>
                  <a:lnTo>
                    <a:pt x="443941" y="208902"/>
                  </a:lnTo>
                  <a:lnTo>
                    <a:pt x="443941" y="235026"/>
                  </a:lnTo>
                  <a:lnTo>
                    <a:pt x="470052" y="235026"/>
                  </a:lnTo>
                  <a:lnTo>
                    <a:pt x="496176" y="235026"/>
                  </a:lnTo>
                  <a:lnTo>
                    <a:pt x="496176" y="208902"/>
                  </a:lnTo>
                  <a:close/>
                </a:path>
                <a:path w="1071245" h="365760">
                  <a:moveTo>
                    <a:pt x="496176" y="156679"/>
                  </a:moveTo>
                  <a:lnTo>
                    <a:pt x="470052" y="156679"/>
                  </a:lnTo>
                  <a:lnTo>
                    <a:pt x="470052" y="182791"/>
                  </a:lnTo>
                  <a:lnTo>
                    <a:pt x="496176" y="182791"/>
                  </a:lnTo>
                  <a:lnTo>
                    <a:pt x="496176" y="156679"/>
                  </a:lnTo>
                  <a:close/>
                </a:path>
                <a:path w="1071245" h="365760">
                  <a:moveTo>
                    <a:pt x="496176" y="78333"/>
                  </a:moveTo>
                  <a:lnTo>
                    <a:pt x="470052" y="78333"/>
                  </a:lnTo>
                  <a:lnTo>
                    <a:pt x="470052" y="104444"/>
                  </a:lnTo>
                  <a:lnTo>
                    <a:pt x="496176" y="104444"/>
                  </a:lnTo>
                  <a:lnTo>
                    <a:pt x="496176" y="78333"/>
                  </a:lnTo>
                  <a:close/>
                </a:path>
                <a:path w="1071245" h="365760">
                  <a:moveTo>
                    <a:pt x="548398" y="156679"/>
                  </a:moveTo>
                  <a:lnTo>
                    <a:pt x="522287" y="156679"/>
                  </a:lnTo>
                  <a:lnTo>
                    <a:pt x="522287" y="182791"/>
                  </a:lnTo>
                  <a:lnTo>
                    <a:pt x="548398" y="182791"/>
                  </a:lnTo>
                  <a:lnTo>
                    <a:pt x="548398" y="156679"/>
                  </a:lnTo>
                  <a:close/>
                </a:path>
                <a:path w="1071245" h="365760">
                  <a:moveTo>
                    <a:pt x="652856" y="208902"/>
                  </a:moveTo>
                  <a:lnTo>
                    <a:pt x="626745" y="208902"/>
                  </a:lnTo>
                  <a:lnTo>
                    <a:pt x="626745" y="235026"/>
                  </a:lnTo>
                  <a:lnTo>
                    <a:pt x="600633" y="235026"/>
                  </a:lnTo>
                  <a:lnTo>
                    <a:pt x="600633" y="182791"/>
                  </a:lnTo>
                  <a:lnTo>
                    <a:pt x="626745" y="182791"/>
                  </a:lnTo>
                  <a:lnTo>
                    <a:pt x="626745" y="130568"/>
                  </a:lnTo>
                  <a:lnTo>
                    <a:pt x="600633" y="130568"/>
                  </a:lnTo>
                  <a:lnTo>
                    <a:pt x="600633" y="78333"/>
                  </a:lnTo>
                  <a:lnTo>
                    <a:pt x="574509" y="78333"/>
                  </a:lnTo>
                  <a:lnTo>
                    <a:pt x="574509" y="52222"/>
                  </a:lnTo>
                  <a:lnTo>
                    <a:pt x="548398" y="52222"/>
                  </a:lnTo>
                  <a:lnTo>
                    <a:pt x="522287" y="52222"/>
                  </a:lnTo>
                  <a:lnTo>
                    <a:pt x="522287" y="78333"/>
                  </a:lnTo>
                  <a:lnTo>
                    <a:pt x="548398" y="78333"/>
                  </a:lnTo>
                  <a:lnTo>
                    <a:pt x="548398" y="104444"/>
                  </a:lnTo>
                  <a:lnTo>
                    <a:pt x="574509" y="104444"/>
                  </a:lnTo>
                  <a:lnTo>
                    <a:pt x="574509" y="130568"/>
                  </a:lnTo>
                  <a:lnTo>
                    <a:pt x="548398" y="130568"/>
                  </a:lnTo>
                  <a:lnTo>
                    <a:pt x="548398" y="156679"/>
                  </a:lnTo>
                  <a:lnTo>
                    <a:pt x="574509" y="156679"/>
                  </a:lnTo>
                  <a:lnTo>
                    <a:pt x="574509" y="182791"/>
                  </a:lnTo>
                  <a:lnTo>
                    <a:pt x="548398" y="182791"/>
                  </a:lnTo>
                  <a:lnTo>
                    <a:pt x="548398" y="208902"/>
                  </a:lnTo>
                  <a:lnTo>
                    <a:pt x="574509" y="208902"/>
                  </a:lnTo>
                  <a:lnTo>
                    <a:pt x="574509" y="235026"/>
                  </a:lnTo>
                  <a:lnTo>
                    <a:pt x="548398" y="235026"/>
                  </a:lnTo>
                  <a:lnTo>
                    <a:pt x="548398" y="261137"/>
                  </a:lnTo>
                  <a:lnTo>
                    <a:pt x="574509" y="261137"/>
                  </a:lnTo>
                  <a:lnTo>
                    <a:pt x="600633" y="261137"/>
                  </a:lnTo>
                  <a:lnTo>
                    <a:pt x="600633" y="287248"/>
                  </a:lnTo>
                  <a:lnTo>
                    <a:pt x="574509" y="287248"/>
                  </a:lnTo>
                  <a:lnTo>
                    <a:pt x="574509" y="313372"/>
                  </a:lnTo>
                  <a:lnTo>
                    <a:pt x="600633" y="313372"/>
                  </a:lnTo>
                  <a:lnTo>
                    <a:pt x="600633" y="339483"/>
                  </a:lnTo>
                  <a:lnTo>
                    <a:pt x="626745" y="339483"/>
                  </a:lnTo>
                  <a:lnTo>
                    <a:pt x="652856" y="339483"/>
                  </a:lnTo>
                  <a:lnTo>
                    <a:pt x="652856" y="313372"/>
                  </a:lnTo>
                  <a:lnTo>
                    <a:pt x="626745" y="313372"/>
                  </a:lnTo>
                  <a:lnTo>
                    <a:pt x="626745" y="261137"/>
                  </a:lnTo>
                  <a:lnTo>
                    <a:pt x="652856" y="261137"/>
                  </a:lnTo>
                  <a:lnTo>
                    <a:pt x="652856" y="208902"/>
                  </a:lnTo>
                  <a:close/>
                </a:path>
                <a:path w="1071245" h="365760">
                  <a:moveTo>
                    <a:pt x="652856" y="104444"/>
                  </a:moveTo>
                  <a:lnTo>
                    <a:pt x="626745" y="104444"/>
                  </a:lnTo>
                  <a:lnTo>
                    <a:pt x="626745" y="130568"/>
                  </a:lnTo>
                  <a:lnTo>
                    <a:pt x="652856" y="130568"/>
                  </a:lnTo>
                  <a:lnTo>
                    <a:pt x="652856" y="104444"/>
                  </a:lnTo>
                  <a:close/>
                </a:path>
                <a:path w="1071245" h="365760">
                  <a:moveTo>
                    <a:pt x="652856" y="52222"/>
                  </a:moveTo>
                  <a:lnTo>
                    <a:pt x="626745" y="52222"/>
                  </a:lnTo>
                  <a:lnTo>
                    <a:pt x="626745" y="78333"/>
                  </a:lnTo>
                  <a:lnTo>
                    <a:pt x="652856" y="78333"/>
                  </a:lnTo>
                  <a:lnTo>
                    <a:pt x="652856" y="52222"/>
                  </a:lnTo>
                  <a:close/>
                </a:path>
                <a:path w="1071245" h="365760">
                  <a:moveTo>
                    <a:pt x="809548" y="156679"/>
                  </a:moveTo>
                  <a:lnTo>
                    <a:pt x="783424" y="156679"/>
                  </a:lnTo>
                  <a:lnTo>
                    <a:pt x="783424" y="182791"/>
                  </a:lnTo>
                  <a:lnTo>
                    <a:pt x="809548" y="182791"/>
                  </a:lnTo>
                  <a:lnTo>
                    <a:pt x="809548" y="156679"/>
                  </a:lnTo>
                  <a:close/>
                </a:path>
                <a:path w="1071245" h="365760">
                  <a:moveTo>
                    <a:pt x="1018451" y="235026"/>
                  </a:moveTo>
                  <a:lnTo>
                    <a:pt x="992339" y="235026"/>
                  </a:lnTo>
                  <a:lnTo>
                    <a:pt x="992339" y="156679"/>
                  </a:lnTo>
                  <a:lnTo>
                    <a:pt x="966228" y="156679"/>
                  </a:lnTo>
                  <a:lnTo>
                    <a:pt x="966228" y="235026"/>
                  </a:lnTo>
                  <a:lnTo>
                    <a:pt x="940117" y="235026"/>
                  </a:lnTo>
                  <a:lnTo>
                    <a:pt x="940117" y="208902"/>
                  </a:lnTo>
                  <a:lnTo>
                    <a:pt x="913993" y="208902"/>
                  </a:lnTo>
                  <a:lnTo>
                    <a:pt x="913993" y="130568"/>
                  </a:lnTo>
                  <a:lnTo>
                    <a:pt x="940117" y="130568"/>
                  </a:lnTo>
                  <a:lnTo>
                    <a:pt x="940117" y="104444"/>
                  </a:lnTo>
                  <a:lnTo>
                    <a:pt x="913993" y="104444"/>
                  </a:lnTo>
                  <a:lnTo>
                    <a:pt x="913993" y="78333"/>
                  </a:lnTo>
                  <a:lnTo>
                    <a:pt x="887882" y="78333"/>
                  </a:lnTo>
                  <a:lnTo>
                    <a:pt x="887882" y="104444"/>
                  </a:lnTo>
                  <a:lnTo>
                    <a:pt x="861771" y="104444"/>
                  </a:lnTo>
                  <a:lnTo>
                    <a:pt x="861771" y="130568"/>
                  </a:lnTo>
                  <a:lnTo>
                    <a:pt x="835660" y="130568"/>
                  </a:lnTo>
                  <a:lnTo>
                    <a:pt x="809548" y="130568"/>
                  </a:lnTo>
                  <a:lnTo>
                    <a:pt x="809548" y="156679"/>
                  </a:lnTo>
                  <a:lnTo>
                    <a:pt x="835660" y="156679"/>
                  </a:lnTo>
                  <a:lnTo>
                    <a:pt x="835660" y="182791"/>
                  </a:lnTo>
                  <a:lnTo>
                    <a:pt x="861771" y="182791"/>
                  </a:lnTo>
                  <a:lnTo>
                    <a:pt x="861771" y="235026"/>
                  </a:lnTo>
                  <a:lnTo>
                    <a:pt x="887882" y="235026"/>
                  </a:lnTo>
                  <a:lnTo>
                    <a:pt x="887882" y="261137"/>
                  </a:lnTo>
                  <a:lnTo>
                    <a:pt x="913993" y="261137"/>
                  </a:lnTo>
                  <a:lnTo>
                    <a:pt x="940117" y="261137"/>
                  </a:lnTo>
                  <a:lnTo>
                    <a:pt x="966228" y="261137"/>
                  </a:lnTo>
                  <a:lnTo>
                    <a:pt x="966228" y="339483"/>
                  </a:lnTo>
                  <a:lnTo>
                    <a:pt x="992339" y="339483"/>
                  </a:lnTo>
                  <a:lnTo>
                    <a:pt x="992339" y="261137"/>
                  </a:lnTo>
                  <a:lnTo>
                    <a:pt x="1018451" y="261137"/>
                  </a:lnTo>
                  <a:lnTo>
                    <a:pt x="1018451" y="235026"/>
                  </a:lnTo>
                  <a:close/>
                </a:path>
                <a:path w="1071245" h="365760">
                  <a:moveTo>
                    <a:pt x="1018451" y="104444"/>
                  </a:moveTo>
                  <a:lnTo>
                    <a:pt x="992339" y="104444"/>
                  </a:lnTo>
                  <a:lnTo>
                    <a:pt x="966228" y="104444"/>
                  </a:lnTo>
                  <a:lnTo>
                    <a:pt x="966228" y="130568"/>
                  </a:lnTo>
                  <a:lnTo>
                    <a:pt x="992339" y="130568"/>
                  </a:lnTo>
                  <a:lnTo>
                    <a:pt x="1018451" y="130568"/>
                  </a:lnTo>
                  <a:lnTo>
                    <a:pt x="1018451" y="104444"/>
                  </a:lnTo>
                  <a:close/>
                </a:path>
                <a:path w="1071245" h="365760">
                  <a:moveTo>
                    <a:pt x="1070686" y="208902"/>
                  </a:moveTo>
                  <a:lnTo>
                    <a:pt x="1044575" y="208902"/>
                  </a:lnTo>
                  <a:lnTo>
                    <a:pt x="1044575" y="261137"/>
                  </a:lnTo>
                  <a:lnTo>
                    <a:pt x="1070686" y="261137"/>
                  </a:lnTo>
                  <a:lnTo>
                    <a:pt x="1070686" y="208902"/>
                  </a:lnTo>
                  <a:close/>
                </a:path>
                <a:path w="1071245" h="365760">
                  <a:moveTo>
                    <a:pt x="1070686" y="0"/>
                  </a:moveTo>
                  <a:lnTo>
                    <a:pt x="1044575" y="0"/>
                  </a:lnTo>
                  <a:lnTo>
                    <a:pt x="1044575" y="52222"/>
                  </a:lnTo>
                  <a:lnTo>
                    <a:pt x="1018451" y="52222"/>
                  </a:lnTo>
                  <a:lnTo>
                    <a:pt x="1018451" y="104444"/>
                  </a:lnTo>
                  <a:lnTo>
                    <a:pt x="1044575" y="104444"/>
                  </a:lnTo>
                  <a:lnTo>
                    <a:pt x="1044575" y="156679"/>
                  </a:lnTo>
                  <a:lnTo>
                    <a:pt x="1018451" y="156679"/>
                  </a:lnTo>
                  <a:lnTo>
                    <a:pt x="1018451" y="182791"/>
                  </a:lnTo>
                  <a:lnTo>
                    <a:pt x="1044575" y="182791"/>
                  </a:lnTo>
                  <a:lnTo>
                    <a:pt x="1070686" y="182791"/>
                  </a:lnTo>
                  <a:lnTo>
                    <a:pt x="107068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00113" y="2945266"/>
              <a:ext cx="1071245" cy="522605"/>
            </a:xfrm>
            <a:custGeom>
              <a:avLst/>
              <a:gdLst/>
              <a:ahLst/>
              <a:cxnLst/>
              <a:rect l="l" t="t" r="r" b="b"/>
              <a:pathLst>
                <a:path w="1071245" h="522604">
                  <a:moveTo>
                    <a:pt x="26111" y="417830"/>
                  </a:moveTo>
                  <a:lnTo>
                    <a:pt x="0" y="417830"/>
                  </a:lnTo>
                  <a:lnTo>
                    <a:pt x="0" y="443941"/>
                  </a:lnTo>
                  <a:lnTo>
                    <a:pt x="26111" y="443941"/>
                  </a:lnTo>
                  <a:lnTo>
                    <a:pt x="26111" y="417830"/>
                  </a:lnTo>
                  <a:close/>
                </a:path>
                <a:path w="1071245" h="522604">
                  <a:moveTo>
                    <a:pt x="26111" y="365607"/>
                  </a:moveTo>
                  <a:lnTo>
                    <a:pt x="0" y="365607"/>
                  </a:lnTo>
                  <a:lnTo>
                    <a:pt x="0" y="391718"/>
                  </a:lnTo>
                  <a:lnTo>
                    <a:pt x="26111" y="391718"/>
                  </a:lnTo>
                  <a:lnTo>
                    <a:pt x="26111" y="365607"/>
                  </a:lnTo>
                  <a:close/>
                </a:path>
                <a:path w="1071245" h="522604">
                  <a:moveTo>
                    <a:pt x="52235" y="313372"/>
                  </a:moveTo>
                  <a:lnTo>
                    <a:pt x="26111" y="313372"/>
                  </a:lnTo>
                  <a:lnTo>
                    <a:pt x="26111" y="287261"/>
                  </a:lnTo>
                  <a:lnTo>
                    <a:pt x="0" y="287261"/>
                  </a:lnTo>
                  <a:lnTo>
                    <a:pt x="0" y="339483"/>
                  </a:lnTo>
                  <a:lnTo>
                    <a:pt x="26111" y="339483"/>
                  </a:lnTo>
                  <a:lnTo>
                    <a:pt x="26111" y="365607"/>
                  </a:lnTo>
                  <a:lnTo>
                    <a:pt x="52235" y="365607"/>
                  </a:lnTo>
                  <a:lnTo>
                    <a:pt x="52235" y="313372"/>
                  </a:lnTo>
                  <a:close/>
                </a:path>
                <a:path w="1071245" h="522604">
                  <a:moveTo>
                    <a:pt x="182803" y="287261"/>
                  </a:moveTo>
                  <a:lnTo>
                    <a:pt x="156692" y="287261"/>
                  </a:lnTo>
                  <a:lnTo>
                    <a:pt x="156692" y="313372"/>
                  </a:lnTo>
                  <a:lnTo>
                    <a:pt x="182803" y="313372"/>
                  </a:lnTo>
                  <a:lnTo>
                    <a:pt x="182803" y="287261"/>
                  </a:lnTo>
                  <a:close/>
                </a:path>
                <a:path w="1071245" h="522604">
                  <a:moveTo>
                    <a:pt x="548398" y="0"/>
                  </a:moveTo>
                  <a:lnTo>
                    <a:pt x="522287" y="0"/>
                  </a:lnTo>
                  <a:lnTo>
                    <a:pt x="522287" y="26111"/>
                  </a:lnTo>
                  <a:lnTo>
                    <a:pt x="548398" y="26111"/>
                  </a:lnTo>
                  <a:lnTo>
                    <a:pt x="548398" y="0"/>
                  </a:lnTo>
                  <a:close/>
                </a:path>
                <a:path w="1071245" h="522604">
                  <a:moveTo>
                    <a:pt x="574509" y="261150"/>
                  </a:moveTo>
                  <a:lnTo>
                    <a:pt x="548398" y="261150"/>
                  </a:lnTo>
                  <a:lnTo>
                    <a:pt x="548398" y="235267"/>
                  </a:lnTo>
                  <a:lnTo>
                    <a:pt x="522287" y="235267"/>
                  </a:lnTo>
                  <a:lnTo>
                    <a:pt x="522287" y="183197"/>
                  </a:lnTo>
                  <a:lnTo>
                    <a:pt x="496176" y="183197"/>
                  </a:lnTo>
                  <a:lnTo>
                    <a:pt x="496176" y="235267"/>
                  </a:lnTo>
                  <a:lnTo>
                    <a:pt x="470052" y="235267"/>
                  </a:lnTo>
                  <a:lnTo>
                    <a:pt x="470052" y="209867"/>
                  </a:lnTo>
                  <a:lnTo>
                    <a:pt x="443941" y="209867"/>
                  </a:lnTo>
                  <a:lnTo>
                    <a:pt x="443941" y="235267"/>
                  </a:lnTo>
                  <a:lnTo>
                    <a:pt x="417830" y="235267"/>
                  </a:lnTo>
                  <a:lnTo>
                    <a:pt x="391718" y="235267"/>
                  </a:lnTo>
                  <a:lnTo>
                    <a:pt x="365594" y="235267"/>
                  </a:lnTo>
                  <a:lnTo>
                    <a:pt x="339483" y="235267"/>
                  </a:lnTo>
                  <a:lnTo>
                    <a:pt x="339483" y="261937"/>
                  </a:lnTo>
                  <a:lnTo>
                    <a:pt x="365594" y="261937"/>
                  </a:lnTo>
                  <a:lnTo>
                    <a:pt x="391718" y="261937"/>
                  </a:lnTo>
                  <a:lnTo>
                    <a:pt x="391718" y="287337"/>
                  </a:lnTo>
                  <a:lnTo>
                    <a:pt x="365594" y="287337"/>
                  </a:lnTo>
                  <a:lnTo>
                    <a:pt x="365594" y="314007"/>
                  </a:lnTo>
                  <a:lnTo>
                    <a:pt x="339483" y="314007"/>
                  </a:lnTo>
                  <a:lnTo>
                    <a:pt x="339483" y="340677"/>
                  </a:lnTo>
                  <a:lnTo>
                    <a:pt x="365594" y="340677"/>
                  </a:lnTo>
                  <a:lnTo>
                    <a:pt x="365594" y="366077"/>
                  </a:lnTo>
                  <a:lnTo>
                    <a:pt x="339483" y="366077"/>
                  </a:lnTo>
                  <a:lnTo>
                    <a:pt x="339483" y="392747"/>
                  </a:lnTo>
                  <a:lnTo>
                    <a:pt x="365594" y="392747"/>
                  </a:lnTo>
                  <a:lnTo>
                    <a:pt x="365594" y="418147"/>
                  </a:lnTo>
                  <a:lnTo>
                    <a:pt x="339483" y="418147"/>
                  </a:lnTo>
                  <a:lnTo>
                    <a:pt x="313372" y="418147"/>
                  </a:lnTo>
                  <a:lnTo>
                    <a:pt x="313372" y="340677"/>
                  </a:lnTo>
                  <a:lnTo>
                    <a:pt x="287261" y="340677"/>
                  </a:lnTo>
                  <a:lnTo>
                    <a:pt x="287261" y="366077"/>
                  </a:lnTo>
                  <a:lnTo>
                    <a:pt x="261137" y="366077"/>
                  </a:lnTo>
                  <a:lnTo>
                    <a:pt x="261137" y="391718"/>
                  </a:lnTo>
                  <a:lnTo>
                    <a:pt x="235026" y="391718"/>
                  </a:lnTo>
                  <a:lnTo>
                    <a:pt x="235026" y="339483"/>
                  </a:lnTo>
                  <a:lnTo>
                    <a:pt x="208915" y="339483"/>
                  </a:lnTo>
                  <a:lnTo>
                    <a:pt x="182803" y="339483"/>
                  </a:lnTo>
                  <a:lnTo>
                    <a:pt x="156692" y="339483"/>
                  </a:lnTo>
                  <a:lnTo>
                    <a:pt x="156692" y="313372"/>
                  </a:lnTo>
                  <a:lnTo>
                    <a:pt x="130568" y="313372"/>
                  </a:lnTo>
                  <a:lnTo>
                    <a:pt x="130568" y="339483"/>
                  </a:lnTo>
                  <a:lnTo>
                    <a:pt x="130568" y="391718"/>
                  </a:lnTo>
                  <a:lnTo>
                    <a:pt x="104457" y="391718"/>
                  </a:lnTo>
                  <a:lnTo>
                    <a:pt x="104457" y="339483"/>
                  </a:lnTo>
                  <a:lnTo>
                    <a:pt x="130568" y="339483"/>
                  </a:lnTo>
                  <a:lnTo>
                    <a:pt x="130568" y="313372"/>
                  </a:lnTo>
                  <a:lnTo>
                    <a:pt x="130568" y="287261"/>
                  </a:lnTo>
                  <a:lnTo>
                    <a:pt x="104457" y="287261"/>
                  </a:lnTo>
                  <a:lnTo>
                    <a:pt x="78346" y="287261"/>
                  </a:lnTo>
                  <a:lnTo>
                    <a:pt x="52235" y="287261"/>
                  </a:lnTo>
                  <a:lnTo>
                    <a:pt x="52235" y="313372"/>
                  </a:lnTo>
                  <a:lnTo>
                    <a:pt x="78346" y="313372"/>
                  </a:lnTo>
                  <a:lnTo>
                    <a:pt x="78346" y="365607"/>
                  </a:lnTo>
                  <a:lnTo>
                    <a:pt x="52235" y="365607"/>
                  </a:lnTo>
                  <a:lnTo>
                    <a:pt x="52235" y="443941"/>
                  </a:lnTo>
                  <a:lnTo>
                    <a:pt x="78346" y="443941"/>
                  </a:lnTo>
                  <a:lnTo>
                    <a:pt x="104457" y="443941"/>
                  </a:lnTo>
                  <a:lnTo>
                    <a:pt x="130568" y="443941"/>
                  </a:lnTo>
                  <a:lnTo>
                    <a:pt x="130568" y="470065"/>
                  </a:lnTo>
                  <a:lnTo>
                    <a:pt x="156692" y="470065"/>
                  </a:lnTo>
                  <a:lnTo>
                    <a:pt x="182803" y="470065"/>
                  </a:lnTo>
                  <a:lnTo>
                    <a:pt x="182803" y="496176"/>
                  </a:lnTo>
                  <a:lnTo>
                    <a:pt x="208915" y="496176"/>
                  </a:lnTo>
                  <a:lnTo>
                    <a:pt x="208915" y="417830"/>
                  </a:lnTo>
                  <a:lnTo>
                    <a:pt x="182803" y="417830"/>
                  </a:lnTo>
                  <a:lnTo>
                    <a:pt x="182803" y="443941"/>
                  </a:lnTo>
                  <a:lnTo>
                    <a:pt x="156692" y="443941"/>
                  </a:lnTo>
                  <a:lnTo>
                    <a:pt x="156692" y="417830"/>
                  </a:lnTo>
                  <a:lnTo>
                    <a:pt x="182803" y="417830"/>
                  </a:lnTo>
                  <a:lnTo>
                    <a:pt x="182803" y="391718"/>
                  </a:lnTo>
                  <a:lnTo>
                    <a:pt x="156692" y="391718"/>
                  </a:lnTo>
                  <a:lnTo>
                    <a:pt x="156692" y="365607"/>
                  </a:lnTo>
                  <a:lnTo>
                    <a:pt x="182803" y="365607"/>
                  </a:lnTo>
                  <a:lnTo>
                    <a:pt x="208915" y="365607"/>
                  </a:lnTo>
                  <a:lnTo>
                    <a:pt x="208915" y="417830"/>
                  </a:lnTo>
                  <a:lnTo>
                    <a:pt x="235026" y="417830"/>
                  </a:lnTo>
                  <a:lnTo>
                    <a:pt x="261137" y="417830"/>
                  </a:lnTo>
                  <a:lnTo>
                    <a:pt x="261137" y="392747"/>
                  </a:lnTo>
                  <a:lnTo>
                    <a:pt x="287261" y="392747"/>
                  </a:lnTo>
                  <a:lnTo>
                    <a:pt x="287261" y="444817"/>
                  </a:lnTo>
                  <a:lnTo>
                    <a:pt x="261137" y="444817"/>
                  </a:lnTo>
                  <a:lnTo>
                    <a:pt x="235026" y="444817"/>
                  </a:lnTo>
                  <a:lnTo>
                    <a:pt x="235026" y="470217"/>
                  </a:lnTo>
                  <a:lnTo>
                    <a:pt x="261137" y="470217"/>
                  </a:lnTo>
                  <a:lnTo>
                    <a:pt x="287261" y="470217"/>
                  </a:lnTo>
                  <a:lnTo>
                    <a:pt x="287261" y="522287"/>
                  </a:lnTo>
                  <a:lnTo>
                    <a:pt x="313372" y="522287"/>
                  </a:lnTo>
                  <a:lnTo>
                    <a:pt x="313372" y="444817"/>
                  </a:lnTo>
                  <a:lnTo>
                    <a:pt x="339483" y="444817"/>
                  </a:lnTo>
                  <a:lnTo>
                    <a:pt x="339483" y="522287"/>
                  </a:lnTo>
                  <a:lnTo>
                    <a:pt x="365594" y="522287"/>
                  </a:lnTo>
                  <a:lnTo>
                    <a:pt x="391718" y="522287"/>
                  </a:lnTo>
                  <a:lnTo>
                    <a:pt x="391718" y="496887"/>
                  </a:lnTo>
                  <a:lnTo>
                    <a:pt x="417830" y="496887"/>
                  </a:lnTo>
                  <a:lnTo>
                    <a:pt x="417830" y="470217"/>
                  </a:lnTo>
                  <a:lnTo>
                    <a:pt x="391718" y="470217"/>
                  </a:lnTo>
                  <a:lnTo>
                    <a:pt x="391718" y="444817"/>
                  </a:lnTo>
                  <a:lnTo>
                    <a:pt x="417830" y="444817"/>
                  </a:lnTo>
                  <a:lnTo>
                    <a:pt x="417830" y="470217"/>
                  </a:lnTo>
                  <a:lnTo>
                    <a:pt x="443941" y="470217"/>
                  </a:lnTo>
                  <a:lnTo>
                    <a:pt x="443941" y="444817"/>
                  </a:lnTo>
                  <a:lnTo>
                    <a:pt x="470052" y="444817"/>
                  </a:lnTo>
                  <a:lnTo>
                    <a:pt x="470052" y="470217"/>
                  </a:lnTo>
                  <a:lnTo>
                    <a:pt x="443941" y="470217"/>
                  </a:lnTo>
                  <a:lnTo>
                    <a:pt x="443941" y="496887"/>
                  </a:lnTo>
                  <a:lnTo>
                    <a:pt x="470052" y="496887"/>
                  </a:lnTo>
                  <a:lnTo>
                    <a:pt x="496176" y="496887"/>
                  </a:lnTo>
                  <a:lnTo>
                    <a:pt x="496176" y="470217"/>
                  </a:lnTo>
                  <a:lnTo>
                    <a:pt x="522287" y="470217"/>
                  </a:lnTo>
                  <a:lnTo>
                    <a:pt x="522287" y="444817"/>
                  </a:lnTo>
                  <a:lnTo>
                    <a:pt x="496176" y="444817"/>
                  </a:lnTo>
                  <a:lnTo>
                    <a:pt x="496176" y="418147"/>
                  </a:lnTo>
                  <a:lnTo>
                    <a:pt x="470052" y="418147"/>
                  </a:lnTo>
                  <a:lnTo>
                    <a:pt x="443941" y="418147"/>
                  </a:lnTo>
                  <a:lnTo>
                    <a:pt x="417830" y="418147"/>
                  </a:lnTo>
                  <a:lnTo>
                    <a:pt x="391718" y="418147"/>
                  </a:lnTo>
                  <a:lnTo>
                    <a:pt x="391718" y="392747"/>
                  </a:lnTo>
                  <a:lnTo>
                    <a:pt x="417830" y="392747"/>
                  </a:lnTo>
                  <a:lnTo>
                    <a:pt x="443941" y="392747"/>
                  </a:lnTo>
                  <a:lnTo>
                    <a:pt x="470052" y="392747"/>
                  </a:lnTo>
                  <a:lnTo>
                    <a:pt x="496176" y="392747"/>
                  </a:lnTo>
                  <a:lnTo>
                    <a:pt x="496176" y="366077"/>
                  </a:lnTo>
                  <a:lnTo>
                    <a:pt x="470052" y="366077"/>
                  </a:lnTo>
                  <a:lnTo>
                    <a:pt x="470052" y="340677"/>
                  </a:lnTo>
                  <a:lnTo>
                    <a:pt x="443941" y="340677"/>
                  </a:lnTo>
                  <a:lnTo>
                    <a:pt x="417830" y="340677"/>
                  </a:lnTo>
                  <a:lnTo>
                    <a:pt x="391718" y="340677"/>
                  </a:lnTo>
                  <a:lnTo>
                    <a:pt x="391718" y="314007"/>
                  </a:lnTo>
                  <a:lnTo>
                    <a:pt x="417830" y="314007"/>
                  </a:lnTo>
                  <a:lnTo>
                    <a:pt x="443941" y="314007"/>
                  </a:lnTo>
                  <a:lnTo>
                    <a:pt x="470052" y="314007"/>
                  </a:lnTo>
                  <a:lnTo>
                    <a:pt x="470052" y="339483"/>
                  </a:lnTo>
                  <a:lnTo>
                    <a:pt x="496176" y="339483"/>
                  </a:lnTo>
                  <a:lnTo>
                    <a:pt x="522287" y="339483"/>
                  </a:lnTo>
                  <a:lnTo>
                    <a:pt x="522287" y="287261"/>
                  </a:lnTo>
                  <a:lnTo>
                    <a:pt x="496176" y="287261"/>
                  </a:lnTo>
                  <a:lnTo>
                    <a:pt x="496176" y="313372"/>
                  </a:lnTo>
                  <a:lnTo>
                    <a:pt x="470052" y="313372"/>
                  </a:lnTo>
                  <a:lnTo>
                    <a:pt x="470052" y="287337"/>
                  </a:lnTo>
                  <a:lnTo>
                    <a:pt x="443941" y="287337"/>
                  </a:lnTo>
                  <a:lnTo>
                    <a:pt x="443941" y="261937"/>
                  </a:lnTo>
                  <a:lnTo>
                    <a:pt x="470052" y="261937"/>
                  </a:lnTo>
                  <a:lnTo>
                    <a:pt x="496176" y="261937"/>
                  </a:lnTo>
                  <a:lnTo>
                    <a:pt x="522287" y="261937"/>
                  </a:lnTo>
                  <a:lnTo>
                    <a:pt x="548398" y="261937"/>
                  </a:lnTo>
                  <a:lnTo>
                    <a:pt x="548398" y="287261"/>
                  </a:lnTo>
                  <a:lnTo>
                    <a:pt x="574509" y="287261"/>
                  </a:lnTo>
                  <a:lnTo>
                    <a:pt x="574509" y="261150"/>
                  </a:lnTo>
                  <a:close/>
                </a:path>
                <a:path w="1071245" h="522604">
                  <a:moveTo>
                    <a:pt x="705091" y="470065"/>
                  </a:moveTo>
                  <a:lnTo>
                    <a:pt x="678967" y="470065"/>
                  </a:lnTo>
                  <a:lnTo>
                    <a:pt x="678967" y="496176"/>
                  </a:lnTo>
                  <a:lnTo>
                    <a:pt x="705091" y="496176"/>
                  </a:lnTo>
                  <a:lnTo>
                    <a:pt x="705091" y="470065"/>
                  </a:lnTo>
                  <a:close/>
                </a:path>
                <a:path w="1071245" h="522604">
                  <a:moveTo>
                    <a:pt x="783424" y="392747"/>
                  </a:moveTo>
                  <a:lnTo>
                    <a:pt x="757313" y="392747"/>
                  </a:lnTo>
                  <a:lnTo>
                    <a:pt x="757313" y="340677"/>
                  </a:lnTo>
                  <a:lnTo>
                    <a:pt x="731202" y="340677"/>
                  </a:lnTo>
                  <a:lnTo>
                    <a:pt x="731202" y="261937"/>
                  </a:lnTo>
                  <a:lnTo>
                    <a:pt x="705091" y="261937"/>
                  </a:lnTo>
                  <a:lnTo>
                    <a:pt x="705091" y="366077"/>
                  </a:lnTo>
                  <a:lnTo>
                    <a:pt x="678967" y="366077"/>
                  </a:lnTo>
                  <a:lnTo>
                    <a:pt x="678967" y="391718"/>
                  </a:lnTo>
                  <a:lnTo>
                    <a:pt x="652856" y="391718"/>
                  </a:lnTo>
                  <a:lnTo>
                    <a:pt x="652856" y="443941"/>
                  </a:lnTo>
                  <a:lnTo>
                    <a:pt x="678967" y="443941"/>
                  </a:lnTo>
                  <a:lnTo>
                    <a:pt x="678967" y="392747"/>
                  </a:lnTo>
                  <a:lnTo>
                    <a:pt x="705091" y="392747"/>
                  </a:lnTo>
                  <a:lnTo>
                    <a:pt x="705091" y="418147"/>
                  </a:lnTo>
                  <a:lnTo>
                    <a:pt x="731202" y="418147"/>
                  </a:lnTo>
                  <a:lnTo>
                    <a:pt x="757313" y="418147"/>
                  </a:lnTo>
                  <a:lnTo>
                    <a:pt x="783424" y="418147"/>
                  </a:lnTo>
                  <a:lnTo>
                    <a:pt x="783424" y="392747"/>
                  </a:lnTo>
                  <a:close/>
                </a:path>
                <a:path w="1071245" h="522604">
                  <a:moveTo>
                    <a:pt x="783424" y="287261"/>
                  </a:moveTo>
                  <a:lnTo>
                    <a:pt x="757313" y="287261"/>
                  </a:lnTo>
                  <a:lnTo>
                    <a:pt x="757313" y="313372"/>
                  </a:lnTo>
                  <a:lnTo>
                    <a:pt x="783424" y="313372"/>
                  </a:lnTo>
                  <a:lnTo>
                    <a:pt x="783424" y="287261"/>
                  </a:lnTo>
                  <a:close/>
                </a:path>
                <a:path w="1071245" h="522604">
                  <a:moveTo>
                    <a:pt x="809548" y="313372"/>
                  </a:moveTo>
                  <a:lnTo>
                    <a:pt x="783424" y="313372"/>
                  </a:lnTo>
                  <a:lnTo>
                    <a:pt x="783424" y="339483"/>
                  </a:lnTo>
                  <a:lnTo>
                    <a:pt x="809548" y="339483"/>
                  </a:lnTo>
                  <a:lnTo>
                    <a:pt x="809548" y="313372"/>
                  </a:lnTo>
                  <a:close/>
                </a:path>
                <a:path w="1071245" h="522604">
                  <a:moveTo>
                    <a:pt x="861771" y="209867"/>
                  </a:moveTo>
                  <a:lnTo>
                    <a:pt x="835660" y="209867"/>
                  </a:lnTo>
                  <a:lnTo>
                    <a:pt x="835660" y="340677"/>
                  </a:lnTo>
                  <a:lnTo>
                    <a:pt x="809548" y="340677"/>
                  </a:lnTo>
                  <a:lnTo>
                    <a:pt x="809548" y="443941"/>
                  </a:lnTo>
                  <a:lnTo>
                    <a:pt x="783424" y="443941"/>
                  </a:lnTo>
                  <a:lnTo>
                    <a:pt x="783424" y="470065"/>
                  </a:lnTo>
                  <a:lnTo>
                    <a:pt x="809548" y="470065"/>
                  </a:lnTo>
                  <a:lnTo>
                    <a:pt x="809548" y="444817"/>
                  </a:lnTo>
                  <a:lnTo>
                    <a:pt x="835660" y="444817"/>
                  </a:lnTo>
                  <a:lnTo>
                    <a:pt x="835660" y="470217"/>
                  </a:lnTo>
                  <a:lnTo>
                    <a:pt x="809548" y="470217"/>
                  </a:lnTo>
                  <a:lnTo>
                    <a:pt x="809548" y="522287"/>
                  </a:lnTo>
                  <a:lnTo>
                    <a:pt x="835660" y="522287"/>
                  </a:lnTo>
                  <a:lnTo>
                    <a:pt x="835660" y="496887"/>
                  </a:lnTo>
                  <a:lnTo>
                    <a:pt x="861771" y="496887"/>
                  </a:lnTo>
                  <a:lnTo>
                    <a:pt x="861771" y="418147"/>
                  </a:lnTo>
                  <a:lnTo>
                    <a:pt x="835660" y="418147"/>
                  </a:lnTo>
                  <a:lnTo>
                    <a:pt x="835660" y="366077"/>
                  </a:lnTo>
                  <a:lnTo>
                    <a:pt x="861771" y="366077"/>
                  </a:lnTo>
                  <a:lnTo>
                    <a:pt x="861771" y="209867"/>
                  </a:lnTo>
                  <a:close/>
                </a:path>
                <a:path w="1071245" h="522604">
                  <a:moveTo>
                    <a:pt x="940117" y="470065"/>
                  </a:moveTo>
                  <a:lnTo>
                    <a:pt x="913993" y="470065"/>
                  </a:lnTo>
                  <a:lnTo>
                    <a:pt x="913993" y="443941"/>
                  </a:lnTo>
                  <a:lnTo>
                    <a:pt x="887882" y="443941"/>
                  </a:lnTo>
                  <a:lnTo>
                    <a:pt x="887882" y="496176"/>
                  </a:lnTo>
                  <a:lnTo>
                    <a:pt x="913993" y="496176"/>
                  </a:lnTo>
                  <a:lnTo>
                    <a:pt x="940117" y="496176"/>
                  </a:lnTo>
                  <a:lnTo>
                    <a:pt x="940117" y="470065"/>
                  </a:lnTo>
                  <a:close/>
                </a:path>
                <a:path w="1071245" h="522604">
                  <a:moveTo>
                    <a:pt x="966228" y="314007"/>
                  </a:moveTo>
                  <a:lnTo>
                    <a:pt x="940117" y="314007"/>
                  </a:lnTo>
                  <a:lnTo>
                    <a:pt x="940117" y="235267"/>
                  </a:lnTo>
                  <a:lnTo>
                    <a:pt x="913993" y="235267"/>
                  </a:lnTo>
                  <a:lnTo>
                    <a:pt x="887882" y="235267"/>
                  </a:lnTo>
                  <a:lnTo>
                    <a:pt x="887882" y="418147"/>
                  </a:lnTo>
                  <a:lnTo>
                    <a:pt x="913993" y="418147"/>
                  </a:lnTo>
                  <a:lnTo>
                    <a:pt x="913993" y="392747"/>
                  </a:lnTo>
                  <a:lnTo>
                    <a:pt x="940117" y="392747"/>
                  </a:lnTo>
                  <a:lnTo>
                    <a:pt x="940117" y="366077"/>
                  </a:lnTo>
                  <a:lnTo>
                    <a:pt x="913993" y="366077"/>
                  </a:lnTo>
                  <a:lnTo>
                    <a:pt x="913993" y="340677"/>
                  </a:lnTo>
                  <a:lnTo>
                    <a:pt x="940117" y="340677"/>
                  </a:lnTo>
                  <a:lnTo>
                    <a:pt x="966228" y="340677"/>
                  </a:lnTo>
                  <a:lnTo>
                    <a:pt x="966228" y="314007"/>
                  </a:lnTo>
                  <a:close/>
                </a:path>
                <a:path w="1071245" h="522604">
                  <a:moveTo>
                    <a:pt x="1018451" y="391718"/>
                  </a:moveTo>
                  <a:lnTo>
                    <a:pt x="992339" y="391718"/>
                  </a:lnTo>
                  <a:lnTo>
                    <a:pt x="992339" y="365607"/>
                  </a:lnTo>
                  <a:lnTo>
                    <a:pt x="966228" y="365607"/>
                  </a:lnTo>
                  <a:lnTo>
                    <a:pt x="966228" y="443941"/>
                  </a:lnTo>
                  <a:lnTo>
                    <a:pt x="992339" y="443941"/>
                  </a:lnTo>
                  <a:lnTo>
                    <a:pt x="992339" y="417830"/>
                  </a:lnTo>
                  <a:lnTo>
                    <a:pt x="1018451" y="417830"/>
                  </a:lnTo>
                  <a:lnTo>
                    <a:pt x="1018451" y="391718"/>
                  </a:lnTo>
                  <a:close/>
                </a:path>
                <a:path w="1071245" h="522604">
                  <a:moveTo>
                    <a:pt x="1018451" y="287261"/>
                  </a:moveTo>
                  <a:lnTo>
                    <a:pt x="992339" y="287261"/>
                  </a:lnTo>
                  <a:lnTo>
                    <a:pt x="992339" y="313372"/>
                  </a:lnTo>
                  <a:lnTo>
                    <a:pt x="1018451" y="313372"/>
                  </a:lnTo>
                  <a:lnTo>
                    <a:pt x="1018451" y="287261"/>
                  </a:lnTo>
                  <a:close/>
                </a:path>
                <a:path w="1071245" h="522604">
                  <a:moveTo>
                    <a:pt x="1070686" y="339483"/>
                  </a:moveTo>
                  <a:lnTo>
                    <a:pt x="1044575" y="339483"/>
                  </a:lnTo>
                  <a:lnTo>
                    <a:pt x="1044575" y="365607"/>
                  </a:lnTo>
                  <a:lnTo>
                    <a:pt x="1018451" y="365607"/>
                  </a:lnTo>
                  <a:lnTo>
                    <a:pt x="1018451" y="391718"/>
                  </a:lnTo>
                  <a:lnTo>
                    <a:pt x="1044575" y="391718"/>
                  </a:lnTo>
                  <a:lnTo>
                    <a:pt x="1044575" y="417830"/>
                  </a:lnTo>
                  <a:lnTo>
                    <a:pt x="1070686" y="417830"/>
                  </a:lnTo>
                  <a:lnTo>
                    <a:pt x="1070686" y="339483"/>
                  </a:lnTo>
                  <a:close/>
                </a:path>
                <a:path w="1071245" h="522604">
                  <a:moveTo>
                    <a:pt x="1070686" y="261150"/>
                  </a:moveTo>
                  <a:lnTo>
                    <a:pt x="1044575" y="261150"/>
                  </a:lnTo>
                  <a:lnTo>
                    <a:pt x="1044575" y="313372"/>
                  </a:lnTo>
                  <a:lnTo>
                    <a:pt x="1070686" y="313372"/>
                  </a:lnTo>
                  <a:lnTo>
                    <a:pt x="1070686" y="26115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00113" y="2789373"/>
              <a:ext cx="1071245" cy="861060"/>
            </a:xfrm>
            <a:custGeom>
              <a:avLst/>
              <a:gdLst/>
              <a:ahLst/>
              <a:cxnLst/>
              <a:rect l="l" t="t" r="r" b="b"/>
              <a:pathLst>
                <a:path w="1071245" h="861060">
                  <a:moveTo>
                    <a:pt x="182803" y="704291"/>
                  </a:moveTo>
                  <a:lnTo>
                    <a:pt x="156692" y="704291"/>
                  </a:lnTo>
                  <a:lnTo>
                    <a:pt x="156692" y="678180"/>
                  </a:lnTo>
                  <a:lnTo>
                    <a:pt x="130568" y="678180"/>
                  </a:lnTo>
                  <a:lnTo>
                    <a:pt x="130568" y="704291"/>
                  </a:lnTo>
                  <a:lnTo>
                    <a:pt x="104457" y="704291"/>
                  </a:lnTo>
                  <a:lnTo>
                    <a:pt x="104457" y="652068"/>
                  </a:lnTo>
                  <a:lnTo>
                    <a:pt x="78346" y="652068"/>
                  </a:lnTo>
                  <a:lnTo>
                    <a:pt x="78346" y="625957"/>
                  </a:lnTo>
                  <a:lnTo>
                    <a:pt x="52235" y="625957"/>
                  </a:lnTo>
                  <a:lnTo>
                    <a:pt x="26111" y="625957"/>
                  </a:lnTo>
                  <a:lnTo>
                    <a:pt x="26111" y="652068"/>
                  </a:lnTo>
                  <a:lnTo>
                    <a:pt x="0" y="652068"/>
                  </a:lnTo>
                  <a:lnTo>
                    <a:pt x="0" y="678180"/>
                  </a:lnTo>
                  <a:lnTo>
                    <a:pt x="26111" y="678180"/>
                  </a:lnTo>
                  <a:lnTo>
                    <a:pt x="52235" y="678180"/>
                  </a:lnTo>
                  <a:lnTo>
                    <a:pt x="78346" y="678180"/>
                  </a:lnTo>
                  <a:lnTo>
                    <a:pt x="78346" y="704291"/>
                  </a:lnTo>
                  <a:lnTo>
                    <a:pt x="52235" y="704291"/>
                  </a:lnTo>
                  <a:lnTo>
                    <a:pt x="26111" y="704291"/>
                  </a:lnTo>
                  <a:lnTo>
                    <a:pt x="0" y="704291"/>
                  </a:lnTo>
                  <a:lnTo>
                    <a:pt x="0" y="730402"/>
                  </a:lnTo>
                  <a:lnTo>
                    <a:pt x="182803" y="730402"/>
                  </a:lnTo>
                  <a:lnTo>
                    <a:pt x="182803" y="704291"/>
                  </a:lnTo>
                  <a:close/>
                </a:path>
                <a:path w="1071245" h="861060">
                  <a:moveTo>
                    <a:pt x="182803" y="652068"/>
                  </a:moveTo>
                  <a:lnTo>
                    <a:pt x="156692" y="652068"/>
                  </a:lnTo>
                  <a:lnTo>
                    <a:pt x="156692" y="678180"/>
                  </a:lnTo>
                  <a:lnTo>
                    <a:pt x="182803" y="678180"/>
                  </a:lnTo>
                  <a:lnTo>
                    <a:pt x="182803" y="652068"/>
                  </a:lnTo>
                  <a:close/>
                </a:path>
                <a:path w="1071245" h="861060">
                  <a:moveTo>
                    <a:pt x="261137" y="652068"/>
                  </a:moveTo>
                  <a:lnTo>
                    <a:pt x="235026" y="652068"/>
                  </a:lnTo>
                  <a:lnTo>
                    <a:pt x="208915" y="652068"/>
                  </a:lnTo>
                  <a:lnTo>
                    <a:pt x="208915" y="678180"/>
                  </a:lnTo>
                  <a:lnTo>
                    <a:pt x="182803" y="678180"/>
                  </a:lnTo>
                  <a:lnTo>
                    <a:pt x="182803" y="704291"/>
                  </a:lnTo>
                  <a:lnTo>
                    <a:pt x="208915" y="704291"/>
                  </a:lnTo>
                  <a:lnTo>
                    <a:pt x="235026" y="704291"/>
                  </a:lnTo>
                  <a:lnTo>
                    <a:pt x="235026" y="678180"/>
                  </a:lnTo>
                  <a:lnTo>
                    <a:pt x="261137" y="678180"/>
                  </a:lnTo>
                  <a:lnTo>
                    <a:pt x="261137" y="652068"/>
                  </a:lnTo>
                  <a:close/>
                </a:path>
                <a:path w="1071245" h="861060">
                  <a:moveTo>
                    <a:pt x="287261" y="704291"/>
                  </a:moveTo>
                  <a:lnTo>
                    <a:pt x="261137" y="704291"/>
                  </a:lnTo>
                  <a:lnTo>
                    <a:pt x="235026" y="704291"/>
                  </a:lnTo>
                  <a:lnTo>
                    <a:pt x="235026" y="730402"/>
                  </a:lnTo>
                  <a:lnTo>
                    <a:pt x="208915" y="730402"/>
                  </a:lnTo>
                  <a:lnTo>
                    <a:pt x="208915" y="808748"/>
                  </a:lnTo>
                  <a:lnTo>
                    <a:pt x="235026" y="808748"/>
                  </a:lnTo>
                  <a:lnTo>
                    <a:pt x="235026" y="756513"/>
                  </a:lnTo>
                  <a:lnTo>
                    <a:pt x="261137" y="756513"/>
                  </a:lnTo>
                  <a:lnTo>
                    <a:pt x="261137" y="730402"/>
                  </a:lnTo>
                  <a:lnTo>
                    <a:pt x="287261" y="730402"/>
                  </a:lnTo>
                  <a:lnTo>
                    <a:pt x="287261" y="704291"/>
                  </a:lnTo>
                  <a:close/>
                </a:path>
                <a:path w="1071245" h="861060">
                  <a:moveTo>
                    <a:pt x="313372" y="730402"/>
                  </a:moveTo>
                  <a:lnTo>
                    <a:pt x="287261" y="730402"/>
                  </a:lnTo>
                  <a:lnTo>
                    <a:pt x="287261" y="756513"/>
                  </a:lnTo>
                  <a:lnTo>
                    <a:pt x="313372" y="756513"/>
                  </a:lnTo>
                  <a:lnTo>
                    <a:pt x="313372" y="730402"/>
                  </a:lnTo>
                  <a:close/>
                </a:path>
                <a:path w="1071245" h="861060">
                  <a:moveTo>
                    <a:pt x="365594" y="704291"/>
                  </a:moveTo>
                  <a:lnTo>
                    <a:pt x="339483" y="704291"/>
                  </a:lnTo>
                  <a:lnTo>
                    <a:pt x="313372" y="704291"/>
                  </a:lnTo>
                  <a:lnTo>
                    <a:pt x="313372" y="730402"/>
                  </a:lnTo>
                  <a:lnTo>
                    <a:pt x="339483" y="730402"/>
                  </a:lnTo>
                  <a:lnTo>
                    <a:pt x="365594" y="730402"/>
                  </a:lnTo>
                  <a:lnTo>
                    <a:pt x="365594" y="704291"/>
                  </a:lnTo>
                  <a:close/>
                </a:path>
                <a:path w="1071245" h="861060">
                  <a:moveTo>
                    <a:pt x="391718" y="782637"/>
                  </a:moveTo>
                  <a:lnTo>
                    <a:pt x="365594" y="782637"/>
                  </a:lnTo>
                  <a:lnTo>
                    <a:pt x="365594" y="808748"/>
                  </a:lnTo>
                  <a:lnTo>
                    <a:pt x="391718" y="808748"/>
                  </a:lnTo>
                  <a:lnTo>
                    <a:pt x="391718" y="782637"/>
                  </a:lnTo>
                  <a:close/>
                </a:path>
                <a:path w="1071245" h="861060">
                  <a:moveTo>
                    <a:pt x="391718" y="730402"/>
                  </a:moveTo>
                  <a:lnTo>
                    <a:pt x="365594" y="730402"/>
                  </a:lnTo>
                  <a:lnTo>
                    <a:pt x="365594" y="756513"/>
                  </a:lnTo>
                  <a:lnTo>
                    <a:pt x="391718" y="756513"/>
                  </a:lnTo>
                  <a:lnTo>
                    <a:pt x="391718" y="730402"/>
                  </a:lnTo>
                  <a:close/>
                </a:path>
                <a:path w="1071245" h="861060">
                  <a:moveTo>
                    <a:pt x="443941" y="756513"/>
                  </a:moveTo>
                  <a:lnTo>
                    <a:pt x="417830" y="756513"/>
                  </a:lnTo>
                  <a:lnTo>
                    <a:pt x="391718" y="756513"/>
                  </a:lnTo>
                  <a:lnTo>
                    <a:pt x="391718" y="782637"/>
                  </a:lnTo>
                  <a:lnTo>
                    <a:pt x="417830" y="782637"/>
                  </a:lnTo>
                  <a:lnTo>
                    <a:pt x="443941" y="782637"/>
                  </a:lnTo>
                  <a:lnTo>
                    <a:pt x="443941" y="756513"/>
                  </a:lnTo>
                  <a:close/>
                </a:path>
                <a:path w="1071245" h="861060">
                  <a:moveTo>
                    <a:pt x="470052" y="730402"/>
                  </a:moveTo>
                  <a:lnTo>
                    <a:pt x="443941" y="730402"/>
                  </a:lnTo>
                  <a:lnTo>
                    <a:pt x="443941" y="756513"/>
                  </a:lnTo>
                  <a:lnTo>
                    <a:pt x="470052" y="756513"/>
                  </a:lnTo>
                  <a:lnTo>
                    <a:pt x="470052" y="730402"/>
                  </a:lnTo>
                  <a:close/>
                </a:path>
                <a:path w="1071245" h="861060">
                  <a:moveTo>
                    <a:pt x="470052" y="678180"/>
                  </a:moveTo>
                  <a:lnTo>
                    <a:pt x="443941" y="678180"/>
                  </a:lnTo>
                  <a:lnTo>
                    <a:pt x="443941" y="652068"/>
                  </a:lnTo>
                  <a:lnTo>
                    <a:pt x="417830" y="652068"/>
                  </a:lnTo>
                  <a:lnTo>
                    <a:pt x="417830" y="678180"/>
                  </a:lnTo>
                  <a:lnTo>
                    <a:pt x="391718" y="678180"/>
                  </a:lnTo>
                  <a:lnTo>
                    <a:pt x="391718" y="730402"/>
                  </a:lnTo>
                  <a:lnTo>
                    <a:pt x="417830" y="730402"/>
                  </a:lnTo>
                  <a:lnTo>
                    <a:pt x="417830" y="704291"/>
                  </a:lnTo>
                  <a:lnTo>
                    <a:pt x="443941" y="704291"/>
                  </a:lnTo>
                  <a:lnTo>
                    <a:pt x="470052" y="704291"/>
                  </a:lnTo>
                  <a:lnTo>
                    <a:pt x="470052" y="678180"/>
                  </a:lnTo>
                  <a:close/>
                </a:path>
                <a:path w="1071245" h="861060">
                  <a:moveTo>
                    <a:pt x="652856" y="495376"/>
                  </a:moveTo>
                  <a:lnTo>
                    <a:pt x="626745" y="495376"/>
                  </a:lnTo>
                  <a:lnTo>
                    <a:pt x="626745" y="469265"/>
                  </a:lnTo>
                  <a:lnTo>
                    <a:pt x="600633" y="469265"/>
                  </a:lnTo>
                  <a:lnTo>
                    <a:pt x="600633" y="443153"/>
                  </a:lnTo>
                  <a:lnTo>
                    <a:pt x="574509" y="443153"/>
                  </a:lnTo>
                  <a:lnTo>
                    <a:pt x="574509" y="495376"/>
                  </a:lnTo>
                  <a:lnTo>
                    <a:pt x="548398" y="495376"/>
                  </a:lnTo>
                  <a:lnTo>
                    <a:pt x="522287" y="495376"/>
                  </a:lnTo>
                  <a:lnTo>
                    <a:pt x="522287" y="599833"/>
                  </a:lnTo>
                  <a:lnTo>
                    <a:pt x="548398" y="599833"/>
                  </a:lnTo>
                  <a:lnTo>
                    <a:pt x="574509" y="599833"/>
                  </a:lnTo>
                  <a:lnTo>
                    <a:pt x="574509" y="573722"/>
                  </a:lnTo>
                  <a:lnTo>
                    <a:pt x="548398" y="573722"/>
                  </a:lnTo>
                  <a:lnTo>
                    <a:pt x="548398" y="547611"/>
                  </a:lnTo>
                  <a:lnTo>
                    <a:pt x="574509" y="547611"/>
                  </a:lnTo>
                  <a:lnTo>
                    <a:pt x="600633" y="547611"/>
                  </a:lnTo>
                  <a:lnTo>
                    <a:pt x="600633" y="652068"/>
                  </a:lnTo>
                  <a:lnTo>
                    <a:pt x="574509" y="652068"/>
                  </a:lnTo>
                  <a:lnTo>
                    <a:pt x="574509" y="678180"/>
                  </a:lnTo>
                  <a:lnTo>
                    <a:pt x="600633" y="678180"/>
                  </a:lnTo>
                  <a:lnTo>
                    <a:pt x="600633" y="704291"/>
                  </a:lnTo>
                  <a:lnTo>
                    <a:pt x="626745" y="704291"/>
                  </a:lnTo>
                  <a:lnTo>
                    <a:pt x="626745" y="678180"/>
                  </a:lnTo>
                  <a:lnTo>
                    <a:pt x="652856" y="678180"/>
                  </a:lnTo>
                  <a:lnTo>
                    <a:pt x="652856" y="652068"/>
                  </a:lnTo>
                  <a:lnTo>
                    <a:pt x="626745" y="652068"/>
                  </a:lnTo>
                  <a:lnTo>
                    <a:pt x="626745" y="547611"/>
                  </a:lnTo>
                  <a:lnTo>
                    <a:pt x="652856" y="547611"/>
                  </a:lnTo>
                  <a:lnTo>
                    <a:pt x="652856" y="495376"/>
                  </a:lnTo>
                  <a:close/>
                </a:path>
                <a:path w="1071245" h="861060">
                  <a:moveTo>
                    <a:pt x="678967" y="756513"/>
                  </a:moveTo>
                  <a:lnTo>
                    <a:pt x="652856" y="756513"/>
                  </a:lnTo>
                  <a:lnTo>
                    <a:pt x="652856" y="782637"/>
                  </a:lnTo>
                  <a:lnTo>
                    <a:pt x="678967" y="782637"/>
                  </a:lnTo>
                  <a:lnTo>
                    <a:pt x="678967" y="756513"/>
                  </a:lnTo>
                  <a:close/>
                </a:path>
                <a:path w="1071245" h="861060">
                  <a:moveTo>
                    <a:pt x="705091" y="782637"/>
                  </a:moveTo>
                  <a:lnTo>
                    <a:pt x="678967" y="782637"/>
                  </a:lnTo>
                  <a:lnTo>
                    <a:pt x="678967" y="808748"/>
                  </a:lnTo>
                  <a:lnTo>
                    <a:pt x="705091" y="808748"/>
                  </a:lnTo>
                  <a:lnTo>
                    <a:pt x="705091" y="782637"/>
                  </a:lnTo>
                  <a:close/>
                </a:path>
                <a:path w="1071245" h="861060">
                  <a:moveTo>
                    <a:pt x="705091" y="443230"/>
                  </a:moveTo>
                  <a:lnTo>
                    <a:pt x="678967" y="443230"/>
                  </a:lnTo>
                  <a:lnTo>
                    <a:pt x="678967" y="469900"/>
                  </a:lnTo>
                  <a:lnTo>
                    <a:pt x="705091" y="469900"/>
                  </a:lnTo>
                  <a:lnTo>
                    <a:pt x="705091" y="443230"/>
                  </a:lnTo>
                  <a:close/>
                </a:path>
                <a:path w="1071245" h="861060">
                  <a:moveTo>
                    <a:pt x="731202" y="652068"/>
                  </a:moveTo>
                  <a:lnTo>
                    <a:pt x="705091" y="652068"/>
                  </a:lnTo>
                  <a:lnTo>
                    <a:pt x="705091" y="678180"/>
                  </a:lnTo>
                  <a:lnTo>
                    <a:pt x="731202" y="678180"/>
                  </a:lnTo>
                  <a:lnTo>
                    <a:pt x="731202" y="652068"/>
                  </a:lnTo>
                  <a:close/>
                </a:path>
                <a:path w="1071245" h="861060">
                  <a:moveTo>
                    <a:pt x="783424" y="652068"/>
                  </a:moveTo>
                  <a:lnTo>
                    <a:pt x="757313" y="652068"/>
                  </a:lnTo>
                  <a:lnTo>
                    <a:pt x="757313" y="678180"/>
                  </a:lnTo>
                  <a:lnTo>
                    <a:pt x="783424" y="678180"/>
                  </a:lnTo>
                  <a:lnTo>
                    <a:pt x="783424" y="652068"/>
                  </a:lnTo>
                  <a:close/>
                </a:path>
                <a:path w="1071245" h="861060">
                  <a:moveTo>
                    <a:pt x="809548" y="678180"/>
                  </a:moveTo>
                  <a:lnTo>
                    <a:pt x="783424" y="678180"/>
                  </a:lnTo>
                  <a:lnTo>
                    <a:pt x="783424" y="704291"/>
                  </a:lnTo>
                  <a:lnTo>
                    <a:pt x="809548" y="704291"/>
                  </a:lnTo>
                  <a:lnTo>
                    <a:pt x="809548" y="678180"/>
                  </a:lnTo>
                  <a:close/>
                </a:path>
                <a:path w="1071245" h="861060">
                  <a:moveTo>
                    <a:pt x="835660" y="313690"/>
                  </a:moveTo>
                  <a:lnTo>
                    <a:pt x="809548" y="313690"/>
                  </a:lnTo>
                  <a:lnTo>
                    <a:pt x="809548" y="339090"/>
                  </a:lnTo>
                  <a:lnTo>
                    <a:pt x="783424" y="339090"/>
                  </a:lnTo>
                  <a:lnTo>
                    <a:pt x="783424" y="365760"/>
                  </a:lnTo>
                  <a:lnTo>
                    <a:pt x="783424" y="391160"/>
                  </a:lnTo>
                  <a:lnTo>
                    <a:pt x="757313" y="391160"/>
                  </a:lnTo>
                  <a:lnTo>
                    <a:pt x="757313" y="365760"/>
                  </a:lnTo>
                  <a:lnTo>
                    <a:pt x="783424" y="365760"/>
                  </a:lnTo>
                  <a:lnTo>
                    <a:pt x="783424" y="339090"/>
                  </a:lnTo>
                  <a:lnTo>
                    <a:pt x="757313" y="339090"/>
                  </a:lnTo>
                  <a:lnTo>
                    <a:pt x="757313" y="234950"/>
                  </a:lnTo>
                  <a:lnTo>
                    <a:pt x="783424" y="234950"/>
                  </a:lnTo>
                  <a:lnTo>
                    <a:pt x="809548" y="234950"/>
                  </a:lnTo>
                  <a:lnTo>
                    <a:pt x="809548" y="208280"/>
                  </a:lnTo>
                  <a:lnTo>
                    <a:pt x="783424" y="208280"/>
                  </a:lnTo>
                  <a:lnTo>
                    <a:pt x="757313" y="208280"/>
                  </a:lnTo>
                  <a:lnTo>
                    <a:pt x="757313" y="130810"/>
                  </a:lnTo>
                  <a:lnTo>
                    <a:pt x="783424" y="130810"/>
                  </a:lnTo>
                  <a:lnTo>
                    <a:pt x="783424" y="104140"/>
                  </a:lnTo>
                  <a:lnTo>
                    <a:pt x="757313" y="104140"/>
                  </a:lnTo>
                  <a:lnTo>
                    <a:pt x="757313" y="0"/>
                  </a:lnTo>
                  <a:lnTo>
                    <a:pt x="731202" y="0"/>
                  </a:lnTo>
                  <a:lnTo>
                    <a:pt x="731202" y="52070"/>
                  </a:lnTo>
                  <a:lnTo>
                    <a:pt x="705091" y="52070"/>
                  </a:lnTo>
                  <a:lnTo>
                    <a:pt x="705091" y="78740"/>
                  </a:lnTo>
                  <a:lnTo>
                    <a:pt x="731202" y="78740"/>
                  </a:lnTo>
                  <a:lnTo>
                    <a:pt x="731202" y="104140"/>
                  </a:lnTo>
                  <a:lnTo>
                    <a:pt x="705091" y="104140"/>
                  </a:lnTo>
                  <a:lnTo>
                    <a:pt x="678967" y="104140"/>
                  </a:lnTo>
                  <a:lnTo>
                    <a:pt x="678967" y="130810"/>
                  </a:lnTo>
                  <a:lnTo>
                    <a:pt x="705091" y="130810"/>
                  </a:lnTo>
                  <a:lnTo>
                    <a:pt x="705091" y="182880"/>
                  </a:lnTo>
                  <a:lnTo>
                    <a:pt x="731202" y="182880"/>
                  </a:lnTo>
                  <a:lnTo>
                    <a:pt x="731202" y="260350"/>
                  </a:lnTo>
                  <a:lnTo>
                    <a:pt x="705091" y="260350"/>
                  </a:lnTo>
                  <a:lnTo>
                    <a:pt x="705091" y="182880"/>
                  </a:lnTo>
                  <a:lnTo>
                    <a:pt x="678967" y="182880"/>
                  </a:lnTo>
                  <a:lnTo>
                    <a:pt x="678967" y="234950"/>
                  </a:lnTo>
                  <a:lnTo>
                    <a:pt x="652856" y="234950"/>
                  </a:lnTo>
                  <a:lnTo>
                    <a:pt x="652856" y="260350"/>
                  </a:lnTo>
                  <a:lnTo>
                    <a:pt x="678967" y="260350"/>
                  </a:lnTo>
                  <a:lnTo>
                    <a:pt x="678967" y="287020"/>
                  </a:lnTo>
                  <a:lnTo>
                    <a:pt x="652856" y="287020"/>
                  </a:lnTo>
                  <a:lnTo>
                    <a:pt x="652856" y="313690"/>
                  </a:lnTo>
                  <a:lnTo>
                    <a:pt x="678967" y="313690"/>
                  </a:lnTo>
                  <a:lnTo>
                    <a:pt x="705091" y="313690"/>
                  </a:lnTo>
                  <a:lnTo>
                    <a:pt x="705091" y="287020"/>
                  </a:lnTo>
                  <a:lnTo>
                    <a:pt x="731202" y="287020"/>
                  </a:lnTo>
                  <a:lnTo>
                    <a:pt x="731202" y="313690"/>
                  </a:lnTo>
                  <a:lnTo>
                    <a:pt x="705091" y="313690"/>
                  </a:lnTo>
                  <a:lnTo>
                    <a:pt x="705091" y="339090"/>
                  </a:lnTo>
                  <a:lnTo>
                    <a:pt x="678967" y="339090"/>
                  </a:lnTo>
                  <a:lnTo>
                    <a:pt x="678967" y="365760"/>
                  </a:lnTo>
                  <a:lnTo>
                    <a:pt x="652856" y="365760"/>
                  </a:lnTo>
                  <a:lnTo>
                    <a:pt x="652856" y="417830"/>
                  </a:lnTo>
                  <a:lnTo>
                    <a:pt x="678967" y="417830"/>
                  </a:lnTo>
                  <a:lnTo>
                    <a:pt x="705091" y="417830"/>
                  </a:lnTo>
                  <a:lnTo>
                    <a:pt x="705091" y="365760"/>
                  </a:lnTo>
                  <a:lnTo>
                    <a:pt x="731202" y="365760"/>
                  </a:lnTo>
                  <a:lnTo>
                    <a:pt x="731202" y="443230"/>
                  </a:lnTo>
                  <a:lnTo>
                    <a:pt x="757313" y="443230"/>
                  </a:lnTo>
                  <a:lnTo>
                    <a:pt x="757313" y="417830"/>
                  </a:lnTo>
                  <a:lnTo>
                    <a:pt x="783424" y="417830"/>
                  </a:lnTo>
                  <a:lnTo>
                    <a:pt x="783424" y="443230"/>
                  </a:lnTo>
                  <a:lnTo>
                    <a:pt x="809548" y="443230"/>
                  </a:lnTo>
                  <a:lnTo>
                    <a:pt x="809548" y="469900"/>
                  </a:lnTo>
                  <a:lnTo>
                    <a:pt x="835660" y="469900"/>
                  </a:lnTo>
                  <a:lnTo>
                    <a:pt x="835660" y="417830"/>
                  </a:lnTo>
                  <a:lnTo>
                    <a:pt x="809548" y="417830"/>
                  </a:lnTo>
                  <a:lnTo>
                    <a:pt x="809548" y="391160"/>
                  </a:lnTo>
                  <a:lnTo>
                    <a:pt x="835660" y="391160"/>
                  </a:lnTo>
                  <a:lnTo>
                    <a:pt x="835660" y="313690"/>
                  </a:lnTo>
                  <a:close/>
                </a:path>
                <a:path w="1071245" h="861060">
                  <a:moveTo>
                    <a:pt x="861771" y="834859"/>
                  </a:moveTo>
                  <a:lnTo>
                    <a:pt x="835660" y="834859"/>
                  </a:lnTo>
                  <a:lnTo>
                    <a:pt x="835660" y="730402"/>
                  </a:lnTo>
                  <a:lnTo>
                    <a:pt x="809548" y="730402"/>
                  </a:lnTo>
                  <a:lnTo>
                    <a:pt x="809548" y="860983"/>
                  </a:lnTo>
                  <a:lnTo>
                    <a:pt x="835660" y="860983"/>
                  </a:lnTo>
                  <a:lnTo>
                    <a:pt x="861771" y="860983"/>
                  </a:lnTo>
                  <a:lnTo>
                    <a:pt x="861771" y="834859"/>
                  </a:lnTo>
                  <a:close/>
                </a:path>
                <a:path w="1071245" h="861060">
                  <a:moveTo>
                    <a:pt x="861771" y="678180"/>
                  </a:moveTo>
                  <a:lnTo>
                    <a:pt x="835660" y="678180"/>
                  </a:lnTo>
                  <a:lnTo>
                    <a:pt x="835660" y="704291"/>
                  </a:lnTo>
                  <a:lnTo>
                    <a:pt x="861771" y="704291"/>
                  </a:lnTo>
                  <a:lnTo>
                    <a:pt x="861771" y="678180"/>
                  </a:lnTo>
                  <a:close/>
                </a:path>
                <a:path w="1071245" h="861060">
                  <a:moveTo>
                    <a:pt x="887882" y="652068"/>
                  </a:moveTo>
                  <a:lnTo>
                    <a:pt x="861771" y="652068"/>
                  </a:lnTo>
                  <a:lnTo>
                    <a:pt x="861771" y="678180"/>
                  </a:lnTo>
                  <a:lnTo>
                    <a:pt x="887882" y="678180"/>
                  </a:lnTo>
                  <a:lnTo>
                    <a:pt x="887882" y="652068"/>
                  </a:lnTo>
                  <a:close/>
                </a:path>
                <a:path w="1071245" h="861060">
                  <a:moveTo>
                    <a:pt x="887882" y="417830"/>
                  </a:moveTo>
                  <a:lnTo>
                    <a:pt x="861771" y="417830"/>
                  </a:lnTo>
                  <a:lnTo>
                    <a:pt x="861771" y="469900"/>
                  </a:lnTo>
                  <a:lnTo>
                    <a:pt x="887882" y="469900"/>
                  </a:lnTo>
                  <a:lnTo>
                    <a:pt x="887882" y="417830"/>
                  </a:lnTo>
                  <a:close/>
                </a:path>
                <a:path w="1071245" h="861060">
                  <a:moveTo>
                    <a:pt x="913993" y="678180"/>
                  </a:moveTo>
                  <a:lnTo>
                    <a:pt x="887882" y="678180"/>
                  </a:lnTo>
                  <a:lnTo>
                    <a:pt x="887882" y="704291"/>
                  </a:lnTo>
                  <a:lnTo>
                    <a:pt x="913993" y="704291"/>
                  </a:lnTo>
                  <a:lnTo>
                    <a:pt x="913993" y="678180"/>
                  </a:lnTo>
                  <a:close/>
                </a:path>
                <a:path w="1071245" h="861060">
                  <a:moveTo>
                    <a:pt x="966228" y="469900"/>
                  </a:moveTo>
                  <a:lnTo>
                    <a:pt x="940117" y="469900"/>
                  </a:lnTo>
                  <a:lnTo>
                    <a:pt x="940117" y="496570"/>
                  </a:lnTo>
                  <a:lnTo>
                    <a:pt x="966228" y="496570"/>
                  </a:lnTo>
                  <a:lnTo>
                    <a:pt x="966228" y="469900"/>
                  </a:lnTo>
                  <a:close/>
                </a:path>
                <a:path w="1071245" h="861060">
                  <a:moveTo>
                    <a:pt x="992339" y="782637"/>
                  </a:moveTo>
                  <a:lnTo>
                    <a:pt x="966228" y="782637"/>
                  </a:lnTo>
                  <a:lnTo>
                    <a:pt x="966228" y="808748"/>
                  </a:lnTo>
                  <a:lnTo>
                    <a:pt x="992339" y="808748"/>
                  </a:lnTo>
                  <a:lnTo>
                    <a:pt x="992339" y="782637"/>
                  </a:lnTo>
                  <a:close/>
                </a:path>
                <a:path w="1071245" h="861060">
                  <a:moveTo>
                    <a:pt x="992339" y="730402"/>
                  </a:moveTo>
                  <a:lnTo>
                    <a:pt x="966228" y="730402"/>
                  </a:lnTo>
                  <a:lnTo>
                    <a:pt x="966228" y="756513"/>
                  </a:lnTo>
                  <a:lnTo>
                    <a:pt x="992339" y="756513"/>
                  </a:lnTo>
                  <a:lnTo>
                    <a:pt x="992339" y="730402"/>
                  </a:lnTo>
                  <a:close/>
                </a:path>
                <a:path w="1071245" h="861060">
                  <a:moveTo>
                    <a:pt x="992339" y="678180"/>
                  </a:moveTo>
                  <a:lnTo>
                    <a:pt x="966228" y="678180"/>
                  </a:lnTo>
                  <a:lnTo>
                    <a:pt x="966228" y="652068"/>
                  </a:lnTo>
                  <a:lnTo>
                    <a:pt x="940117" y="652068"/>
                  </a:lnTo>
                  <a:lnTo>
                    <a:pt x="940117" y="704291"/>
                  </a:lnTo>
                  <a:lnTo>
                    <a:pt x="966228" y="704291"/>
                  </a:lnTo>
                  <a:lnTo>
                    <a:pt x="992339" y="704291"/>
                  </a:lnTo>
                  <a:lnTo>
                    <a:pt x="992339" y="678180"/>
                  </a:lnTo>
                  <a:close/>
                </a:path>
                <a:path w="1071245" h="861060">
                  <a:moveTo>
                    <a:pt x="992339" y="625957"/>
                  </a:moveTo>
                  <a:lnTo>
                    <a:pt x="966228" y="625957"/>
                  </a:lnTo>
                  <a:lnTo>
                    <a:pt x="966228" y="652068"/>
                  </a:lnTo>
                  <a:lnTo>
                    <a:pt x="992339" y="652068"/>
                  </a:lnTo>
                  <a:lnTo>
                    <a:pt x="992339" y="625957"/>
                  </a:lnTo>
                  <a:close/>
                </a:path>
                <a:path w="1071245" h="861060">
                  <a:moveTo>
                    <a:pt x="1018451" y="756513"/>
                  </a:moveTo>
                  <a:lnTo>
                    <a:pt x="992339" y="756513"/>
                  </a:lnTo>
                  <a:lnTo>
                    <a:pt x="992339" y="782637"/>
                  </a:lnTo>
                  <a:lnTo>
                    <a:pt x="1018451" y="782637"/>
                  </a:lnTo>
                  <a:lnTo>
                    <a:pt x="1018451" y="756513"/>
                  </a:lnTo>
                  <a:close/>
                </a:path>
                <a:path w="1071245" h="861060">
                  <a:moveTo>
                    <a:pt x="1070686" y="730402"/>
                  </a:moveTo>
                  <a:lnTo>
                    <a:pt x="1044575" y="730402"/>
                  </a:lnTo>
                  <a:lnTo>
                    <a:pt x="1044575" y="782637"/>
                  </a:lnTo>
                  <a:lnTo>
                    <a:pt x="1018451" y="782637"/>
                  </a:lnTo>
                  <a:lnTo>
                    <a:pt x="1018451" y="808748"/>
                  </a:lnTo>
                  <a:lnTo>
                    <a:pt x="1044575" y="808748"/>
                  </a:lnTo>
                  <a:lnTo>
                    <a:pt x="1070686" y="808748"/>
                  </a:lnTo>
                  <a:lnTo>
                    <a:pt x="1070686" y="730402"/>
                  </a:lnTo>
                  <a:close/>
                </a:path>
                <a:path w="1071245" h="861060">
                  <a:moveTo>
                    <a:pt x="1070686" y="599833"/>
                  </a:moveTo>
                  <a:lnTo>
                    <a:pt x="1044575" y="599833"/>
                  </a:lnTo>
                  <a:lnTo>
                    <a:pt x="1018451" y="599833"/>
                  </a:lnTo>
                  <a:lnTo>
                    <a:pt x="1018451" y="625957"/>
                  </a:lnTo>
                  <a:lnTo>
                    <a:pt x="1044575" y="625957"/>
                  </a:lnTo>
                  <a:lnTo>
                    <a:pt x="1044575" y="652068"/>
                  </a:lnTo>
                  <a:lnTo>
                    <a:pt x="1018451" y="652068"/>
                  </a:lnTo>
                  <a:lnTo>
                    <a:pt x="1018451" y="704291"/>
                  </a:lnTo>
                  <a:lnTo>
                    <a:pt x="1044575" y="704291"/>
                  </a:lnTo>
                  <a:lnTo>
                    <a:pt x="1044575" y="678180"/>
                  </a:lnTo>
                  <a:lnTo>
                    <a:pt x="1070686" y="678180"/>
                  </a:lnTo>
                  <a:lnTo>
                    <a:pt x="1070686" y="59983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00113" y="2657979"/>
              <a:ext cx="1071245" cy="1071245"/>
            </a:xfrm>
            <a:custGeom>
              <a:avLst/>
              <a:gdLst/>
              <a:ahLst/>
              <a:cxnLst/>
              <a:rect l="l" t="t" r="r" b="b"/>
              <a:pathLst>
                <a:path w="1071245" h="1071245">
                  <a:moveTo>
                    <a:pt x="130568" y="52260"/>
                  </a:moveTo>
                  <a:lnTo>
                    <a:pt x="52235" y="52260"/>
                  </a:lnTo>
                  <a:lnTo>
                    <a:pt x="52235" y="130606"/>
                  </a:lnTo>
                  <a:lnTo>
                    <a:pt x="130568" y="130606"/>
                  </a:lnTo>
                  <a:lnTo>
                    <a:pt x="130568" y="52260"/>
                  </a:lnTo>
                  <a:close/>
                </a:path>
                <a:path w="1071245" h="1071245">
                  <a:moveTo>
                    <a:pt x="182803" y="887730"/>
                  </a:moveTo>
                  <a:lnTo>
                    <a:pt x="0" y="887730"/>
                  </a:lnTo>
                  <a:lnTo>
                    <a:pt x="0" y="914400"/>
                  </a:lnTo>
                  <a:lnTo>
                    <a:pt x="0" y="1045210"/>
                  </a:lnTo>
                  <a:lnTo>
                    <a:pt x="0" y="1070610"/>
                  </a:lnTo>
                  <a:lnTo>
                    <a:pt x="182803" y="1070610"/>
                  </a:lnTo>
                  <a:lnTo>
                    <a:pt x="182803" y="1045210"/>
                  </a:lnTo>
                  <a:lnTo>
                    <a:pt x="26111" y="1045210"/>
                  </a:lnTo>
                  <a:lnTo>
                    <a:pt x="26111" y="914400"/>
                  </a:lnTo>
                  <a:lnTo>
                    <a:pt x="156692" y="914400"/>
                  </a:lnTo>
                  <a:lnTo>
                    <a:pt x="156692" y="1044600"/>
                  </a:lnTo>
                  <a:lnTo>
                    <a:pt x="182803" y="1044600"/>
                  </a:lnTo>
                  <a:lnTo>
                    <a:pt x="182803" y="914400"/>
                  </a:lnTo>
                  <a:lnTo>
                    <a:pt x="182803" y="914031"/>
                  </a:lnTo>
                  <a:lnTo>
                    <a:pt x="182803" y="887730"/>
                  </a:lnTo>
                  <a:close/>
                </a:path>
                <a:path w="1071245" h="1071245">
                  <a:moveTo>
                    <a:pt x="182803" y="0"/>
                  </a:moveTo>
                  <a:lnTo>
                    <a:pt x="156692" y="0"/>
                  </a:lnTo>
                  <a:lnTo>
                    <a:pt x="156692" y="26670"/>
                  </a:lnTo>
                  <a:lnTo>
                    <a:pt x="156692" y="156210"/>
                  </a:lnTo>
                  <a:lnTo>
                    <a:pt x="26111" y="156210"/>
                  </a:lnTo>
                  <a:lnTo>
                    <a:pt x="26111" y="26670"/>
                  </a:lnTo>
                  <a:lnTo>
                    <a:pt x="156692" y="26670"/>
                  </a:lnTo>
                  <a:lnTo>
                    <a:pt x="156692" y="0"/>
                  </a:lnTo>
                  <a:lnTo>
                    <a:pt x="0" y="0"/>
                  </a:lnTo>
                  <a:lnTo>
                    <a:pt x="0" y="26670"/>
                  </a:lnTo>
                  <a:lnTo>
                    <a:pt x="0" y="156210"/>
                  </a:lnTo>
                  <a:lnTo>
                    <a:pt x="0" y="182880"/>
                  </a:lnTo>
                  <a:lnTo>
                    <a:pt x="182803" y="182880"/>
                  </a:lnTo>
                  <a:lnTo>
                    <a:pt x="182803" y="156718"/>
                  </a:lnTo>
                  <a:lnTo>
                    <a:pt x="182803" y="156210"/>
                  </a:lnTo>
                  <a:lnTo>
                    <a:pt x="182803" y="26670"/>
                  </a:lnTo>
                  <a:lnTo>
                    <a:pt x="182803" y="26149"/>
                  </a:lnTo>
                  <a:lnTo>
                    <a:pt x="182803" y="0"/>
                  </a:lnTo>
                  <a:close/>
                </a:path>
                <a:path w="1071245" h="1071245">
                  <a:moveTo>
                    <a:pt x="235026" y="992378"/>
                  </a:moveTo>
                  <a:lnTo>
                    <a:pt x="208915" y="992378"/>
                  </a:lnTo>
                  <a:lnTo>
                    <a:pt x="208915" y="1018489"/>
                  </a:lnTo>
                  <a:lnTo>
                    <a:pt x="235026" y="1018489"/>
                  </a:lnTo>
                  <a:lnTo>
                    <a:pt x="235026" y="992378"/>
                  </a:lnTo>
                  <a:close/>
                </a:path>
                <a:path w="1071245" h="1071245">
                  <a:moveTo>
                    <a:pt x="313372" y="1018489"/>
                  </a:moveTo>
                  <a:lnTo>
                    <a:pt x="287261" y="1018489"/>
                  </a:lnTo>
                  <a:lnTo>
                    <a:pt x="287261" y="992378"/>
                  </a:lnTo>
                  <a:lnTo>
                    <a:pt x="261137" y="992378"/>
                  </a:lnTo>
                  <a:lnTo>
                    <a:pt x="261137" y="1018489"/>
                  </a:lnTo>
                  <a:lnTo>
                    <a:pt x="235026" y="1018489"/>
                  </a:lnTo>
                  <a:lnTo>
                    <a:pt x="235026" y="1070711"/>
                  </a:lnTo>
                  <a:lnTo>
                    <a:pt x="261137" y="1070711"/>
                  </a:lnTo>
                  <a:lnTo>
                    <a:pt x="261137" y="1044600"/>
                  </a:lnTo>
                  <a:lnTo>
                    <a:pt x="287261" y="1044600"/>
                  </a:lnTo>
                  <a:lnTo>
                    <a:pt x="287261" y="1070711"/>
                  </a:lnTo>
                  <a:lnTo>
                    <a:pt x="313372" y="1070711"/>
                  </a:lnTo>
                  <a:lnTo>
                    <a:pt x="313372" y="1018489"/>
                  </a:lnTo>
                  <a:close/>
                </a:path>
                <a:path w="1071245" h="1071245">
                  <a:moveTo>
                    <a:pt x="365594" y="887907"/>
                  </a:moveTo>
                  <a:lnTo>
                    <a:pt x="339483" y="887907"/>
                  </a:lnTo>
                  <a:lnTo>
                    <a:pt x="313372" y="887907"/>
                  </a:lnTo>
                  <a:lnTo>
                    <a:pt x="313372" y="914031"/>
                  </a:lnTo>
                  <a:lnTo>
                    <a:pt x="287261" y="914031"/>
                  </a:lnTo>
                  <a:lnTo>
                    <a:pt x="261137" y="914031"/>
                  </a:lnTo>
                  <a:lnTo>
                    <a:pt x="261137" y="940142"/>
                  </a:lnTo>
                  <a:lnTo>
                    <a:pt x="235026" y="940142"/>
                  </a:lnTo>
                  <a:lnTo>
                    <a:pt x="235026" y="992378"/>
                  </a:lnTo>
                  <a:lnTo>
                    <a:pt x="261137" y="992378"/>
                  </a:lnTo>
                  <a:lnTo>
                    <a:pt x="261137" y="966254"/>
                  </a:lnTo>
                  <a:lnTo>
                    <a:pt x="287261" y="966254"/>
                  </a:lnTo>
                  <a:lnTo>
                    <a:pt x="313372" y="966254"/>
                  </a:lnTo>
                  <a:lnTo>
                    <a:pt x="313372" y="940142"/>
                  </a:lnTo>
                  <a:lnTo>
                    <a:pt x="339483" y="940142"/>
                  </a:lnTo>
                  <a:lnTo>
                    <a:pt x="339483" y="914031"/>
                  </a:lnTo>
                  <a:lnTo>
                    <a:pt x="365594" y="914031"/>
                  </a:lnTo>
                  <a:lnTo>
                    <a:pt x="365594" y="887907"/>
                  </a:lnTo>
                  <a:close/>
                </a:path>
                <a:path w="1071245" h="1071245">
                  <a:moveTo>
                    <a:pt x="391718" y="1044600"/>
                  </a:moveTo>
                  <a:lnTo>
                    <a:pt x="365594" y="1044600"/>
                  </a:lnTo>
                  <a:lnTo>
                    <a:pt x="365594" y="1070711"/>
                  </a:lnTo>
                  <a:lnTo>
                    <a:pt x="391718" y="1070711"/>
                  </a:lnTo>
                  <a:lnTo>
                    <a:pt x="391718" y="1044600"/>
                  </a:lnTo>
                  <a:close/>
                </a:path>
                <a:path w="1071245" h="1071245">
                  <a:moveTo>
                    <a:pt x="417830" y="992378"/>
                  </a:moveTo>
                  <a:lnTo>
                    <a:pt x="391718" y="992378"/>
                  </a:lnTo>
                  <a:lnTo>
                    <a:pt x="391718" y="966254"/>
                  </a:lnTo>
                  <a:lnTo>
                    <a:pt x="365594" y="966254"/>
                  </a:lnTo>
                  <a:lnTo>
                    <a:pt x="365594" y="940142"/>
                  </a:lnTo>
                  <a:lnTo>
                    <a:pt x="339483" y="940142"/>
                  </a:lnTo>
                  <a:lnTo>
                    <a:pt x="339483" y="1018489"/>
                  </a:lnTo>
                  <a:lnTo>
                    <a:pt x="365594" y="1018489"/>
                  </a:lnTo>
                  <a:lnTo>
                    <a:pt x="391718" y="1018489"/>
                  </a:lnTo>
                  <a:lnTo>
                    <a:pt x="417830" y="1018489"/>
                  </a:lnTo>
                  <a:lnTo>
                    <a:pt x="417830" y="992378"/>
                  </a:lnTo>
                  <a:close/>
                </a:path>
                <a:path w="1071245" h="1071245">
                  <a:moveTo>
                    <a:pt x="522287" y="992378"/>
                  </a:moveTo>
                  <a:lnTo>
                    <a:pt x="496176" y="992378"/>
                  </a:lnTo>
                  <a:lnTo>
                    <a:pt x="470052" y="992378"/>
                  </a:lnTo>
                  <a:lnTo>
                    <a:pt x="443941" y="992378"/>
                  </a:lnTo>
                  <a:lnTo>
                    <a:pt x="443941" y="1018489"/>
                  </a:lnTo>
                  <a:lnTo>
                    <a:pt x="470052" y="1018489"/>
                  </a:lnTo>
                  <a:lnTo>
                    <a:pt x="496176" y="1018489"/>
                  </a:lnTo>
                  <a:lnTo>
                    <a:pt x="522287" y="1018489"/>
                  </a:lnTo>
                  <a:lnTo>
                    <a:pt x="522287" y="992378"/>
                  </a:lnTo>
                  <a:close/>
                </a:path>
                <a:path w="1071245" h="1071245">
                  <a:moveTo>
                    <a:pt x="548398" y="966254"/>
                  </a:moveTo>
                  <a:lnTo>
                    <a:pt x="522287" y="966254"/>
                  </a:lnTo>
                  <a:lnTo>
                    <a:pt x="522287" y="992378"/>
                  </a:lnTo>
                  <a:lnTo>
                    <a:pt x="548398" y="992378"/>
                  </a:lnTo>
                  <a:lnTo>
                    <a:pt x="548398" y="966254"/>
                  </a:lnTo>
                  <a:close/>
                </a:path>
                <a:path w="1071245" h="1071245">
                  <a:moveTo>
                    <a:pt x="574509" y="1044600"/>
                  </a:moveTo>
                  <a:lnTo>
                    <a:pt x="548398" y="1044600"/>
                  </a:lnTo>
                  <a:lnTo>
                    <a:pt x="548398" y="1018489"/>
                  </a:lnTo>
                  <a:lnTo>
                    <a:pt x="522287" y="1018489"/>
                  </a:lnTo>
                  <a:lnTo>
                    <a:pt x="522287" y="1044600"/>
                  </a:lnTo>
                  <a:lnTo>
                    <a:pt x="496176" y="1044600"/>
                  </a:lnTo>
                  <a:lnTo>
                    <a:pt x="470052" y="1044600"/>
                  </a:lnTo>
                  <a:lnTo>
                    <a:pt x="443941" y="1044600"/>
                  </a:lnTo>
                  <a:lnTo>
                    <a:pt x="417830" y="1044600"/>
                  </a:lnTo>
                  <a:lnTo>
                    <a:pt x="417830" y="1070711"/>
                  </a:lnTo>
                  <a:lnTo>
                    <a:pt x="574509" y="1070711"/>
                  </a:lnTo>
                  <a:lnTo>
                    <a:pt x="574509" y="1044600"/>
                  </a:lnTo>
                  <a:close/>
                </a:path>
                <a:path w="1071245" h="1071245">
                  <a:moveTo>
                    <a:pt x="574509" y="992378"/>
                  </a:moveTo>
                  <a:lnTo>
                    <a:pt x="548398" y="992378"/>
                  </a:lnTo>
                  <a:lnTo>
                    <a:pt x="548398" y="1018489"/>
                  </a:lnTo>
                  <a:lnTo>
                    <a:pt x="574509" y="1018489"/>
                  </a:lnTo>
                  <a:lnTo>
                    <a:pt x="574509" y="992378"/>
                  </a:lnTo>
                  <a:close/>
                </a:path>
                <a:path w="1071245" h="1071245">
                  <a:moveTo>
                    <a:pt x="600633" y="1018489"/>
                  </a:moveTo>
                  <a:lnTo>
                    <a:pt x="574509" y="1018489"/>
                  </a:lnTo>
                  <a:lnTo>
                    <a:pt x="574509" y="1044600"/>
                  </a:lnTo>
                  <a:lnTo>
                    <a:pt x="600633" y="1044600"/>
                  </a:lnTo>
                  <a:lnTo>
                    <a:pt x="600633" y="1018489"/>
                  </a:lnTo>
                  <a:close/>
                </a:path>
                <a:path w="1071245" h="1071245">
                  <a:moveTo>
                    <a:pt x="600633" y="966254"/>
                  </a:moveTo>
                  <a:lnTo>
                    <a:pt x="574509" y="966254"/>
                  </a:lnTo>
                  <a:lnTo>
                    <a:pt x="574509" y="992378"/>
                  </a:lnTo>
                  <a:lnTo>
                    <a:pt x="600633" y="992378"/>
                  </a:lnTo>
                  <a:lnTo>
                    <a:pt x="600633" y="966254"/>
                  </a:lnTo>
                  <a:close/>
                </a:path>
                <a:path w="1071245" h="1071245">
                  <a:moveTo>
                    <a:pt x="626745" y="940142"/>
                  </a:moveTo>
                  <a:lnTo>
                    <a:pt x="600633" y="940142"/>
                  </a:lnTo>
                  <a:lnTo>
                    <a:pt x="600633" y="966254"/>
                  </a:lnTo>
                  <a:lnTo>
                    <a:pt x="626745" y="966254"/>
                  </a:lnTo>
                  <a:lnTo>
                    <a:pt x="626745" y="940142"/>
                  </a:lnTo>
                  <a:close/>
                </a:path>
                <a:path w="1071245" h="1071245">
                  <a:moveTo>
                    <a:pt x="678967" y="1018489"/>
                  </a:moveTo>
                  <a:lnTo>
                    <a:pt x="652856" y="1018489"/>
                  </a:lnTo>
                  <a:lnTo>
                    <a:pt x="652856" y="992378"/>
                  </a:lnTo>
                  <a:lnTo>
                    <a:pt x="626745" y="992378"/>
                  </a:lnTo>
                  <a:lnTo>
                    <a:pt x="626745" y="1070711"/>
                  </a:lnTo>
                  <a:lnTo>
                    <a:pt x="652856" y="1070711"/>
                  </a:lnTo>
                  <a:lnTo>
                    <a:pt x="678967" y="1070711"/>
                  </a:lnTo>
                  <a:lnTo>
                    <a:pt x="678967" y="1018489"/>
                  </a:lnTo>
                  <a:close/>
                </a:path>
                <a:path w="1071245" h="1071245">
                  <a:moveTo>
                    <a:pt x="678967" y="940142"/>
                  </a:moveTo>
                  <a:lnTo>
                    <a:pt x="652856" y="940142"/>
                  </a:lnTo>
                  <a:lnTo>
                    <a:pt x="652856" y="966254"/>
                  </a:lnTo>
                  <a:lnTo>
                    <a:pt x="678967" y="966254"/>
                  </a:lnTo>
                  <a:lnTo>
                    <a:pt x="678967" y="940142"/>
                  </a:lnTo>
                  <a:close/>
                </a:path>
                <a:path w="1071245" h="1071245">
                  <a:moveTo>
                    <a:pt x="783424" y="861796"/>
                  </a:moveTo>
                  <a:lnTo>
                    <a:pt x="757313" y="861796"/>
                  </a:lnTo>
                  <a:lnTo>
                    <a:pt x="757313" y="835685"/>
                  </a:lnTo>
                  <a:lnTo>
                    <a:pt x="731202" y="835685"/>
                  </a:lnTo>
                  <a:lnTo>
                    <a:pt x="705091" y="835685"/>
                  </a:lnTo>
                  <a:lnTo>
                    <a:pt x="705091" y="809574"/>
                  </a:lnTo>
                  <a:lnTo>
                    <a:pt x="678967" y="809574"/>
                  </a:lnTo>
                  <a:lnTo>
                    <a:pt x="652856" y="809574"/>
                  </a:lnTo>
                  <a:lnTo>
                    <a:pt x="652856" y="835685"/>
                  </a:lnTo>
                  <a:lnTo>
                    <a:pt x="626745" y="835685"/>
                  </a:lnTo>
                  <a:lnTo>
                    <a:pt x="626745" y="861796"/>
                  </a:lnTo>
                  <a:lnTo>
                    <a:pt x="600633" y="861796"/>
                  </a:lnTo>
                  <a:lnTo>
                    <a:pt x="600633" y="835685"/>
                  </a:lnTo>
                  <a:lnTo>
                    <a:pt x="574509" y="835685"/>
                  </a:lnTo>
                  <a:lnTo>
                    <a:pt x="548398" y="835685"/>
                  </a:lnTo>
                  <a:lnTo>
                    <a:pt x="548398" y="783463"/>
                  </a:lnTo>
                  <a:lnTo>
                    <a:pt x="574509" y="783463"/>
                  </a:lnTo>
                  <a:lnTo>
                    <a:pt x="574509" y="757351"/>
                  </a:lnTo>
                  <a:lnTo>
                    <a:pt x="548398" y="757351"/>
                  </a:lnTo>
                  <a:lnTo>
                    <a:pt x="522287" y="757351"/>
                  </a:lnTo>
                  <a:lnTo>
                    <a:pt x="522287" y="783463"/>
                  </a:lnTo>
                  <a:lnTo>
                    <a:pt x="496176" y="783463"/>
                  </a:lnTo>
                  <a:lnTo>
                    <a:pt x="496176" y="835685"/>
                  </a:lnTo>
                  <a:lnTo>
                    <a:pt x="522287" y="835685"/>
                  </a:lnTo>
                  <a:lnTo>
                    <a:pt x="522287" y="861796"/>
                  </a:lnTo>
                  <a:lnTo>
                    <a:pt x="496176" y="861796"/>
                  </a:lnTo>
                  <a:lnTo>
                    <a:pt x="496176" y="914031"/>
                  </a:lnTo>
                  <a:lnTo>
                    <a:pt x="470052" y="914031"/>
                  </a:lnTo>
                  <a:lnTo>
                    <a:pt x="470052" y="940142"/>
                  </a:lnTo>
                  <a:lnTo>
                    <a:pt x="443941" y="940142"/>
                  </a:lnTo>
                  <a:lnTo>
                    <a:pt x="443941" y="966254"/>
                  </a:lnTo>
                  <a:lnTo>
                    <a:pt x="470052" y="966254"/>
                  </a:lnTo>
                  <a:lnTo>
                    <a:pt x="496176" y="966254"/>
                  </a:lnTo>
                  <a:lnTo>
                    <a:pt x="522287" y="966254"/>
                  </a:lnTo>
                  <a:lnTo>
                    <a:pt x="522287" y="940142"/>
                  </a:lnTo>
                  <a:lnTo>
                    <a:pt x="548398" y="940142"/>
                  </a:lnTo>
                  <a:lnTo>
                    <a:pt x="548398" y="914031"/>
                  </a:lnTo>
                  <a:lnTo>
                    <a:pt x="522287" y="914031"/>
                  </a:lnTo>
                  <a:lnTo>
                    <a:pt x="522287" y="887907"/>
                  </a:lnTo>
                  <a:lnTo>
                    <a:pt x="548398" y="887907"/>
                  </a:lnTo>
                  <a:lnTo>
                    <a:pt x="548398" y="861796"/>
                  </a:lnTo>
                  <a:lnTo>
                    <a:pt x="574509" y="861796"/>
                  </a:lnTo>
                  <a:lnTo>
                    <a:pt x="574509" y="940142"/>
                  </a:lnTo>
                  <a:lnTo>
                    <a:pt x="600633" y="940142"/>
                  </a:lnTo>
                  <a:lnTo>
                    <a:pt x="600633" y="887907"/>
                  </a:lnTo>
                  <a:lnTo>
                    <a:pt x="626745" y="887907"/>
                  </a:lnTo>
                  <a:lnTo>
                    <a:pt x="652856" y="887907"/>
                  </a:lnTo>
                  <a:lnTo>
                    <a:pt x="652856" y="861796"/>
                  </a:lnTo>
                  <a:lnTo>
                    <a:pt x="678967" y="861796"/>
                  </a:lnTo>
                  <a:lnTo>
                    <a:pt x="705091" y="861796"/>
                  </a:lnTo>
                  <a:lnTo>
                    <a:pt x="705091" y="914031"/>
                  </a:lnTo>
                  <a:lnTo>
                    <a:pt x="731202" y="914031"/>
                  </a:lnTo>
                  <a:lnTo>
                    <a:pt x="731202" y="966254"/>
                  </a:lnTo>
                  <a:lnTo>
                    <a:pt x="705091" y="966254"/>
                  </a:lnTo>
                  <a:lnTo>
                    <a:pt x="705091" y="992378"/>
                  </a:lnTo>
                  <a:lnTo>
                    <a:pt x="678967" y="992378"/>
                  </a:lnTo>
                  <a:lnTo>
                    <a:pt x="678967" y="1018489"/>
                  </a:lnTo>
                  <a:lnTo>
                    <a:pt x="705091" y="1018489"/>
                  </a:lnTo>
                  <a:lnTo>
                    <a:pt x="705091" y="1044600"/>
                  </a:lnTo>
                  <a:lnTo>
                    <a:pt x="731202" y="1044600"/>
                  </a:lnTo>
                  <a:lnTo>
                    <a:pt x="731202" y="1070711"/>
                  </a:lnTo>
                  <a:lnTo>
                    <a:pt x="757313" y="1070711"/>
                  </a:lnTo>
                  <a:lnTo>
                    <a:pt x="757313" y="966254"/>
                  </a:lnTo>
                  <a:lnTo>
                    <a:pt x="783424" y="966254"/>
                  </a:lnTo>
                  <a:lnTo>
                    <a:pt x="783424" y="914031"/>
                  </a:lnTo>
                  <a:lnTo>
                    <a:pt x="757313" y="914031"/>
                  </a:lnTo>
                  <a:lnTo>
                    <a:pt x="757313" y="887907"/>
                  </a:lnTo>
                  <a:lnTo>
                    <a:pt x="783424" y="887907"/>
                  </a:lnTo>
                  <a:lnTo>
                    <a:pt x="783424" y="861796"/>
                  </a:lnTo>
                  <a:close/>
                </a:path>
                <a:path w="1071245" h="1071245">
                  <a:moveTo>
                    <a:pt x="809548" y="992378"/>
                  </a:moveTo>
                  <a:lnTo>
                    <a:pt x="783424" y="992378"/>
                  </a:lnTo>
                  <a:lnTo>
                    <a:pt x="783424" y="1044600"/>
                  </a:lnTo>
                  <a:lnTo>
                    <a:pt x="809548" y="1044600"/>
                  </a:lnTo>
                  <a:lnTo>
                    <a:pt x="809548" y="992378"/>
                  </a:lnTo>
                  <a:close/>
                </a:path>
                <a:path w="1071245" h="1071245">
                  <a:moveTo>
                    <a:pt x="887882" y="992378"/>
                  </a:moveTo>
                  <a:lnTo>
                    <a:pt x="861771" y="992378"/>
                  </a:lnTo>
                  <a:lnTo>
                    <a:pt x="861771" y="1018489"/>
                  </a:lnTo>
                  <a:lnTo>
                    <a:pt x="835660" y="1018489"/>
                  </a:lnTo>
                  <a:lnTo>
                    <a:pt x="835660" y="1070711"/>
                  </a:lnTo>
                  <a:lnTo>
                    <a:pt x="861771" y="1070711"/>
                  </a:lnTo>
                  <a:lnTo>
                    <a:pt x="861771" y="1044600"/>
                  </a:lnTo>
                  <a:lnTo>
                    <a:pt x="887882" y="1044600"/>
                  </a:lnTo>
                  <a:lnTo>
                    <a:pt x="887882" y="992378"/>
                  </a:lnTo>
                  <a:close/>
                </a:path>
                <a:path w="1071245" h="1071245">
                  <a:moveTo>
                    <a:pt x="913993" y="1044600"/>
                  </a:moveTo>
                  <a:lnTo>
                    <a:pt x="887882" y="1044600"/>
                  </a:lnTo>
                  <a:lnTo>
                    <a:pt x="887882" y="1070711"/>
                  </a:lnTo>
                  <a:lnTo>
                    <a:pt x="913993" y="1070711"/>
                  </a:lnTo>
                  <a:lnTo>
                    <a:pt x="913993" y="1044600"/>
                  </a:lnTo>
                  <a:close/>
                </a:path>
                <a:path w="1071245" h="1071245">
                  <a:moveTo>
                    <a:pt x="992339" y="1044600"/>
                  </a:moveTo>
                  <a:lnTo>
                    <a:pt x="966228" y="1044600"/>
                  </a:lnTo>
                  <a:lnTo>
                    <a:pt x="940117" y="1044600"/>
                  </a:lnTo>
                  <a:lnTo>
                    <a:pt x="940117" y="1070711"/>
                  </a:lnTo>
                  <a:lnTo>
                    <a:pt x="966228" y="1070711"/>
                  </a:lnTo>
                  <a:lnTo>
                    <a:pt x="992339" y="1070711"/>
                  </a:lnTo>
                  <a:lnTo>
                    <a:pt x="992339" y="1044600"/>
                  </a:lnTo>
                  <a:close/>
                </a:path>
                <a:path w="1071245" h="1071245">
                  <a:moveTo>
                    <a:pt x="1070686" y="1044600"/>
                  </a:moveTo>
                  <a:lnTo>
                    <a:pt x="1044575" y="1044600"/>
                  </a:lnTo>
                  <a:lnTo>
                    <a:pt x="1044575" y="1070711"/>
                  </a:lnTo>
                  <a:lnTo>
                    <a:pt x="1070686" y="1070711"/>
                  </a:lnTo>
                  <a:lnTo>
                    <a:pt x="1070686" y="1044600"/>
                  </a:lnTo>
                  <a:close/>
                </a:path>
                <a:path w="1071245" h="1071245">
                  <a:moveTo>
                    <a:pt x="1070686" y="966254"/>
                  </a:moveTo>
                  <a:lnTo>
                    <a:pt x="1044575" y="966254"/>
                  </a:lnTo>
                  <a:lnTo>
                    <a:pt x="1018451" y="966254"/>
                  </a:lnTo>
                  <a:lnTo>
                    <a:pt x="1018451" y="992378"/>
                  </a:lnTo>
                  <a:lnTo>
                    <a:pt x="992339" y="992378"/>
                  </a:lnTo>
                  <a:lnTo>
                    <a:pt x="992339" y="966254"/>
                  </a:lnTo>
                  <a:lnTo>
                    <a:pt x="966228" y="966254"/>
                  </a:lnTo>
                  <a:lnTo>
                    <a:pt x="966228" y="835660"/>
                  </a:lnTo>
                  <a:lnTo>
                    <a:pt x="940117" y="835660"/>
                  </a:lnTo>
                  <a:lnTo>
                    <a:pt x="940117" y="862330"/>
                  </a:lnTo>
                  <a:lnTo>
                    <a:pt x="940117" y="939800"/>
                  </a:lnTo>
                  <a:lnTo>
                    <a:pt x="861771" y="939800"/>
                  </a:lnTo>
                  <a:lnTo>
                    <a:pt x="861771" y="862330"/>
                  </a:lnTo>
                  <a:lnTo>
                    <a:pt x="940117" y="862330"/>
                  </a:lnTo>
                  <a:lnTo>
                    <a:pt x="940117" y="835660"/>
                  </a:lnTo>
                  <a:lnTo>
                    <a:pt x="835660" y="835660"/>
                  </a:lnTo>
                  <a:lnTo>
                    <a:pt x="835660" y="862330"/>
                  </a:lnTo>
                  <a:lnTo>
                    <a:pt x="835660" y="939800"/>
                  </a:lnTo>
                  <a:lnTo>
                    <a:pt x="835660" y="966470"/>
                  </a:lnTo>
                  <a:lnTo>
                    <a:pt x="913993" y="966470"/>
                  </a:lnTo>
                  <a:lnTo>
                    <a:pt x="913993" y="992378"/>
                  </a:lnTo>
                  <a:lnTo>
                    <a:pt x="940117" y="992378"/>
                  </a:lnTo>
                  <a:lnTo>
                    <a:pt x="940117" y="1018489"/>
                  </a:lnTo>
                  <a:lnTo>
                    <a:pt x="966228" y="1018489"/>
                  </a:lnTo>
                  <a:lnTo>
                    <a:pt x="992339" y="1018489"/>
                  </a:lnTo>
                  <a:lnTo>
                    <a:pt x="1018451" y="1018489"/>
                  </a:lnTo>
                  <a:lnTo>
                    <a:pt x="1044575" y="1018489"/>
                  </a:lnTo>
                  <a:lnTo>
                    <a:pt x="1070686" y="1018489"/>
                  </a:lnTo>
                  <a:lnTo>
                    <a:pt x="1070686" y="966254"/>
                  </a:lnTo>
                  <a:close/>
                </a:path>
                <a:path w="1071245" h="1071245">
                  <a:moveTo>
                    <a:pt x="1070686" y="861796"/>
                  </a:moveTo>
                  <a:lnTo>
                    <a:pt x="1044575" y="861796"/>
                  </a:lnTo>
                  <a:lnTo>
                    <a:pt x="1044575" y="914031"/>
                  </a:lnTo>
                  <a:lnTo>
                    <a:pt x="1018451" y="914031"/>
                  </a:lnTo>
                  <a:lnTo>
                    <a:pt x="1018451" y="940142"/>
                  </a:lnTo>
                  <a:lnTo>
                    <a:pt x="1044575" y="940142"/>
                  </a:lnTo>
                  <a:lnTo>
                    <a:pt x="1070686" y="940142"/>
                  </a:lnTo>
                  <a:lnTo>
                    <a:pt x="1070686" y="861796"/>
                  </a:lnTo>
                  <a:close/>
                </a:path>
                <a:path w="1071245" h="1071245">
                  <a:moveTo>
                    <a:pt x="1070686" y="0"/>
                  </a:moveTo>
                  <a:lnTo>
                    <a:pt x="1044575" y="0"/>
                  </a:lnTo>
                  <a:lnTo>
                    <a:pt x="1044575" y="26670"/>
                  </a:lnTo>
                  <a:lnTo>
                    <a:pt x="1044575" y="156210"/>
                  </a:lnTo>
                  <a:lnTo>
                    <a:pt x="913993" y="156210"/>
                  </a:lnTo>
                  <a:lnTo>
                    <a:pt x="913993" y="26670"/>
                  </a:lnTo>
                  <a:lnTo>
                    <a:pt x="1044575" y="26670"/>
                  </a:lnTo>
                  <a:lnTo>
                    <a:pt x="1044575" y="0"/>
                  </a:lnTo>
                  <a:lnTo>
                    <a:pt x="887882" y="0"/>
                  </a:lnTo>
                  <a:lnTo>
                    <a:pt x="887882" y="26670"/>
                  </a:lnTo>
                  <a:lnTo>
                    <a:pt x="887882" y="156210"/>
                  </a:lnTo>
                  <a:lnTo>
                    <a:pt x="887882" y="182880"/>
                  </a:lnTo>
                  <a:lnTo>
                    <a:pt x="1070686" y="182880"/>
                  </a:lnTo>
                  <a:lnTo>
                    <a:pt x="1070686" y="156718"/>
                  </a:lnTo>
                  <a:lnTo>
                    <a:pt x="1070686" y="156210"/>
                  </a:lnTo>
                  <a:lnTo>
                    <a:pt x="1070686" y="26670"/>
                  </a:lnTo>
                  <a:lnTo>
                    <a:pt x="1070686" y="26149"/>
                  </a:lnTo>
                  <a:lnTo>
                    <a:pt x="107068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52348" y="2658005"/>
              <a:ext cx="8489315" cy="1018540"/>
            </a:xfrm>
            <a:custGeom>
              <a:avLst/>
              <a:gdLst/>
              <a:ahLst/>
              <a:cxnLst/>
              <a:rect l="l" t="t" r="r" b="b"/>
              <a:pathLst>
                <a:path w="8489315" h="1018539">
                  <a:moveTo>
                    <a:pt x="78333" y="940117"/>
                  </a:moveTo>
                  <a:lnTo>
                    <a:pt x="0" y="940117"/>
                  </a:lnTo>
                  <a:lnTo>
                    <a:pt x="0" y="1018463"/>
                  </a:lnTo>
                  <a:lnTo>
                    <a:pt x="78333" y="1018463"/>
                  </a:lnTo>
                  <a:lnTo>
                    <a:pt x="78333" y="940117"/>
                  </a:lnTo>
                  <a:close/>
                </a:path>
                <a:path w="8489315" h="1018539">
                  <a:moveTo>
                    <a:pt x="78333" y="52235"/>
                  </a:moveTo>
                  <a:lnTo>
                    <a:pt x="0" y="52235"/>
                  </a:lnTo>
                  <a:lnTo>
                    <a:pt x="0" y="130581"/>
                  </a:lnTo>
                  <a:lnTo>
                    <a:pt x="78333" y="130581"/>
                  </a:lnTo>
                  <a:lnTo>
                    <a:pt x="78333" y="52235"/>
                  </a:lnTo>
                  <a:close/>
                </a:path>
                <a:path w="8489315" h="1018539">
                  <a:moveTo>
                    <a:pt x="861758" y="887882"/>
                  </a:moveTo>
                  <a:lnTo>
                    <a:pt x="835647" y="887882"/>
                  </a:lnTo>
                  <a:lnTo>
                    <a:pt x="835647" y="914006"/>
                  </a:lnTo>
                  <a:lnTo>
                    <a:pt x="861758" y="914006"/>
                  </a:lnTo>
                  <a:lnTo>
                    <a:pt x="861758" y="887882"/>
                  </a:lnTo>
                  <a:close/>
                </a:path>
                <a:path w="8489315" h="1018539">
                  <a:moveTo>
                    <a:pt x="966216" y="52235"/>
                  </a:moveTo>
                  <a:lnTo>
                    <a:pt x="887882" y="52235"/>
                  </a:lnTo>
                  <a:lnTo>
                    <a:pt x="887882" y="130581"/>
                  </a:lnTo>
                  <a:lnTo>
                    <a:pt x="966216" y="130581"/>
                  </a:lnTo>
                  <a:lnTo>
                    <a:pt x="966216" y="52235"/>
                  </a:lnTo>
                  <a:close/>
                </a:path>
                <a:path w="8489315" h="1018539">
                  <a:moveTo>
                    <a:pt x="7470432" y="261150"/>
                  </a:moveTo>
                  <a:lnTo>
                    <a:pt x="7444321" y="261150"/>
                  </a:lnTo>
                  <a:lnTo>
                    <a:pt x="7444321" y="287261"/>
                  </a:lnTo>
                  <a:lnTo>
                    <a:pt x="7470432" y="287261"/>
                  </a:lnTo>
                  <a:lnTo>
                    <a:pt x="7470432" y="261150"/>
                  </a:lnTo>
                  <a:close/>
                </a:path>
                <a:path w="8489315" h="1018539">
                  <a:moveTo>
                    <a:pt x="7574889" y="235038"/>
                  </a:moveTo>
                  <a:lnTo>
                    <a:pt x="7548778" y="235038"/>
                  </a:lnTo>
                  <a:lnTo>
                    <a:pt x="7548778" y="261150"/>
                  </a:lnTo>
                  <a:lnTo>
                    <a:pt x="7522667" y="261150"/>
                  </a:lnTo>
                  <a:lnTo>
                    <a:pt x="7522667" y="208927"/>
                  </a:lnTo>
                  <a:lnTo>
                    <a:pt x="7496543" y="208927"/>
                  </a:lnTo>
                  <a:lnTo>
                    <a:pt x="7496543" y="287261"/>
                  </a:lnTo>
                  <a:lnTo>
                    <a:pt x="7522667" y="287261"/>
                  </a:lnTo>
                  <a:lnTo>
                    <a:pt x="7548778" y="287261"/>
                  </a:lnTo>
                  <a:lnTo>
                    <a:pt x="7574889" y="287261"/>
                  </a:lnTo>
                  <a:lnTo>
                    <a:pt x="7574889" y="235038"/>
                  </a:lnTo>
                  <a:close/>
                </a:path>
                <a:path w="8489315" h="1018539">
                  <a:moveTo>
                    <a:pt x="7627125" y="261150"/>
                  </a:moveTo>
                  <a:lnTo>
                    <a:pt x="7601001" y="261150"/>
                  </a:lnTo>
                  <a:lnTo>
                    <a:pt x="7601001" y="287261"/>
                  </a:lnTo>
                  <a:lnTo>
                    <a:pt x="7627125" y="287261"/>
                  </a:lnTo>
                  <a:lnTo>
                    <a:pt x="7627125" y="261150"/>
                  </a:lnTo>
                  <a:close/>
                </a:path>
                <a:path w="8489315" h="1018539">
                  <a:moveTo>
                    <a:pt x="7679347" y="208927"/>
                  </a:moveTo>
                  <a:lnTo>
                    <a:pt x="7653236" y="208927"/>
                  </a:lnTo>
                  <a:lnTo>
                    <a:pt x="7627125" y="208927"/>
                  </a:lnTo>
                  <a:lnTo>
                    <a:pt x="7601001" y="208927"/>
                  </a:lnTo>
                  <a:lnTo>
                    <a:pt x="7574889" y="208927"/>
                  </a:lnTo>
                  <a:lnTo>
                    <a:pt x="7574889" y="235038"/>
                  </a:lnTo>
                  <a:lnTo>
                    <a:pt x="7601001" y="235038"/>
                  </a:lnTo>
                  <a:lnTo>
                    <a:pt x="7627125" y="235038"/>
                  </a:lnTo>
                  <a:lnTo>
                    <a:pt x="7627125" y="261150"/>
                  </a:lnTo>
                  <a:lnTo>
                    <a:pt x="7653236" y="261150"/>
                  </a:lnTo>
                  <a:lnTo>
                    <a:pt x="7679347" y="261150"/>
                  </a:lnTo>
                  <a:lnTo>
                    <a:pt x="7679347" y="208927"/>
                  </a:lnTo>
                  <a:close/>
                </a:path>
                <a:path w="8489315" h="1018539">
                  <a:moveTo>
                    <a:pt x="7809916" y="208927"/>
                  </a:moveTo>
                  <a:lnTo>
                    <a:pt x="7783804" y="208927"/>
                  </a:lnTo>
                  <a:lnTo>
                    <a:pt x="7783804" y="235038"/>
                  </a:lnTo>
                  <a:lnTo>
                    <a:pt x="7809916" y="235038"/>
                  </a:lnTo>
                  <a:lnTo>
                    <a:pt x="7809916" y="208927"/>
                  </a:lnTo>
                  <a:close/>
                </a:path>
                <a:path w="8489315" h="1018539">
                  <a:moveTo>
                    <a:pt x="7836027" y="156692"/>
                  </a:moveTo>
                  <a:lnTo>
                    <a:pt x="7809916" y="156692"/>
                  </a:lnTo>
                  <a:lnTo>
                    <a:pt x="7809916" y="208927"/>
                  </a:lnTo>
                  <a:lnTo>
                    <a:pt x="7836027" y="208927"/>
                  </a:lnTo>
                  <a:lnTo>
                    <a:pt x="7836027" y="156692"/>
                  </a:lnTo>
                  <a:close/>
                </a:path>
                <a:path w="8489315" h="1018539">
                  <a:moveTo>
                    <a:pt x="7836027" y="26123"/>
                  </a:moveTo>
                  <a:lnTo>
                    <a:pt x="7809916" y="26123"/>
                  </a:lnTo>
                  <a:lnTo>
                    <a:pt x="7809916" y="0"/>
                  </a:lnTo>
                  <a:lnTo>
                    <a:pt x="7783804" y="0"/>
                  </a:lnTo>
                  <a:lnTo>
                    <a:pt x="7783804" y="26123"/>
                  </a:lnTo>
                  <a:lnTo>
                    <a:pt x="7757693" y="26123"/>
                  </a:lnTo>
                  <a:lnTo>
                    <a:pt x="7757693" y="52235"/>
                  </a:lnTo>
                  <a:lnTo>
                    <a:pt x="7783804" y="52235"/>
                  </a:lnTo>
                  <a:lnTo>
                    <a:pt x="7809916" y="52235"/>
                  </a:lnTo>
                  <a:lnTo>
                    <a:pt x="7836027" y="52235"/>
                  </a:lnTo>
                  <a:lnTo>
                    <a:pt x="7836027" y="26123"/>
                  </a:lnTo>
                  <a:close/>
                </a:path>
                <a:path w="8489315" h="1018539">
                  <a:moveTo>
                    <a:pt x="7888262" y="104470"/>
                  </a:moveTo>
                  <a:lnTo>
                    <a:pt x="7862151" y="104470"/>
                  </a:lnTo>
                  <a:lnTo>
                    <a:pt x="7836027" y="104470"/>
                  </a:lnTo>
                  <a:lnTo>
                    <a:pt x="7836027" y="78346"/>
                  </a:lnTo>
                  <a:lnTo>
                    <a:pt x="7809916" y="78346"/>
                  </a:lnTo>
                  <a:lnTo>
                    <a:pt x="7809916" y="104470"/>
                  </a:lnTo>
                  <a:lnTo>
                    <a:pt x="7783804" y="104470"/>
                  </a:lnTo>
                  <a:lnTo>
                    <a:pt x="7783804" y="78346"/>
                  </a:lnTo>
                  <a:lnTo>
                    <a:pt x="7757693" y="78346"/>
                  </a:lnTo>
                  <a:lnTo>
                    <a:pt x="7757693" y="104470"/>
                  </a:lnTo>
                  <a:lnTo>
                    <a:pt x="7731569" y="104470"/>
                  </a:lnTo>
                  <a:lnTo>
                    <a:pt x="7731569" y="130581"/>
                  </a:lnTo>
                  <a:lnTo>
                    <a:pt x="7705458" y="130581"/>
                  </a:lnTo>
                  <a:lnTo>
                    <a:pt x="7705458" y="104470"/>
                  </a:lnTo>
                  <a:lnTo>
                    <a:pt x="7679347" y="104470"/>
                  </a:lnTo>
                  <a:lnTo>
                    <a:pt x="7679347" y="78346"/>
                  </a:lnTo>
                  <a:lnTo>
                    <a:pt x="7705458" y="78346"/>
                  </a:lnTo>
                  <a:lnTo>
                    <a:pt x="7705458" y="104470"/>
                  </a:lnTo>
                  <a:lnTo>
                    <a:pt x="7731569" y="104470"/>
                  </a:lnTo>
                  <a:lnTo>
                    <a:pt x="7731569" y="78346"/>
                  </a:lnTo>
                  <a:lnTo>
                    <a:pt x="7757693" y="78346"/>
                  </a:lnTo>
                  <a:lnTo>
                    <a:pt x="7757693" y="52235"/>
                  </a:lnTo>
                  <a:lnTo>
                    <a:pt x="7731569" y="52235"/>
                  </a:lnTo>
                  <a:lnTo>
                    <a:pt x="7731569" y="26123"/>
                  </a:lnTo>
                  <a:lnTo>
                    <a:pt x="7705458" y="26123"/>
                  </a:lnTo>
                  <a:lnTo>
                    <a:pt x="7705458" y="0"/>
                  </a:lnTo>
                  <a:lnTo>
                    <a:pt x="7679347" y="0"/>
                  </a:lnTo>
                  <a:lnTo>
                    <a:pt x="7679347" y="26123"/>
                  </a:lnTo>
                  <a:lnTo>
                    <a:pt x="7653236" y="26123"/>
                  </a:lnTo>
                  <a:lnTo>
                    <a:pt x="7653236" y="182803"/>
                  </a:lnTo>
                  <a:lnTo>
                    <a:pt x="7679347" y="182803"/>
                  </a:lnTo>
                  <a:lnTo>
                    <a:pt x="7679347" y="156692"/>
                  </a:lnTo>
                  <a:lnTo>
                    <a:pt x="7705458" y="156692"/>
                  </a:lnTo>
                  <a:lnTo>
                    <a:pt x="7705458" y="261150"/>
                  </a:lnTo>
                  <a:lnTo>
                    <a:pt x="7731569" y="261150"/>
                  </a:lnTo>
                  <a:lnTo>
                    <a:pt x="7731569" y="235038"/>
                  </a:lnTo>
                  <a:lnTo>
                    <a:pt x="7757693" y="235038"/>
                  </a:lnTo>
                  <a:lnTo>
                    <a:pt x="7757693" y="208927"/>
                  </a:lnTo>
                  <a:lnTo>
                    <a:pt x="7783804" y="208927"/>
                  </a:lnTo>
                  <a:lnTo>
                    <a:pt x="7783804" y="156692"/>
                  </a:lnTo>
                  <a:lnTo>
                    <a:pt x="7757693" y="156692"/>
                  </a:lnTo>
                  <a:lnTo>
                    <a:pt x="7757693" y="182803"/>
                  </a:lnTo>
                  <a:lnTo>
                    <a:pt x="7731569" y="182803"/>
                  </a:lnTo>
                  <a:lnTo>
                    <a:pt x="7731569" y="156692"/>
                  </a:lnTo>
                  <a:lnTo>
                    <a:pt x="7757693" y="156692"/>
                  </a:lnTo>
                  <a:lnTo>
                    <a:pt x="7757693" y="130581"/>
                  </a:lnTo>
                  <a:lnTo>
                    <a:pt x="7783804" y="130581"/>
                  </a:lnTo>
                  <a:lnTo>
                    <a:pt x="7783804" y="156692"/>
                  </a:lnTo>
                  <a:lnTo>
                    <a:pt x="7809916" y="156692"/>
                  </a:lnTo>
                  <a:lnTo>
                    <a:pt x="7809916" y="130581"/>
                  </a:lnTo>
                  <a:lnTo>
                    <a:pt x="7836027" y="130581"/>
                  </a:lnTo>
                  <a:lnTo>
                    <a:pt x="7836027" y="156692"/>
                  </a:lnTo>
                  <a:lnTo>
                    <a:pt x="7862151" y="156692"/>
                  </a:lnTo>
                  <a:lnTo>
                    <a:pt x="7862151" y="130581"/>
                  </a:lnTo>
                  <a:lnTo>
                    <a:pt x="7888262" y="130581"/>
                  </a:lnTo>
                  <a:lnTo>
                    <a:pt x="7888262" y="104470"/>
                  </a:lnTo>
                  <a:close/>
                </a:path>
                <a:path w="8489315" h="1018539">
                  <a:moveTo>
                    <a:pt x="7914373" y="235038"/>
                  </a:moveTo>
                  <a:lnTo>
                    <a:pt x="7888262" y="235038"/>
                  </a:lnTo>
                  <a:lnTo>
                    <a:pt x="7862151" y="235038"/>
                  </a:lnTo>
                  <a:lnTo>
                    <a:pt x="7862151" y="208927"/>
                  </a:lnTo>
                  <a:lnTo>
                    <a:pt x="7836027" y="208927"/>
                  </a:lnTo>
                  <a:lnTo>
                    <a:pt x="7836027" y="261150"/>
                  </a:lnTo>
                  <a:lnTo>
                    <a:pt x="7862151" y="261150"/>
                  </a:lnTo>
                  <a:lnTo>
                    <a:pt x="7888262" y="261150"/>
                  </a:lnTo>
                  <a:lnTo>
                    <a:pt x="7914373" y="261150"/>
                  </a:lnTo>
                  <a:lnTo>
                    <a:pt x="7914373" y="235038"/>
                  </a:lnTo>
                  <a:close/>
                </a:path>
                <a:path w="8489315" h="1018539">
                  <a:moveTo>
                    <a:pt x="7914373" y="182803"/>
                  </a:moveTo>
                  <a:lnTo>
                    <a:pt x="7888262" y="182803"/>
                  </a:lnTo>
                  <a:lnTo>
                    <a:pt x="7888262" y="156692"/>
                  </a:lnTo>
                  <a:lnTo>
                    <a:pt x="7862151" y="156692"/>
                  </a:lnTo>
                  <a:lnTo>
                    <a:pt x="7862151" y="208927"/>
                  </a:lnTo>
                  <a:lnTo>
                    <a:pt x="7888262" y="208927"/>
                  </a:lnTo>
                  <a:lnTo>
                    <a:pt x="7914373" y="208927"/>
                  </a:lnTo>
                  <a:lnTo>
                    <a:pt x="7914373" y="182803"/>
                  </a:lnTo>
                  <a:close/>
                </a:path>
                <a:path w="8489315" h="1018539">
                  <a:moveTo>
                    <a:pt x="7940484" y="156692"/>
                  </a:moveTo>
                  <a:lnTo>
                    <a:pt x="7914373" y="156692"/>
                  </a:lnTo>
                  <a:lnTo>
                    <a:pt x="7914373" y="182803"/>
                  </a:lnTo>
                  <a:lnTo>
                    <a:pt x="7940484" y="182803"/>
                  </a:lnTo>
                  <a:lnTo>
                    <a:pt x="7940484" y="156692"/>
                  </a:lnTo>
                  <a:close/>
                </a:path>
                <a:path w="8489315" h="1018539">
                  <a:moveTo>
                    <a:pt x="7940484" y="104470"/>
                  </a:moveTo>
                  <a:lnTo>
                    <a:pt x="7914373" y="104470"/>
                  </a:lnTo>
                  <a:lnTo>
                    <a:pt x="7914373" y="130581"/>
                  </a:lnTo>
                  <a:lnTo>
                    <a:pt x="7940484" y="130581"/>
                  </a:lnTo>
                  <a:lnTo>
                    <a:pt x="7940484" y="104470"/>
                  </a:lnTo>
                  <a:close/>
                </a:path>
                <a:path w="8489315" h="1018539">
                  <a:moveTo>
                    <a:pt x="8018831" y="208927"/>
                  </a:moveTo>
                  <a:lnTo>
                    <a:pt x="7992719" y="208927"/>
                  </a:lnTo>
                  <a:lnTo>
                    <a:pt x="7992719" y="104470"/>
                  </a:lnTo>
                  <a:lnTo>
                    <a:pt x="7966608" y="104470"/>
                  </a:lnTo>
                  <a:lnTo>
                    <a:pt x="7966608" y="130581"/>
                  </a:lnTo>
                  <a:lnTo>
                    <a:pt x="7940484" y="130581"/>
                  </a:lnTo>
                  <a:lnTo>
                    <a:pt x="7940484" y="156692"/>
                  </a:lnTo>
                  <a:lnTo>
                    <a:pt x="7966608" y="156692"/>
                  </a:lnTo>
                  <a:lnTo>
                    <a:pt x="7966608" y="208927"/>
                  </a:lnTo>
                  <a:lnTo>
                    <a:pt x="7940484" y="208927"/>
                  </a:lnTo>
                  <a:lnTo>
                    <a:pt x="7914373" y="208927"/>
                  </a:lnTo>
                  <a:lnTo>
                    <a:pt x="7914373" y="235038"/>
                  </a:lnTo>
                  <a:lnTo>
                    <a:pt x="7940484" y="235038"/>
                  </a:lnTo>
                  <a:lnTo>
                    <a:pt x="7940484" y="287261"/>
                  </a:lnTo>
                  <a:lnTo>
                    <a:pt x="7966608" y="287261"/>
                  </a:lnTo>
                  <a:lnTo>
                    <a:pt x="7966608" y="235038"/>
                  </a:lnTo>
                  <a:lnTo>
                    <a:pt x="7992719" y="235038"/>
                  </a:lnTo>
                  <a:lnTo>
                    <a:pt x="8018831" y="235038"/>
                  </a:lnTo>
                  <a:lnTo>
                    <a:pt x="8018831" y="208927"/>
                  </a:lnTo>
                  <a:close/>
                </a:path>
                <a:path w="8489315" h="1018539">
                  <a:moveTo>
                    <a:pt x="8018831" y="0"/>
                  </a:moveTo>
                  <a:lnTo>
                    <a:pt x="7992719" y="0"/>
                  </a:lnTo>
                  <a:lnTo>
                    <a:pt x="7992719" y="26123"/>
                  </a:lnTo>
                  <a:lnTo>
                    <a:pt x="7966608" y="26123"/>
                  </a:lnTo>
                  <a:lnTo>
                    <a:pt x="7966608" y="0"/>
                  </a:lnTo>
                  <a:lnTo>
                    <a:pt x="7940484" y="0"/>
                  </a:lnTo>
                  <a:lnTo>
                    <a:pt x="7914373" y="0"/>
                  </a:lnTo>
                  <a:lnTo>
                    <a:pt x="7888262" y="0"/>
                  </a:lnTo>
                  <a:lnTo>
                    <a:pt x="7862151" y="0"/>
                  </a:lnTo>
                  <a:lnTo>
                    <a:pt x="7862151" y="26123"/>
                  </a:lnTo>
                  <a:lnTo>
                    <a:pt x="7888262" y="26123"/>
                  </a:lnTo>
                  <a:lnTo>
                    <a:pt x="7888262" y="52235"/>
                  </a:lnTo>
                  <a:lnTo>
                    <a:pt x="7862151" y="52235"/>
                  </a:lnTo>
                  <a:lnTo>
                    <a:pt x="7862151" y="78346"/>
                  </a:lnTo>
                  <a:lnTo>
                    <a:pt x="7888262" y="78346"/>
                  </a:lnTo>
                  <a:lnTo>
                    <a:pt x="7914373" y="78346"/>
                  </a:lnTo>
                  <a:lnTo>
                    <a:pt x="7914373" y="26123"/>
                  </a:lnTo>
                  <a:lnTo>
                    <a:pt x="7940484" y="26123"/>
                  </a:lnTo>
                  <a:lnTo>
                    <a:pt x="7940484" y="104470"/>
                  </a:lnTo>
                  <a:lnTo>
                    <a:pt x="7966608" y="104470"/>
                  </a:lnTo>
                  <a:lnTo>
                    <a:pt x="7966608" y="78346"/>
                  </a:lnTo>
                  <a:lnTo>
                    <a:pt x="7992719" y="78346"/>
                  </a:lnTo>
                  <a:lnTo>
                    <a:pt x="7992719" y="104470"/>
                  </a:lnTo>
                  <a:lnTo>
                    <a:pt x="8018831" y="104470"/>
                  </a:lnTo>
                  <a:lnTo>
                    <a:pt x="8018831" y="0"/>
                  </a:lnTo>
                  <a:close/>
                </a:path>
                <a:path w="8489315" h="1018539">
                  <a:moveTo>
                    <a:pt x="8123288" y="208927"/>
                  </a:moveTo>
                  <a:lnTo>
                    <a:pt x="8097177" y="208927"/>
                  </a:lnTo>
                  <a:lnTo>
                    <a:pt x="8097177" y="78346"/>
                  </a:lnTo>
                  <a:lnTo>
                    <a:pt x="8071066" y="78346"/>
                  </a:lnTo>
                  <a:lnTo>
                    <a:pt x="8044942" y="78346"/>
                  </a:lnTo>
                  <a:lnTo>
                    <a:pt x="8044942" y="104470"/>
                  </a:lnTo>
                  <a:lnTo>
                    <a:pt x="8018831" y="104470"/>
                  </a:lnTo>
                  <a:lnTo>
                    <a:pt x="8018831" y="208927"/>
                  </a:lnTo>
                  <a:lnTo>
                    <a:pt x="8044942" y="208927"/>
                  </a:lnTo>
                  <a:lnTo>
                    <a:pt x="8044942" y="130581"/>
                  </a:lnTo>
                  <a:lnTo>
                    <a:pt x="8071066" y="130581"/>
                  </a:lnTo>
                  <a:lnTo>
                    <a:pt x="8071066" y="208927"/>
                  </a:lnTo>
                  <a:lnTo>
                    <a:pt x="8044942" y="208927"/>
                  </a:lnTo>
                  <a:lnTo>
                    <a:pt x="8044942" y="235038"/>
                  </a:lnTo>
                  <a:lnTo>
                    <a:pt x="8071066" y="235038"/>
                  </a:lnTo>
                  <a:lnTo>
                    <a:pt x="8097177" y="235038"/>
                  </a:lnTo>
                  <a:lnTo>
                    <a:pt x="8123288" y="235038"/>
                  </a:lnTo>
                  <a:lnTo>
                    <a:pt x="8123288" y="208927"/>
                  </a:lnTo>
                  <a:close/>
                </a:path>
                <a:path w="8489315" h="1018539">
                  <a:moveTo>
                    <a:pt x="8123288" y="52235"/>
                  </a:moveTo>
                  <a:lnTo>
                    <a:pt x="8097177" y="52235"/>
                  </a:lnTo>
                  <a:lnTo>
                    <a:pt x="8097177" y="78346"/>
                  </a:lnTo>
                  <a:lnTo>
                    <a:pt x="8123288" y="78346"/>
                  </a:lnTo>
                  <a:lnTo>
                    <a:pt x="8123288" y="52235"/>
                  </a:lnTo>
                  <a:close/>
                </a:path>
                <a:path w="8489315" h="1018539">
                  <a:moveTo>
                    <a:pt x="8123288" y="0"/>
                  </a:moveTo>
                  <a:lnTo>
                    <a:pt x="8097177" y="0"/>
                  </a:lnTo>
                  <a:lnTo>
                    <a:pt x="8071066" y="0"/>
                  </a:lnTo>
                  <a:lnTo>
                    <a:pt x="8044942" y="0"/>
                  </a:lnTo>
                  <a:lnTo>
                    <a:pt x="8044942" y="52235"/>
                  </a:lnTo>
                  <a:lnTo>
                    <a:pt x="8071066" y="52235"/>
                  </a:lnTo>
                  <a:lnTo>
                    <a:pt x="8071066" y="26123"/>
                  </a:lnTo>
                  <a:lnTo>
                    <a:pt x="8097177" y="26123"/>
                  </a:lnTo>
                  <a:lnTo>
                    <a:pt x="8123288" y="26123"/>
                  </a:lnTo>
                  <a:lnTo>
                    <a:pt x="8123288" y="0"/>
                  </a:lnTo>
                  <a:close/>
                </a:path>
                <a:path w="8489315" h="1018539">
                  <a:moveTo>
                    <a:pt x="8149399" y="156692"/>
                  </a:moveTo>
                  <a:lnTo>
                    <a:pt x="8123288" y="156692"/>
                  </a:lnTo>
                  <a:lnTo>
                    <a:pt x="8123288" y="182803"/>
                  </a:lnTo>
                  <a:lnTo>
                    <a:pt x="8149399" y="182803"/>
                  </a:lnTo>
                  <a:lnTo>
                    <a:pt x="8149399" y="156692"/>
                  </a:lnTo>
                  <a:close/>
                </a:path>
                <a:path w="8489315" h="1018539">
                  <a:moveTo>
                    <a:pt x="8253857" y="0"/>
                  </a:moveTo>
                  <a:lnTo>
                    <a:pt x="8227746" y="0"/>
                  </a:lnTo>
                  <a:lnTo>
                    <a:pt x="8227746" y="26123"/>
                  </a:lnTo>
                  <a:lnTo>
                    <a:pt x="8201634" y="26123"/>
                  </a:lnTo>
                  <a:lnTo>
                    <a:pt x="8175523" y="26123"/>
                  </a:lnTo>
                  <a:lnTo>
                    <a:pt x="8175523" y="52235"/>
                  </a:lnTo>
                  <a:lnTo>
                    <a:pt x="8149399" y="52235"/>
                  </a:lnTo>
                  <a:lnTo>
                    <a:pt x="8149399" y="104470"/>
                  </a:lnTo>
                  <a:lnTo>
                    <a:pt x="8175523" y="104470"/>
                  </a:lnTo>
                  <a:lnTo>
                    <a:pt x="8175523" y="78346"/>
                  </a:lnTo>
                  <a:lnTo>
                    <a:pt x="8201634" y="78346"/>
                  </a:lnTo>
                  <a:lnTo>
                    <a:pt x="8201634" y="52235"/>
                  </a:lnTo>
                  <a:lnTo>
                    <a:pt x="8227746" y="52235"/>
                  </a:lnTo>
                  <a:lnTo>
                    <a:pt x="8227746" y="104470"/>
                  </a:lnTo>
                  <a:lnTo>
                    <a:pt x="8201634" y="104470"/>
                  </a:lnTo>
                  <a:lnTo>
                    <a:pt x="8201634" y="130581"/>
                  </a:lnTo>
                  <a:lnTo>
                    <a:pt x="8227746" y="130581"/>
                  </a:lnTo>
                  <a:lnTo>
                    <a:pt x="8227746" y="182803"/>
                  </a:lnTo>
                  <a:lnTo>
                    <a:pt x="8253857" y="182803"/>
                  </a:lnTo>
                  <a:lnTo>
                    <a:pt x="8253857" y="0"/>
                  </a:lnTo>
                  <a:close/>
                </a:path>
                <a:path w="8489315" h="1018539">
                  <a:moveTo>
                    <a:pt x="8306092" y="130581"/>
                  </a:moveTo>
                  <a:lnTo>
                    <a:pt x="8279981" y="130581"/>
                  </a:lnTo>
                  <a:lnTo>
                    <a:pt x="8279981" y="208927"/>
                  </a:lnTo>
                  <a:lnTo>
                    <a:pt x="8306092" y="208927"/>
                  </a:lnTo>
                  <a:lnTo>
                    <a:pt x="8306092" y="130581"/>
                  </a:lnTo>
                  <a:close/>
                </a:path>
                <a:path w="8489315" h="1018539">
                  <a:moveTo>
                    <a:pt x="8306092" y="0"/>
                  </a:moveTo>
                  <a:lnTo>
                    <a:pt x="8279981" y="0"/>
                  </a:lnTo>
                  <a:lnTo>
                    <a:pt x="8279981" y="78346"/>
                  </a:lnTo>
                  <a:lnTo>
                    <a:pt x="8306092" y="78346"/>
                  </a:lnTo>
                  <a:lnTo>
                    <a:pt x="8306092" y="0"/>
                  </a:lnTo>
                  <a:close/>
                </a:path>
                <a:path w="8489315" h="1018539">
                  <a:moveTo>
                    <a:pt x="8488883" y="208927"/>
                  </a:moveTo>
                  <a:lnTo>
                    <a:pt x="8462772" y="208927"/>
                  </a:lnTo>
                  <a:lnTo>
                    <a:pt x="8436661" y="208927"/>
                  </a:lnTo>
                  <a:lnTo>
                    <a:pt x="8436661" y="235038"/>
                  </a:lnTo>
                  <a:lnTo>
                    <a:pt x="8436661" y="261150"/>
                  </a:lnTo>
                  <a:lnTo>
                    <a:pt x="8410549" y="261150"/>
                  </a:lnTo>
                  <a:lnTo>
                    <a:pt x="8384426" y="261150"/>
                  </a:lnTo>
                  <a:lnTo>
                    <a:pt x="8384426" y="235038"/>
                  </a:lnTo>
                  <a:lnTo>
                    <a:pt x="8410549" y="235038"/>
                  </a:lnTo>
                  <a:lnTo>
                    <a:pt x="8436661" y="235038"/>
                  </a:lnTo>
                  <a:lnTo>
                    <a:pt x="8436661" y="208927"/>
                  </a:lnTo>
                  <a:lnTo>
                    <a:pt x="8410549" y="208927"/>
                  </a:lnTo>
                  <a:lnTo>
                    <a:pt x="8384426" y="208927"/>
                  </a:lnTo>
                  <a:lnTo>
                    <a:pt x="8358314" y="208927"/>
                  </a:lnTo>
                  <a:lnTo>
                    <a:pt x="8358314" y="235038"/>
                  </a:lnTo>
                  <a:lnTo>
                    <a:pt x="8332203" y="235038"/>
                  </a:lnTo>
                  <a:lnTo>
                    <a:pt x="8332203" y="208927"/>
                  </a:lnTo>
                  <a:lnTo>
                    <a:pt x="8306092" y="208927"/>
                  </a:lnTo>
                  <a:lnTo>
                    <a:pt x="8306092" y="235038"/>
                  </a:lnTo>
                  <a:lnTo>
                    <a:pt x="8279981" y="235038"/>
                  </a:lnTo>
                  <a:lnTo>
                    <a:pt x="8279981" y="208927"/>
                  </a:lnTo>
                  <a:lnTo>
                    <a:pt x="8253857" y="208927"/>
                  </a:lnTo>
                  <a:lnTo>
                    <a:pt x="8253857" y="313372"/>
                  </a:lnTo>
                  <a:lnTo>
                    <a:pt x="8279981" y="313372"/>
                  </a:lnTo>
                  <a:lnTo>
                    <a:pt x="8279981" y="339483"/>
                  </a:lnTo>
                  <a:lnTo>
                    <a:pt x="8306092" y="339483"/>
                  </a:lnTo>
                  <a:lnTo>
                    <a:pt x="8306092" y="287261"/>
                  </a:lnTo>
                  <a:lnTo>
                    <a:pt x="8279981" y="287261"/>
                  </a:lnTo>
                  <a:lnTo>
                    <a:pt x="8279981" y="261150"/>
                  </a:lnTo>
                  <a:lnTo>
                    <a:pt x="8306092" y="261150"/>
                  </a:lnTo>
                  <a:lnTo>
                    <a:pt x="8306092" y="287261"/>
                  </a:lnTo>
                  <a:lnTo>
                    <a:pt x="8332203" y="287261"/>
                  </a:lnTo>
                  <a:lnTo>
                    <a:pt x="8332203" y="261150"/>
                  </a:lnTo>
                  <a:lnTo>
                    <a:pt x="8358314" y="261150"/>
                  </a:lnTo>
                  <a:lnTo>
                    <a:pt x="8358314" y="287261"/>
                  </a:lnTo>
                  <a:lnTo>
                    <a:pt x="8384426" y="287261"/>
                  </a:lnTo>
                  <a:lnTo>
                    <a:pt x="8410549" y="287261"/>
                  </a:lnTo>
                  <a:lnTo>
                    <a:pt x="8410549" y="313372"/>
                  </a:lnTo>
                  <a:lnTo>
                    <a:pt x="8436661" y="313372"/>
                  </a:lnTo>
                  <a:lnTo>
                    <a:pt x="8436661" y="287261"/>
                  </a:lnTo>
                  <a:lnTo>
                    <a:pt x="8462772" y="287261"/>
                  </a:lnTo>
                  <a:lnTo>
                    <a:pt x="8462772" y="235038"/>
                  </a:lnTo>
                  <a:lnTo>
                    <a:pt x="8488883" y="235038"/>
                  </a:lnTo>
                  <a:lnTo>
                    <a:pt x="8488883" y="20892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796669" y="2893043"/>
              <a:ext cx="1071245" cy="365760"/>
            </a:xfrm>
            <a:custGeom>
              <a:avLst/>
              <a:gdLst/>
              <a:ahLst/>
              <a:cxnLst/>
              <a:rect l="l" t="t" r="r" b="b"/>
              <a:pathLst>
                <a:path w="1071245" h="365760">
                  <a:moveTo>
                    <a:pt x="52222" y="208902"/>
                  </a:moveTo>
                  <a:lnTo>
                    <a:pt x="26111" y="208902"/>
                  </a:lnTo>
                  <a:lnTo>
                    <a:pt x="0" y="208902"/>
                  </a:lnTo>
                  <a:lnTo>
                    <a:pt x="0" y="235026"/>
                  </a:lnTo>
                  <a:lnTo>
                    <a:pt x="26111" y="235026"/>
                  </a:lnTo>
                  <a:lnTo>
                    <a:pt x="52222" y="235026"/>
                  </a:lnTo>
                  <a:lnTo>
                    <a:pt x="52222" y="208902"/>
                  </a:lnTo>
                  <a:close/>
                </a:path>
                <a:path w="1071245" h="365760">
                  <a:moveTo>
                    <a:pt x="52222" y="78333"/>
                  </a:moveTo>
                  <a:lnTo>
                    <a:pt x="26111" y="78333"/>
                  </a:lnTo>
                  <a:lnTo>
                    <a:pt x="26111" y="104444"/>
                  </a:lnTo>
                  <a:lnTo>
                    <a:pt x="52222" y="104444"/>
                  </a:lnTo>
                  <a:lnTo>
                    <a:pt x="52222" y="78333"/>
                  </a:lnTo>
                  <a:close/>
                </a:path>
                <a:path w="1071245" h="365760">
                  <a:moveTo>
                    <a:pt x="78346" y="104444"/>
                  </a:moveTo>
                  <a:lnTo>
                    <a:pt x="52222" y="104444"/>
                  </a:lnTo>
                  <a:lnTo>
                    <a:pt x="52222" y="130568"/>
                  </a:lnTo>
                  <a:lnTo>
                    <a:pt x="26111" y="130568"/>
                  </a:lnTo>
                  <a:lnTo>
                    <a:pt x="26111" y="104444"/>
                  </a:lnTo>
                  <a:lnTo>
                    <a:pt x="0" y="104444"/>
                  </a:lnTo>
                  <a:lnTo>
                    <a:pt x="0" y="182791"/>
                  </a:lnTo>
                  <a:lnTo>
                    <a:pt x="26111" y="182791"/>
                  </a:lnTo>
                  <a:lnTo>
                    <a:pt x="52222" y="182791"/>
                  </a:lnTo>
                  <a:lnTo>
                    <a:pt x="52222" y="156679"/>
                  </a:lnTo>
                  <a:lnTo>
                    <a:pt x="78346" y="156679"/>
                  </a:lnTo>
                  <a:lnTo>
                    <a:pt x="78346" y="104444"/>
                  </a:lnTo>
                  <a:close/>
                </a:path>
                <a:path w="1071245" h="365760">
                  <a:moveTo>
                    <a:pt x="104457" y="261137"/>
                  </a:moveTo>
                  <a:lnTo>
                    <a:pt x="78346" y="261137"/>
                  </a:lnTo>
                  <a:lnTo>
                    <a:pt x="52222" y="261137"/>
                  </a:lnTo>
                  <a:lnTo>
                    <a:pt x="26111" y="261137"/>
                  </a:lnTo>
                  <a:lnTo>
                    <a:pt x="26111" y="287248"/>
                  </a:lnTo>
                  <a:lnTo>
                    <a:pt x="52222" y="287248"/>
                  </a:lnTo>
                  <a:lnTo>
                    <a:pt x="52222" y="313372"/>
                  </a:lnTo>
                  <a:lnTo>
                    <a:pt x="78346" y="313372"/>
                  </a:lnTo>
                  <a:lnTo>
                    <a:pt x="78346" y="287248"/>
                  </a:lnTo>
                  <a:lnTo>
                    <a:pt x="104457" y="287248"/>
                  </a:lnTo>
                  <a:lnTo>
                    <a:pt x="104457" y="261137"/>
                  </a:lnTo>
                  <a:close/>
                </a:path>
                <a:path w="1071245" h="365760">
                  <a:moveTo>
                    <a:pt x="104457" y="156679"/>
                  </a:moveTo>
                  <a:lnTo>
                    <a:pt x="78346" y="156679"/>
                  </a:lnTo>
                  <a:lnTo>
                    <a:pt x="78346" y="182791"/>
                  </a:lnTo>
                  <a:lnTo>
                    <a:pt x="104457" y="182791"/>
                  </a:lnTo>
                  <a:lnTo>
                    <a:pt x="104457" y="156679"/>
                  </a:lnTo>
                  <a:close/>
                </a:path>
                <a:path w="1071245" h="365760">
                  <a:moveTo>
                    <a:pt x="104457" y="78333"/>
                  </a:moveTo>
                  <a:lnTo>
                    <a:pt x="78346" y="78333"/>
                  </a:lnTo>
                  <a:lnTo>
                    <a:pt x="78346" y="104444"/>
                  </a:lnTo>
                  <a:lnTo>
                    <a:pt x="104457" y="104444"/>
                  </a:lnTo>
                  <a:lnTo>
                    <a:pt x="104457" y="78333"/>
                  </a:lnTo>
                  <a:close/>
                </a:path>
                <a:path w="1071245" h="365760">
                  <a:moveTo>
                    <a:pt x="130568" y="287248"/>
                  </a:moveTo>
                  <a:lnTo>
                    <a:pt x="104457" y="287248"/>
                  </a:lnTo>
                  <a:lnTo>
                    <a:pt x="104457" y="313372"/>
                  </a:lnTo>
                  <a:lnTo>
                    <a:pt x="130568" y="313372"/>
                  </a:lnTo>
                  <a:lnTo>
                    <a:pt x="130568" y="287248"/>
                  </a:lnTo>
                  <a:close/>
                </a:path>
                <a:path w="1071245" h="365760">
                  <a:moveTo>
                    <a:pt x="156679" y="261137"/>
                  </a:moveTo>
                  <a:lnTo>
                    <a:pt x="130568" y="261137"/>
                  </a:lnTo>
                  <a:lnTo>
                    <a:pt x="130568" y="287248"/>
                  </a:lnTo>
                  <a:lnTo>
                    <a:pt x="156679" y="287248"/>
                  </a:lnTo>
                  <a:lnTo>
                    <a:pt x="156679" y="261137"/>
                  </a:lnTo>
                  <a:close/>
                </a:path>
                <a:path w="1071245" h="365760">
                  <a:moveTo>
                    <a:pt x="156679" y="208902"/>
                  </a:moveTo>
                  <a:lnTo>
                    <a:pt x="130568" y="208902"/>
                  </a:lnTo>
                  <a:lnTo>
                    <a:pt x="104457" y="208902"/>
                  </a:lnTo>
                  <a:lnTo>
                    <a:pt x="78346" y="208902"/>
                  </a:lnTo>
                  <a:lnTo>
                    <a:pt x="78346" y="235026"/>
                  </a:lnTo>
                  <a:lnTo>
                    <a:pt x="104457" y="235026"/>
                  </a:lnTo>
                  <a:lnTo>
                    <a:pt x="130568" y="235026"/>
                  </a:lnTo>
                  <a:lnTo>
                    <a:pt x="156679" y="235026"/>
                  </a:lnTo>
                  <a:lnTo>
                    <a:pt x="156679" y="208902"/>
                  </a:lnTo>
                  <a:close/>
                </a:path>
                <a:path w="1071245" h="365760">
                  <a:moveTo>
                    <a:pt x="182803" y="287248"/>
                  </a:moveTo>
                  <a:lnTo>
                    <a:pt x="156679" y="287248"/>
                  </a:lnTo>
                  <a:lnTo>
                    <a:pt x="156679" y="313372"/>
                  </a:lnTo>
                  <a:lnTo>
                    <a:pt x="182803" y="313372"/>
                  </a:lnTo>
                  <a:lnTo>
                    <a:pt x="182803" y="287248"/>
                  </a:lnTo>
                  <a:close/>
                </a:path>
                <a:path w="1071245" h="365760">
                  <a:moveTo>
                    <a:pt x="182803" y="130568"/>
                  </a:moveTo>
                  <a:lnTo>
                    <a:pt x="156679" y="130568"/>
                  </a:lnTo>
                  <a:lnTo>
                    <a:pt x="130568" y="130568"/>
                  </a:lnTo>
                  <a:lnTo>
                    <a:pt x="104457" y="130568"/>
                  </a:lnTo>
                  <a:lnTo>
                    <a:pt x="104457" y="156679"/>
                  </a:lnTo>
                  <a:lnTo>
                    <a:pt x="130568" y="156679"/>
                  </a:lnTo>
                  <a:lnTo>
                    <a:pt x="130568" y="182791"/>
                  </a:lnTo>
                  <a:lnTo>
                    <a:pt x="156679" y="182791"/>
                  </a:lnTo>
                  <a:lnTo>
                    <a:pt x="156679" y="156679"/>
                  </a:lnTo>
                  <a:lnTo>
                    <a:pt x="182803" y="156679"/>
                  </a:lnTo>
                  <a:lnTo>
                    <a:pt x="182803" y="130568"/>
                  </a:lnTo>
                  <a:close/>
                </a:path>
                <a:path w="1071245" h="365760">
                  <a:moveTo>
                    <a:pt x="182803" y="26111"/>
                  </a:moveTo>
                  <a:lnTo>
                    <a:pt x="156679" y="26111"/>
                  </a:lnTo>
                  <a:lnTo>
                    <a:pt x="156679" y="52222"/>
                  </a:lnTo>
                  <a:lnTo>
                    <a:pt x="182803" y="52222"/>
                  </a:lnTo>
                  <a:lnTo>
                    <a:pt x="182803" y="26111"/>
                  </a:lnTo>
                  <a:close/>
                </a:path>
                <a:path w="1071245" h="365760">
                  <a:moveTo>
                    <a:pt x="208915" y="235026"/>
                  </a:moveTo>
                  <a:lnTo>
                    <a:pt x="182803" y="235026"/>
                  </a:lnTo>
                  <a:lnTo>
                    <a:pt x="156679" y="235026"/>
                  </a:lnTo>
                  <a:lnTo>
                    <a:pt x="156679" y="261137"/>
                  </a:lnTo>
                  <a:lnTo>
                    <a:pt x="182803" y="261137"/>
                  </a:lnTo>
                  <a:lnTo>
                    <a:pt x="208915" y="261137"/>
                  </a:lnTo>
                  <a:lnTo>
                    <a:pt x="208915" y="235026"/>
                  </a:lnTo>
                  <a:close/>
                </a:path>
                <a:path w="1071245" h="365760">
                  <a:moveTo>
                    <a:pt x="235026" y="156679"/>
                  </a:moveTo>
                  <a:lnTo>
                    <a:pt x="208915" y="156679"/>
                  </a:lnTo>
                  <a:lnTo>
                    <a:pt x="182803" y="156679"/>
                  </a:lnTo>
                  <a:lnTo>
                    <a:pt x="182803" y="182791"/>
                  </a:lnTo>
                  <a:lnTo>
                    <a:pt x="156679" y="182791"/>
                  </a:lnTo>
                  <a:lnTo>
                    <a:pt x="156679" y="208902"/>
                  </a:lnTo>
                  <a:lnTo>
                    <a:pt x="182803" y="208902"/>
                  </a:lnTo>
                  <a:lnTo>
                    <a:pt x="208915" y="208902"/>
                  </a:lnTo>
                  <a:lnTo>
                    <a:pt x="235026" y="208902"/>
                  </a:lnTo>
                  <a:lnTo>
                    <a:pt x="235026" y="156679"/>
                  </a:lnTo>
                  <a:close/>
                </a:path>
                <a:path w="1071245" h="365760">
                  <a:moveTo>
                    <a:pt x="235026" y="78333"/>
                  </a:moveTo>
                  <a:lnTo>
                    <a:pt x="208915" y="78333"/>
                  </a:lnTo>
                  <a:lnTo>
                    <a:pt x="208915" y="52222"/>
                  </a:lnTo>
                  <a:lnTo>
                    <a:pt x="182803" y="52222"/>
                  </a:lnTo>
                  <a:lnTo>
                    <a:pt x="182803" y="78333"/>
                  </a:lnTo>
                  <a:lnTo>
                    <a:pt x="156679" y="78333"/>
                  </a:lnTo>
                  <a:lnTo>
                    <a:pt x="156679" y="52222"/>
                  </a:lnTo>
                  <a:lnTo>
                    <a:pt x="130568" y="52222"/>
                  </a:lnTo>
                  <a:lnTo>
                    <a:pt x="130568" y="104444"/>
                  </a:lnTo>
                  <a:lnTo>
                    <a:pt x="156679" y="104444"/>
                  </a:lnTo>
                  <a:lnTo>
                    <a:pt x="182803" y="104444"/>
                  </a:lnTo>
                  <a:lnTo>
                    <a:pt x="182803" y="130568"/>
                  </a:lnTo>
                  <a:lnTo>
                    <a:pt x="208915" y="130568"/>
                  </a:lnTo>
                  <a:lnTo>
                    <a:pt x="208915" y="104444"/>
                  </a:lnTo>
                  <a:lnTo>
                    <a:pt x="235026" y="104444"/>
                  </a:lnTo>
                  <a:lnTo>
                    <a:pt x="235026" y="78333"/>
                  </a:lnTo>
                  <a:close/>
                </a:path>
                <a:path w="1071245" h="365760">
                  <a:moveTo>
                    <a:pt x="261137" y="339483"/>
                  </a:moveTo>
                  <a:lnTo>
                    <a:pt x="235026" y="339483"/>
                  </a:lnTo>
                  <a:lnTo>
                    <a:pt x="235026" y="261137"/>
                  </a:lnTo>
                  <a:lnTo>
                    <a:pt x="208915" y="261137"/>
                  </a:lnTo>
                  <a:lnTo>
                    <a:pt x="208915" y="365594"/>
                  </a:lnTo>
                  <a:lnTo>
                    <a:pt x="235026" y="365594"/>
                  </a:lnTo>
                  <a:lnTo>
                    <a:pt x="261137" y="365594"/>
                  </a:lnTo>
                  <a:lnTo>
                    <a:pt x="261137" y="339483"/>
                  </a:lnTo>
                  <a:close/>
                </a:path>
                <a:path w="1071245" h="365760">
                  <a:moveTo>
                    <a:pt x="261137" y="208902"/>
                  </a:moveTo>
                  <a:lnTo>
                    <a:pt x="235026" y="208902"/>
                  </a:lnTo>
                  <a:lnTo>
                    <a:pt x="235026" y="261137"/>
                  </a:lnTo>
                  <a:lnTo>
                    <a:pt x="261137" y="261137"/>
                  </a:lnTo>
                  <a:lnTo>
                    <a:pt x="261137" y="208902"/>
                  </a:lnTo>
                  <a:close/>
                </a:path>
                <a:path w="1071245" h="365760">
                  <a:moveTo>
                    <a:pt x="287248" y="52222"/>
                  </a:moveTo>
                  <a:lnTo>
                    <a:pt x="261137" y="52222"/>
                  </a:lnTo>
                  <a:lnTo>
                    <a:pt x="261137" y="78333"/>
                  </a:lnTo>
                  <a:lnTo>
                    <a:pt x="287248" y="78333"/>
                  </a:lnTo>
                  <a:lnTo>
                    <a:pt x="287248" y="52222"/>
                  </a:lnTo>
                  <a:close/>
                </a:path>
                <a:path w="1071245" h="365760">
                  <a:moveTo>
                    <a:pt x="339483" y="313372"/>
                  </a:moveTo>
                  <a:lnTo>
                    <a:pt x="313372" y="313372"/>
                  </a:lnTo>
                  <a:lnTo>
                    <a:pt x="313372" y="287248"/>
                  </a:lnTo>
                  <a:lnTo>
                    <a:pt x="287248" y="287248"/>
                  </a:lnTo>
                  <a:lnTo>
                    <a:pt x="287248" y="261137"/>
                  </a:lnTo>
                  <a:lnTo>
                    <a:pt x="261137" y="261137"/>
                  </a:lnTo>
                  <a:lnTo>
                    <a:pt x="261137" y="313372"/>
                  </a:lnTo>
                  <a:lnTo>
                    <a:pt x="287248" y="313372"/>
                  </a:lnTo>
                  <a:lnTo>
                    <a:pt x="287248" y="365594"/>
                  </a:lnTo>
                  <a:lnTo>
                    <a:pt x="313372" y="365594"/>
                  </a:lnTo>
                  <a:lnTo>
                    <a:pt x="313372" y="339483"/>
                  </a:lnTo>
                  <a:lnTo>
                    <a:pt x="339483" y="339483"/>
                  </a:lnTo>
                  <a:lnTo>
                    <a:pt x="339483" y="313372"/>
                  </a:lnTo>
                  <a:close/>
                </a:path>
                <a:path w="1071245" h="365760">
                  <a:moveTo>
                    <a:pt x="365594" y="235026"/>
                  </a:moveTo>
                  <a:lnTo>
                    <a:pt x="339483" y="235026"/>
                  </a:lnTo>
                  <a:lnTo>
                    <a:pt x="313372" y="235026"/>
                  </a:lnTo>
                  <a:lnTo>
                    <a:pt x="287248" y="235026"/>
                  </a:lnTo>
                  <a:lnTo>
                    <a:pt x="287248" y="261137"/>
                  </a:lnTo>
                  <a:lnTo>
                    <a:pt x="313372" y="261137"/>
                  </a:lnTo>
                  <a:lnTo>
                    <a:pt x="313372" y="287248"/>
                  </a:lnTo>
                  <a:lnTo>
                    <a:pt x="339483" y="287248"/>
                  </a:lnTo>
                  <a:lnTo>
                    <a:pt x="339483" y="261137"/>
                  </a:lnTo>
                  <a:lnTo>
                    <a:pt x="365594" y="261137"/>
                  </a:lnTo>
                  <a:lnTo>
                    <a:pt x="365594" y="235026"/>
                  </a:lnTo>
                  <a:close/>
                </a:path>
                <a:path w="1071245" h="365760">
                  <a:moveTo>
                    <a:pt x="391706" y="26111"/>
                  </a:moveTo>
                  <a:lnTo>
                    <a:pt x="365594" y="26111"/>
                  </a:lnTo>
                  <a:lnTo>
                    <a:pt x="365594" y="52222"/>
                  </a:lnTo>
                  <a:lnTo>
                    <a:pt x="391706" y="52222"/>
                  </a:lnTo>
                  <a:lnTo>
                    <a:pt x="391706" y="26111"/>
                  </a:lnTo>
                  <a:close/>
                </a:path>
                <a:path w="1071245" h="365760">
                  <a:moveTo>
                    <a:pt x="443941" y="235026"/>
                  </a:moveTo>
                  <a:lnTo>
                    <a:pt x="417830" y="235026"/>
                  </a:lnTo>
                  <a:lnTo>
                    <a:pt x="417830" y="261137"/>
                  </a:lnTo>
                  <a:lnTo>
                    <a:pt x="443941" y="261137"/>
                  </a:lnTo>
                  <a:lnTo>
                    <a:pt x="443941" y="235026"/>
                  </a:lnTo>
                  <a:close/>
                </a:path>
                <a:path w="1071245" h="365760">
                  <a:moveTo>
                    <a:pt x="443941" y="182791"/>
                  </a:moveTo>
                  <a:lnTo>
                    <a:pt x="417830" y="182791"/>
                  </a:lnTo>
                  <a:lnTo>
                    <a:pt x="417830" y="208902"/>
                  </a:lnTo>
                  <a:lnTo>
                    <a:pt x="443941" y="208902"/>
                  </a:lnTo>
                  <a:lnTo>
                    <a:pt x="443941" y="182791"/>
                  </a:lnTo>
                  <a:close/>
                </a:path>
                <a:path w="1071245" h="365760">
                  <a:moveTo>
                    <a:pt x="443941" y="52222"/>
                  </a:moveTo>
                  <a:lnTo>
                    <a:pt x="417830" y="52222"/>
                  </a:lnTo>
                  <a:lnTo>
                    <a:pt x="417830" y="78333"/>
                  </a:lnTo>
                  <a:lnTo>
                    <a:pt x="443941" y="78333"/>
                  </a:lnTo>
                  <a:lnTo>
                    <a:pt x="443941" y="52222"/>
                  </a:lnTo>
                  <a:close/>
                </a:path>
                <a:path w="1071245" h="365760">
                  <a:moveTo>
                    <a:pt x="470052" y="104444"/>
                  </a:moveTo>
                  <a:lnTo>
                    <a:pt x="443941" y="104444"/>
                  </a:lnTo>
                  <a:lnTo>
                    <a:pt x="417830" y="104444"/>
                  </a:lnTo>
                  <a:lnTo>
                    <a:pt x="417830" y="130568"/>
                  </a:lnTo>
                  <a:lnTo>
                    <a:pt x="391706" y="130568"/>
                  </a:lnTo>
                  <a:lnTo>
                    <a:pt x="391706" y="104444"/>
                  </a:lnTo>
                  <a:lnTo>
                    <a:pt x="365594" y="104444"/>
                  </a:lnTo>
                  <a:lnTo>
                    <a:pt x="365594" y="52222"/>
                  </a:lnTo>
                  <a:lnTo>
                    <a:pt x="339483" y="52222"/>
                  </a:lnTo>
                  <a:lnTo>
                    <a:pt x="339483" y="0"/>
                  </a:lnTo>
                  <a:lnTo>
                    <a:pt x="313372" y="0"/>
                  </a:lnTo>
                  <a:lnTo>
                    <a:pt x="313372" y="78333"/>
                  </a:lnTo>
                  <a:lnTo>
                    <a:pt x="339483" y="78333"/>
                  </a:lnTo>
                  <a:lnTo>
                    <a:pt x="339483" y="104444"/>
                  </a:lnTo>
                  <a:lnTo>
                    <a:pt x="313372" y="104444"/>
                  </a:lnTo>
                  <a:lnTo>
                    <a:pt x="313372" y="78333"/>
                  </a:lnTo>
                  <a:lnTo>
                    <a:pt x="287248" y="78333"/>
                  </a:lnTo>
                  <a:lnTo>
                    <a:pt x="287248" y="104444"/>
                  </a:lnTo>
                  <a:lnTo>
                    <a:pt x="261137" y="104444"/>
                  </a:lnTo>
                  <a:lnTo>
                    <a:pt x="261137" y="156679"/>
                  </a:lnTo>
                  <a:lnTo>
                    <a:pt x="287248" y="156679"/>
                  </a:lnTo>
                  <a:lnTo>
                    <a:pt x="287248" y="130568"/>
                  </a:lnTo>
                  <a:lnTo>
                    <a:pt x="313372" y="130568"/>
                  </a:lnTo>
                  <a:lnTo>
                    <a:pt x="339483" y="130568"/>
                  </a:lnTo>
                  <a:lnTo>
                    <a:pt x="339483" y="156679"/>
                  </a:lnTo>
                  <a:lnTo>
                    <a:pt x="313372" y="156679"/>
                  </a:lnTo>
                  <a:lnTo>
                    <a:pt x="287248" y="156679"/>
                  </a:lnTo>
                  <a:lnTo>
                    <a:pt x="287248" y="182791"/>
                  </a:lnTo>
                  <a:lnTo>
                    <a:pt x="261137" y="182791"/>
                  </a:lnTo>
                  <a:lnTo>
                    <a:pt x="261137" y="208902"/>
                  </a:lnTo>
                  <a:lnTo>
                    <a:pt x="287248" y="208902"/>
                  </a:lnTo>
                  <a:lnTo>
                    <a:pt x="313372" y="208902"/>
                  </a:lnTo>
                  <a:lnTo>
                    <a:pt x="313372" y="182791"/>
                  </a:lnTo>
                  <a:lnTo>
                    <a:pt x="339483" y="182791"/>
                  </a:lnTo>
                  <a:lnTo>
                    <a:pt x="365594" y="182791"/>
                  </a:lnTo>
                  <a:lnTo>
                    <a:pt x="365594" y="156679"/>
                  </a:lnTo>
                  <a:lnTo>
                    <a:pt x="391706" y="156679"/>
                  </a:lnTo>
                  <a:lnTo>
                    <a:pt x="417830" y="156679"/>
                  </a:lnTo>
                  <a:lnTo>
                    <a:pt x="443941" y="156679"/>
                  </a:lnTo>
                  <a:lnTo>
                    <a:pt x="470052" y="156679"/>
                  </a:lnTo>
                  <a:lnTo>
                    <a:pt x="470052" y="104444"/>
                  </a:lnTo>
                  <a:close/>
                </a:path>
                <a:path w="1071245" h="365760">
                  <a:moveTo>
                    <a:pt x="496163" y="208902"/>
                  </a:moveTo>
                  <a:lnTo>
                    <a:pt x="470052" y="208902"/>
                  </a:lnTo>
                  <a:lnTo>
                    <a:pt x="443941" y="208902"/>
                  </a:lnTo>
                  <a:lnTo>
                    <a:pt x="443941" y="235026"/>
                  </a:lnTo>
                  <a:lnTo>
                    <a:pt x="470052" y="235026"/>
                  </a:lnTo>
                  <a:lnTo>
                    <a:pt x="496163" y="235026"/>
                  </a:lnTo>
                  <a:lnTo>
                    <a:pt x="496163" y="208902"/>
                  </a:lnTo>
                  <a:close/>
                </a:path>
                <a:path w="1071245" h="365760">
                  <a:moveTo>
                    <a:pt x="496163" y="156679"/>
                  </a:moveTo>
                  <a:lnTo>
                    <a:pt x="470052" y="156679"/>
                  </a:lnTo>
                  <a:lnTo>
                    <a:pt x="470052" y="182791"/>
                  </a:lnTo>
                  <a:lnTo>
                    <a:pt x="496163" y="182791"/>
                  </a:lnTo>
                  <a:lnTo>
                    <a:pt x="496163" y="156679"/>
                  </a:lnTo>
                  <a:close/>
                </a:path>
                <a:path w="1071245" h="365760">
                  <a:moveTo>
                    <a:pt x="496163" y="78333"/>
                  </a:moveTo>
                  <a:lnTo>
                    <a:pt x="470052" y="78333"/>
                  </a:lnTo>
                  <a:lnTo>
                    <a:pt x="470052" y="104444"/>
                  </a:lnTo>
                  <a:lnTo>
                    <a:pt x="496163" y="104444"/>
                  </a:lnTo>
                  <a:lnTo>
                    <a:pt x="496163" y="78333"/>
                  </a:lnTo>
                  <a:close/>
                </a:path>
                <a:path w="1071245" h="365760">
                  <a:moveTo>
                    <a:pt x="548398" y="156679"/>
                  </a:moveTo>
                  <a:lnTo>
                    <a:pt x="522287" y="156679"/>
                  </a:lnTo>
                  <a:lnTo>
                    <a:pt x="522287" y="182791"/>
                  </a:lnTo>
                  <a:lnTo>
                    <a:pt x="548398" y="182791"/>
                  </a:lnTo>
                  <a:lnTo>
                    <a:pt x="548398" y="156679"/>
                  </a:lnTo>
                  <a:close/>
                </a:path>
                <a:path w="1071245" h="365760">
                  <a:moveTo>
                    <a:pt x="626745" y="26111"/>
                  </a:moveTo>
                  <a:lnTo>
                    <a:pt x="600621" y="26111"/>
                  </a:lnTo>
                  <a:lnTo>
                    <a:pt x="600621" y="52222"/>
                  </a:lnTo>
                  <a:lnTo>
                    <a:pt x="626745" y="52222"/>
                  </a:lnTo>
                  <a:lnTo>
                    <a:pt x="626745" y="26111"/>
                  </a:lnTo>
                  <a:close/>
                </a:path>
                <a:path w="1071245" h="365760">
                  <a:moveTo>
                    <a:pt x="652856" y="208902"/>
                  </a:moveTo>
                  <a:lnTo>
                    <a:pt x="626745" y="208902"/>
                  </a:lnTo>
                  <a:lnTo>
                    <a:pt x="626745" y="235026"/>
                  </a:lnTo>
                  <a:lnTo>
                    <a:pt x="600621" y="235026"/>
                  </a:lnTo>
                  <a:lnTo>
                    <a:pt x="600621" y="78333"/>
                  </a:lnTo>
                  <a:lnTo>
                    <a:pt x="574509" y="78333"/>
                  </a:lnTo>
                  <a:lnTo>
                    <a:pt x="574509" y="182791"/>
                  </a:lnTo>
                  <a:lnTo>
                    <a:pt x="548398" y="182791"/>
                  </a:lnTo>
                  <a:lnTo>
                    <a:pt x="548398" y="208902"/>
                  </a:lnTo>
                  <a:lnTo>
                    <a:pt x="574509" y="208902"/>
                  </a:lnTo>
                  <a:lnTo>
                    <a:pt x="574509" y="235026"/>
                  </a:lnTo>
                  <a:lnTo>
                    <a:pt x="548398" y="235026"/>
                  </a:lnTo>
                  <a:lnTo>
                    <a:pt x="548398" y="261137"/>
                  </a:lnTo>
                  <a:lnTo>
                    <a:pt x="574509" y="261137"/>
                  </a:lnTo>
                  <a:lnTo>
                    <a:pt x="600621" y="261137"/>
                  </a:lnTo>
                  <a:lnTo>
                    <a:pt x="600621" y="287248"/>
                  </a:lnTo>
                  <a:lnTo>
                    <a:pt x="574509" y="287248"/>
                  </a:lnTo>
                  <a:lnTo>
                    <a:pt x="574509" y="313372"/>
                  </a:lnTo>
                  <a:lnTo>
                    <a:pt x="600621" y="313372"/>
                  </a:lnTo>
                  <a:lnTo>
                    <a:pt x="600621" y="339483"/>
                  </a:lnTo>
                  <a:lnTo>
                    <a:pt x="626745" y="339483"/>
                  </a:lnTo>
                  <a:lnTo>
                    <a:pt x="652856" y="339483"/>
                  </a:lnTo>
                  <a:lnTo>
                    <a:pt x="652856" y="313372"/>
                  </a:lnTo>
                  <a:lnTo>
                    <a:pt x="626745" y="313372"/>
                  </a:lnTo>
                  <a:lnTo>
                    <a:pt x="626745" y="261137"/>
                  </a:lnTo>
                  <a:lnTo>
                    <a:pt x="652856" y="261137"/>
                  </a:lnTo>
                  <a:lnTo>
                    <a:pt x="652856" y="208902"/>
                  </a:lnTo>
                  <a:close/>
                </a:path>
                <a:path w="1071245" h="365760">
                  <a:moveTo>
                    <a:pt x="652856" y="104444"/>
                  </a:moveTo>
                  <a:lnTo>
                    <a:pt x="626745" y="104444"/>
                  </a:lnTo>
                  <a:lnTo>
                    <a:pt x="626745" y="130568"/>
                  </a:lnTo>
                  <a:lnTo>
                    <a:pt x="652856" y="130568"/>
                  </a:lnTo>
                  <a:lnTo>
                    <a:pt x="652856" y="104444"/>
                  </a:lnTo>
                  <a:close/>
                </a:path>
                <a:path w="1071245" h="365760">
                  <a:moveTo>
                    <a:pt x="652856" y="52222"/>
                  </a:moveTo>
                  <a:lnTo>
                    <a:pt x="626745" y="52222"/>
                  </a:lnTo>
                  <a:lnTo>
                    <a:pt x="626745" y="78333"/>
                  </a:lnTo>
                  <a:lnTo>
                    <a:pt x="652856" y="78333"/>
                  </a:lnTo>
                  <a:lnTo>
                    <a:pt x="652856" y="52222"/>
                  </a:lnTo>
                  <a:close/>
                </a:path>
                <a:path w="1071245" h="365760">
                  <a:moveTo>
                    <a:pt x="809536" y="156679"/>
                  </a:moveTo>
                  <a:lnTo>
                    <a:pt x="783424" y="156679"/>
                  </a:lnTo>
                  <a:lnTo>
                    <a:pt x="783424" y="182791"/>
                  </a:lnTo>
                  <a:lnTo>
                    <a:pt x="809536" y="182791"/>
                  </a:lnTo>
                  <a:lnTo>
                    <a:pt x="809536" y="156679"/>
                  </a:lnTo>
                  <a:close/>
                </a:path>
                <a:path w="1071245" h="365760">
                  <a:moveTo>
                    <a:pt x="1018451" y="235026"/>
                  </a:moveTo>
                  <a:lnTo>
                    <a:pt x="992339" y="235026"/>
                  </a:lnTo>
                  <a:lnTo>
                    <a:pt x="992339" y="156679"/>
                  </a:lnTo>
                  <a:lnTo>
                    <a:pt x="966228" y="156679"/>
                  </a:lnTo>
                  <a:lnTo>
                    <a:pt x="966228" y="235026"/>
                  </a:lnTo>
                  <a:lnTo>
                    <a:pt x="940104" y="235026"/>
                  </a:lnTo>
                  <a:lnTo>
                    <a:pt x="940104" y="208902"/>
                  </a:lnTo>
                  <a:lnTo>
                    <a:pt x="913993" y="208902"/>
                  </a:lnTo>
                  <a:lnTo>
                    <a:pt x="913993" y="130568"/>
                  </a:lnTo>
                  <a:lnTo>
                    <a:pt x="940104" y="130568"/>
                  </a:lnTo>
                  <a:lnTo>
                    <a:pt x="940104" y="104444"/>
                  </a:lnTo>
                  <a:lnTo>
                    <a:pt x="913993" y="104444"/>
                  </a:lnTo>
                  <a:lnTo>
                    <a:pt x="913993" y="78333"/>
                  </a:lnTo>
                  <a:lnTo>
                    <a:pt x="887882" y="78333"/>
                  </a:lnTo>
                  <a:lnTo>
                    <a:pt x="887882" y="104444"/>
                  </a:lnTo>
                  <a:lnTo>
                    <a:pt x="861771" y="104444"/>
                  </a:lnTo>
                  <a:lnTo>
                    <a:pt x="861771" y="130568"/>
                  </a:lnTo>
                  <a:lnTo>
                    <a:pt x="835660" y="130568"/>
                  </a:lnTo>
                  <a:lnTo>
                    <a:pt x="809536" y="130568"/>
                  </a:lnTo>
                  <a:lnTo>
                    <a:pt x="809536" y="156679"/>
                  </a:lnTo>
                  <a:lnTo>
                    <a:pt x="835660" y="156679"/>
                  </a:lnTo>
                  <a:lnTo>
                    <a:pt x="835660" y="182791"/>
                  </a:lnTo>
                  <a:lnTo>
                    <a:pt x="861771" y="182791"/>
                  </a:lnTo>
                  <a:lnTo>
                    <a:pt x="861771" y="235026"/>
                  </a:lnTo>
                  <a:lnTo>
                    <a:pt x="887882" y="235026"/>
                  </a:lnTo>
                  <a:lnTo>
                    <a:pt x="887882" y="261137"/>
                  </a:lnTo>
                  <a:lnTo>
                    <a:pt x="913993" y="261137"/>
                  </a:lnTo>
                  <a:lnTo>
                    <a:pt x="940104" y="261137"/>
                  </a:lnTo>
                  <a:lnTo>
                    <a:pt x="966228" y="261137"/>
                  </a:lnTo>
                  <a:lnTo>
                    <a:pt x="966228" y="339483"/>
                  </a:lnTo>
                  <a:lnTo>
                    <a:pt x="992339" y="339483"/>
                  </a:lnTo>
                  <a:lnTo>
                    <a:pt x="992339" y="261137"/>
                  </a:lnTo>
                  <a:lnTo>
                    <a:pt x="1018451" y="261137"/>
                  </a:lnTo>
                  <a:lnTo>
                    <a:pt x="1018451" y="235026"/>
                  </a:lnTo>
                  <a:close/>
                </a:path>
                <a:path w="1071245" h="365760">
                  <a:moveTo>
                    <a:pt x="1018451" y="104444"/>
                  </a:moveTo>
                  <a:lnTo>
                    <a:pt x="992339" y="104444"/>
                  </a:lnTo>
                  <a:lnTo>
                    <a:pt x="966228" y="104444"/>
                  </a:lnTo>
                  <a:lnTo>
                    <a:pt x="966228" y="130568"/>
                  </a:lnTo>
                  <a:lnTo>
                    <a:pt x="992339" y="130568"/>
                  </a:lnTo>
                  <a:lnTo>
                    <a:pt x="1018451" y="130568"/>
                  </a:lnTo>
                  <a:lnTo>
                    <a:pt x="1018451" y="104444"/>
                  </a:lnTo>
                  <a:close/>
                </a:path>
                <a:path w="1071245" h="365760">
                  <a:moveTo>
                    <a:pt x="1070686" y="208902"/>
                  </a:moveTo>
                  <a:lnTo>
                    <a:pt x="1044562" y="208902"/>
                  </a:lnTo>
                  <a:lnTo>
                    <a:pt x="1044562" y="261137"/>
                  </a:lnTo>
                  <a:lnTo>
                    <a:pt x="1070686" y="261137"/>
                  </a:lnTo>
                  <a:lnTo>
                    <a:pt x="1070686" y="208902"/>
                  </a:lnTo>
                  <a:close/>
                </a:path>
                <a:path w="1071245" h="365760">
                  <a:moveTo>
                    <a:pt x="1070686" y="0"/>
                  </a:moveTo>
                  <a:lnTo>
                    <a:pt x="1044562" y="0"/>
                  </a:lnTo>
                  <a:lnTo>
                    <a:pt x="1044562" y="52222"/>
                  </a:lnTo>
                  <a:lnTo>
                    <a:pt x="1018451" y="52222"/>
                  </a:lnTo>
                  <a:lnTo>
                    <a:pt x="1018451" y="104444"/>
                  </a:lnTo>
                  <a:lnTo>
                    <a:pt x="1044562" y="104444"/>
                  </a:lnTo>
                  <a:lnTo>
                    <a:pt x="1044562" y="156679"/>
                  </a:lnTo>
                  <a:lnTo>
                    <a:pt x="1018451" y="156679"/>
                  </a:lnTo>
                  <a:lnTo>
                    <a:pt x="1018451" y="182791"/>
                  </a:lnTo>
                  <a:lnTo>
                    <a:pt x="1044562" y="182791"/>
                  </a:lnTo>
                  <a:lnTo>
                    <a:pt x="1070686" y="182791"/>
                  </a:lnTo>
                  <a:lnTo>
                    <a:pt x="107068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796669" y="2945266"/>
              <a:ext cx="1071245" cy="522605"/>
            </a:xfrm>
            <a:custGeom>
              <a:avLst/>
              <a:gdLst/>
              <a:ahLst/>
              <a:cxnLst/>
              <a:rect l="l" t="t" r="r" b="b"/>
              <a:pathLst>
                <a:path w="1071245" h="522604">
                  <a:moveTo>
                    <a:pt x="26111" y="417830"/>
                  </a:moveTo>
                  <a:lnTo>
                    <a:pt x="0" y="417830"/>
                  </a:lnTo>
                  <a:lnTo>
                    <a:pt x="0" y="443941"/>
                  </a:lnTo>
                  <a:lnTo>
                    <a:pt x="26111" y="443941"/>
                  </a:lnTo>
                  <a:lnTo>
                    <a:pt x="26111" y="417830"/>
                  </a:lnTo>
                  <a:close/>
                </a:path>
                <a:path w="1071245" h="522604">
                  <a:moveTo>
                    <a:pt x="26111" y="365607"/>
                  </a:moveTo>
                  <a:lnTo>
                    <a:pt x="0" y="365607"/>
                  </a:lnTo>
                  <a:lnTo>
                    <a:pt x="0" y="391718"/>
                  </a:lnTo>
                  <a:lnTo>
                    <a:pt x="26111" y="391718"/>
                  </a:lnTo>
                  <a:lnTo>
                    <a:pt x="26111" y="365607"/>
                  </a:lnTo>
                  <a:close/>
                </a:path>
                <a:path w="1071245" h="522604">
                  <a:moveTo>
                    <a:pt x="52222" y="313372"/>
                  </a:moveTo>
                  <a:lnTo>
                    <a:pt x="26111" y="313372"/>
                  </a:lnTo>
                  <a:lnTo>
                    <a:pt x="26111" y="287261"/>
                  </a:lnTo>
                  <a:lnTo>
                    <a:pt x="0" y="287261"/>
                  </a:lnTo>
                  <a:lnTo>
                    <a:pt x="0" y="339483"/>
                  </a:lnTo>
                  <a:lnTo>
                    <a:pt x="26111" y="339483"/>
                  </a:lnTo>
                  <a:lnTo>
                    <a:pt x="26111" y="365607"/>
                  </a:lnTo>
                  <a:lnTo>
                    <a:pt x="52222" y="365607"/>
                  </a:lnTo>
                  <a:lnTo>
                    <a:pt x="52222" y="313372"/>
                  </a:lnTo>
                  <a:close/>
                </a:path>
                <a:path w="1071245" h="522604">
                  <a:moveTo>
                    <a:pt x="182803" y="287261"/>
                  </a:moveTo>
                  <a:lnTo>
                    <a:pt x="156679" y="287261"/>
                  </a:lnTo>
                  <a:lnTo>
                    <a:pt x="156679" y="313372"/>
                  </a:lnTo>
                  <a:lnTo>
                    <a:pt x="182803" y="313372"/>
                  </a:lnTo>
                  <a:lnTo>
                    <a:pt x="182803" y="287261"/>
                  </a:lnTo>
                  <a:close/>
                </a:path>
                <a:path w="1071245" h="522604">
                  <a:moveTo>
                    <a:pt x="574509" y="261150"/>
                  </a:moveTo>
                  <a:lnTo>
                    <a:pt x="548398" y="261150"/>
                  </a:lnTo>
                  <a:lnTo>
                    <a:pt x="548398" y="235267"/>
                  </a:lnTo>
                  <a:lnTo>
                    <a:pt x="522287" y="235267"/>
                  </a:lnTo>
                  <a:lnTo>
                    <a:pt x="522287" y="183197"/>
                  </a:lnTo>
                  <a:lnTo>
                    <a:pt x="496163" y="183197"/>
                  </a:lnTo>
                  <a:lnTo>
                    <a:pt x="496163" y="235267"/>
                  </a:lnTo>
                  <a:lnTo>
                    <a:pt x="470052" y="235267"/>
                  </a:lnTo>
                  <a:lnTo>
                    <a:pt x="470052" y="209867"/>
                  </a:lnTo>
                  <a:lnTo>
                    <a:pt x="443941" y="209867"/>
                  </a:lnTo>
                  <a:lnTo>
                    <a:pt x="443941" y="235267"/>
                  </a:lnTo>
                  <a:lnTo>
                    <a:pt x="417830" y="235267"/>
                  </a:lnTo>
                  <a:lnTo>
                    <a:pt x="391706" y="235267"/>
                  </a:lnTo>
                  <a:lnTo>
                    <a:pt x="365594" y="235267"/>
                  </a:lnTo>
                  <a:lnTo>
                    <a:pt x="339483" y="235267"/>
                  </a:lnTo>
                  <a:lnTo>
                    <a:pt x="339483" y="261937"/>
                  </a:lnTo>
                  <a:lnTo>
                    <a:pt x="365594" y="261937"/>
                  </a:lnTo>
                  <a:lnTo>
                    <a:pt x="391706" y="261937"/>
                  </a:lnTo>
                  <a:lnTo>
                    <a:pt x="391706" y="287337"/>
                  </a:lnTo>
                  <a:lnTo>
                    <a:pt x="365594" y="287337"/>
                  </a:lnTo>
                  <a:lnTo>
                    <a:pt x="365594" y="314007"/>
                  </a:lnTo>
                  <a:lnTo>
                    <a:pt x="339483" y="314007"/>
                  </a:lnTo>
                  <a:lnTo>
                    <a:pt x="339483" y="340677"/>
                  </a:lnTo>
                  <a:lnTo>
                    <a:pt x="365594" y="340677"/>
                  </a:lnTo>
                  <a:lnTo>
                    <a:pt x="365594" y="366077"/>
                  </a:lnTo>
                  <a:lnTo>
                    <a:pt x="339483" y="366077"/>
                  </a:lnTo>
                  <a:lnTo>
                    <a:pt x="339483" y="392747"/>
                  </a:lnTo>
                  <a:lnTo>
                    <a:pt x="365594" y="392747"/>
                  </a:lnTo>
                  <a:lnTo>
                    <a:pt x="365594" y="418147"/>
                  </a:lnTo>
                  <a:lnTo>
                    <a:pt x="339483" y="418147"/>
                  </a:lnTo>
                  <a:lnTo>
                    <a:pt x="313372" y="418147"/>
                  </a:lnTo>
                  <a:lnTo>
                    <a:pt x="313372" y="340677"/>
                  </a:lnTo>
                  <a:lnTo>
                    <a:pt x="287248" y="340677"/>
                  </a:lnTo>
                  <a:lnTo>
                    <a:pt x="287248" y="366077"/>
                  </a:lnTo>
                  <a:lnTo>
                    <a:pt x="261137" y="366077"/>
                  </a:lnTo>
                  <a:lnTo>
                    <a:pt x="261137" y="391718"/>
                  </a:lnTo>
                  <a:lnTo>
                    <a:pt x="235026" y="391718"/>
                  </a:lnTo>
                  <a:lnTo>
                    <a:pt x="235026" y="339483"/>
                  </a:lnTo>
                  <a:lnTo>
                    <a:pt x="208915" y="339483"/>
                  </a:lnTo>
                  <a:lnTo>
                    <a:pt x="182803" y="339483"/>
                  </a:lnTo>
                  <a:lnTo>
                    <a:pt x="156679" y="339483"/>
                  </a:lnTo>
                  <a:lnTo>
                    <a:pt x="156679" y="313372"/>
                  </a:lnTo>
                  <a:lnTo>
                    <a:pt x="130568" y="313372"/>
                  </a:lnTo>
                  <a:lnTo>
                    <a:pt x="130568" y="339483"/>
                  </a:lnTo>
                  <a:lnTo>
                    <a:pt x="130568" y="391718"/>
                  </a:lnTo>
                  <a:lnTo>
                    <a:pt x="104457" y="391718"/>
                  </a:lnTo>
                  <a:lnTo>
                    <a:pt x="104457" y="339483"/>
                  </a:lnTo>
                  <a:lnTo>
                    <a:pt x="130568" y="339483"/>
                  </a:lnTo>
                  <a:lnTo>
                    <a:pt x="130568" y="313372"/>
                  </a:lnTo>
                  <a:lnTo>
                    <a:pt x="130568" y="287261"/>
                  </a:lnTo>
                  <a:lnTo>
                    <a:pt x="104457" y="287261"/>
                  </a:lnTo>
                  <a:lnTo>
                    <a:pt x="78346" y="287261"/>
                  </a:lnTo>
                  <a:lnTo>
                    <a:pt x="52222" y="287261"/>
                  </a:lnTo>
                  <a:lnTo>
                    <a:pt x="52222" y="313372"/>
                  </a:lnTo>
                  <a:lnTo>
                    <a:pt x="78346" y="313372"/>
                  </a:lnTo>
                  <a:lnTo>
                    <a:pt x="78346" y="365607"/>
                  </a:lnTo>
                  <a:lnTo>
                    <a:pt x="52222" y="365607"/>
                  </a:lnTo>
                  <a:lnTo>
                    <a:pt x="52222" y="443941"/>
                  </a:lnTo>
                  <a:lnTo>
                    <a:pt x="78346" y="443941"/>
                  </a:lnTo>
                  <a:lnTo>
                    <a:pt x="104457" y="443941"/>
                  </a:lnTo>
                  <a:lnTo>
                    <a:pt x="130568" y="443941"/>
                  </a:lnTo>
                  <a:lnTo>
                    <a:pt x="130568" y="470065"/>
                  </a:lnTo>
                  <a:lnTo>
                    <a:pt x="156679" y="470065"/>
                  </a:lnTo>
                  <a:lnTo>
                    <a:pt x="182803" y="470065"/>
                  </a:lnTo>
                  <a:lnTo>
                    <a:pt x="182803" y="496176"/>
                  </a:lnTo>
                  <a:lnTo>
                    <a:pt x="208915" y="496176"/>
                  </a:lnTo>
                  <a:lnTo>
                    <a:pt x="208915" y="417830"/>
                  </a:lnTo>
                  <a:lnTo>
                    <a:pt x="182803" y="417830"/>
                  </a:lnTo>
                  <a:lnTo>
                    <a:pt x="182803" y="443941"/>
                  </a:lnTo>
                  <a:lnTo>
                    <a:pt x="156679" y="443941"/>
                  </a:lnTo>
                  <a:lnTo>
                    <a:pt x="156679" y="417830"/>
                  </a:lnTo>
                  <a:lnTo>
                    <a:pt x="182803" y="417830"/>
                  </a:lnTo>
                  <a:lnTo>
                    <a:pt x="182803" y="391718"/>
                  </a:lnTo>
                  <a:lnTo>
                    <a:pt x="156679" y="391718"/>
                  </a:lnTo>
                  <a:lnTo>
                    <a:pt x="156679" y="365607"/>
                  </a:lnTo>
                  <a:lnTo>
                    <a:pt x="182803" y="365607"/>
                  </a:lnTo>
                  <a:lnTo>
                    <a:pt x="208915" y="365607"/>
                  </a:lnTo>
                  <a:lnTo>
                    <a:pt x="208915" y="417830"/>
                  </a:lnTo>
                  <a:lnTo>
                    <a:pt x="235026" y="417830"/>
                  </a:lnTo>
                  <a:lnTo>
                    <a:pt x="261137" y="417830"/>
                  </a:lnTo>
                  <a:lnTo>
                    <a:pt x="261137" y="392747"/>
                  </a:lnTo>
                  <a:lnTo>
                    <a:pt x="287248" y="392747"/>
                  </a:lnTo>
                  <a:lnTo>
                    <a:pt x="287248" y="444817"/>
                  </a:lnTo>
                  <a:lnTo>
                    <a:pt x="261137" y="444817"/>
                  </a:lnTo>
                  <a:lnTo>
                    <a:pt x="235026" y="444817"/>
                  </a:lnTo>
                  <a:lnTo>
                    <a:pt x="235026" y="470217"/>
                  </a:lnTo>
                  <a:lnTo>
                    <a:pt x="261137" y="470217"/>
                  </a:lnTo>
                  <a:lnTo>
                    <a:pt x="287248" y="470217"/>
                  </a:lnTo>
                  <a:lnTo>
                    <a:pt x="287248" y="522287"/>
                  </a:lnTo>
                  <a:lnTo>
                    <a:pt x="313372" y="522287"/>
                  </a:lnTo>
                  <a:lnTo>
                    <a:pt x="313372" y="444817"/>
                  </a:lnTo>
                  <a:lnTo>
                    <a:pt x="339483" y="444817"/>
                  </a:lnTo>
                  <a:lnTo>
                    <a:pt x="339483" y="522287"/>
                  </a:lnTo>
                  <a:lnTo>
                    <a:pt x="365594" y="522287"/>
                  </a:lnTo>
                  <a:lnTo>
                    <a:pt x="391706" y="522287"/>
                  </a:lnTo>
                  <a:lnTo>
                    <a:pt x="391706" y="496887"/>
                  </a:lnTo>
                  <a:lnTo>
                    <a:pt x="417830" y="496887"/>
                  </a:lnTo>
                  <a:lnTo>
                    <a:pt x="417830" y="470217"/>
                  </a:lnTo>
                  <a:lnTo>
                    <a:pt x="391706" y="470217"/>
                  </a:lnTo>
                  <a:lnTo>
                    <a:pt x="391706" y="444817"/>
                  </a:lnTo>
                  <a:lnTo>
                    <a:pt x="417830" y="444817"/>
                  </a:lnTo>
                  <a:lnTo>
                    <a:pt x="417830" y="470217"/>
                  </a:lnTo>
                  <a:lnTo>
                    <a:pt x="443941" y="470217"/>
                  </a:lnTo>
                  <a:lnTo>
                    <a:pt x="443941" y="444817"/>
                  </a:lnTo>
                  <a:lnTo>
                    <a:pt x="470052" y="444817"/>
                  </a:lnTo>
                  <a:lnTo>
                    <a:pt x="470052" y="470217"/>
                  </a:lnTo>
                  <a:lnTo>
                    <a:pt x="443941" y="470217"/>
                  </a:lnTo>
                  <a:lnTo>
                    <a:pt x="443941" y="496887"/>
                  </a:lnTo>
                  <a:lnTo>
                    <a:pt x="470052" y="496887"/>
                  </a:lnTo>
                  <a:lnTo>
                    <a:pt x="496163" y="496887"/>
                  </a:lnTo>
                  <a:lnTo>
                    <a:pt x="496163" y="470217"/>
                  </a:lnTo>
                  <a:lnTo>
                    <a:pt x="522287" y="470217"/>
                  </a:lnTo>
                  <a:lnTo>
                    <a:pt x="522287" y="444817"/>
                  </a:lnTo>
                  <a:lnTo>
                    <a:pt x="496163" y="444817"/>
                  </a:lnTo>
                  <a:lnTo>
                    <a:pt x="496163" y="418147"/>
                  </a:lnTo>
                  <a:lnTo>
                    <a:pt x="470052" y="418147"/>
                  </a:lnTo>
                  <a:lnTo>
                    <a:pt x="443941" y="418147"/>
                  </a:lnTo>
                  <a:lnTo>
                    <a:pt x="417830" y="418147"/>
                  </a:lnTo>
                  <a:lnTo>
                    <a:pt x="391706" y="418147"/>
                  </a:lnTo>
                  <a:lnTo>
                    <a:pt x="391706" y="392747"/>
                  </a:lnTo>
                  <a:lnTo>
                    <a:pt x="417830" y="392747"/>
                  </a:lnTo>
                  <a:lnTo>
                    <a:pt x="443941" y="392747"/>
                  </a:lnTo>
                  <a:lnTo>
                    <a:pt x="470052" y="392747"/>
                  </a:lnTo>
                  <a:lnTo>
                    <a:pt x="496163" y="392747"/>
                  </a:lnTo>
                  <a:lnTo>
                    <a:pt x="496163" y="366077"/>
                  </a:lnTo>
                  <a:lnTo>
                    <a:pt x="470052" y="366077"/>
                  </a:lnTo>
                  <a:lnTo>
                    <a:pt x="470052" y="340677"/>
                  </a:lnTo>
                  <a:lnTo>
                    <a:pt x="443941" y="340677"/>
                  </a:lnTo>
                  <a:lnTo>
                    <a:pt x="417830" y="340677"/>
                  </a:lnTo>
                  <a:lnTo>
                    <a:pt x="391706" y="340677"/>
                  </a:lnTo>
                  <a:lnTo>
                    <a:pt x="391706" y="314007"/>
                  </a:lnTo>
                  <a:lnTo>
                    <a:pt x="417830" y="314007"/>
                  </a:lnTo>
                  <a:lnTo>
                    <a:pt x="443941" y="314007"/>
                  </a:lnTo>
                  <a:lnTo>
                    <a:pt x="470052" y="314007"/>
                  </a:lnTo>
                  <a:lnTo>
                    <a:pt x="470052" y="339483"/>
                  </a:lnTo>
                  <a:lnTo>
                    <a:pt x="496163" y="339483"/>
                  </a:lnTo>
                  <a:lnTo>
                    <a:pt x="522287" y="339483"/>
                  </a:lnTo>
                  <a:lnTo>
                    <a:pt x="522287" y="287261"/>
                  </a:lnTo>
                  <a:lnTo>
                    <a:pt x="496163" y="287261"/>
                  </a:lnTo>
                  <a:lnTo>
                    <a:pt x="496163" y="313372"/>
                  </a:lnTo>
                  <a:lnTo>
                    <a:pt x="470052" y="313372"/>
                  </a:lnTo>
                  <a:lnTo>
                    <a:pt x="470052" y="287337"/>
                  </a:lnTo>
                  <a:lnTo>
                    <a:pt x="443941" y="287337"/>
                  </a:lnTo>
                  <a:lnTo>
                    <a:pt x="443941" y="261937"/>
                  </a:lnTo>
                  <a:lnTo>
                    <a:pt x="470052" y="261937"/>
                  </a:lnTo>
                  <a:lnTo>
                    <a:pt x="496163" y="261937"/>
                  </a:lnTo>
                  <a:lnTo>
                    <a:pt x="522287" y="261937"/>
                  </a:lnTo>
                  <a:lnTo>
                    <a:pt x="548398" y="261937"/>
                  </a:lnTo>
                  <a:lnTo>
                    <a:pt x="548398" y="287261"/>
                  </a:lnTo>
                  <a:lnTo>
                    <a:pt x="574509" y="287261"/>
                  </a:lnTo>
                  <a:lnTo>
                    <a:pt x="574509" y="261150"/>
                  </a:lnTo>
                  <a:close/>
                </a:path>
                <a:path w="1071245" h="522604">
                  <a:moveTo>
                    <a:pt x="574509" y="130568"/>
                  </a:moveTo>
                  <a:lnTo>
                    <a:pt x="548398" y="130568"/>
                  </a:lnTo>
                  <a:lnTo>
                    <a:pt x="548398" y="156679"/>
                  </a:lnTo>
                  <a:lnTo>
                    <a:pt x="574509" y="156679"/>
                  </a:lnTo>
                  <a:lnTo>
                    <a:pt x="574509" y="130568"/>
                  </a:lnTo>
                  <a:close/>
                </a:path>
                <a:path w="1071245" h="522604">
                  <a:moveTo>
                    <a:pt x="574509" y="78346"/>
                  </a:moveTo>
                  <a:lnTo>
                    <a:pt x="548398" y="78346"/>
                  </a:lnTo>
                  <a:lnTo>
                    <a:pt x="548398" y="104457"/>
                  </a:lnTo>
                  <a:lnTo>
                    <a:pt x="574509" y="104457"/>
                  </a:lnTo>
                  <a:lnTo>
                    <a:pt x="574509" y="78346"/>
                  </a:lnTo>
                  <a:close/>
                </a:path>
                <a:path w="1071245" h="522604">
                  <a:moveTo>
                    <a:pt x="574509" y="0"/>
                  </a:moveTo>
                  <a:lnTo>
                    <a:pt x="548398" y="0"/>
                  </a:lnTo>
                  <a:lnTo>
                    <a:pt x="522287" y="0"/>
                  </a:lnTo>
                  <a:lnTo>
                    <a:pt x="522287" y="26111"/>
                  </a:lnTo>
                  <a:lnTo>
                    <a:pt x="548398" y="26111"/>
                  </a:lnTo>
                  <a:lnTo>
                    <a:pt x="548398" y="52222"/>
                  </a:lnTo>
                  <a:lnTo>
                    <a:pt x="574509" y="52222"/>
                  </a:lnTo>
                  <a:lnTo>
                    <a:pt x="574509" y="0"/>
                  </a:lnTo>
                  <a:close/>
                </a:path>
                <a:path w="1071245" h="522604">
                  <a:moveTo>
                    <a:pt x="626745" y="78346"/>
                  </a:moveTo>
                  <a:lnTo>
                    <a:pt x="600621" y="78346"/>
                  </a:lnTo>
                  <a:lnTo>
                    <a:pt x="600621" y="130568"/>
                  </a:lnTo>
                  <a:lnTo>
                    <a:pt x="626745" y="130568"/>
                  </a:lnTo>
                  <a:lnTo>
                    <a:pt x="626745" y="78346"/>
                  </a:lnTo>
                  <a:close/>
                </a:path>
                <a:path w="1071245" h="522604">
                  <a:moveTo>
                    <a:pt x="705078" y="470065"/>
                  </a:moveTo>
                  <a:lnTo>
                    <a:pt x="678967" y="470065"/>
                  </a:lnTo>
                  <a:lnTo>
                    <a:pt x="678967" y="496176"/>
                  </a:lnTo>
                  <a:lnTo>
                    <a:pt x="705078" y="496176"/>
                  </a:lnTo>
                  <a:lnTo>
                    <a:pt x="705078" y="470065"/>
                  </a:lnTo>
                  <a:close/>
                </a:path>
                <a:path w="1071245" h="522604">
                  <a:moveTo>
                    <a:pt x="783424" y="392747"/>
                  </a:moveTo>
                  <a:lnTo>
                    <a:pt x="757313" y="392747"/>
                  </a:lnTo>
                  <a:lnTo>
                    <a:pt x="757313" y="340677"/>
                  </a:lnTo>
                  <a:lnTo>
                    <a:pt x="731202" y="340677"/>
                  </a:lnTo>
                  <a:lnTo>
                    <a:pt x="731202" y="261937"/>
                  </a:lnTo>
                  <a:lnTo>
                    <a:pt x="705078" y="261937"/>
                  </a:lnTo>
                  <a:lnTo>
                    <a:pt x="705078" y="366077"/>
                  </a:lnTo>
                  <a:lnTo>
                    <a:pt x="678967" y="366077"/>
                  </a:lnTo>
                  <a:lnTo>
                    <a:pt x="678967" y="391718"/>
                  </a:lnTo>
                  <a:lnTo>
                    <a:pt x="652856" y="391718"/>
                  </a:lnTo>
                  <a:lnTo>
                    <a:pt x="652856" y="443941"/>
                  </a:lnTo>
                  <a:lnTo>
                    <a:pt x="678967" y="443941"/>
                  </a:lnTo>
                  <a:lnTo>
                    <a:pt x="678967" y="392747"/>
                  </a:lnTo>
                  <a:lnTo>
                    <a:pt x="705078" y="392747"/>
                  </a:lnTo>
                  <a:lnTo>
                    <a:pt x="705078" y="418147"/>
                  </a:lnTo>
                  <a:lnTo>
                    <a:pt x="731202" y="418147"/>
                  </a:lnTo>
                  <a:lnTo>
                    <a:pt x="757313" y="418147"/>
                  </a:lnTo>
                  <a:lnTo>
                    <a:pt x="783424" y="418147"/>
                  </a:lnTo>
                  <a:lnTo>
                    <a:pt x="783424" y="392747"/>
                  </a:lnTo>
                  <a:close/>
                </a:path>
                <a:path w="1071245" h="522604">
                  <a:moveTo>
                    <a:pt x="783424" y="287261"/>
                  </a:moveTo>
                  <a:lnTo>
                    <a:pt x="757313" y="287261"/>
                  </a:lnTo>
                  <a:lnTo>
                    <a:pt x="757313" y="313372"/>
                  </a:lnTo>
                  <a:lnTo>
                    <a:pt x="783424" y="313372"/>
                  </a:lnTo>
                  <a:lnTo>
                    <a:pt x="783424" y="287261"/>
                  </a:lnTo>
                  <a:close/>
                </a:path>
                <a:path w="1071245" h="522604">
                  <a:moveTo>
                    <a:pt x="809536" y="313372"/>
                  </a:moveTo>
                  <a:lnTo>
                    <a:pt x="783424" y="313372"/>
                  </a:lnTo>
                  <a:lnTo>
                    <a:pt x="783424" y="339483"/>
                  </a:lnTo>
                  <a:lnTo>
                    <a:pt x="809536" y="339483"/>
                  </a:lnTo>
                  <a:lnTo>
                    <a:pt x="809536" y="313372"/>
                  </a:lnTo>
                  <a:close/>
                </a:path>
                <a:path w="1071245" h="522604">
                  <a:moveTo>
                    <a:pt x="861771" y="418147"/>
                  </a:moveTo>
                  <a:lnTo>
                    <a:pt x="835660" y="418147"/>
                  </a:lnTo>
                  <a:lnTo>
                    <a:pt x="835660" y="340677"/>
                  </a:lnTo>
                  <a:lnTo>
                    <a:pt x="809536" y="340677"/>
                  </a:lnTo>
                  <a:lnTo>
                    <a:pt x="809536" y="443941"/>
                  </a:lnTo>
                  <a:lnTo>
                    <a:pt x="783424" y="443941"/>
                  </a:lnTo>
                  <a:lnTo>
                    <a:pt x="783424" y="470065"/>
                  </a:lnTo>
                  <a:lnTo>
                    <a:pt x="809536" y="470065"/>
                  </a:lnTo>
                  <a:lnTo>
                    <a:pt x="809536" y="444817"/>
                  </a:lnTo>
                  <a:lnTo>
                    <a:pt x="835660" y="444817"/>
                  </a:lnTo>
                  <a:lnTo>
                    <a:pt x="835660" y="470217"/>
                  </a:lnTo>
                  <a:lnTo>
                    <a:pt x="809536" y="470217"/>
                  </a:lnTo>
                  <a:lnTo>
                    <a:pt x="809536" y="522287"/>
                  </a:lnTo>
                  <a:lnTo>
                    <a:pt x="835660" y="522287"/>
                  </a:lnTo>
                  <a:lnTo>
                    <a:pt x="835660" y="496887"/>
                  </a:lnTo>
                  <a:lnTo>
                    <a:pt x="861771" y="496887"/>
                  </a:lnTo>
                  <a:lnTo>
                    <a:pt x="861771" y="418147"/>
                  </a:lnTo>
                  <a:close/>
                </a:path>
                <a:path w="1071245" h="522604">
                  <a:moveTo>
                    <a:pt x="913993" y="235267"/>
                  </a:moveTo>
                  <a:lnTo>
                    <a:pt x="887882" y="235267"/>
                  </a:lnTo>
                  <a:lnTo>
                    <a:pt x="887882" y="418147"/>
                  </a:lnTo>
                  <a:lnTo>
                    <a:pt x="913993" y="418147"/>
                  </a:lnTo>
                  <a:lnTo>
                    <a:pt x="913993" y="235267"/>
                  </a:lnTo>
                  <a:close/>
                </a:path>
                <a:path w="1071245" h="522604">
                  <a:moveTo>
                    <a:pt x="940104" y="470065"/>
                  </a:moveTo>
                  <a:lnTo>
                    <a:pt x="913993" y="470065"/>
                  </a:lnTo>
                  <a:lnTo>
                    <a:pt x="913993" y="443941"/>
                  </a:lnTo>
                  <a:lnTo>
                    <a:pt x="887882" y="443941"/>
                  </a:lnTo>
                  <a:lnTo>
                    <a:pt x="887882" y="496176"/>
                  </a:lnTo>
                  <a:lnTo>
                    <a:pt x="913993" y="496176"/>
                  </a:lnTo>
                  <a:lnTo>
                    <a:pt x="940104" y="496176"/>
                  </a:lnTo>
                  <a:lnTo>
                    <a:pt x="940104" y="470065"/>
                  </a:lnTo>
                  <a:close/>
                </a:path>
                <a:path w="1071245" h="522604">
                  <a:moveTo>
                    <a:pt x="1018451" y="391718"/>
                  </a:moveTo>
                  <a:lnTo>
                    <a:pt x="992339" y="391718"/>
                  </a:lnTo>
                  <a:lnTo>
                    <a:pt x="992339" y="365607"/>
                  </a:lnTo>
                  <a:lnTo>
                    <a:pt x="966228" y="365607"/>
                  </a:lnTo>
                  <a:lnTo>
                    <a:pt x="966228" y="443941"/>
                  </a:lnTo>
                  <a:lnTo>
                    <a:pt x="992339" y="443941"/>
                  </a:lnTo>
                  <a:lnTo>
                    <a:pt x="992339" y="417830"/>
                  </a:lnTo>
                  <a:lnTo>
                    <a:pt x="1018451" y="417830"/>
                  </a:lnTo>
                  <a:lnTo>
                    <a:pt x="1018451" y="391718"/>
                  </a:lnTo>
                  <a:close/>
                </a:path>
                <a:path w="1071245" h="522604">
                  <a:moveTo>
                    <a:pt x="1018451" y="287261"/>
                  </a:moveTo>
                  <a:lnTo>
                    <a:pt x="992339" y="287261"/>
                  </a:lnTo>
                  <a:lnTo>
                    <a:pt x="992339" y="313372"/>
                  </a:lnTo>
                  <a:lnTo>
                    <a:pt x="1018451" y="313372"/>
                  </a:lnTo>
                  <a:lnTo>
                    <a:pt x="1018451" y="287261"/>
                  </a:lnTo>
                  <a:close/>
                </a:path>
                <a:path w="1071245" h="522604">
                  <a:moveTo>
                    <a:pt x="1070686" y="339483"/>
                  </a:moveTo>
                  <a:lnTo>
                    <a:pt x="1044562" y="339483"/>
                  </a:lnTo>
                  <a:lnTo>
                    <a:pt x="1044562" y="365607"/>
                  </a:lnTo>
                  <a:lnTo>
                    <a:pt x="1018451" y="365607"/>
                  </a:lnTo>
                  <a:lnTo>
                    <a:pt x="1018451" y="391718"/>
                  </a:lnTo>
                  <a:lnTo>
                    <a:pt x="1044562" y="391718"/>
                  </a:lnTo>
                  <a:lnTo>
                    <a:pt x="1044562" y="417830"/>
                  </a:lnTo>
                  <a:lnTo>
                    <a:pt x="1070686" y="417830"/>
                  </a:lnTo>
                  <a:lnTo>
                    <a:pt x="1070686" y="339483"/>
                  </a:lnTo>
                  <a:close/>
                </a:path>
                <a:path w="1071245" h="522604">
                  <a:moveTo>
                    <a:pt x="1070686" y="261150"/>
                  </a:moveTo>
                  <a:lnTo>
                    <a:pt x="1044562" y="261150"/>
                  </a:lnTo>
                  <a:lnTo>
                    <a:pt x="1044562" y="313372"/>
                  </a:lnTo>
                  <a:lnTo>
                    <a:pt x="1070686" y="313372"/>
                  </a:lnTo>
                  <a:lnTo>
                    <a:pt x="1070686" y="26115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796669" y="2789373"/>
              <a:ext cx="1071245" cy="861060"/>
            </a:xfrm>
            <a:custGeom>
              <a:avLst/>
              <a:gdLst/>
              <a:ahLst/>
              <a:cxnLst/>
              <a:rect l="l" t="t" r="r" b="b"/>
              <a:pathLst>
                <a:path w="1071245" h="861060">
                  <a:moveTo>
                    <a:pt x="182803" y="704291"/>
                  </a:moveTo>
                  <a:lnTo>
                    <a:pt x="156679" y="704291"/>
                  </a:lnTo>
                  <a:lnTo>
                    <a:pt x="156679" y="678180"/>
                  </a:lnTo>
                  <a:lnTo>
                    <a:pt x="130568" y="678180"/>
                  </a:lnTo>
                  <a:lnTo>
                    <a:pt x="130568" y="704291"/>
                  </a:lnTo>
                  <a:lnTo>
                    <a:pt x="104457" y="704291"/>
                  </a:lnTo>
                  <a:lnTo>
                    <a:pt x="104457" y="652068"/>
                  </a:lnTo>
                  <a:lnTo>
                    <a:pt x="78346" y="652068"/>
                  </a:lnTo>
                  <a:lnTo>
                    <a:pt x="78346" y="625957"/>
                  </a:lnTo>
                  <a:lnTo>
                    <a:pt x="52222" y="625957"/>
                  </a:lnTo>
                  <a:lnTo>
                    <a:pt x="26111" y="625957"/>
                  </a:lnTo>
                  <a:lnTo>
                    <a:pt x="26111" y="652068"/>
                  </a:lnTo>
                  <a:lnTo>
                    <a:pt x="0" y="652068"/>
                  </a:lnTo>
                  <a:lnTo>
                    <a:pt x="0" y="678180"/>
                  </a:lnTo>
                  <a:lnTo>
                    <a:pt x="26111" y="678180"/>
                  </a:lnTo>
                  <a:lnTo>
                    <a:pt x="52222" y="678180"/>
                  </a:lnTo>
                  <a:lnTo>
                    <a:pt x="78346" y="678180"/>
                  </a:lnTo>
                  <a:lnTo>
                    <a:pt x="78346" y="704291"/>
                  </a:lnTo>
                  <a:lnTo>
                    <a:pt x="52222" y="704291"/>
                  </a:lnTo>
                  <a:lnTo>
                    <a:pt x="26111" y="704291"/>
                  </a:lnTo>
                  <a:lnTo>
                    <a:pt x="0" y="704291"/>
                  </a:lnTo>
                  <a:lnTo>
                    <a:pt x="0" y="730402"/>
                  </a:lnTo>
                  <a:lnTo>
                    <a:pt x="182803" y="730402"/>
                  </a:lnTo>
                  <a:lnTo>
                    <a:pt x="182803" y="704291"/>
                  </a:lnTo>
                  <a:close/>
                </a:path>
                <a:path w="1071245" h="861060">
                  <a:moveTo>
                    <a:pt x="182803" y="652068"/>
                  </a:moveTo>
                  <a:lnTo>
                    <a:pt x="156679" y="652068"/>
                  </a:lnTo>
                  <a:lnTo>
                    <a:pt x="156679" y="678180"/>
                  </a:lnTo>
                  <a:lnTo>
                    <a:pt x="182803" y="678180"/>
                  </a:lnTo>
                  <a:lnTo>
                    <a:pt x="182803" y="652068"/>
                  </a:lnTo>
                  <a:close/>
                </a:path>
                <a:path w="1071245" h="861060">
                  <a:moveTo>
                    <a:pt x="261137" y="652068"/>
                  </a:moveTo>
                  <a:lnTo>
                    <a:pt x="235026" y="652068"/>
                  </a:lnTo>
                  <a:lnTo>
                    <a:pt x="208915" y="652068"/>
                  </a:lnTo>
                  <a:lnTo>
                    <a:pt x="208915" y="678180"/>
                  </a:lnTo>
                  <a:lnTo>
                    <a:pt x="182803" y="678180"/>
                  </a:lnTo>
                  <a:lnTo>
                    <a:pt x="182803" y="704291"/>
                  </a:lnTo>
                  <a:lnTo>
                    <a:pt x="208915" y="704291"/>
                  </a:lnTo>
                  <a:lnTo>
                    <a:pt x="235026" y="704291"/>
                  </a:lnTo>
                  <a:lnTo>
                    <a:pt x="235026" y="678180"/>
                  </a:lnTo>
                  <a:lnTo>
                    <a:pt x="261137" y="678180"/>
                  </a:lnTo>
                  <a:lnTo>
                    <a:pt x="261137" y="652068"/>
                  </a:lnTo>
                  <a:close/>
                </a:path>
                <a:path w="1071245" h="861060">
                  <a:moveTo>
                    <a:pt x="287248" y="704291"/>
                  </a:moveTo>
                  <a:lnTo>
                    <a:pt x="261137" y="704291"/>
                  </a:lnTo>
                  <a:lnTo>
                    <a:pt x="235026" y="704291"/>
                  </a:lnTo>
                  <a:lnTo>
                    <a:pt x="235026" y="730402"/>
                  </a:lnTo>
                  <a:lnTo>
                    <a:pt x="208915" y="730402"/>
                  </a:lnTo>
                  <a:lnTo>
                    <a:pt x="208915" y="808748"/>
                  </a:lnTo>
                  <a:lnTo>
                    <a:pt x="235026" y="808748"/>
                  </a:lnTo>
                  <a:lnTo>
                    <a:pt x="235026" y="756513"/>
                  </a:lnTo>
                  <a:lnTo>
                    <a:pt x="261137" y="756513"/>
                  </a:lnTo>
                  <a:lnTo>
                    <a:pt x="261137" y="730402"/>
                  </a:lnTo>
                  <a:lnTo>
                    <a:pt x="287248" y="730402"/>
                  </a:lnTo>
                  <a:lnTo>
                    <a:pt x="287248" y="704291"/>
                  </a:lnTo>
                  <a:close/>
                </a:path>
                <a:path w="1071245" h="861060">
                  <a:moveTo>
                    <a:pt x="313372" y="730402"/>
                  </a:moveTo>
                  <a:lnTo>
                    <a:pt x="287248" y="730402"/>
                  </a:lnTo>
                  <a:lnTo>
                    <a:pt x="287248" y="756513"/>
                  </a:lnTo>
                  <a:lnTo>
                    <a:pt x="313372" y="756513"/>
                  </a:lnTo>
                  <a:lnTo>
                    <a:pt x="313372" y="730402"/>
                  </a:lnTo>
                  <a:close/>
                </a:path>
                <a:path w="1071245" h="861060">
                  <a:moveTo>
                    <a:pt x="365594" y="704291"/>
                  </a:moveTo>
                  <a:lnTo>
                    <a:pt x="339483" y="704291"/>
                  </a:lnTo>
                  <a:lnTo>
                    <a:pt x="313372" y="704291"/>
                  </a:lnTo>
                  <a:lnTo>
                    <a:pt x="313372" y="730402"/>
                  </a:lnTo>
                  <a:lnTo>
                    <a:pt x="339483" y="730402"/>
                  </a:lnTo>
                  <a:lnTo>
                    <a:pt x="365594" y="730402"/>
                  </a:lnTo>
                  <a:lnTo>
                    <a:pt x="365594" y="704291"/>
                  </a:lnTo>
                  <a:close/>
                </a:path>
                <a:path w="1071245" h="861060">
                  <a:moveTo>
                    <a:pt x="391706" y="730402"/>
                  </a:moveTo>
                  <a:lnTo>
                    <a:pt x="365594" y="730402"/>
                  </a:lnTo>
                  <a:lnTo>
                    <a:pt x="365594" y="756513"/>
                  </a:lnTo>
                  <a:lnTo>
                    <a:pt x="391706" y="756513"/>
                  </a:lnTo>
                  <a:lnTo>
                    <a:pt x="391706" y="730402"/>
                  </a:lnTo>
                  <a:close/>
                </a:path>
                <a:path w="1071245" h="861060">
                  <a:moveTo>
                    <a:pt x="443941" y="756513"/>
                  </a:moveTo>
                  <a:lnTo>
                    <a:pt x="417830" y="756513"/>
                  </a:lnTo>
                  <a:lnTo>
                    <a:pt x="391706" y="756513"/>
                  </a:lnTo>
                  <a:lnTo>
                    <a:pt x="391706" y="782637"/>
                  </a:lnTo>
                  <a:lnTo>
                    <a:pt x="417830" y="782637"/>
                  </a:lnTo>
                  <a:lnTo>
                    <a:pt x="443941" y="782637"/>
                  </a:lnTo>
                  <a:lnTo>
                    <a:pt x="443941" y="756513"/>
                  </a:lnTo>
                  <a:close/>
                </a:path>
                <a:path w="1071245" h="861060">
                  <a:moveTo>
                    <a:pt x="470052" y="730402"/>
                  </a:moveTo>
                  <a:lnTo>
                    <a:pt x="443941" y="730402"/>
                  </a:lnTo>
                  <a:lnTo>
                    <a:pt x="443941" y="756513"/>
                  </a:lnTo>
                  <a:lnTo>
                    <a:pt x="470052" y="756513"/>
                  </a:lnTo>
                  <a:lnTo>
                    <a:pt x="470052" y="730402"/>
                  </a:lnTo>
                  <a:close/>
                </a:path>
                <a:path w="1071245" h="861060">
                  <a:moveTo>
                    <a:pt x="470052" y="678180"/>
                  </a:moveTo>
                  <a:lnTo>
                    <a:pt x="443941" y="678180"/>
                  </a:lnTo>
                  <a:lnTo>
                    <a:pt x="443941" y="652068"/>
                  </a:lnTo>
                  <a:lnTo>
                    <a:pt x="417830" y="652068"/>
                  </a:lnTo>
                  <a:lnTo>
                    <a:pt x="417830" y="678180"/>
                  </a:lnTo>
                  <a:lnTo>
                    <a:pt x="391706" y="678180"/>
                  </a:lnTo>
                  <a:lnTo>
                    <a:pt x="391706" y="730402"/>
                  </a:lnTo>
                  <a:lnTo>
                    <a:pt x="417830" y="730402"/>
                  </a:lnTo>
                  <a:lnTo>
                    <a:pt x="417830" y="704291"/>
                  </a:lnTo>
                  <a:lnTo>
                    <a:pt x="443941" y="704291"/>
                  </a:lnTo>
                  <a:lnTo>
                    <a:pt x="470052" y="704291"/>
                  </a:lnTo>
                  <a:lnTo>
                    <a:pt x="470052" y="678180"/>
                  </a:lnTo>
                  <a:close/>
                </a:path>
                <a:path w="1071245" h="861060">
                  <a:moveTo>
                    <a:pt x="652856" y="495376"/>
                  </a:moveTo>
                  <a:lnTo>
                    <a:pt x="626745" y="495376"/>
                  </a:lnTo>
                  <a:lnTo>
                    <a:pt x="626745" y="469265"/>
                  </a:lnTo>
                  <a:lnTo>
                    <a:pt x="600621" y="469265"/>
                  </a:lnTo>
                  <a:lnTo>
                    <a:pt x="600621" y="443153"/>
                  </a:lnTo>
                  <a:lnTo>
                    <a:pt x="574509" y="443153"/>
                  </a:lnTo>
                  <a:lnTo>
                    <a:pt x="574509" y="495376"/>
                  </a:lnTo>
                  <a:lnTo>
                    <a:pt x="548398" y="495376"/>
                  </a:lnTo>
                  <a:lnTo>
                    <a:pt x="522287" y="495376"/>
                  </a:lnTo>
                  <a:lnTo>
                    <a:pt x="522287" y="599833"/>
                  </a:lnTo>
                  <a:lnTo>
                    <a:pt x="548398" y="599833"/>
                  </a:lnTo>
                  <a:lnTo>
                    <a:pt x="574509" y="599833"/>
                  </a:lnTo>
                  <a:lnTo>
                    <a:pt x="574509" y="573722"/>
                  </a:lnTo>
                  <a:lnTo>
                    <a:pt x="548398" y="573722"/>
                  </a:lnTo>
                  <a:lnTo>
                    <a:pt x="548398" y="547611"/>
                  </a:lnTo>
                  <a:lnTo>
                    <a:pt x="574509" y="547611"/>
                  </a:lnTo>
                  <a:lnTo>
                    <a:pt x="600621" y="547611"/>
                  </a:lnTo>
                  <a:lnTo>
                    <a:pt x="600621" y="652068"/>
                  </a:lnTo>
                  <a:lnTo>
                    <a:pt x="574509" y="652068"/>
                  </a:lnTo>
                  <a:lnTo>
                    <a:pt x="574509" y="678180"/>
                  </a:lnTo>
                  <a:lnTo>
                    <a:pt x="600621" y="678180"/>
                  </a:lnTo>
                  <a:lnTo>
                    <a:pt x="600621" y="704291"/>
                  </a:lnTo>
                  <a:lnTo>
                    <a:pt x="626745" y="704291"/>
                  </a:lnTo>
                  <a:lnTo>
                    <a:pt x="626745" y="678180"/>
                  </a:lnTo>
                  <a:lnTo>
                    <a:pt x="652856" y="678180"/>
                  </a:lnTo>
                  <a:lnTo>
                    <a:pt x="652856" y="652068"/>
                  </a:lnTo>
                  <a:lnTo>
                    <a:pt x="626745" y="652068"/>
                  </a:lnTo>
                  <a:lnTo>
                    <a:pt x="626745" y="547611"/>
                  </a:lnTo>
                  <a:lnTo>
                    <a:pt x="652856" y="547611"/>
                  </a:lnTo>
                  <a:lnTo>
                    <a:pt x="652856" y="495376"/>
                  </a:lnTo>
                  <a:close/>
                </a:path>
                <a:path w="1071245" h="861060">
                  <a:moveTo>
                    <a:pt x="678967" y="756513"/>
                  </a:moveTo>
                  <a:lnTo>
                    <a:pt x="652856" y="756513"/>
                  </a:lnTo>
                  <a:lnTo>
                    <a:pt x="652856" y="782637"/>
                  </a:lnTo>
                  <a:lnTo>
                    <a:pt x="678967" y="782637"/>
                  </a:lnTo>
                  <a:lnTo>
                    <a:pt x="678967" y="756513"/>
                  </a:lnTo>
                  <a:close/>
                </a:path>
                <a:path w="1071245" h="861060">
                  <a:moveTo>
                    <a:pt x="705078" y="521970"/>
                  </a:moveTo>
                  <a:lnTo>
                    <a:pt x="678967" y="521970"/>
                  </a:lnTo>
                  <a:lnTo>
                    <a:pt x="678967" y="548640"/>
                  </a:lnTo>
                  <a:lnTo>
                    <a:pt x="705078" y="548640"/>
                  </a:lnTo>
                  <a:lnTo>
                    <a:pt x="705078" y="521970"/>
                  </a:lnTo>
                  <a:close/>
                </a:path>
                <a:path w="1071245" h="861060">
                  <a:moveTo>
                    <a:pt x="705078" y="443230"/>
                  </a:moveTo>
                  <a:lnTo>
                    <a:pt x="678967" y="443230"/>
                  </a:lnTo>
                  <a:lnTo>
                    <a:pt x="678967" y="469900"/>
                  </a:lnTo>
                  <a:lnTo>
                    <a:pt x="705078" y="469900"/>
                  </a:lnTo>
                  <a:lnTo>
                    <a:pt x="705078" y="443230"/>
                  </a:lnTo>
                  <a:close/>
                </a:path>
                <a:path w="1071245" h="861060">
                  <a:moveTo>
                    <a:pt x="731202" y="652068"/>
                  </a:moveTo>
                  <a:lnTo>
                    <a:pt x="705078" y="652068"/>
                  </a:lnTo>
                  <a:lnTo>
                    <a:pt x="705078" y="678180"/>
                  </a:lnTo>
                  <a:lnTo>
                    <a:pt x="731202" y="678180"/>
                  </a:lnTo>
                  <a:lnTo>
                    <a:pt x="731202" y="652068"/>
                  </a:lnTo>
                  <a:close/>
                </a:path>
                <a:path w="1071245" h="861060">
                  <a:moveTo>
                    <a:pt x="783424" y="652068"/>
                  </a:moveTo>
                  <a:lnTo>
                    <a:pt x="757313" y="652068"/>
                  </a:lnTo>
                  <a:lnTo>
                    <a:pt x="757313" y="678180"/>
                  </a:lnTo>
                  <a:lnTo>
                    <a:pt x="783424" y="678180"/>
                  </a:lnTo>
                  <a:lnTo>
                    <a:pt x="783424" y="652068"/>
                  </a:lnTo>
                  <a:close/>
                </a:path>
                <a:path w="1071245" h="861060">
                  <a:moveTo>
                    <a:pt x="809536" y="678180"/>
                  </a:moveTo>
                  <a:lnTo>
                    <a:pt x="783424" y="678180"/>
                  </a:lnTo>
                  <a:lnTo>
                    <a:pt x="783424" y="704291"/>
                  </a:lnTo>
                  <a:lnTo>
                    <a:pt x="809536" y="704291"/>
                  </a:lnTo>
                  <a:lnTo>
                    <a:pt x="809536" y="678180"/>
                  </a:lnTo>
                  <a:close/>
                </a:path>
                <a:path w="1071245" h="861060">
                  <a:moveTo>
                    <a:pt x="861771" y="834859"/>
                  </a:moveTo>
                  <a:lnTo>
                    <a:pt x="835660" y="834859"/>
                  </a:lnTo>
                  <a:lnTo>
                    <a:pt x="835660" y="730402"/>
                  </a:lnTo>
                  <a:lnTo>
                    <a:pt x="809536" y="730402"/>
                  </a:lnTo>
                  <a:lnTo>
                    <a:pt x="809536" y="860983"/>
                  </a:lnTo>
                  <a:lnTo>
                    <a:pt x="835660" y="860983"/>
                  </a:lnTo>
                  <a:lnTo>
                    <a:pt x="861771" y="860983"/>
                  </a:lnTo>
                  <a:lnTo>
                    <a:pt x="861771" y="834859"/>
                  </a:lnTo>
                  <a:close/>
                </a:path>
                <a:path w="1071245" h="861060">
                  <a:moveTo>
                    <a:pt x="861771" y="678180"/>
                  </a:moveTo>
                  <a:lnTo>
                    <a:pt x="835660" y="678180"/>
                  </a:lnTo>
                  <a:lnTo>
                    <a:pt x="835660" y="704291"/>
                  </a:lnTo>
                  <a:lnTo>
                    <a:pt x="861771" y="704291"/>
                  </a:lnTo>
                  <a:lnTo>
                    <a:pt x="861771" y="678180"/>
                  </a:lnTo>
                  <a:close/>
                </a:path>
                <a:path w="1071245" h="861060">
                  <a:moveTo>
                    <a:pt x="887882" y="652068"/>
                  </a:moveTo>
                  <a:lnTo>
                    <a:pt x="861771" y="652068"/>
                  </a:lnTo>
                  <a:lnTo>
                    <a:pt x="861771" y="678180"/>
                  </a:lnTo>
                  <a:lnTo>
                    <a:pt x="887882" y="678180"/>
                  </a:lnTo>
                  <a:lnTo>
                    <a:pt x="887882" y="652068"/>
                  </a:lnTo>
                  <a:close/>
                </a:path>
                <a:path w="1071245" h="861060">
                  <a:moveTo>
                    <a:pt x="887882" y="417830"/>
                  </a:moveTo>
                  <a:lnTo>
                    <a:pt x="861771" y="417830"/>
                  </a:lnTo>
                  <a:lnTo>
                    <a:pt x="861771" y="365760"/>
                  </a:lnTo>
                  <a:lnTo>
                    <a:pt x="835660" y="365760"/>
                  </a:lnTo>
                  <a:lnTo>
                    <a:pt x="835660" y="391160"/>
                  </a:lnTo>
                  <a:lnTo>
                    <a:pt x="835660" y="417830"/>
                  </a:lnTo>
                  <a:lnTo>
                    <a:pt x="809536" y="417830"/>
                  </a:lnTo>
                  <a:lnTo>
                    <a:pt x="809536" y="391160"/>
                  </a:lnTo>
                  <a:lnTo>
                    <a:pt x="835660" y="391160"/>
                  </a:lnTo>
                  <a:lnTo>
                    <a:pt x="835660" y="365760"/>
                  </a:lnTo>
                  <a:lnTo>
                    <a:pt x="835660" y="313690"/>
                  </a:lnTo>
                  <a:lnTo>
                    <a:pt x="809536" y="313690"/>
                  </a:lnTo>
                  <a:lnTo>
                    <a:pt x="809536" y="339090"/>
                  </a:lnTo>
                  <a:lnTo>
                    <a:pt x="783424" y="339090"/>
                  </a:lnTo>
                  <a:lnTo>
                    <a:pt x="783424" y="365760"/>
                  </a:lnTo>
                  <a:lnTo>
                    <a:pt x="783424" y="391160"/>
                  </a:lnTo>
                  <a:lnTo>
                    <a:pt x="757313" y="391160"/>
                  </a:lnTo>
                  <a:lnTo>
                    <a:pt x="757313" y="365760"/>
                  </a:lnTo>
                  <a:lnTo>
                    <a:pt x="783424" y="365760"/>
                  </a:lnTo>
                  <a:lnTo>
                    <a:pt x="783424" y="339090"/>
                  </a:lnTo>
                  <a:lnTo>
                    <a:pt x="757313" y="339090"/>
                  </a:lnTo>
                  <a:lnTo>
                    <a:pt x="757313" y="234950"/>
                  </a:lnTo>
                  <a:lnTo>
                    <a:pt x="783424" y="234950"/>
                  </a:lnTo>
                  <a:lnTo>
                    <a:pt x="809536" y="234950"/>
                  </a:lnTo>
                  <a:lnTo>
                    <a:pt x="809536" y="208280"/>
                  </a:lnTo>
                  <a:lnTo>
                    <a:pt x="783424" y="208280"/>
                  </a:lnTo>
                  <a:lnTo>
                    <a:pt x="757313" y="208280"/>
                  </a:lnTo>
                  <a:lnTo>
                    <a:pt x="757313" y="130810"/>
                  </a:lnTo>
                  <a:lnTo>
                    <a:pt x="783424" y="130810"/>
                  </a:lnTo>
                  <a:lnTo>
                    <a:pt x="783424" y="104140"/>
                  </a:lnTo>
                  <a:lnTo>
                    <a:pt x="757313" y="104140"/>
                  </a:lnTo>
                  <a:lnTo>
                    <a:pt x="757313" y="0"/>
                  </a:lnTo>
                  <a:lnTo>
                    <a:pt x="731202" y="0"/>
                  </a:lnTo>
                  <a:lnTo>
                    <a:pt x="731202" y="52070"/>
                  </a:lnTo>
                  <a:lnTo>
                    <a:pt x="705078" y="52070"/>
                  </a:lnTo>
                  <a:lnTo>
                    <a:pt x="705078" y="78740"/>
                  </a:lnTo>
                  <a:lnTo>
                    <a:pt x="731202" y="78740"/>
                  </a:lnTo>
                  <a:lnTo>
                    <a:pt x="731202" y="104140"/>
                  </a:lnTo>
                  <a:lnTo>
                    <a:pt x="705078" y="104140"/>
                  </a:lnTo>
                  <a:lnTo>
                    <a:pt x="678967" y="104140"/>
                  </a:lnTo>
                  <a:lnTo>
                    <a:pt x="678967" y="130810"/>
                  </a:lnTo>
                  <a:lnTo>
                    <a:pt x="705078" y="130810"/>
                  </a:lnTo>
                  <a:lnTo>
                    <a:pt x="705078" y="182880"/>
                  </a:lnTo>
                  <a:lnTo>
                    <a:pt x="731202" y="182880"/>
                  </a:lnTo>
                  <a:lnTo>
                    <a:pt x="731202" y="260350"/>
                  </a:lnTo>
                  <a:lnTo>
                    <a:pt x="705078" y="260350"/>
                  </a:lnTo>
                  <a:lnTo>
                    <a:pt x="705078" y="182880"/>
                  </a:lnTo>
                  <a:lnTo>
                    <a:pt x="678967" y="182880"/>
                  </a:lnTo>
                  <a:lnTo>
                    <a:pt x="678967" y="234950"/>
                  </a:lnTo>
                  <a:lnTo>
                    <a:pt x="652856" y="234950"/>
                  </a:lnTo>
                  <a:lnTo>
                    <a:pt x="652856" y="260350"/>
                  </a:lnTo>
                  <a:lnTo>
                    <a:pt x="678967" y="260350"/>
                  </a:lnTo>
                  <a:lnTo>
                    <a:pt x="678967" y="287020"/>
                  </a:lnTo>
                  <a:lnTo>
                    <a:pt x="652856" y="287020"/>
                  </a:lnTo>
                  <a:lnTo>
                    <a:pt x="652856" y="313690"/>
                  </a:lnTo>
                  <a:lnTo>
                    <a:pt x="678967" y="313690"/>
                  </a:lnTo>
                  <a:lnTo>
                    <a:pt x="705078" y="313690"/>
                  </a:lnTo>
                  <a:lnTo>
                    <a:pt x="705078" y="287020"/>
                  </a:lnTo>
                  <a:lnTo>
                    <a:pt x="731202" y="287020"/>
                  </a:lnTo>
                  <a:lnTo>
                    <a:pt x="731202" y="313690"/>
                  </a:lnTo>
                  <a:lnTo>
                    <a:pt x="705078" y="313690"/>
                  </a:lnTo>
                  <a:lnTo>
                    <a:pt x="705078" y="339090"/>
                  </a:lnTo>
                  <a:lnTo>
                    <a:pt x="678967" y="339090"/>
                  </a:lnTo>
                  <a:lnTo>
                    <a:pt x="678967" y="365760"/>
                  </a:lnTo>
                  <a:lnTo>
                    <a:pt x="652856" y="365760"/>
                  </a:lnTo>
                  <a:lnTo>
                    <a:pt x="652856" y="417830"/>
                  </a:lnTo>
                  <a:lnTo>
                    <a:pt x="678967" y="417830"/>
                  </a:lnTo>
                  <a:lnTo>
                    <a:pt x="705078" y="417830"/>
                  </a:lnTo>
                  <a:lnTo>
                    <a:pt x="705078" y="365760"/>
                  </a:lnTo>
                  <a:lnTo>
                    <a:pt x="731202" y="365760"/>
                  </a:lnTo>
                  <a:lnTo>
                    <a:pt x="731202" y="443230"/>
                  </a:lnTo>
                  <a:lnTo>
                    <a:pt x="757313" y="443230"/>
                  </a:lnTo>
                  <a:lnTo>
                    <a:pt x="757313" y="417830"/>
                  </a:lnTo>
                  <a:lnTo>
                    <a:pt x="783424" y="417830"/>
                  </a:lnTo>
                  <a:lnTo>
                    <a:pt x="783424" y="443230"/>
                  </a:lnTo>
                  <a:lnTo>
                    <a:pt x="809536" y="443230"/>
                  </a:lnTo>
                  <a:lnTo>
                    <a:pt x="809536" y="469900"/>
                  </a:lnTo>
                  <a:lnTo>
                    <a:pt x="835660" y="469900"/>
                  </a:lnTo>
                  <a:lnTo>
                    <a:pt x="835660" y="521970"/>
                  </a:lnTo>
                  <a:lnTo>
                    <a:pt x="861771" y="521970"/>
                  </a:lnTo>
                  <a:lnTo>
                    <a:pt x="861771" y="469900"/>
                  </a:lnTo>
                  <a:lnTo>
                    <a:pt x="887882" y="469900"/>
                  </a:lnTo>
                  <a:lnTo>
                    <a:pt x="887882" y="417830"/>
                  </a:lnTo>
                  <a:close/>
                </a:path>
                <a:path w="1071245" h="861060">
                  <a:moveTo>
                    <a:pt x="913993" y="678180"/>
                  </a:moveTo>
                  <a:lnTo>
                    <a:pt x="887882" y="678180"/>
                  </a:lnTo>
                  <a:lnTo>
                    <a:pt x="887882" y="704291"/>
                  </a:lnTo>
                  <a:lnTo>
                    <a:pt x="913993" y="704291"/>
                  </a:lnTo>
                  <a:lnTo>
                    <a:pt x="913993" y="678180"/>
                  </a:lnTo>
                  <a:close/>
                </a:path>
                <a:path w="1071245" h="861060">
                  <a:moveTo>
                    <a:pt x="940104" y="521970"/>
                  </a:moveTo>
                  <a:lnTo>
                    <a:pt x="913993" y="521970"/>
                  </a:lnTo>
                  <a:lnTo>
                    <a:pt x="913993" y="548640"/>
                  </a:lnTo>
                  <a:lnTo>
                    <a:pt x="940104" y="548640"/>
                  </a:lnTo>
                  <a:lnTo>
                    <a:pt x="940104" y="521970"/>
                  </a:lnTo>
                  <a:close/>
                </a:path>
                <a:path w="1071245" h="861060">
                  <a:moveTo>
                    <a:pt x="966228" y="469900"/>
                  </a:moveTo>
                  <a:lnTo>
                    <a:pt x="940104" y="469900"/>
                  </a:lnTo>
                  <a:lnTo>
                    <a:pt x="940104" y="391160"/>
                  </a:lnTo>
                  <a:lnTo>
                    <a:pt x="913993" y="391160"/>
                  </a:lnTo>
                  <a:lnTo>
                    <a:pt x="913993" y="496570"/>
                  </a:lnTo>
                  <a:lnTo>
                    <a:pt x="940104" y="496570"/>
                  </a:lnTo>
                  <a:lnTo>
                    <a:pt x="966228" y="496570"/>
                  </a:lnTo>
                  <a:lnTo>
                    <a:pt x="966228" y="469900"/>
                  </a:lnTo>
                  <a:close/>
                </a:path>
                <a:path w="1071245" h="861060">
                  <a:moveTo>
                    <a:pt x="992339" y="730402"/>
                  </a:moveTo>
                  <a:lnTo>
                    <a:pt x="966228" y="730402"/>
                  </a:lnTo>
                  <a:lnTo>
                    <a:pt x="966228" y="756513"/>
                  </a:lnTo>
                  <a:lnTo>
                    <a:pt x="992339" y="756513"/>
                  </a:lnTo>
                  <a:lnTo>
                    <a:pt x="992339" y="730402"/>
                  </a:lnTo>
                  <a:close/>
                </a:path>
                <a:path w="1071245" h="861060">
                  <a:moveTo>
                    <a:pt x="992339" y="678180"/>
                  </a:moveTo>
                  <a:lnTo>
                    <a:pt x="966228" y="678180"/>
                  </a:lnTo>
                  <a:lnTo>
                    <a:pt x="966228" y="652068"/>
                  </a:lnTo>
                  <a:lnTo>
                    <a:pt x="940104" y="652068"/>
                  </a:lnTo>
                  <a:lnTo>
                    <a:pt x="940104" y="704291"/>
                  </a:lnTo>
                  <a:lnTo>
                    <a:pt x="966228" y="704291"/>
                  </a:lnTo>
                  <a:lnTo>
                    <a:pt x="992339" y="704291"/>
                  </a:lnTo>
                  <a:lnTo>
                    <a:pt x="992339" y="678180"/>
                  </a:lnTo>
                  <a:close/>
                </a:path>
                <a:path w="1071245" h="861060">
                  <a:moveTo>
                    <a:pt x="992339" y="625957"/>
                  </a:moveTo>
                  <a:lnTo>
                    <a:pt x="966228" y="625957"/>
                  </a:lnTo>
                  <a:lnTo>
                    <a:pt x="966228" y="652068"/>
                  </a:lnTo>
                  <a:lnTo>
                    <a:pt x="992339" y="652068"/>
                  </a:lnTo>
                  <a:lnTo>
                    <a:pt x="992339" y="625957"/>
                  </a:lnTo>
                  <a:close/>
                </a:path>
                <a:path w="1071245" h="861060">
                  <a:moveTo>
                    <a:pt x="1018451" y="756513"/>
                  </a:moveTo>
                  <a:lnTo>
                    <a:pt x="992339" y="756513"/>
                  </a:lnTo>
                  <a:lnTo>
                    <a:pt x="992339" y="782637"/>
                  </a:lnTo>
                  <a:lnTo>
                    <a:pt x="1018451" y="782637"/>
                  </a:lnTo>
                  <a:lnTo>
                    <a:pt x="1018451" y="756513"/>
                  </a:lnTo>
                  <a:close/>
                </a:path>
                <a:path w="1071245" h="861060">
                  <a:moveTo>
                    <a:pt x="1070686" y="599833"/>
                  </a:moveTo>
                  <a:lnTo>
                    <a:pt x="1044562" y="599833"/>
                  </a:lnTo>
                  <a:lnTo>
                    <a:pt x="1018451" y="599833"/>
                  </a:lnTo>
                  <a:lnTo>
                    <a:pt x="1018451" y="625957"/>
                  </a:lnTo>
                  <a:lnTo>
                    <a:pt x="1044562" y="625957"/>
                  </a:lnTo>
                  <a:lnTo>
                    <a:pt x="1044562" y="652068"/>
                  </a:lnTo>
                  <a:lnTo>
                    <a:pt x="1018451" y="652068"/>
                  </a:lnTo>
                  <a:lnTo>
                    <a:pt x="1018451" y="704291"/>
                  </a:lnTo>
                  <a:lnTo>
                    <a:pt x="1044562" y="704291"/>
                  </a:lnTo>
                  <a:lnTo>
                    <a:pt x="1044562" y="678180"/>
                  </a:lnTo>
                  <a:lnTo>
                    <a:pt x="1070686" y="678180"/>
                  </a:lnTo>
                  <a:lnTo>
                    <a:pt x="1070686" y="59983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796669" y="2657979"/>
              <a:ext cx="1071245" cy="1071245"/>
            </a:xfrm>
            <a:custGeom>
              <a:avLst/>
              <a:gdLst/>
              <a:ahLst/>
              <a:cxnLst/>
              <a:rect l="l" t="t" r="r" b="b"/>
              <a:pathLst>
                <a:path w="1071245" h="1071245">
                  <a:moveTo>
                    <a:pt x="182803" y="1045210"/>
                  </a:moveTo>
                  <a:lnTo>
                    <a:pt x="0" y="1045210"/>
                  </a:lnTo>
                  <a:lnTo>
                    <a:pt x="0" y="1070610"/>
                  </a:lnTo>
                  <a:lnTo>
                    <a:pt x="182803" y="1070610"/>
                  </a:lnTo>
                  <a:lnTo>
                    <a:pt x="182803" y="1045210"/>
                  </a:lnTo>
                  <a:close/>
                </a:path>
                <a:path w="1071245" h="1071245">
                  <a:moveTo>
                    <a:pt x="182803" y="0"/>
                  </a:moveTo>
                  <a:lnTo>
                    <a:pt x="156679" y="0"/>
                  </a:lnTo>
                  <a:lnTo>
                    <a:pt x="156679" y="26670"/>
                  </a:lnTo>
                  <a:lnTo>
                    <a:pt x="156679" y="156210"/>
                  </a:lnTo>
                  <a:lnTo>
                    <a:pt x="26111" y="156210"/>
                  </a:lnTo>
                  <a:lnTo>
                    <a:pt x="26111" y="26670"/>
                  </a:lnTo>
                  <a:lnTo>
                    <a:pt x="156679" y="26670"/>
                  </a:lnTo>
                  <a:lnTo>
                    <a:pt x="156679" y="0"/>
                  </a:lnTo>
                  <a:lnTo>
                    <a:pt x="0" y="0"/>
                  </a:lnTo>
                  <a:lnTo>
                    <a:pt x="0" y="26670"/>
                  </a:lnTo>
                  <a:lnTo>
                    <a:pt x="0" y="156210"/>
                  </a:lnTo>
                  <a:lnTo>
                    <a:pt x="0" y="182880"/>
                  </a:lnTo>
                  <a:lnTo>
                    <a:pt x="182803" y="182880"/>
                  </a:lnTo>
                  <a:lnTo>
                    <a:pt x="182803" y="156718"/>
                  </a:lnTo>
                  <a:lnTo>
                    <a:pt x="182803" y="156210"/>
                  </a:lnTo>
                  <a:lnTo>
                    <a:pt x="182803" y="26670"/>
                  </a:lnTo>
                  <a:lnTo>
                    <a:pt x="182803" y="26149"/>
                  </a:lnTo>
                  <a:lnTo>
                    <a:pt x="182803" y="0"/>
                  </a:lnTo>
                  <a:close/>
                </a:path>
                <a:path w="1071245" h="1071245">
                  <a:moveTo>
                    <a:pt x="235026" y="992378"/>
                  </a:moveTo>
                  <a:lnTo>
                    <a:pt x="208915" y="992378"/>
                  </a:lnTo>
                  <a:lnTo>
                    <a:pt x="208915" y="1018489"/>
                  </a:lnTo>
                  <a:lnTo>
                    <a:pt x="235026" y="1018489"/>
                  </a:lnTo>
                  <a:lnTo>
                    <a:pt x="235026" y="992378"/>
                  </a:lnTo>
                  <a:close/>
                </a:path>
                <a:path w="1071245" h="1071245">
                  <a:moveTo>
                    <a:pt x="313372" y="1018489"/>
                  </a:moveTo>
                  <a:lnTo>
                    <a:pt x="287248" y="1018489"/>
                  </a:lnTo>
                  <a:lnTo>
                    <a:pt x="287248" y="992378"/>
                  </a:lnTo>
                  <a:lnTo>
                    <a:pt x="261137" y="992378"/>
                  </a:lnTo>
                  <a:lnTo>
                    <a:pt x="261137" y="1018489"/>
                  </a:lnTo>
                  <a:lnTo>
                    <a:pt x="235026" y="1018489"/>
                  </a:lnTo>
                  <a:lnTo>
                    <a:pt x="235026" y="1070711"/>
                  </a:lnTo>
                  <a:lnTo>
                    <a:pt x="261137" y="1070711"/>
                  </a:lnTo>
                  <a:lnTo>
                    <a:pt x="261137" y="1044600"/>
                  </a:lnTo>
                  <a:lnTo>
                    <a:pt x="287248" y="1044600"/>
                  </a:lnTo>
                  <a:lnTo>
                    <a:pt x="287248" y="1070711"/>
                  </a:lnTo>
                  <a:lnTo>
                    <a:pt x="313372" y="1070711"/>
                  </a:lnTo>
                  <a:lnTo>
                    <a:pt x="313372" y="1018489"/>
                  </a:lnTo>
                  <a:close/>
                </a:path>
                <a:path w="1071245" h="1071245">
                  <a:moveTo>
                    <a:pt x="365594" y="887907"/>
                  </a:moveTo>
                  <a:lnTo>
                    <a:pt x="339483" y="887907"/>
                  </a:lnTo>
                  <a:lnTo>
                    <a:pt x="313372" y="887907"/>
                  </a:lnTo>
                  <a:lnTo>
                    <a:pt x="313372" y="914031"/>
                  </a:lnTo>
                  <a:lnTo>
                    <a:pt x="287248" y="914031"/>
                  </a:lnTo>
                  <a:lnTo>
                    <a:pt x="261137" y="914031"/>
                  </a:lnTo>
                  <a:lnTo>
                    <a:pt x="261137" y="940142"/>
                  </a:lnTo>
                  <a:lnTo>
                    <a:pt x="235026" y="940142"/>
                  </a:lnTo>
                  <a:lnTo>
                    <a:pt x="235026" y="992378"/>
                  </a:lnTo>
                  <a:lnTo>
                    <a:pt x="261137" y="992378"/>
                  </a:lnTo>
                  <a:lnTo>
                    <a:pt x="261137" y="966254"/>
                  </a:lnTo>
                  <a:lnTo>
                    <a:pt x="287248" y="966254"/>
                  </a:lnTo>
                  <a:lnTo>
                    <a:pt x="313372" y="966254"/>
                  </a:lnTo>
                  <a:lnTo>
                    <a:pt x="313372" y="940142"/>
                  </a:lnTo>
                  <a:lnTo>
                    <a:pt x="339483" y="940142"/>
                  </a:lnTo>
                  <a:lnTo>
                    <a:pt x="339483" y="914031"/>
                  </a:lnTo>
                  <a:lnTo>
                    <a:pt x="365594" y="914031"/>
                  </a:lnTo>
                  <a:lnTo>
                    <a:pt x="365594" y="887907"/>
                  </a:lnTo>
                  <a:close/>
                </a:path>
                <a:path w="1071245" h="1071245">
                  <a:moveTo>
                    <a:pt x="391706" y="1044600"/>
                  </a:moveTo>
                  <a:lnTo>
                    <a:pt x="365594" y="1044600"/>
                  </a:lnTo>
                  <a:lnTo>
                    <a:pt x="365594" y="1070711"/>
                  </a:lnTo>
                  <a:lnTo>
                    <a:pt x="391706" y="1070711"/>
                  </a:lnTo>
                  <a:lnTo>
                    <a:pt x="391706" y="1044600"/>
                  </a:lnTo>
                  <a:close/>
                </a:path>
                <a:path w="1071245" h="1071245">
                  <a:moveTo>
                    <a:pt x="391706" y="914031"/>
                  </a:moveTo>
                  <a:lnTo>
                    <a:pt x="365594" y="914031"/>
                  </a:lnTo>
                  <a:lnTo>
                    <a:pt x="365594" y="940142"/>
                  </a:lnTo>
                  <a:lnTo>
                    <a:pt x="391706" y="940142"/>
                  </a:lnTo>
                  <a:lnTo>
                    <a:pt x="391706" y="914031"/>
                  </a:lnTo>
                  <a:close/>
                </a:path>
                <a:path w="1071245" h="1071245">
                  <a:moveTo>
                    <a:pt x="417830" y="992378"/>
                  </a:moveTo>
                  <a:lnTo>
                    <a:pt x="391706" y="992378"/>
                  </a:lnTo>
                  <a:lnTo>
                    <a:pt x="391706" y="966254"/>
                  </a:lnTo>
                  <a:lnTo>
                    <a:pt x="365594" y="966254"/>
                  </a:lnTo>
                  <a:lnTo>
                    <a:pt x="365594" y="940142"/>
                  </a:lnTo>
                  <a:lnTo>
                    <a:pt x="339483" y="940142"/>
                  </a:lnTo>
                  <a:lnTo>
                    <a:pt x="339483" y="1018489"/>
                  </a:lnTo>
                  <a:lnTo>
                    <a:pt x="365594" y="1018489"/>
                  </a:lnTo>
                  <a:lnTo>
                    <a:pt x="391706" y="1018489"/>
                  </a:lnTo>
                  <a:lnTo>
                    <a:pt x="417830" y="1018489"/>
                  </a:lnTo>
                  <a:lnTo>
                    <a:pt x="417830" y="992378"/>
                  </a:lnTo>
                  <a:close/>
                </a:path>
                <a:path w="1071245" h="1071245">
                  <a:moveTo>
                    <a:pt x="522287" y="992378"/>
                  </a:moveTo>
                  <a:lnTo>
                    <a:pt x="496163" y="992378"/>
                  </a:lnTo>
                  <a:lnTo>
                    <a:pt x="470052" y="992378"/>
                  </a:lnTo>
                  <a:lnTo>
                    <a:pt x="443941" y="992378"/>
                  </a:lnTo>
                  <a:lnTo>
                    <a:pt x="443941" y="1018489"/>
                  </a:lnTo>
                  <a:lnTo>
                    <a:pt x="470052" y="1018489"/>
                  </a:lnTo>
                  <a:lnTo>
                    <a:pt x="496163" y="1018489"/>
                  </a:lnTo>
                  <a:lnTo>
                    <a:pt x="522287" y="1018489"/>
                  </a:lnTo>
                  <a:lnTo>
                    <a:pt x="522287" y="992378"/>
                  </a:lnTo>
                  <a:close/>
                </a:path>
                <a:path w="1071245" h="1071245">
                  <a:moveTo>
                    <a:pt x="548398" y="966254"/>
                  </a:moveTo>
                  <a:lnTo>
                    <a:pt x="522287" y="966254"/>
                  </a:lnTo>
                  <a:lnTo>
                    <a:pt x="522287" y="992378"/>
                  </a:lnTo>
                  <a:lnTo>
                    <a:pt x="548398" y="992378"/>
                  </a:lnTo>
                  <a:lnTo>
                    <a:pt x="548398" y="966254"/>
                  </a:lnTo>
                  <a:close/>
                </a:path>
                <a:path w="1071245" h="1071245">
                  <a:moveTo>
                    <a:pt x="574509" y="1044600"/>
                  </a:moveTo>
                  <a:lnTo>
                    <a:pt x="548398" y="1044600"/>
                  </a:lnTo>
                  <a:lnTo>
                    <a:pt x="548398" y="1018489"/>
                  </a:lnTo>
                  <a:lnTo>
                    <a:pt x="522287" y="1018489"/>
                  </a:lnTo>
                  <a:lnTo>
                    <a:pt x="522287" y="1044600"/>
                  </a:lnTo>
                  <a:lnTo>
                    <a:pt x="496163" y="1044600"/>
                  </a:lnTo>
                  <a:lnTo>
                    <a:pt x="470052" y="1044600"/>
                  </a:lnTo>
                  <a:lnTo>
                    <a:pt x="443941" y="1044600"/>
                  </a:lnTo>
                  <a:lnTo>
                    <a:pt x="417830" y="1044600"/>
                  </a:lnTo>
                  <a:lnTo>
                    <a:pt x="417830" y="1070711"/>
                  </a:lnTo>
                  <a:lnTo>
                    <a:pt x="574509" y="1070711"/>
                  </a:lnTo>
                  <a:lnTo>
                    <a:pt x="574509" y="1044600"/>
                  </a:lnTo>
                  <a:close/>
                </a:path>
                <a:path w="1071245" h="1071245">
                  <a:moveTo>
                    <a:pt x="574509" y="992378"/>
                  </a:moveTo>
                  <a:lnTo>
                    <a:pt x="548398" y="992378"/>
                  </a:lnTo>
                  <a:lnTo>
                    <a:pt x="548398" y="1018489"/>
                  </a:lnTo>
                  <a:lnTo>
                    <a:pt x="574509" y="1018489"/>
                  </a:lnTo>
                  <a:lnTo>
                    <a:pt x="574509" y="992378"/>
                  </a:lnTo>
                  <a:close/>
                </a:path>
                <a:path w="1071245" h="1071245">
                  <a:moveTo>
                    <a:pt x="600621" y="1018489"/>
                  </a:moveTo>
                  <a:lnTo>
                    <a:pt x="574509" y="1018489"/>
                  </a:lnTo>
                  <a:lnTo>
                    <a:pt x="574509" y="1044600"/>
                  </a:lnTo>
                  <a:lnTo>
                    <a:pt x="600621" y="1044600"/>
                  </a:lnTo>
                  <a:lnTo>
                    <a:pt x="600621" y="1018489"/>
                  </a:lnTo>
                  <a:close/>
                </a:path>
                <a:path w="1071245" h="1071245">
                  <a:moveTo>
                    <a:pt x="600621" y="966254"/>
                  </a:moveTo>
                  <a:lnTo>
                    <a:pt x="574509" y="966254"/>
                  </a:lnTo>
                  <a:lnTo>
                    <a:pt x="574509" y="992378"/>
                  </a:lnTo>
                  <a:lnTo>
                    <a:pt x="600621" y="992378"/>
                  </a:lnTo>
                  <a:lnTo>
                    <a:pt x="600621" y="966254"/>
                  </a:lnTo>
                  <a:close/>
                </a:path>
                <a:path w="1071245" h="1071245">
                  <a:moveTo>
                    <a:pt x="626745" y="940142"/>
                  </a:moveTo>
                  <a:lnTo>
                    <a:pt x="600621" y="940142"/>
                  </a:lnTo>
                  <a:lnTo>
                    <a:pt x="600621" y="966254"/>
                  </a:lnTo>
                  <a:lnTo>
                    <a:pt x="626745" y="966254"/>
                  </a:lnTo>
                  <a:lnTo>
                    <a:pt x="626745" y="940142"/>
                  </a:lnTo>
                  <a:close/>
                </a:path>
                <a:path w="1071245" h="1071245">
                  <a:moveTo>
                    <a:pt x="678967" y="1018489"/>
                  </a:moveTo>
                  <a:lnTo>
                    <a:pt x="652856" y="1018489"/>
                  </a:lnTo>
                  <a:lnTo>
                    <a:pt x="652856" y="992378"/>
                  </a:lnTo>
                  <a:lnTo>
                    <a:pt x="626745" y="992378"/>
                  </a:lnTo>
                  <a:lnTo>
                    <a:pt x="626745" y="1070711"/>
                  </a:lnTo>
                  <a:lnTo>
                    <a:pt x="652856" y="1070711"/>
                  </a:lnTo>
                  <a:lnTo>
                    <a:pt x="678967" y="1070711"/>
                  </a:lnTo>
                  <a:lnTo>
                    <a:pt x="678967" y="1018489"/>
                  </a:lnTo>
                  <a:close/>
                </a:path>
                <a:path w="1071245" h="1071245">
                  <a:moveTo>
                    <a:pt x="678967" y="940142"/>
                  </a:moveTo>
                  <a:lnTo>
                    <a:pt x="652856" y="940142"/>
                  </a:lnTo>
                  <a:lnTo>
                    <a:pt x="652856" y="966254"/>
                  </a:lnTo>
                  <a:lnTo>
                    <a:pt x="678967" y="966254"/>
                  </a:lnTo>
                  <a:lnTo>
                    <a:pt x="678967" y="940142"/>
                  </a:lnTo>
                  <a:close/>
                </a:path>
                <a:path w="1071245" h="1071245">
                  <a:moveTo>
                    <a:pt x="705078" y="914031"/>
                  </a:moveTo>
                  <a:lnTo>
                    <a:pt x="678967" y="914031"/>
                  </a:lnTo>
                  <a:lnTo>
                    <a:pt x="678967" y="940142"/>
                  </a:lnTo>
                  <a:lnTo>
                    <a:pt x="705078" y="940142"/>
                  </a:lnTo>
                  <a:lnTo>
                    <a:pt x="705078" y="914031"/>
                  </a:lnTo>
                  <a:close/>
                </a:path>
                <a:path w="1071245" h="1071245">
                  <a:moveTo>
                    <a:pt x="783424" y="861796"/>
                  </a:moveTo>
                  <a:lnTo>
                    <a:pt x="757313" y="861796"/>
                  </a:lnTo>
                  <a:lnTo>
                    <a:pt x="757313" y="835685"/>
                  </a:lnTo>
                  <a:lnTo>
                    <a:pt x="731202" y="835685"/>
                  </a:lnTo>
                  <a:lnTo>
                    <a:pt x="705078" y="835685"/>
                  </a:lnTo>
                  <a:lnTo>
                    <a:pt x="705078" y="809574"/>
                  </a:lnTo>
                  <a:lnTo>
                    <a:pt x="678967" y="809574"/>
                  </a:lnTo>
                  <a:lnTo>
                    <a:pt x="652856" y="809574"/>
                  </a:lnTo>
                  <a:lnTo>
                    <a:pt x="652856" y="835685"/>
                  </a:lnTo>
                  <a:lnTo>
                    <a:pt x="626745" y="835685"/>
                  </a:lnTo>
                  <a:lnTo>
                    <a:pt x="626745" y="861796"/>
                  </a:lnTo>
                  <a:lnTo>
                    <a:pt x="600621" y="861796"/>
                  </a:lnTo>
                  <a:lnTo>
                    <a:pt x="600621" y="835685"/>
                  </a:lnTo>
                  <a:lnTo>
                    <a:pt x="574509" y="835685"/>
                  </a:lnTo>
                  <a:lnTo>
                    <a:pt x="548398" y="835685"/>
                  </a:lnTo>
                  <a:lnTo>
                    <a:pt x="548398" y="783463"/>
                  </a:lnTo>
                  <a:lnTo>
                    <a:pt x="574509" y="783463"/>
                  </a:lnTo>
                  <a:lnTo>
                    <a:pt x="574509" y="757351"/>
                  </a:lnTo>
                  <a:lnTo>
                    <a:pt x="548398" y="757351"/>
                  </a:lnTo>
                  <a:lnTo>
                    <a:pt x="522287" y="757351"/>
                  </a:lnTo>
                  <a:lnTo>
                    <a:pt x="522287" y="783463"/>
                  </a:lnTo>
                  <a:lnTo>
                    <a:pt x="496163" y="783463"/>
                  </a:lnTo>
                  <a:lnTo>
                    <a:pt x="496163" y="835685"/>
                  </a:lnTo>
                  <a:lnTo>
                    <a:pt x="522287" y="835685"/>
                  </a:lnTo>
                  <a:lnTo>
                    <a:pt x="522287" y="861796"/>
                  </a:lnTo>
                  <a:lnTo>
                    <a:pt x="496163" y="861796"/>
                  </a:lnTo>
                  <a:lnTo>
                    <a:pt x="496163" y="914031"/>
                  </a:lnTo>
                  <a:lnTo>
                    <a:pt x="470052" y="914031"/>
                  </a:lnTo>
                  <a:lnTo>
                    <a:pt x="470052" y="940142"/>
                  </a:lnTo>
                  <a:lnTo>
                    <a:pt x="443941" y="940142"/>
                  </a:lnTo>
                  <a:lnTo>
                    <a:pt x="443941" y="966254"/>
                  </a:lnTo>
                  <a:lnTo>
                    <a:pt x="470052" y="966254"/>
                  </a:lnTo>
                  <a:lnTo>
                    <a:pt x="496163" y="966254"/>
                  </a:lnTo>
                  <a:lnTo>
                    <a:pt x="522287" y="966254"/>
                  </a:lnTo>
                  <a:lnTo>
                    <a:pt x="522287" y="940142"/>
                  </a:lnTo>
                  <a:lnTo>
                    <a:pt x="548398" y="940142"/>
                  </a:lnTo>
                  <a:lnTo>
                    <a:pt x="548398" y="914031"/>
                  </a:lnTo>
                  <a:lnTo>
                    <a:pt x="522287" y="914031"/>
                  </a:lnTo>
                  <a:lnTo>
                    <a:pt x="522287" y="887907"/>
                  </a:lnTo>
                  <a:lnTo>
                    <a:pt x="548398" y="887907"/>
                  </a:lnTo>
                  <a:lnTo>
                    <a:pt x="548398" y="861796"/>
                  </a:lnTo>
                  <a:lnTo>
                    <a:pt x="574509" y="861796"/>
                  </a:lnTo>
                  <a:lnTo>
                    <a:pt x="574509" y="940142"/>
                  </a:lnTo>
                  <a:lnTo>
                    <a:pt x="600621" y="940142"/>
                  </a:lnTo>
                  <a:lnTo>
                    <a:pt x="600621" y="887907"/>
                  </a:lnTo>
                  <a:lnTo>
                    <a:pt x="626745" y="887907"/>
                  </a:lnTo>
                  <a:lnTo>
                    <a:pt x="652856" y="887907"/>
                  </a:lnTo>
                  <a:lnTo>
                    <a:pt x="652856" y="861796"/>
                  </a:lnTo>
                  <a:lnTo>
                    <a:pt x="678967" y="861796"/>
                  </a:lnTo>
                  <a:lnTo>
                    <a:pt x="705078" y="861796"/>
                  </a:lnTo>
                  <a:lnTo>
                    <a:pt x="705078" y="914031"/>
                  </a:lnTo>
                  <a:lnTo>
                    <a:pt x="731202" y="914031"/>
                  </a:lnTo>
                  <a:lnTo>
                    <a:pt x="731202" y="966254"/>
                  </a:lnTo>
                  <a:lnTo>
                    <a:pt x="705078" y="966254"/>
                  </a:lnTo>
                  <a:lnTo>
                    <a:pt x="705078" y="992378"/>
                  </a:lnTo>
                  <a:lnTo>
                    <a:pt x="678967" y="992378"/>
                  </a:lnTo>
                  <a:lnTo>
                    <a:pt x="678967" y="1018489"/>
                  </a:lnTo>
                  <a:lnTo>
                    <a:pt x="705078" y="1018489"/>
                  </a:lnTo>
                  <a:lnTo>
                    <a:pt x="705078" y="1044600"/>
                  </a:lnTo>
                  <a:lnTo>
                    <a:pt x="731202" y="1044600"/>
                  </a:lnTo>
                  <a:lnTo>
                    <a:pt x="731202" y="1070711"/>
                  </a:lnTo>
                  <a:lnTo>
                    <a:pt x="757313" y="1070711"/>
                  </a:lnTo>
                  <a:lnTo>
                    <a:pt x="757313" y="966254"/>
                  </a:lnTo>
                  <a:lnTo>
                    <a:pt x="783424" y="966254"/>
                  </a:lnTo>
                  <a:lnTo>
                    <a:pt x="783424" y="914031"/>
                  </a:lnTo>
                  <a:lnTo>
                    <a:pt x="757313" y="914031"/>
                  </a:lnTo>
                  <a:lnTo>
                    <a:pt x="757313" y="887907"/>
                  </a:lnTo>
                  <a:lnTo>
                    <a:pt x="783424" y="887907"/>
                  </a:lnTo>
                  <a:lnTo>
                    <a:pt x="783424" y="861796"/>
                  </a:lnTo>
                  <a:close/>
                </a:path>
                <a:path w="1071245" h="1071245">
                  <a:moveTo>
                    <a:pt x="809536" y="992378"/>
                  </a:moveTo>
                  <a:lnTo>
                    <a:pt x="783424" y="992378"/>
                  </a:lnTo>
                  <a:lnTo>
                    <a:pt x="783424" y="1044600"/>
                  </a:lnTo>
                  <a:lnTo>
                    <a:pt x="809536" y="1044600"/>
                  </a:lnTo>
                  <a:lnTo>
                    <a:pt x="809536" y="992378"/>
                  </a:lnTo>
                  <a:close/>
                </a:path>
                <a:path w="1071245" h="1071245">
                  <a:moveTo>
                    <a:pt x="887882" y="992378"/>
                  </a:moveTo>
                  <a:lnTo>
                    <a:pt x="861771" y="992378"/>
                  </a:lnTo>
                  <a:lnTo>
                    <a:pt x="861771" y="1018489"/>
                  </a:lnTo>
                  <a:lnTo>
                    <a:pt x="835660" y="1018489"/>
                  </a:lnTo>
                  <a:lnTo>
                    <a:pt x="835660" y="1070711"/>
                  </a:lnTo>
                  <a:lnTo>
                    <a:pt x="861771" y="1070711"/>
                  </a:lnTo>
                  <a:lnTo>
                    <a:pt x="861771" y="1044600"/>
                  </a:lnTo>
                  <a:lnTo>
                    <a:pt x="887882" y="1044600"/>
                  </a:lnTo>
                  <a:lnTo>
                    <a:pt x="887882" y="992378"/>
                  </a:lnTo>
                  <a:close/>
                </a:path>
                <a:path w="1071245" h="1071245">
                  <a:moveTo>
                    <a:pt x="913993" y="1044600"/>
                  </a:moveTo>
                  <a:lnTo>
                    <a:pt x="887882" y="1044600"/>
                  </a:lnTo>
                  <a:lnTo>
                    <a:pt x="887882" y="1070711"/>
                  </a:lnTo>
                  <a:lnTo>
                    <a:pt x="913993" y="1070711"/>
                  </a:lnTo>
                  <a:lnTo>
                    <a:pt x="913993" y="1044600"/>
                  </a:lnTo>
                  <a:close/>
                </a:path>
                <a:path w="1071245" h="1071245">
                  <a:moveTo>
                    <a:pt x="992339" y="1044600"/>
                  </a:moveTo>
                  <a:lnTo>
                    <a:pt x="966228" y="1044600"/>
                  </a:lnTo>
                  <a:lnTo>
                    <a:pt x="940104" y="1044600"/>
                  </a:lnTo>
                  <a:lnTo>
                    <a:pt x="940104" y="1070711"/>
                  </a:lnTo>
                  <a:lnTo>
                    <a:pt x="966228" y="1070711"/>
                  </a:lnTo>
                  <a:lnTo>
                    <a:pt x="992339" y="1070711"/>
                  </a:lnTo>
                  <a:lnTo>
                    <a:pt x="992339" y="1044600"/>
                  </a:lnTo>
                  <a:close/>
                </a:path>
                <a:path w="1071245" h="1071245">
                  <a:moveTo>
                    <a:pt x="1018451" y="887907"/>
                  </a:moveTo>
                  <a:lnTo>
                    <a:pt x="992339" y="887907"/>
                  </a:lnTo>
                  <a:lnTo>
                    <a:pt x="992339" y="914031"/>
                  </a:lnTo>
                  <a:lnTo>
                    <a:pt x="1018451" y="914031"/>
                  </a:lnTo>
                  <a:lnTo>
                    <a:pt x="1018451" y="887907"/>
                  </a:lnTo>
                  <a:close/>
                </a:path>
                <a:path w="1071245" h="1071245">
                  <a:moveTo>
                    <a:pt x="1070686" y="1044600"/>
                  </a:moveTo>
                  <a:lnTo>
                    <a:pt x="1044562" y="1044600"/>
                  </a:lnTo>
                  <a:lnTo>
                    <a:pt x="1044562" y="1070711"/>
                  </a:lnTo>
                  <a:lnTo>
                    <a:pt x="1070686" y="1070711"/>
                  </a:lnTo>
                  <a:lnTo>
                    <a:pt x="1070686" y="1044600"/>
                  </a:lnTo>
                  <a:close/>
                </a:path>
                <a:path w="1071245" h="1071245">
                  <a:moveTo>
                    <a:pt x="1070686" y="966254"/>
                  </a:moveTo>
                  <a:lnTo>
                    <a:pt x="1044562" y="966254"/>
                  </a:lnTo>
                  <a:lnTo>
                    <a:pt x="1018451" y="966254"/>
                  </a:lnTo>
                  <a:lnTo>
                    <a:pt x="1018451" y="992378"/>
                  </a:lnTo>
                  <a:lnTo>
                    <a:pt x="992339" y="992378"/>
                  </a:lnTo>
                  <a:lnTo>
                    <a:pt x="992339" y="966254"/>
                  </a:lnTo>
                  <a:lnTo>
                    <a:pt x="966228" y="966254"/>
                  </a:lnTo>
                  <a:lnTo>
                    <a:pt x="966228" y="940142"/>
                  </a:lnTo>
                  <a:lnTo>
                    <a:pt x="992339" y="940142"/>
                  </a:lnTo>
                  <a:lnTo>
                    <a:pt x="992339" y="914031"/>
                  </a:lnTo>
                  <a:lnTo>
                    <a:pt x="966228" y="914031"/>
                  </a:lnTo>
                  <a:lnTo>
                    <a:pt x="966228" y="862330"/>
                  </a:lnTo>
                  <a:lnTo>
                    <a:pt x="966228" y="861796"/>
                  </a:lnTo>
                  <a:lnTo>
                    <a:pt x="966228" y="835660"/>
                  </a:lnTo>
                  <a:lnTo>
                    <a:pt x="940104" y="835660"/>
                  </a:lnTo>
                  <a:lnTo>
                    <a:pt x="940104" y="862330"/>
                  </a:lnTo>
                  <a:lnTo>
                    <a:pt x="940104" y="939800"/>
                  </a:lnTo>
                  <a:lnTo>
                    <a:pt x="861771" y="939800"/>
                  </a:lnTo>
                  <a:lnTo>
                    <a:pt x="861771" y="862330"/>
                  </a:lnTo>
                  <a:lnTo>
                    <a:pt x="940104" y="862330"/>
                  </a:lnTo>
                  <a:lnTo>
                    <a:pt x="940104" y="835660"/>
                  </a:lnTo>
                  <a:lnTo>
                    <a:pt x="835660" y="835660"/>
                  </a:lnTo>
                  <a:lnTo>
                    <a:pt x="835660" y="862330"/>
                  </a:lnTo>
                  <a:lnTo>
                    <a:pt x="835660" y="939800"/>
                  </a:lnTo>
                  <a:lnTo>
                    <a:pt x="835660" y="966470"/>
                  </a:lnTo>
                  <a:lnTo>
                    <a:pt x="913993" y="966470"/>
                  </a:lnTo>
                  <a:lnTo>
                    <a:pt x="913993" y="992378"/>
                  </a:lnTo>
                  <a:lnTo>
                    <a:pt x="940104" y="992378"/>
                  </a:lnTo>
                  <a:lnTo>
                    <a:pt x="940104" y="1018489"/>
                  </a:lnTo>
                  <a:lnTo>
                    <a:pt x="966228" y="1018489"/>
                  </a:lnTo>
                  <a:lnTo>
                    <a:pt x="992339" y="1018489"/>
                  </a:lnTo>
                  <a:lnTo>
                    <a:pt x="1018451" y="1018489"/>
                  </a:lnTo>
                  <a:lnTo>
                    <a:pt x="1044562" y="1018489"/>
                  </a:lnTo>
                  <a:lnTo>
                    <a:pt x="1070686" y="1018489"/>
                  </a:lnTo>
                  <a:lnTo>
                    <a:pt x="1070686" y="966254"/>
                  </a:lnTo>
                  <a:close/>
                </a:path>
                <a:path w="1071245" h="1071245">
                  <a:moveTo>
                    <a:pt x="1070686" y="861796"/>
                  </a:moveTo>
                  <a:lnTo>
                    <a:pt x="1044562" y="861796"/>
                  </a:lnTo>
                  <a:lnTo>
                    <a:pt x="1044562" y="914031"/>
                  </a:lnTo>
                  <a:lnTo>
                    <a:pt x="1018451" y="914031"/>
                  </a:lnTo>
                  <a:lnTo>
                    <a:pt x="1018451" y="940142"/>
                  </a:lnTo>
                  <a:lnTo>
                    <a:pt x="1044562" y="940142"/>
                  </a:lnTo>
                  <a:lnTo>
                    <a:pt x="1070686" y="940142"/>
                  </a:lnTo>
                  <a:lnTo>
                    <a:pt x="1070686" y="861796"/>
                  </a:lnTo>
                  <a:close/>
                </a:path>
                <a:path w="1071245" h="1071245">
                  <a:moveTo>
                    <a:pt x="1070686" y="0"/>
                  </a:moveTo>
                  <a:lnTo>
                    <a:pt x="1044562" y="0"/>
                  </a:lnTo>
                  <a:lnTo>
                    <a:pt x="1044562" y="26670"/>
                  </a:lnTo>
                  <a:lnTo>
                    <a:pt x="1044562" y="156210"/>
                  </a:lnTo>
                  <a:lnTo>
                    <a:pt x="913993" y="156210"/>
                  </a:lnTo>
                  <a:lnTo>
                    <a:pt x="913993" y="26670"/>
                  </a:lnTo>
                  <a:lnTo>
                    <a:pt x="1044562" y="26670"/>
                  </a:lnTo>
                  <a:lnTo>
                    <a:pt x="1044562" y="0"/>
                  </a:lnTo>
                  <a:lnTo>
                    <a:pt x="887882" y="0"/>
                  </a:lnTo>
                  <a:lnTo>
                    <a:pt x="887882" y="26670"/>
                  </a:lnTo>
                  <a:lnTo>
                    <a:pt x="887882" y="156210"/>
                  </a:lnTo>
                  <a:lnTo>
                    <a:pt x="887882" y="182880"/>
                  </a:lnTo>
                  <a:lnTo>
                    <a:pt x="1070686" y="182880"/>
                  </a:lnTo>
                  <a:lnTo>
                    <a:pt x="1070686" y="156718"/>
                  </a:lnTo>
                  <a:lnTo>
                    <a:pt x="1070686" y="156210"/>
                  </a:lnTo>
                  <a:lnTo>
                    <a:pt x="1070686" y="26670"/>
                  </a:lnTo>
                  <a:lnTo>
                    <a:pt x="1070686" y="26149"/>
                  </a:lnTo>
                  <a:lnTo>
                    <a:pt x="107068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796669" y="2710240"/>
              <a:ext cx="1018540" cy="1018540"/>
            </a:xfrm>
            <a:custGeom>
              <a:avLst/>
              <a:gdLst/>
              <a:ahLst/>
              <a:cxnLst/>
              <a:rect l="l" t="t" r="r" b="b"/>
              <a:pathLst>
                <a:path w="1018540" h="1018539">
                  <a:moveTo>
                    <a:pt x="130568" y="887882"/>
                  </a:moveTo>
                  <a:lnTo>
                    <a:pt x="52222" y="887882"/>
                  </a:lnTo>
                  <a:lnTo>
                    <a:pt x="52222" y="966228"/>
                  </a:lnTo>
                  <a:lnTo>
                    <a:pt x="130568" y="966228"/>
                  </a:lnTo>
                  <a:lnTo>
                    <a:pt x="130568" y="887882"/>
                  </a:lnTo>
                  <a:close/>
                </a:path>
                <a:path w="1018540" h="1018539">
                  <a:moveTo>
                    <a:pt x="130568" y="0"/>
                  </a:moveTo>
                  <a:lnTo>
                    <a:pt x="52222" y="0"/>
                  </a:lnTo>
                  <a:lnTo>
                    <a:pt x="52222" y="78346"/>
                  </a:lnTo>
                  <a:lnTo>
                    <a:pt x="130568" y="78346"/>
                  </a:lnTo>
                  <a:lnTo>
                    <a:pt x="130568" y="0"/>
                  </a:lnTo>
                  <a:close/>
                </a:path>
                <a:path w="1018540" h="1018539">
                  <a:moveTo>
                    <a:pt x="182803" y="835469"/>
                  </a:moveTo>
                  <a:lnTo>
                    <a:pt x="0" y="835469"/>
                  </a:lnTo>
                  <a:lnTo>
                    <a:pt x="0" y="862139"/>
                  </a:lnTo>
                  <a:lnTo>
                    <a:pt x="0" y="992949"/>
                  </a:lnTo>
                  <a:lnTo>
                    <a:pt x="0" y="1018349"/>
                  </a:lnTo>
                  <a:lnTo>
                    <a:pt x="182803" y="1018349"/>
                  </a:lnTo>
                  <a:lnTo>
                    <a:pt x="182803" y="992949"/>
                  </a:lnTo>
                  <a:lnTo>
                    <a:pt x="26111" y="992949"/>
                  </a:lnTo>
                  <a:lnTo>
                    <a:pt x="26111" y="862139"/>
                  </a:lnTo>
                  <a:lnTo>
                    <a:pt x="156679" y="862139"/>
                  </a:lnTo>
                  <a:lnTo>
                    <a:pt x="156679" y="992339"/>
                  </a:lnTo>
                  <a:lnTo>
                    <a:pt x="182803" y="992339"/>
                  </a:lnTo>
                  <a:lnTo>
                    <a:pt x="182803" y="862139"/>
                  </a:lnTo>
                  <a:lnTo>
                    <a:pt x="182803" y="861771"/>
                  </a:lnTo>
                  <a:lnTo>
                    <a:pt x="182803" y="835469"/>
                  </a:lnTo>
                  <a:close/>
                </a:path>
                <a:path w="1018540" h="1018539">
                  <a:moveTo>
                    <a:pt x="913993" y="835647"/>
                  </a:moveTo>
                  <a:lnTo>
                    <a:pt x="887882" y="835647"/>
                  </a:lnTo>
                  <a:lnTo>
                    <a:pt x="887882" y="861771"/>
                  </a:lnTo>
                  <a:lnTo>
                    <a:pt x="913993" y="861771"/>
                  </a:lnTo>
                  <a:lnTo>
                    <a:pt x="913993" y="835647"/>
                  </a:lnTo>
                  <a:close/>
                </a:path>
                <a:path w="1018540" h="1018539">
                  <a:moveTo>
                    <a:pt x="1018451" y="0"/>
                  </a:moveTo>
                  <a:lnTo>
                    <a:pt x="940104" y="0"/>
                  </a:lnTo>
                  <a:lnTo>
                    <a:pt x="940104" y="78346"/>
                  </a:lnTo>
                  <a:lnTo>
                    <a:pt x="1018451" y="78346"/>
                  </a:lnTo>
                  <a:lnTo>
                    <a:pt x="101845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2141874" y="6740736"/>
              <a:ext cx="2043430" cy="0"/>
            </a:xfrm>
            <a:custGeom>
              <a:avLst/>
              <a:gdLst/>
              <a:ahLst/>
              <a:cxnLst/>
              <a:rect l="l" t="t" r="r" b="b"/>
              <a:pathLst>
                <a:path w="2043430">
                  <a:moveTo>
                    <a:pt x="0" y="0"/>
                  </a:moveTo>
                  <a:lnTo>
                    <a:pt x="1641946" y="0"/>
                  </a:lnTo>
                </a:path>
                <a:path w="2043430">
                  <a:moveTo>
                    <a:pt x="1756509" y="0"/>
                  </a:moveTo>
                  <a:lnTo>
                    <a:pt x="2042877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895149" y="6740273"/>
              <a:ext cx="7082790" cy="1905"/>
            </a:xfrm>
            <a:custGeom>
              <a:avLst/>
              <a:gdLst/>
              <a:ahLst/>
              <a:cxnLst/>
              <a:rect l="l" t="t" r="r" b="b"/>
              <a:pathLst>
                <a:path w="7082790" h="1904">
                  <a:moveTo>
                    <a:pt x="7082563" y="0"/>
                  </a:moveTo>
                  <a:lnTo>
                    <a:pt x="6397509" y="0"/>
                  </a:lnTo>
                </a:path>
                <a:path w="7082790" h="1904">
                  <a:moveTo>
                    <a:pt x="924140" y="1224"/>
                  </a:moveTo>
                  <a:lnTo>
                    <a:pt x="0" y="1224"/>
                  </a:lnTo>
                </a:path>
                <a:path w="7082790" h="1904">
                  <a:moveTo>
                    <a:pt x="1263883" y="942"/>
                  </a:moveTo>
                  <a:lnTo>
                    <a:pt x="989963" y="942"/>
                  </a:lnTo>
                </a:path>
                <a:path w="7082790" h="1904">
                  <a:moveTo>
                    <a:pt x="3811082" y="1573"/>
                  </a:moveTo>
                  <a:lnTo>
                    <a:pt x="2608019" y="1573"/>
                  </a:lnTo>
                </a:path>
                <a:path w="7082790" h="1904">
                  <a:moveTo>
                    <a:pt x="4152675" y="942"/>
                  </a:moveTo>
                  <a:lnTo>
                    <a:pt x="3878755" y="942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1436753" y="7366729"/>
              <a:ext cx="0" cy="1812289"/>
            </a:xfrm>
            <a:custGeom>
              <a:avLst/>
              <a:gdLst/>
              <a:ahLst/>
              <a:cxnLst/>
              <a:rect l="l" t="t" r="r" b="b"/>
              <a:pathLst>
                <a:path h="1812290">
                  <a:moveTo>
                    <a:pt x="0" y="0"/>
                  </a:moveTo>
                  <a:lnTo>
                    <a:pt x="0" y="1456272"/>
                  </a:lnTo>
                </a:path>
                <a:path h="1812290">
                  <a:moveTo>
                    <a:pt x="0" y="1557878"/>
                  </a:moveTo>
                  <a:lnTo>
                    <a:pt x="0" y="1811865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1435645" y="3600237"/>
              <a:ext cx="1905" cy="6282055"/>
            </a:xfrm>
            <a:custGeom>
              <a:avLst/>
              <a:gdLst/>
              <a:ahLst/>
              <a:cxnLst/>
              <a:rect l="l" t="t" r="r" b="b"/>
              <a:pathLst>
                <a:path w="1904" h="6282055">
                  <a:moveTo>
                    <a:pt x="1569" y="6281647"/>
                  </a:moveTo>
                  <a:lnTo>
                    <a:pt x="1569" y="5674061"/>
                  </a:lnTo>
                </a:path>
                <a:path w="1904" h="6282055">
                  <a:moveTo>
                    <a:pt x="345" y="819637"/>
                  </a:moveTo>
                  <a:lnTo>
                    <a:pt x="345" y="0"/>
                  </a:lnTo>
                </a:path>
                <a:path w="1904" h="6282055">
                  <a:moveTo>
                    <a:pt x="629" y="1120960"/>
                  </a:moveTo>
                  <a:lnTo>
                    <a:pt x="629" y="878014"/>
                  </a:lnTo>
                </a:path>
                <a:path w="1904" h="6282055">
                  <a:moveTo>
                    <a:pt x="0" y="1866329"/>
                  </a:moveTo>
                  <a:lnTo>
                    <a:pt x="0" y="1237385"/>
                  </a:lnTo>
                </a:path>
                <a:path w="1904" h="6282055">
                  <a:moveTo>
                    <a:pt x="629" y="2196673"/>
                  </a:moveTo>
                  <a:lnTo>
                    <a:pt x="629" y="1953727"/>
                  </a:lnTo>
                </a:path>
                <a:path w="1904" h="6282055">
                  <a:moveTo>
                    <a:pt x="0" y="3380115"/>
                  </a:moveTo>
                  <a:lnTo>
                    <a:pt x="0" y="2313096"/>
                  </a:lnTo>
                </a:path>
                <a:path w="1904" h="6282055">
                  <a:moveTo>
                    <a:pt x="629" y="3683077"/>
                  </a:moveTo>
                  <a:lnTo>
                    <a:pt x="629" y="3440135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7821399" y="1422291"/>
            <a:ext cx="7055484" cy="789305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115570" rIns="0" bIns="0" rtlCol="0">
            <a:spAutoFit/>
          </a:bodyPr>
          <a:lstStyle/>
          <a:p>
            <a:pPr marL="890269" marR="377825" indent="-400685">
              <a:lnSpc>
                <a:spcPts val="1789"/>
              </a:lnSpc>
              <a:spcBef>
                <a:spcPts val="91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TRAMMEL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TECHNIQUE,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 ELLIPSE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6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MINOR</a:t>
            </a:r>
            <a:r>
              <a:rPr sz="16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AXIS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110mm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MAJOR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AXIS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150mm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795563" y="932709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https://technologystudent.com/despro_3/ellipse4.html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789802" y="2384326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277600" y="6538132"/>
            <a:ext cx="1436370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65455" algn="l"/>
              </a:tabLst>
            </a:pPr>
            <a:r>
              <a:rPr sz="1100" u="sng" dirty="0">
                <a:solidFill>
                  <a:srgbClr val="989899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100" u="sng" dirty="0">
                <a:solidFill>
                  <a:srgbClr val="989899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V.Ryan</a:t>
            </a:r>
            <a:r>
              <a:rPr sz="1100" u="sng" spc="-10" dirty="0">
                <a:solidFill>
                  <a:srgbClr val="989899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100" u="sng" dirty="0">
                <a:solidFill>
                  <a:srgbClr val="989899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©</a:t>
            </a:r>
            <a:r>
              <a:rPr sz="1100" spc="-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989899"/>
                </a:solidFill>
                <a:latin typeface="Arial"/>
                <a:cs typeface="Arial"/>
              </a:rPr>
              <a:t>2024</a:t>
            </a:r>
            <a:endParaRPr sz="11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002727" y="2297071"/>
            <a:ext cx="34207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spc="-35" dirty="0">
                <a:solidFill>
                  <a:srgbClr val="151616"/>
                </a:solidFill>
                <a:latin typeface="Arial"/>
                <a:cs typeface="Arial"/>
              </a:rPr>
              <a:t>ATTACH</a:t>
            </a:r>
            <a:r>
              <a:rPr sz="1400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TRAMMEL</a:t>
            </a:r>
            <a:r>
              <a:rPr sz="1400" i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i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spc="-10" dirty="0">
                <a:solidFill>
                  <a:srgbClr val="151616"/>
                </a:solidFill>
                <a:latin typeface="Arial"/>
                <a:cs typeface="Arial"/>
              </a:rPr>
              <a:t>SHEET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635034" y="2297071"/>
            <a:ext cx="34207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spc="-35" dirty="0">
                <a:solidFill>
                  <a:srgbClr val="151616"/>
                </a:solidFill>
                <a:latin typeface="Arial"/>
                <a:cs typeface="Arial"/>
              </a:rPr>
              <a:t>ATTACH</a:t>
            </a:r>
            <a:r>
              <a:rPr sz="1400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TRAMMEL</a:t>
            </a:r>
            <a:r>
              <a:rPr sz="1400" i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i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spc="-10" dirty="0">
                <a:solidFill>
                  <a:srgbClr val="151616"/>
                </a:solidFill>
                <a:latin typeface="Arial"/>
                <a:cs typeface="Arial"/>
              </a:rPr>
              <a:t>SHEET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2875" y="834997"/>
            <a:ext cx="6696075" cy="1400175"/>
          </a:xfrm>
          <a:custGeom>
            <a:avLst/>
            <a:gdLst/>
            <a:ahLst/>
            <a:cxnLst/>
            <a:rect l="l" t="t" r="r" b="b"/>
            <a:pathLst>
              <a:path w="6696075" h="1400175">
                <a:moveTo>
                  <a:pt x="6696078" y="0"/>
                </a:moveTo>
                <a:lnTo>
                  <a:pt x="0" y="0"/>
                </a:lnTo>
                <a:lnTo>
                  <a:pt x="0" y="1400177"/>
                </a:lnTo>
                <a:lnTo>
                  <a:pt x="6696078" y="1400177"/>
                </a:lnTo>
                <a:lnTo>
                  <a:pt x="6696078" y="0"/>
                </a:lnTo>
                <a:close/>
              </a:path>
            </a:pathLst>
          </a:custGeom>
          <a:solidFill>
            <a:srgbClr val="D9D9D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>
            <a:grpSpLocks noGrp="1" noUngrp="1" noRot="1" noMove="1" noResize="1"/>
          </p:cNvGrpSpPr>
          <p:nvPr/>
        </p:nvGrpSpPr>
        <p:grpSpPr>
          <a:xfrm>
            <a:off x="368719" y="2598332"/>
            <a:ext cx="6793865" cy="4740910"/>
            <a:chOff x="368719" y="2598332"/>
            <a:chExt cx="6793865" cy="4740910"/>
          </a:xfrm>
        </p:grpSpPr>
        <p:pic>
          <p:nvPicPr>
            <p:cNvPr id="4" name="object 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4734" y="2598332"/>
              <a:ext cx="6487199" cy="4687199"/>
            </a:xfrm>
            <a:prstGeom prst="rect">
              <a:avLst/>
            </a:prstGeom>
          </p:spPr>
        </p:pic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63002" y="3851546"/>
              <a:ext cx="1915795" cy="2124710"/>
            </a:xfrm>
            <a:custGeom>
              <a:avLst/>
              <a:gdLst/>
              <a:ahLst/>
              <a:cxnLst/>
              <a:rect l="l" t="t" r="r" b="b"/>
              <a:pathLst>
                <a:path w="1915795" h="2124710">
                  <a:moveTo>
                    <a:pt x="0" y="2124478"/>
                  </a:moveTo>
                  <a:lnTo>
                    <a:pt x="0" y="0"/>
                  </a:lnTo>
                  <a:lnTo>
                    <a:pt x="430236" y="0"/>
                  </a:lnTo>
                  <a:lnTo>
                    <a:pt x="430236" y="941080"/>
                  </a:lnTo>
                  <a:lnTo>
                    <a:pt x="1297138" y="0"/>
                  </a:lnTo>
                  <a:lnTo>
                    <a:pt x="1873754" y="0"/>
                  </a:lnTo>
                  <a:lnTo>
                    <a:pt x="1072127" y="827341"/>
                  </a:lnTo>
                  <a:lnTo>
                    <a:pt x="1915294" y="2124478"/>
                  </a:lnTo>
                  <a:lnTo>
                    <a:pt x="1360436" y="2124478"/>
                  </a:lnTo>
                  <a:lnTo>
                    <a:pt x="775909" y="1127023"/>
                  </a:lnTo>
                  <a:lnTo>
                    <a:pt x="430236" y="1482091"/>
                  </a:lnTo>
                  <a:lnTo>
                    <a:pt x="430236" y="2124478"/>
                  </a:lnTo>
                  <a:lnTo>
                    <a:pt x="0" y="2124478"/>
                  </a:lnTo>
                  <a:close/>
                </a:path>
              </a:pathLst>
            </a:custGeom>
            <a:ln w="38098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02322" y="4937335"/>
              <a:ext cx="1844675" cy="0"/>
            </a:xfrm>
            <a:custGeom>
              <a:avLst/>
              <a:gdLst/>
              <a:ahLst/>
              <a:cxnLst/>
              <a:rect l="l" t="t" r="r" b="b"/>
              <a:pathLst>
                <a:path w="1844675">
                  <a:moveTo>
                    <a:pt x="0" y="0"/>
                  </a:moveTo>
                  <a:lnTo>
                    <a:pt x="1482346" y="0"/>
                  </a:lnTo>
                </a:path>
                <a:path w="1844675">
                  <a:moveTo>
                    <a:pt x="1585771" y="0"/>
                  </a:moveTo>
                  <a:lnTo>
                    <a:pt x="1844309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8719" y="4936870"/>
              <a:ext cx="6793865" cy="1905"/>
            </a:xfrm>
            <a:custGeom>
              <a:avLst/>
              <a:gdLst/>
              <a:ahLst/>
              <a:cxnLst/>
              <a:rect l="l" t="t" r="r" b="b"/>
              <a:pathLst>
                <a:path w="6793865" h="1904">
                  <a:moveTo>
                    <a:pt x="6793793" y="0"/>
                  </a:moveTo>
                  <a:lnTo>
                    <a:pt x="6175328" y="0"/>
                  </a:lnTo>
                </a:path>
                <a:path w="6793865" h="1904">
                  <a:moveTo>
                    <a:pt x="1115395" y="1224"/>
                  </a:moveTo>
                  <a:lnTo>
                    <a:pt x="0" y="1224"/>
                  </a:lnTo>
                </a:path>
                <a:path w="6793865" h="1904">
                  <a:moveTo>
                    <a:pt x="1436072" y="943"/>
                  </a:moveTo>
                  <a:lnTo>
                    <a:pt x="1177523" y="943"/>
                  </a:lnTo>
                </a:path>
                <a:path w="6793865" h="1904">
                  <a:moveTo>
                    <a:pt x="2229307" y="1573"/>
                  </a:moveTo>
                  <a:lnTo>
                    <a:pt x="1559970" y="1573"/>
                  </a:lnTo>
                </a:path>
                <a:path w="6793865" h="1904">
                  <a:moveTo>
                    <a:pt x="2580864" y="943"/>
                  </a:moveTo>
                  <a:lnTo>
                    <a:pt x="2322316" y="943"/>
                  </a:lnTo>
                </a:path>
                <a:path w="6793865" h="1904">
                  <a:moveTo>
                    <a:pt x="3840307" y="1573"/>
                  </a:moveTo>
                  <a:lnTo>
                    <a:pt x="2704765" y="1573"/>
                  </a:lnTo>
                </a:path>
                <a:path w="6793865" h="1904">
                  <a:moveTo>
                    <a:pt x="4148693" y="943"/>
                  </a:moveTo>
                  <a:lnTo>
                    <a:pt x="3901399" y="943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28846" y="5730414"/>
              <a:ext cx="0" cy="1608455"/>
            </a:xfrm>
            <a:custGeom>
              <a:avLst/>
              <a:gdLst/>
              <a:ahLst/>
              <a:cxnLst/>
              <a:rect l="l" t="t" r="r" b="b"/>
              <a:pathLst>
                <a:path h="1608454">
                  <a:moveTo>
                    <a:pt x="0" y="0"/>
                  </a:moveTo>
                  <a:lnTo>
                    <a:pt x="0" y="1292616"/>
                  </a:lnTo>
                </a:path>
                <a:path h="1608454">
                  <a:moveTo>
                    <a:pt x="0" y="1382807"/>
                  </a:moveTo>
                  <a:lnTo>
                    <a:pt x="0" y="160825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729311" y="7423614"/>
            <a:ext cx="0" cy="539750"/>
          </a:xfrm>
          <a:custGeom>
            <a:avLst/>
            <a:gdLst/>
            <a:ahLst/>
            <a:cxnLst/>
            <a:rect l="l" t="t" r="r" b="b"/>
            <a:pathLst>
              <a:path h="539750">
                <a:moveTo>
                  <a:pt x="0" y="539304"/>
                </a:moveTo>
                <a:lnTo>
                  <a:pt x="0" y="0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728087" y="2184418"/>
            <a:ext cx="0" cy="930910"/>
          </a:xfrm>
          <a:custGeom>
            <a:avLst/>
            <a:gdLst/>
            <a:ahLst/>
            <a:cxnLst/>
            <a:rect l="l" t="t" r="r" b="b"/>
            <a:pathLst>
              <a:path h="930910">
                <a:moveTo>
                  <a:pt x="0" y="930305"/>
                </a:moveTo>
                <a:lnTo>
                  <a:pt x="0" y="0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728368" y="3166542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215643"/>
                </a:moveTo>
                <a:lnTo>
                  <a:pt x="0" y="0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727738" y="3485527"/>
            <a:ext cx="0" cy="558800"/>
          </a:xfrm>
          <a:custGeom>
            <a:avLst/>
            <a:gdLst/>
            <a:ahLst/>
            <a:cxnLst/>
            <a:rect l="l" t="t" r="r" b="b"/>
            <a:pathLst>
              <a:path h="558800">
                <a:moveTo>
                  <a:pt x="0" y="558262"/>
                </a:moveTo>
                <a:lnTo>
                  <a:pt x="0" y="0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728368" y="4121366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215643"/>
                </a:moveTo>
                <a:lnTo>
                  <a:pt x="0" y="0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727738" y="4440351"/>
            <a:ext cx="0" cy="947419"/>
          </a:xfrm>
          <a:custGeom>
            <a:avLst/>
            <a:gdLst/>
            <a:ahLst/>
            <a:cxnLst/>
            <a:rect l="l" t="t" r="r" b="b"/>
            <a:pathLst>
              <a:path h="947420">
                <a:moveTo>
                  <a:pt x="0" y="947106"/>
                </a:moveTo>
                <a:lnTo>
                  <a:pt x="0" y="0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728368" y="5440730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215647"/>
                </a:moveTo>
                <a:lnTo>
                  <a:pt x="0" y="0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984079" y="4937335"/>
            <a:ext cx="1553845" cy="0"/>
          </a:xfrm>
          <a:custGeom>
            <a:avLst/>
            <a:gdLst/>
            <a:ahLst/>
            <a:cxnLst/>
            <a:rect l="l" t="t" r="r" b="b"/>
            <a:pathLst>
              <a:path w="1553844">
                <a:moveTo>
                  <a:pt x="0" y="0"/>
                </a:moveTo>
                <a:lnTo>
                  <a:pt x="1553641" y="0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646120" y="4937335"/>
            <a:ext cx="271145" cy="0"/>
          </a:xfrm>
          <a:custGeom>
            <a:avLst/>
            <a:gdLst/>
            <a:ahLst/>
            <a:cxnLst/>
            <a:rect l="l" t="t" r="r" b="b"/>
            <a:pathLst>
              <a:path w="271144">
                <a:moveTo>
                  <a:pt x="0" y="0"/>
                </a:moveTo>
                <a:lnTo>
                  <a:pt x="270971" y="0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019195" y="4936870"/>
            <a:ext cx="648335" cy="0"/>
          </a:xfrm>
          <a:custGeom>
            <a:avLst/>
            <a:gdLst/>
            <a:ahLst/>
            <a:cxnLst/>
            <a:rect l="l" t="t" r="r" b="b"/>
            <a:pathLst>
              <a:path w="648334">
                <a:moveTo>
                  <a:pt x="648207" y="0"/>
                </a:moveTo>
                <a:lnTo>
                  <a:pt x="0" y="0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722021" y="4938095"/>
            <a:ext cx="1118235" cy="0"/>
          </a:xfrm>
          <a:custGeom>
            <a:avLst/>
            <a:gdLst/>
            <a:ahLst/>
            <a:cxnLst/>
            <a:rect l="l" t="t" r="r" b="b"/>
            <a:pathLst>
              <a:path w="1118234">
                <a:moveTo>
                  <a:pt x="1118167" y="0"/>
                </a:moveTo>
                <a:lnTo>
                  <a:pt x="0" y="0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902469" y="4937814"/>
            <a:ext cx="259715" cy="0"/>
          </a:xfrm>
          <a:custGeom>
            <a:avLst/>
            <a:gdLst/>
            <a:ahLst/>
            <a:cxnLst/>
            <a:rect l="l" t="t" r="r" b="b"/>
            <a:pathLst>
              <a:path w="259715">
                <a:moveTo>
                  <a:pt x="259193" y="0"/>
                </a:moveTo>
                <a:lnTo>
                  <a:pt x="0" y="0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285868" y="4938444"/>
            <a:ext cx="671195" cy="0"/>
          </a:xfrm>
          <a:custGeom>
            <a:avLst/>
            <a:gdLst/>
            <a:ahLst/>
            <a:cxnLst/>
            <a:rect l="l" t="t" r="r" b="b"/>
            <a:pathLst>
              <a:path w="671195">
                <a:moveTo>
                  <a:pt x="670996" y="0"/>
                </a:moveTo>
                <a:lnTo>
                  <a:pt x="0" y="0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050109" y="4937814"/>
            <a:ext cx="259715" cy="0"/>
          </a:xfrm>
          <a:custGeom>
            <a:avLst/>
            <a:gdLst/>
            <a:ahLst/>
            <a:cxnLst/>
            <a:rect l="l" t="t" r="r" b="b"/>
            <a:pathLst>
              <a:path w="259715">
                <a:moveTo>
                  <a:pt x="259189" y="0"/>
                </a:moveTo>
                <a:lnTo>
                  <a:pt x="0" y="0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433505" y="4938444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1138363" y="0"/>
                </a:moveTo>
                <a:lnTo>
                  <a:pt x="0" y="0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635899" y="4937814"/>
            <a:ext cx="259715" cy="0"/>
          </a:xfrm>
          <a:custGeom>
            <a:avLst/>
            <a:gdLst/>
            <a:ahLst/>
            <a:cxnLst/>
            <a:rect l="l" t="t" r="r" b="b"/>
            <a:pathLst>
              <a:path w="259715">
                <a:moveTo>
                  <a:pt x="259189" y="0"/>
                </a:moveTo>
                <a:lnTo>
                  <a:pt x="0" y="0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149249" y="5730414"/>
            <a:ext cx="0" cy="1292860"/>
          </a:xfrm>
          <a:custGeom>
            <a:avLst/>
            <a:gdLst/>
            <a:ahLst/>
            <a:cxnLst/>
            <a:rect l="l" t="t" r="r" b="b"/>
            <a:pathLst>
              <a:path h="1292859">
                <a:moveTo>
                  <a:pt x="0" y="0"/>
                </a:moveTo>
                <a:lnTo>
                  <a:pt x="0" y="1292616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149249" y="7113222"/>
            <a:ext cx="0" cy="226060"/>
          </a:xfrm>
          <a:custGeom>
            <a:avLst/>
            <a:gdLst/>
            <a:ahLst/>
            <a:cxnLst/>
            <a:rect l="l" t="t" r="r" b="b"/>
            <a:pathLst>
              <a:path h="226059">
                <a:moveTo>
                  <a:pt x="0" y="0"/>
                </a:moveTo>
                <a:lnTo>
                  <a:pt x="0" y="225442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149714" y="7423614"/>
            <a:ext cx="0" cy="539750"/>
          </a:xfrm>
          <a:custGeom>
            <a:avLst/>
            <a:gdLst/>
            <a:ahLst/>
            <a:cxnLst/>
            <a:rect l="l" t="t" r="r" b="b"/>
            <a:pathLst>
              <a:path h="539750">
                <a:moveTo>
                  <a:pt x="0" y="539304"/>
                </a:moveTo>
                <a:lnTo>
                  <a:pt x="0" y="0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148490" y="2184418"/>
            <a:ext cx="0" cy="930910"/>
          </a:xfrm>
          <a:custGeom>
            <a:avLst/>
            <a:gdLst/>
            <a:ahLst/>
            <a:cxnLst/>
            <a:rect l="l" t="t" r="r" b="b"/>
            <a:pathLst>
              <a:path h="930910">
                <a:moveTo>
                  <a:pt x="0" y="930305"/>
                </a:moveTo>
                <a:lnTo>
                  <a:pt x="0" y="0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148771" y="3166542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215643"/>
                </a:moveTo>
                <a:lnTo>
                  <a:pt x="0" y="0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148141" y="3485527"/>
            <a:ext cx="0" cy="558800"/>
          </a:xfrm>
          <a:custGeom>
            <a:avLst/>
            <a:gdLst/>
            <a:ahLst/>
            <a:cxnLst/>
            <a:rect l="l" t="t" r="r" b="b"/>
            <a:pathLst>
              <a:path h="558800">
                <a:moveTo>
                  <a:pt x="0" y="558262"/>
                </a:moveTo>
                <a:lnTo>
                  <a:pt x="0" y="0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148771" y="4121366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215643"/>
                </a:moveTo>
                <a:lnTo>
                  <a:pt x="0" y="0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148141" y="4440351"/>
            <a:ext cx="0" cy="947419"/>
          </a:xfrm>
          <a:custGeom>
            <a:avLst/>
            <a:gdLst/>
            <a:ahLst/>
            <a:cxnLst/>
            <a:rect l="l" t="t" r="r" b="b"/>
            <a:pathLst>
              <a:path h="947420">
                <a:moveTo>
                  <a:pt x="0" y="947106"/>
                </a:moveTo>
                <a:lnTo>
                  <a:pt x="0" y="0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>
            <a:grpSpLocks noGrp="1" noUngrp="1" noRot="1" noMove="1" noResize="1"/>
          </p:cNvGrpSpPr>
          <p:nvPr/>
        </p:nvGrpSpPr>
        <p:grpSpPr>
          <a:xfrm>
            <a:off x="91683" y="89146"/>
            <a:ext cx="14912975" cy="10527030"/>
            <a:chOff x="91683" y="89146"/>
            <a:chExt cx="14912975" cy="10527030"/>
          </a:xfrm>
        </p:grpSpPr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48770" y="5440730"/>
              <a:ext cx="0" cy="215900"/>
            </a:xfrm>
            <a:custGeom>
              <a:avLst/>
              <a:gdLst/>
              <a:ahLst/>
              <a:cxnLst/>
              <a:rect l="l" t="t" r="r" b="b"/>
              <a:pathLst>
                <a:path h="215900">
                  <a:moveTo>
                    <a:pt x="0" y="215647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10519410"/>
            </a:xfrm>
            <a:custGeom>
              <a:avLst/>
              <a:gdLst/>
              <a:ahLst/>
              <a:cxnLst/>
              <a:rect l="l" t="t" r="r" b="b"/>
              <a:pathLst>
                <a:path w="14905355" h="10519410">
                  <a:moveTo>
                    <a:pt x="0" y="0"/>
                  </a:moveTo>
                  <a:lnTo>
                    <a:pt x="14904769" y="0"/>
                  </a:lnTo>
                  <a:lnTo>
                    <a:pt x="14904769" y="10518922"/>
                  </a:lnTo>
                  <a:lnTo>
                    <a:pt x="0" y="10518922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4627236" y="108465"/>
            <a:ext cx="6381115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>
                <a:solidFill>
                  <a:srgbClr val="151616"/>
                </a:solidFill>
              </a:rPr>
              <a:t>ELLIPSE</a:t>
            </a:r>
            <a:r>
              <a:rPr spc="100" dirty="0">
                <a:solidFill>
                  <a:srgbClr val="151616"/>
                </a:solidFill>
              </a:rPr>
              <a:t> </a:t>
            </a:r>
            <a:r>
              <a:rPr dirty="0">
                <a:solidFill>
                  <a:srgbClr val="151616"/>
                </a:solidFill>
              </a:rPr>
              <a:t>-</a:t>
            </a:r>
            <a:r>
              <a:rPr spc="110" dirty="0">
                <a:solidFill>
                  <a:srgbClr val="151616"/>
                </a:solidFill>
              </a:rPr>
              <a:t> </a:t>
            </a:r>
            <a:r>
              <a:rPr dirty="0">
                <a:solidFill>
                  <a:srgbClr val="151616"/>
                </a:solidFill>
                <a:hlinkClick r:id="rId4"/>
              </a:rPr>
              <a:t>TRAMMEL</a:t>
            </a:r>
            <a:r>
              <a:rPr spc="40" dirty="0">
                <a:solidFill>
                  <a:srgbClr val="151616"/>
                </a:solidFill>
              </a:rPr>
              <a:t> </a:t>
            </a:r>
            <a:r>
              <a:rPr spc="-10" dirty="0">
                <a:solidFill>
                  <a:srgbClr val="151616"/>
                </a:solidFill>
              </a:rPr>
              <a:t>TECHNIQUE</a:t>
            </a:r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41" name="object 41"/>
          <p:cNvGrpSpPr>
            <a:grpSpLocks noGrp="1" noUngrp="1" noRot="1" noMove="1" noResize="1"/>
          </p:cNvGrpSpPr>
          <p:nvPr/>
        </p:nvGrpSpPr>
        <p:grpSpPr>
          <a:xfrm>
            <a:off x="355525" y="787388"/>
            <a:ext cx="14493875" cy="9810750"/>
            <a:chOff x="355525" y="787388"/>
            <a:chExt cx="14493875" cy="9810750"/>
          </a:xfrm>
        </p:grpSpPr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48213" y="787388"/>
              <a:ext cx="0" cy="9810750"/>
            </a:xfrm>
            <a:custGeom>
              <a:avLst/>
              <a:gdLst/>
              <a:ahLst/>
              <a:cxnLst/>
              <a:rect l="l" t="t" r="r" b="b"/>
              <a:pathLst>
                <a:path h="9810750">
                  <a:moveTo>
                    <a:pt x="0" y="0"/>
                  </a:moveTo>
                  <a:lnTo>
                    <a:pt x="0" y="9810756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1454" y="8264524"/>
              <a:ext cx="2769403" cy="1678244"/>
            </a:xfrm>
            <a:prstGeom prst="rect">
              <a:avLst/>
            </a:prstGeom>
          </p:spPr>
        </p:pic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9125" y="8265545"/>
              <a:ext cx="2767330" cy="1679575"/>
            </a:xfrm>
            <a:custGeom>
              <a:avLst/>
              <a:gdLst/>
              <a:ahLst/>
              <a:cxnLst/>
              <a:rect l="l" t="t" r="r" b="b"/>
              <a:pathLst>
                <a:path w="2767330" h="1679575">
                  <a:moveTo>
                    <a:pt x="1383591" y="0"/>
                  </a:moveTo>
                  <a:lnTo>
                    <a:pt x="1443608" y="775"/>
                  </a:lnTo>
                  <a:lnTo>
                    <a:pt x="1502972" y="3082"/>
                  </a:lnTo>
                  <a:lnTo>
                    <a:pt x="1561632" y="6887"/>
                  </a:lnTo>
                  <a:lnTo>
                    <a:pt x="1619534" y="12160"/>
                  </a:lnTo>
                  <a:lnTo>
                    <a:pt x="1676627" y="18870"/>
                  </a:lnTo>
                  <a:lnTo>
                    <a:pt x="1732860" y="26983"/>
                  </a:lnTo>
                  <a:lnTo>
                    <a:pt x="1788180" y="36470"/>
                  </a:lnTo>
                  <a:lnTo>
                    <a:pt x="1842536" y="47299"/>
                  </a:lnTo>
                  <a:lnTo>
                    <a:pt x="1895875" y="59437"/>
                  </a:lnTo>
                  <a:lnTo>
                    <a:pt x="1948145" y="72854"/>
                  </a:lnTo>
                  <a:lnTo>
                    <a:pt x="1999296" y="87518"/>
                  </a:lnTo>
                  <a:lnTo>
                    <a:pt x="2049274" y="103398"/>
                  </a:lnTo>
                  <a:lnTo>
                    <a:pt x="2098028" y="120461"/>
                  </a:lnTo>
                  <a:lnTo>
                    <a:pt x="2145506" y="138678"/>
                  </a:lnTo>
                  <a:lnTo>
                    <a:pt x="2191656" y="158015"/>
                  </a:lnTo>
                  <a:lnTo>
                    <a:pt x="2236426" y="178442"/>
                  </a:lnTo>
                  <a:lnTo>
                    <a:pt x="2279764" y="199926"/>
                  </a:lnTo>
                  <a:lnTo>
                    <a:pt x="2321619" y="222438"/>
                  </a:lnTo>
                  <a:lnTo>
                    <a:pt x="2361938" y="245944"/>
                  </a:lnTo>
                  <a:lnTo>
                    <a:pt x="2400669" y="270414"/>
                  </a:lnTo>
                  <a:lnTo>
                    <a:pt x="2437761" y="295815"/>
                  </a:lnTo>
                  <a:lnTo>
                    <a:pt x="2473161" y="322118"/>
                  </a:lnTo>
                  <a:lnTo>
                    <a:pt x="2506819" y="349289"/>
                  </a:lnTo>
                  <a:lnTo>
                    <a:pt x="2538681" y="377298"/>
                  </a:lnTo>
                  <a:lnTo>
                    <a:pt x="2568696" y="406112"/>
                  </a:lnTo>
                  <a:lnTo>
                    <a:pt x="2596812" y="435701"/>
                  </a:lnTo>
                  <a:lnTo>
                    <a:pt x="2622977" y="466033"/>
                  </a:lnTo>
                  <a:lnTo>
                    <a:pt x="2647139" y="497077"/>
                  </a:lnTo>
                  <a:lnTo>
                    <a:pt x="2669246" y="528801"/>
                  </a:lnTo>
                  <a:lnTo>
                    <a:pt x="2707089" y="594161"/>
                  </a:lnTo>
                  <a:lnTo>
                    <a:pt x="2736090" y="661864"/>
                  </a:lnTo>
                  <a:lnTo>
                    <a:pt x="2755833" y="731656"/>
                  </a:lnTo>
                  <a:lnTo>
                    <a:pt x="2765904" y="803286"/>
                  </a:lnTo>
                  <a:lnTo>
                    <a:pt x="2767182" y="839711"/>
                  </a:lnTo>
                  <a:lnTo>
                    <a:pt x="2765904" y="876136"/>
                  </a:lnTo>
                  <a:lnTo>
                    <a:pt x="2755833" y="947765"/>
                  </a:lnTo>
                  <a:lnTo>
                    <a:pt x="2736090" y="1017557"/>
                  </a:lnTo>
                  <a:lnTo>
                    <a:pt x="2707089" y="1085260"/>
                  </a:lnTo>
                  <a:lnTo>
                    <a:pt x="2669246" y="1150621"/>
                  </a:lnTo>
                  <a:lnTo>
                    <a:pt x="2647139" y="1182344"/>
                  </a:lnTo>
                  <a:lnTo>
                    <a:pt x="2622977" y="1213388"/>
                  </a:lnTo>
                  <a:lnTo>
                    <a:pt x="2596812" y="1243720"/>
                  </a:lnTo>
                  <a:lnTo>
                    <a:pt x="2568696" y="1273309"/>
                  </a:lnTo>
                  <a:lnTo>
                    <a:pt x="2538681" y="1302123"/>
                  </a:lnTo>
                  <a:lnTo>
                    <a:pt x="2506819" y="1330132"/>
                  </a:lnTo>
                  <a:lnTo>
                    <a:pt x="2473161" y="1357303"/>
                  </a:lnTo>
                  <a:lnTo>
                    <a:pt x="2437761" y="1383606"/>
                  </a:lnTo>
                  <a:lnTo>
                    <a:pt x="2400669" y="1409007"/>
                  </a:lnTo>
                  <a:lnTo>
                    <a:pt x="2361938" y="1433477"/>
                  </a:lnTo>
                  <a:lnTo>
                    <a:pt x="2321619" y="1456984"/>
                  </a:lnTo>
                  <a:lnTo>
                    <a:pt x="2279764" y="1479495"/>
                  </a:lnTo>
                  <a:lnTo>
                    <a:pt x="2236426" y="1500980"/>
                  </a:lnTo>
                  <a:lnTo>
                    <a:pt x="2191656" y="1521406"/>
                  </a:lnTo>
                  <a:lnTo>
                    <a:pt x="2145506" y="1540744"/>
                  </a:lnTo>
                  <a:lnTo>
                    <a:pt x="2098028" y="1558960"/>
                  </a:lnTo>
                  <a:lnTo>
                    <a:pt x="2049274" y="1576024"/>
                  </a:lnTo>
                  <a:lnTo>
                    <a:pt x="1999296" y="1591903"/>
                  </a:lnTo>
                  <a:lnTo>
                    <a:pt x="1948145" y="1606567"/>
                  </a:lnTo>
                  <a:lnTo>
                    <a:pt x="1895875" y="1619984"/>
                  </a:lnTo>
                  <a:lnTo>
                    <a:pt x="1842536" y="1632123"/>
                  </a:lnTo>
                  <a:lnTo>
                    <a:pt x="1788180" y="1642951"/>
                  </a:lnTo>
                  <a:lnTo>
                    <a:pt x="1732860" y="1652438"/>
                  </a:lnTo>
                  <a:lnTo>
                    <a:pt x="1676627" y="1660552"/>
                  </a:lnTo>
                  <a:lnTo>
                    <a:pt x="1619534" y="1667261"/>
                  </a:lnTo>
                  <a:lnTo>
                    <a:pt x="1561632" y="1672534"/>
                  </a:lnTo>
                  <a:lnTo>
                    <a:pt x="1502972" y="1676340"/>
                  </a:lnTo>
                  <a:lnTo>
                    <a:pt x="1443608" y="1678646"/>
                  </a:lnTo>
                  <a:lnTo>
                    <a:pt x="1383591" y="1679422"/>
                  </a:lnTo>
                  <a:lnTo>
                    <a:pt x="1323574" y="1678646"/>
                  </a:lnTo>
                  <a:lnTo>
                    <a:pt x="1264209" y="1676340"/>
                  </a:lnTo>
                  <a:lnTo>
                    <a:pt x="1205550" y="1672534"/>
                  </a:lnTo>
                  <a:lnTo>
                    <a:pt x="1147648" y="1667261"/>
                  </a:lnTo>
                  <a:lnTo>
                    <a:pt x="1090554" y="1660552"/>
                  </a:lnTo>
                  <a:lnTo>
                    <a:pt x="1034322" y="1652438"/>
                  </a:lnTo>
                  <a:lnTo>
                    <a:pt x="979001" y="1642951"/>
                  </a:lnTo>
                  <a:lnTo>
                    <a:pt x="924646" y="1632123"/>
                  </a:lnTo>
                  <a:lnTo>
                    <a:pt x="871307" y="1619984"/>
                  </a:lnTo>
                  <a:lnTo>
                    <a:pt x="819036" y="1606567"/>
                  </a:lnTo>
                  <a:lnTo>
                    <a:pt x="767886" y="1591903"/>
                  </a:lnTo>
                  <a:lnTo>
                    <a:pt x="717908" y="1576024"/>
                  </a:lnTo>
                  <a:lnTo>
                    <a:pt x="669154" y="1558960"/>
                  </a:lnTo>
                  <a:lnTo>
                    <a:pt x="621676" y="1540744"/>
                  </a:lnTo>
                  <a:lnTo>
                    <a:pt x="575526" y="1521406"/>
                  </a:lnTo>
                  <a:lnTo>
                    <a:pt x="530756" y="1500980"/>
                  </a:lnTo>
                  <a:lnTo>
                    <a:pt x="487418" y="1479495"/>
                  </a:lnTo>
                  <a:lnTo>
                    <a:pt x="445563" y="1456984"/>
                  </a:lnTo>
                  <a:lnTo>
                    <a:pt x="405244" y="1433477"/>
                  </a:lnTo>
                  <a:lnTo>
                    <a:pt x="366513" y="1409007"/>
                  </a:lnTo>
                  <a:lnTo>
                    <a:pt x="329421" y="1383606"/>
                  </a:lnTo>
                  <a:lnTo>
                    <a:pt x="294020" y="1357303"/>
                  </a:lnTo>
                  <a:lnTo>
                    <a:pt x="260363" y="1330132"/>
                  </a:lnTo>
                  <a:lnTo>
                    <a:pt x="228501" y="1302123"/>
                  </a:lnTo>
                  <a:lnTo>
                    <a:pt x="198486" y="1273309"/>
                  </a:lnTo>
                  <a:lnTo>
                    <a:pt x="170370" y="1243720"/>
                  </a:lnTo>
                  <a:lnTo>
                    <a:pt x="144205" y="1213388"/>
                  </a:lnTo>
                  <a:lnTo>
                    <a:pt x="120043" y="1182344"/>
                  </a:lnTo>
                  <a:lnTo>
                    <a:pt x="97935" y="1150621"/>
                  </a:lnTo>
                  <a:lnTo>
                    <a:pt x="60093" y="1085260"/>
                  </a:lnTo>
                  <a:lnTo>
                    <a:pt x="31092" y="1017557"/>
                  </a:lnTo>
                  <a:lnTo>
                    <a:pt x="11348" y="947765"/>
                  </a:lnTo>
                  <a:lnTo>
                    <a:pt x="1278" y="876136"/>
                  </a:lnTo>
                  <a:lnTo>
                    <a:pt x="0" y="839711"/>
                  </a:lnTo>
                  <a:lnTo>
                    <a:pt x="1278" y="803286"/>
                  </a:lnTo>
                  <a:lnTo>
                    <a:pt x="11348" y="731656"/>
                  </a:lnTo>
                  <a:lnTo>
                    <a:pt x="31092" y="661864"/>
                  </a:lnTo>
                  <a:lnTo>
                    <a:pt x="60093" y="594161"/>
                  </a:lnTo>
                  <a:lnTo>
                    <a:pt x="97935" y="528801"/>
                  </a:lnTo>
                  <a:lnTo>
                    <a:pt x="120043" y="497077"/>
                  </a:lnTo>
                  <a:lnTo>
                    <a:pt x="144205" y="466033"/>
                  </a:lnTo>
                  <a:lnTo>
                    <a:pt x="170370" y="435701"/>
                  </a:lnTo>
                  <a:lnTo>
                    <a:pt x="198486" y="406112"/>
                  </a:lnTo>
                  <a:lnTo>
                    <a:pt x="228501" y="377298"/>
                  </a:lnTo>
                  <a:lnTo>
                    <a:pt x="260363" y="349289"/>
                  </a:lnTo>
                  <a:lnTo>
                    <a:pt x="294020" y="322118"/>
                  </a:lnTo>
                  <a:lnTo>
                    <a:pt x="329421" y="295815"/>
                  </a:lnTo>
                  <a:lnTo>
                    <a:pt x="366513" y="270414"/>
                  </a:lnTo>
                  <a:lnTo>
                    <a:pt x="405244" y="245944"/>
                  </a:lnTo>
                  <a:lnTo>
                    <a:pt x="445563" y="222438"/>
                  </a:lnTo>
                  <a:lnTo>
                    <a:pt x="487418" y="199926"/>
                  </a:lnTo>
                  <a:lnTo>
                    <a:pt x="530756" y="178442"/>
                  </a:lnTo>
                  <a:lnTo>
                    <a:pt x="575526" y="158015"/>
                  </a:lnTo>
                  <a:lnTo>
                    <a:pt x="621676" y="138678"/>
                  </a:lnTo>
                  <a:lnTo>
                    <a:pt x="669154" y="120461"/>
                  </a:lnTo>
                  <a:lnTo>
                    <a:pt x="717908" y="103398"/>
                  </a:lnTo>
                  <a:lnTo>
                    <a:pt x="767886" y="87518"/>
                  </a:lnTo>
                  <a:lnTo>
                    <a:pt x="819036" y="72854"/>
                  </a:lnTo>
                  <a:lnTo>
                    <a:pt x="871307" y="59437"/>
                  </a:lnTo>
                  <a:lnTo>
                    <a:pt x="924646" y="47299"/>
                  </a:lnTo>
                  <a:lnTo>
                    <a:pt x="979001" y="36470"/>
                  </a:lnTo>
                  <a:lnTo>
                    <a:pt x="1034322" y="26983"/>
                  </a:lnTo>
                  <a:lnTo>
                    <a:pt x="1090554" y="18870"/>
                  </a:lnTo>
                  <a:lnTo>
                    <a:pt x="1147648" y="12160"/>
                  </a:lnTo>
                  <a:lnTo>
                    <a:pt x="1205550" y="6887"/>
                  </a:lnTo>
                  <a:lnTo>
                    <a:pt x="1264209" y="3082"/>
                  </a:lnTo>
                  <a:lnTo>
                    <a:pt x="1323574" y="775"/>
                  </a:lnTo>
                  <a:lnTo>
                    <a:pt x="1383591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344997" y="8226227"/>
              <a:ext cx="2734278" cy="1903477"/>
            </a:xfrm>
            <a:prstGeom prst="rect">
              <a:avLst/>
            </a:prstGeom>
          </p:spPr>
        </p:pic>
        <p:pic>
          <p:nvPicPr>
            <p:cNvPr id="46" name="object 4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02700" y="8278804"/>
              <a:ext cx="2495570" cy="1663711"/>
            </a:xfrm>
            <a:prstGeom prst="rect">
              <a:avLst/>
            </a:prstGeom>
          </p:spPr>
        </p:pic>
        <p:pic>
          <p:nvPicPr>
            <p:cNvPr id="47" name="object 4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112582" y="8274042"/>
              <a:ext cx="2494516" cy="1663009"/>
            </a:xfrm>
            <a:prstGeom prst="rect">
              <a:avLst/>
            </a:prstGeom>
          </p:spPr>
        </p:pic>
        <p:pic>
          <p:nvPicPr>
            <p:cNvPr id="48" name="object 4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1963728" y="8246743"/>
              <a:ext cx="2552975" cy="1730829"/>
            </a:xfrm>
            <a:prstGeom prst="rect">
              <a:avLst/>
            </a:prstGeom>
          </p:spPr>
        </p:pic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78382" y="1139707"/>
              <a:ext cx="1044575" cy="365760"/>
            </a:xfrm>
            <a:custGeom>
              <a:avLst/>
              <a:gdLst/>
              <a:ahLst/>
              <a:cxnLst/>
              <a:rect l="l" t="t" r="r" b="b"/>
              <a:pathLst>
                <a:path w="1044575" h="365759">
                  <a:moveTo>
                    <a:pt x="26123" y="261137"/>
                  </a:moveTo>
                  <a:lnTo>
                    <a:pt x="0" y="261137"/>
                  </a:lnTo>
                  <a:lnTo>
                    <a:pt x="0" y="287261"/>
                  </a:lnTo>
                  <a:lnTo>
                    <a:pt x="26123" y="287261"/>
                  </a:lnTo>
                  <a:lnTo>
                    <a:pt x="26123" y="261137"/>
                  </a:lnTo>
                  <a:close/>
                </a:path>
                <a:path w="1044575" h="365759">
                  <a:moveTo>
                    <a:pt x="130581" y="235026"/>
                  </a:moveTo>
                  <a:lnTo>
                    <a:pt x="104457" y="235026"/>
                  </a:lnTo>
                  <a:lnTo>
                    <a:pt x="104457" y="261137"/>
                  </a:lnTo>
                  <a:lnTo>
                    <a:pt x="78346" y="261137"/>
                  </a:lnTo>
                  <a:lnTo>
                    <a:pt x="78346" y="208915"/>
                  </a:lnTo>
                  <a:lnTo>
                    <a:pt x="52235" y="208915"/>
                  </a:lnTo>
                  <a:lnTo>
                    <a:pt x="52235" y="287261"/>
                  </a:lnTo>
                  <a:lnTo>
                    <a:pt x="78346" y="287261"/>
                  </a:lnTo>
                  <a:lnTo>
                    <a:pt x="104457" y="287261"/>
                  </a:lnTo>
                  <a:lnTo>
                    <a:pt x="130581" y="287261"/>
                  </a:lnTo>
                  <a:lnTo>
                    <a:pt x="130581" y="235026"/>
                  </a:lnTo>
                  <a:close/>
                </a:path>
                <a:path w="1044575" h="365759">
                  <a:moveTo>
                    <a:pt x="156692" y="287261"/>
                  </a:moveTo>
                  <a:lnTo>
                    <a:pt x="130581" y="287261"/>
                  </a:lnTo>
                  <a:lnTo>
                    <a:pt x="130581" y="339483"/>
                  </a:lnTo>
                  <a:lnTo>
                    <a:pt x="156692" y="339483"/>
                  </a:lnTo>
                  <a:lnTo>
                    <a:pt x="156692" y="287261"/>
                  </a:lnTo>
                  <a:close/>
                </a:path>
                <a:path w="1044575" h="365759">
                  <a:moveTo>
                    <a:pt x="182803" y="261137"/>
                  </a:moveTo>
                  <a:lnTo>
                    <a:pt x="156692" y="261137"/>
                  </a:lnTo>
                  <a:lnTo>
                    <a:pt x="156692" y="287261"/>
                  </a:lnTo>
                  <a:lnTo>
                    <a:pt x="182803" y="287261"/>
                  </a:lnTo>
                  <a:lnTo>
                    <a:pt x="182803" y="261137"/>
                  </a:lnTo>
                  <a:close/>
                </a:path>
                <a:path w="1044575" h="365759">
                  <a:moveTo>
                    <a:pt x="208915" y="287261"/>
                  </a:moveTo>
                  <a:lnTo>
                    <a:pt x="182803" y="287261"/>
                  </a:lnTo>
                  <a:lnTo>
                    <a:pt x="182803" y="365594"/>
                  </a:lnTo>
                  <a:lnTo>
                    <a:pt x="208915" y="365594"/>
                  </a:lnTo>
                  <a:lnTo>
                    <a:pt x="208915" y="287261"/>
                  </a:lnTo>
                  <a:close/>
                </a:path>
                <a:path w="1044575" h="365759">
                  <a:moveTo>
                    <a:pt x="235038" y="208915"/>
                  </a:moveTo>
                  <a:lnTo>
                    <a:pt x="208915" y="208915"/>
                  </a:lnTo>
                  <a:lnTo>
                    <a:pt x="182803" y="208915"/>
                  </a:lnTo>
                  <a:lnTo>
                    <a:pt x="156692" y="208915"/>
                  </a:lnTo>
                  <a:lnTo>
                    <a:pt x="130581" y="208915"/>
                  </a:lnTo>
                  <a:lnTo>
                    <a:pt x="130581" y="235026"/>
                  </a:lnTo>
                  <a:lnTo>
                    <a:pt x="156692" y="235026"/>
                  </a:lnTo>
                  <a:lnTo>
                    <a:pt x="182803" y="235026"/>
                  </a:lnTo>
                  <a:lnTo>
                    <a:pt x="182803" y="261137"/>
                  </a:lnTo>
                  <a:lnTo>
                    <a:pt x="208915" y="261137"/>
                  </a:lnTo>
                  <a:lnTo>
                    <a:pt x="235038" y="261137"/>
                  </a:lnTo>
                  <a:lnTo>
                    <a:pt x="235038" y="208915"/>
                  </a:lnTo>
                  <a:close/>
                </a:path>
                <a:path w="1044575" h="365759">
                  <a:moveTo>
                    <a:pt x="365607" y="208915"/>
                  </a:moveTo>
                  <a:lnTo>
                    <a:pt x="339483" y="208915"/>
                  </a:lnTo>
                  <a:lnTo>
                    <a:pt x="339483" y="235026"/>
                  </a:lnTo>
                  <a:lnTo>
                    <a:pt x="365607" y="235026"/>
                  </a:lnTo>
                  <a:lnTo>
                    <a:pt x="365607" y="208915"/>
                  </a:lnTo>
                  <a:close/>
                </a:path>
                <a:path w="1044575" h="365759">
                  <a:moveTo>
                    <a:pt x="391718" y="261137"/>
                  </a:moveTo>
                  <a:lnTo>
                    <a:pt x="365607" y="261137"/>
                  </a:lnTo>
                  <a:lnTo>
                    <a:pt x="365607" y="287261"/>
                  </a:lnTo>
                  <a:lnTo>
                    <a:pt x="391718" y="287261"/>
                  </a:lnTo>
                  <a:lnTo>
                    <a:pt x="391718" y="261137"/>
                  </a:lnTo>
                  <a:close/>
                </a:path>
                <a:path w="1044575" h="365759">
                  <a:moveTo>
                    <a:pt x="391718" y="156692"/>
                  </a:moveTo>
                  <a:lnTo>
                    <a:pt x="365607" y="156692"/>
                  </a:lnTo>
                  <a:lnTo>
                    <a:pt x="365607" y="208915"/>
                  </a:lnTo>
                  <a:lnTo>
                    <a:pt x="391718" y="208915"/>
                  </a:lnTo>
                  <a:lnTo>
                    <a:pt x="391718" y="156692"/>
                  </a:lnTo>
                  <a:close/>
                </a:path>
                <a:path w="1044575" h="365759">
                  <a:moveTo>
                    <a:pt x="391718" y="26111"/>
                  </a:moveTo>
                  <a:lnTo>
                    <a:pt x="365607" y="26111"/>
                  </a:lnTo>
                  <a:lnTo>
                    <a:pt x="365607" y="0"/>
                  </a:lnTo>
                  <a:lnTo>
                    <a:pt x="339483" y="0"/>
                  </a:lnTo>
                  <a:lnTo>
                    <a:pt x="339483" y="26111"/>
                  </a:lnTo>
                  <a:lnTo>
                    <a:pt x="313372" y="26111"/>
                  </a:lnTo>
                  <a:lnTo>
                    <a:pt x="313372" y="52235"/>
                  </a:lnTo>
                  <a:lnTo>
                    <a:pt x="339483" y="52235"/>
                  </a:lnTo>
                  <a:lnTo>
                    <a:pt x="365607" y="52235"/>
                  </a:lnTo>
                  <a:lnTo>
                    <a:pt x="391718" y="52235"/>
                  </a:lnTo>
                  <a:lnTo>
                    <a:pt x="391718" y="26111"/>
                  </a:lnTo>
                  <a:close/>
                </a:path>
                <a:path w="1044575" h="365759">
                  <a:moveTo>
                    <a:pt x="443941" y="104457"/>
                  </a:moveTo>
                  <a:lnTo>
                    <a:pt x="417830" y="104457"/>
                  </a:lnTo>
                  <a:lnTo>
                    <a:pt x="391718" y="104457"/>
                  </a:lnTo>
                  <a:lnTo>
                    <a:pt x="391718" y="78346"/>
                  </a:lnTo>
                  <a:lnTo>
                    <a:pt x="365607" y="78346"/>
                  </a:lnTo>
                  <a:lnTo>
                    <a:pt x="365607" y="104457"/>
                  </a:lnTo>
                  <a:lnTo>
                    <a:pt x="339483" y="104457"/>
                  </a:lnTo>
                  <a:lnTo>
                    <a:pt x="339483" y="78346"/>
                  </a:lnTo>
                  <a:lnTo>
                    <a:pt x="313372" y="78346"/>
                  </a:lnTo>
                  <a:lnTo>
                    <a:pt x="313372" y="104457"/>
                  </a:lnTo>
                  <a:lnTo>
                    <a:pt x="287261" y="104457"/>
                  </a:lnTo>
                  <a:lnTo>
                    <a:pt x="287261" y="130568"/>
                  </a:lnTo>
                  <a:lnTo>
                    <a:pt x="261150" y="130568"/>
                  </a:lnTo>
                  <a:lnTo>
                    <a:pt x="261150" y="104457"/>
                  </a:lnTo>
                  <a:lnTo>
                    <a:pt x="235038" y="104457"/>
                  </a:lnTo>
                  <a:lnTo>
                    <a:pt x="235038" y="78346"/>
                  </a:lnTo>
                  <a:lnTo>
                    <a:pt x="261150" y="78346"/>
                  </a:lnTo>
                  <a:lnTo>
                    <a:pt x="261150" y="104457"/>
                  </a:lnTo>
                  <a:lnTo>
                    <a:pt x="287261" y="104457"/>
                  </a:lnTo>
                  <a:lnTo>
                    <a:pt x="287261" y="78346"/>
                  </a:lnTo>
                  <a:lnTo>
                    <a:pt x="313372" y="78346"/>
                  </a:lnTo>
                  <a:lnTo>
                    <a:pt x="313372" y="52235"/>
                  </a:lnTo>
                  <a:lnTo>
                    <a:pt x="287261" y="52235"/>
                  </a:lnTo>
                  <a:lnTo>
                    <a:pt x="287261" y="26111"/>
                  </a:lnTo>
                  <a:lnTo>
                    <a:pt x="261150" y="26111"/>
                  </a:lnTo>
                  <a:lnTo>
                    <a:pt x="261150" y="0"/>
                  </a:lnTo>
                  <a:lnTo>
                    <a:pt x="235038" y="0"/>
                  </a:lnTo>
                  <a:lnTo>
                    <a:pt x="235038" y="26111"/>
                  </a:lnTo>
                  <a:lnTo>
                    <a:pt x="208915" y="26111"/>
                  </a:lnTo>
                  <a:lnTo>
                    <a:pt x="208915" y="182803"/>
                  </a:lnTo>
                  <a:lnTo>
                    <a:pt x="235038" y="182803"/>
                  </a:lnTo>
                  <a:lnTo>
                    <a:pt x="235038" y="156692"/>
                  </a:lnTo>
                  <a:lnTo>
                    <a:pt x="261150" y="156692"/>
                  </a:lnTo>
                  <a:lnTo>
                    <a:pt x="261150" y="261137"/>
                  </a:lnTo>
                  <a:lnTo>
                    <a:pt x="287261" y="261137"/>
                  </a:lnTo>
                  <a:lnTo>
                    <a:pt x="287261" y="235026"/>
                  </a:lnTo>
                  <a:lnTo>
                    <a:pt x="313372" y="235026"/>
                  </a:lnTo>
                  <a:lnTo>
                    <a:pt x="313372" y="208915"/>
                  </a:lnTo>
                  <a:lnTo>
                    <a:pt x="339483" y="208915"/>
                  </a:lnTo>
                  <a:lnTo>
                    <a:pt x="339483" y="156692"/>
                  </a:lnTo>
                  <a:lnTo>
                    <a:pt x="313372" y="156692"/>
                  </a:lnTo>
                  <a:lnTo>
                    <a:pt x="313372" y="182803"/>
                  </a:lnTo>
                  <a:lnTo>
                    <a:pt x="287261" y="182803"/>
                  </a:lnTo>
                  <a:lnTo>
                    <a:pt x="287261" y="156692"/>
                  </a:lnTo>
                  <a:lnTo>
                    <a:pt x="313372" y="156692"/>
                  </a:lnTo>
                  <a:lnTo>
                    <a:pt x="313372" y="130568"/>
                  </a:lnTo>
                  <a:lnTo>
                    <a:pt x="339483" y="130568"/>
                  </a:lnTo>
                  <a:lnTo>
                    <a:pt x="339483" y="156692"/>
                  </a:lnTo>
                  <a:lnTo>
                    <a:pt x="365607" y="156692"/>
                  </a:lnTo>
                  <a:lnTo>
                    <a:pt x="365607" y="130568"/>
                  </a:lnTo>
                  <a:lnTo>
                    <a:pt x="391718" y="130568"/>
                  </a:lnTo>
                  <a:lnTo>
                    <a:pt x="391718" y="156692"/>
                  </a:lnTo>
                  <a:lnTo>
                    <a:pt x="417830" y="156692"/>
                  </a:lnTo>
                  <a:lnTo>
                    <a:pt x="417830" y="130568"/>
                  </a:lnTo>
                  <a:lnTo>
                    <a:pt x="443941" y="130568"/>
                  </a:lnTo>
                  <a:lnTo>
                    <a:pt x="443941" y="104457"/>
                  </a:lnTo>
                  <a:close/>
                </a:path>
                <a:path w="1044575" h="365759">
                  <a:moveTo>
                    <a:pt x="470065" y="235026"/>
                  </a:moveTo>
                  <a:lnTo>
                    <a:pt x="443941" y="235026"/>
                  </a:lnTo>
                  <a:lnTo>
                    <a:pt x="417830" y="235026"/>
                  </a:lnTo>
                  <a:lnTo>
                    <a:pt x="417830" y="208915"/>
                  </a:lnTo>
                  <a:lnTo>
                    <a:pt x="391718" y="208915"/>
                  </a:lnTo>
                  <a:lnTo>
                    <a:pt x="391718" y="261137"/>
                  </a:lnTo>
                  <a:lnTo>
                    <a:pt x="417830" y="261137"/>
                  </a:lnTo>
                  <a:lnTo>
                    <a:pt x="443941" y="261137"/>
                  </a:lnTo>
                  <a:lnTo>
                    <a:pt x="470065" y="261137"/>
                  </a:lnTo>
                  <a:lnTo>
                    <a:pt x="470065" y="235026"/>
                  </a:lnTo>
                  <a:close/>
                </a:path>
                <a:path w="1044575" h="365759">
                  <a:moveTo>
                    <a:pt x="470065" y="182803"/>
                  </a:moveTo>
                  <a:lnTo>
                    <a:pt x="443941" y="182803"/>
                  </a:lnTo>
                  <a:lnTo>
                    <a:pt x="443941" y="156692"/>
                  </a:lnTo>
                  <a:lnTo>
                    <a:pt x="417830" y="156692"/>
                  </a:lnTo>
                  <a:lnTo>
                    <a:pt x="417830" y="208915"/>
                  </a:lnTo>
                  <a:lnTo>
                    <a:pt x="443941" y="208915"/>
                  </a:lnTo>
                  <a:lnTo>
                    <a:pt x="470065" y="208915"/>
                  </a:lnTo>
                  <a:lnTo>
                    <a:pt x="470065" y="182803"/>
                  </a:lnTo>
                  <a:close/>
                </a:path>
                <a:path w="1044575" h="365759">
                  <a:moveTo>
                    <a:pt x="496176" y="156692"/>
                  </a:moveTo>
                  <a:lnTo>
                    <a:pt x="470065" y="156692"/>
                  </a:lnTo>
                  <a:lnTo>
                    <a:pt x="470065" y="182803"/>
                  </a:lnTo>
                  <a:lnTo>
                    <a:pt x="496176" y="182803"/>
                  </a:lnTo>
                  <a:lnTo>
                    <a:pt x="496176" y="156692"/>
                  </a:lnTo>
                  <a:close/>
                </a:path>
                <a:path w="1044575" h="365759">
                  <a:moveTo>
                    <a:pt x="496176" y="104457"/>
                  </a:moveTo>
                  <a:lnTo>
                    <a:pt x="470065" y="104457"/>
                  </a:lnTo>
                  <a:lnTo>
                    <a:pt x="470065" y="130568"/>
                  </a:lnTo>
                  <a:lnTo>
                    <a:pt x="496176" y="130568"/>
                  </a:lnTo>
                  <a:lnTo>
                    <a:pt x="496176" y="104457"/>
                  </a:lnTo>
                  <a:close/>
                </a:path>
                <a:path w="1044575" h="365759">
                  <a:moveTo>
                    <a:pt x="574522" y="208915"/>
                  </a:moveTo>
                  <a:lnTo>
                    <a:pt x="548398" y="208915"/>
                  </a:lnTo>
                  <a:lnTo>
                    <a:pt x="548398" y="104457"/>
                  </a:lnTo>
                  <a:lnTo>
                    <a:pt x="522287" y="104457"/>
                  </a:lnTo>
                  <a:lnTo>
                    <a:pt x="522287" y="130568"/>
                  </a:lnTo>
                  <a:lnTo>
                    <a:pt x="496176" y="130568"/>
                  </a:lnTo>
                  <a:lnTo>
                    <a:pt x="496176" y="156692"/>
                  </a:lnTo>
                  <a:lnTo>
                    <a:pt x="522287" y="156692"/>
                  </a:lnTo>
                  <a:lnTo>
                    <a:pt x="522287" y="208915"/>
                  </a:lnTo>
                  <a:lnTo>
                    <a:pt x="496176" y="208915"/>
                  </a:lnTo>
                  <a:lnTo>
                    <a:pt x="470065" y="208915"/>
                  </a:lnTo>
                  <a:lnTo>
                    <a:pt x="470065" y="235026"/>
                  </a:lnTo>
                  <a:lnTo>
                    <a:pt x="496176" y="235026"/>
                  </a:lnTo>
                  <a:lnTo>
                    <a:pt x="496176" y="287261"/>
                  </a:lnTo>
                  <a:lnTo>
                    <a:pt x="522287" y="287261"/>
                  </a:lnTo>
                  <a:lnTo>
                    <a:pt x="522287" y="235026"/>
                  </a:lnTo>
                  <a:lnTo>
                    <a:pt x="548398" y="235026"/>
                  </a:lnTo>
                  <a:lnTo>
                    <a:pt x="574522" y="235026"/>
                  </a:lnTo>
                  <a:lnTo>
                    <a:pt x="574522" y="208915"/>
                  </a:lnTo>
                  <a:close/>
                </a:path>
                <a:path w="1044575" h="365759">
                  <a:moveTo>
                    <a:pt x="574522" y="0"/>
                  </a:moveTo>
                  <a:lnTo>
                    <a:pt x="548398" y="0"/>
                  </a:lnTo>
                  <a:lnTo>
                    <a:pt x="548398" y="26111"/>
                  </a:lnTo>
                  <a:lnTo>
                    <a:pt x="522287" y="26111"/>
                  </a:lnTo>
                  <a:lnTo>
                    <a:pt x="522287" y="0"/>
                  </a:lnTo>
                  <a:lnTo>
                    <a:pt x="496176" y="0"/>
                  </a:lnTo>
                  <a:lnTo>
                    <a:pt x="470065" y="0"/>
                  </a:lnTo>
                  <a:lnTo>
                    <a:pt x="443941" y="0"/>
                  </a:lnTo>
                  <a:lnTo>
                    <a:pt x="417830" y="0"/>
                  </a:lnTo>
                  <a:lnTo>
                    <a:pt x="417830" y="26111"/>
                  </a:lnTo>
                  <a:lnTo>
                    <a:pt x="443941" y="26111"/>
                  </a:lnTo>
                  <a:lnTo>
                    <a:pt x="443941" y="52235"/>
                  </a:lnTo>
                  <a:lnTo>
                    <a:pt x="417830" y="52235"/>
                  </a:lnTo>
                  <a:lnTo>
                    <a:pt x="417830" y="78346"/>
                  </a:lnTo>
                  <a:lnTo>
                    <a:pt x="443941" y="78346"/>
                  </a:lnTo>
                  <a:lnTo>
                    <a:pt x="470065" y="78346"/>
                  </a:lnTo>
                  <a:lnTo>
                    <a:pt x="470065" y="26111"/>
                  </a:lnTo>
                  <a:lnTo>
                    <a:pt x="496176" y="26111"/>
                  </a:lnTo>
                  <a:lnTo>
                    <a:pt x="496176" y="104457"/>
                  </a:lnTo>
                  <a:lnTo>
                    <a:pt x="522287" y="104457"/>
                  </a:lnTo>
                  <a:lnTo>
                    <a:pt x="522287" y="78346"/>
                  </a:lnTo>
                  <a:lnTo>
                    <a:pt x="548398" y="78346"/>
                  </a:lnTo>
                  <a:lnTo>
                    <a:pt x="548398" y="104457"/>
                  </a:lnTo>
                  <a:lnTo>
                    <a:pt x="574522" y="104457"/>
                  </a:lnTo>
                  <a:lnTo>
                    <a:pt x="574522" y="0"/>
                  </a:lnTo>
                  <a:close/>
                </a:path>
                <a:path w="1044575" h="365759">
                  <a:moveTo>
                    <a:pt x="626745" y="261137"/>
                  </a:moveTo>
                  <a:lnTo>
                    <a:pt x="600633" y="261137"/>
                  </a:lnTo>
                  <a:lnTo>
                    <a:pt x="600633" y="287261"/>
                  </a:lnTo>
                  <a:lnTo>
                    <a:pt x="626745" y="287261"/>
                  </a:lnTo>
                  <a:lnTo>
                    <a:pt x="626745" y="261137"/>
                  </a:lnTo>
                  <a:close/>
                </a:path>
                <a:path w="1044575" h="365759">
                  <a:moveTo>
                    <a:pt x="678980" y="208915"/>
                  </a:moveTo>
                  <a:lnTo>
                    <a:pt x="652856" y="208915"/>
                  </a:lnTo>
                  <a:lnTo>
                    <a:pt x="652856" y="78346"/>
                  </a:lnTo>
                  <a:lnTo>
                    <a:pt x="626745" y="78346"/>
                  </a:lnTo>
                  <a:lnTo>
                    <a:pt x="600633" y="78346"/>
                  </a:lnTo>
                  <a:lnTo>
                    <a:pt x="600633" y="104457"/>
                  </a:lnTo>
                  <a:lnTo>
                    <a:pt x="574522" y="104457"/>
                  </a:lnTo>
                  <a:lnTo>
                    <a:pt x="574522" y="208915"/>
                  </a:lnTo>
                  <a:lnTo>
                    <a:pt x="600633" y="208915"/>
                  </a:lnTo>
                  <a:lnTo>
                    <a:pt x="600633" y="130568"/>
                  </a:lnTo>
                  <a:lnTo>
                    <a:pt x="626745" y="130568"/>
                  </a:lnTo>
                  <a:lnTo>
                    <a:pt x="626745" y="208915"/>
                  </a:lnTo>
                  <a:lnTo>
                    <a:pt x="600633" y="208915"/>
                  </a:lnTo>
                  <a:lnTo>
                    <a:pt x="600633" y="235026"/>
                  </a:lnTo>
                  <a:lnTo>
                    <a:pt x="626745" y="235026"/>
                  </a:lnTo>
                  <a:lnTo>
                    <a:pt x="652856" y="235026"/>
                  </a:lnTo>
                  <a:lnTo>
                    <a:pt x="678980" y="235026"/>
                  </a:lnTo>
                  <a:lnTo>
                    <a:pt x="678980" y="208915"/>
                  </a:lnTo>
                  <a:close/>
                </a:path>
                <a:path w="1044575" h="365759">
                  <a:moveTo>
                    <a:pt x="678980" y="52235"/>
                  </a:moveTo>
                  <a:lnTo>
                    <a:pt x="652856" y="52235"/>
                  </a:lnTo>
                  <a:lnTo>
                    <a:pt x="652856" y="78346"/>
                  </a:lnTo>
                  <a:lnTo>
                    <a:pt x="678980" y="78346"/>
                  </a:lnTo>
                  <a:lnTo>
                    <a:pt x="678980" y="52235"/>
                  </a:lnTo>
                  <a:close/>
                </a:path>
                <a:path w="1044575" h="365759">
                  <a:moveTo>
                    <a:pt x="678980" y="0"/>
                  </a:moveTo>
                  <a:lnTo>
                    <a:pt x="652856" y="0"/>
                  </a:lnTo>
                  <a:lnTo>
                    <a:pt x="626745" y="0"/>
                  </a:lnTo>
                  <a:lnTo>
                    <a:pt x="600633" y="0"/>
                  </a:lnTo>
                  <a:lnTo>
                    <a:pt x="600633" y="52235"/>
                  </a:lnTo>
                  <a:lnTo>
                    <a:pt x="626745" y="52235"/>
                  </a:lnTo>
                  <a:lnTo>
                    <a:pt x="626745" y="26111"/>
                  </a:lnTo>
                  <a:lnTo>
                    <a:pt x="652856" y="26111"/>
                  </a:lnTo>
                  <a:lnTo>
                    <a:pt x="678980" y="26111"/>
                  </a:lnTo>
                  <a:lnTo>
                    <a:pt x="678980" y="0"/>
                  </a:lnTo>
                  <a:close/>
                </a:path>
                <a:path w="1044575" h="365759">
                  <a:moveTo>
                    <a:pt x="705091" y="156692"/>
                  </a:moveTo>
                  <a:lnTo>
                    <a:pt x="678980" y="156692"/>
                  </a:lnTo>
                  <a:lnTo>
                    <a:pt x="678980" y="182803"/>
                  </a:lnTo>
                  <a:lnTo>
                    <a:pt x="705091" y="182803"/>
                  </a:lnTo>
                  <a:lnTo>
                    <a:pt x="705091" y="156692"/>
                  </a:lnTo>
                  <a:close/>
                </a:path>
                <a:path w="1044575" h="365759">
                  <a:moveTo>
                    <a:pt x="809548" y="0"/>
                  </a:moveTo>
                  <a:lnTo>
                    <a:pt x="783437" y="0"/>
                  </a:lnTo>
                  <a:lnTo>
                    <a:pt x="783437" y="26111"/>
                  </a:lnTo>
                  <a:lnTo>
                    <a:pt x="757313" y="26111"/>
                  </a:lnTo>
                  <a:lnTo>
                    <a:pt x="731202" y="26111"/>
                  </a:lnTo>
                  <a:lnTo>
                    <a:pt x="731202" y="52235"/>
                  </a:lnTo>
                  <a:lnTo>
                    <a:pt x="705091" y="52235"/>
                  </a:lnTo>
                  <a:lnTo>
                    <a:pt x="705091" y="104457"/>
                  </a:lnTo>
                  <a:lnTo>
                    <a:pt x="731202" y="104457"/>
                  </a:lnTo>
                  <a:lnTo>
                    <a:pt x="731202" y="78346"/>
                  </a:lnTo>
                  <a:lnTo>
                    <a:pt x="757313" y="78346"/>
                  </a:lnTo>
                  <a:lnTo>
                    <a:pt x="757313" y="52235"/>
                  </a:lnTo>
                  <a:lnTo>
                    <a:pt x="783437" y="52235"/>
                  </a:lnTo>
                  <a:lnTo>
                    <a:pt x="783437" y="104457"/>
                  </a:lnTo>
                  <a:lnTo>
                    <a:pt x="757313" y="104457"/>
                  </a:lnTo>
                  <a:lnTo>
                    <a:pt x="757313" y="130568"/>
                  </a:lnTo>
                  <a:lnTo>
                    <a:pt x="783437" y="130568"/>
                  </a:lnTo>
                  <a:lnTo>
                    <a:pt x="783437" y="182803"/>
                  </a:lnTo>
                  <a:lnTo>
                    <a:pt x="809548" y="182803"/>
                  </a:lnTo>
                  <a:lnTo>
                    <a:pt x="809548" y="0"/>
                  </a:lnTo>
                  <a:close/>
                </a:path>
                <a:path w="1044575" h="365759">
                  <a:moveTo>
                    <a:pt x="861771" y="130568"/>
                  </a:moveTo>
                  <a:lnTo>
                    <a:pt x="835660" y="130568"/>
                  </a:lnTo>
                  <a:lnTo>
                    <a:pt x="835660" y="208915"/>
                  </a:lnTo>
                  <a:lnTo>
                    <a:pt x="861771" y="208915"/>
                  </a:lnTo>
                  <a:lnTo>
                    <a:pt x="861771" y="130568"/>
                  </a:lnTo>
                  <a:close/>
                </a:path>
                <a:path w="1044575" h="365759">
                  <a:moveTo>
                    <a:pt x="861771" y="0"/>
                  </a:moveTo>
                  <a:lnTo>
                    <a:pt x="835660" y="0"/>
                  </a:lnTo>
                  <a:lnTo>
                    <a:pt x="835660" y="78346"/>
                  </a:lnTo>
                  <a:lnTo>
                    <a:pt x="861771" y="78346"/>
                  </a:lnTo>
                  <a:lnTo>
                    <a:pt x="861771" y="0"/>
                  </a:lnTo>
                  <a:close/>
                </a:path>
                <a:path w="1044575" h="365759">
                  <a:moveTo>
                    <a:pt x="1044575" y="208915"/>
                  </a:moveTo>
                  <a:lnTo>
                    <a:pt x="1018463" y="208915"/>
                  </a:lnTo>
                  <a:lnTo>
                    <a:pt x="992339" y="208915"/>
                  </a:lnTo>
                  <a:lnTo>
                    <a:pt x="992339" y="235026"/>
                  </a:lnTo>
                  <a:lnTo>
                    <a:pt x="992339" y="261137"/>
                  </a:lnTo>
                  <a:lnTo>
                    <a:pt x="966228" y="261137"/>
                  </a:lnTo>
                  <a:lnTo>
                    <a:pt x="940117" y="261137"/>
                  </a:lnTo>
                  <a:lnTo>
                    <a:pt x="940117" y="235026"/>
                  </a:lnTo>
                  <a:lnTo>
                    <a:pt x="966228" y="235026"/>
                  </a:lnTo>
                  <a:lnTo>
                    <a:pt x="992339" y="235026"/>
                  </a:lnTo>
                  <a:lnTo>
                    <a:pt x="992339" y="208915"/>
                  </a:lnTo>
                  <a:lnTo>
                    <a:pt x="966228" y="208915"/>
                  </a:lnTo>
                  <a:lnTo>
                    <a:pt x="940117" y="208915"/>
                  </a:lnTo>
                  <a:lnTo>
                    <a:pt x="914006" y="208915"/>
                  </a:lnTo>
                  <a:lnTo>
                    <a:pt x="914006" y="235026"/>
                  </a:lnTo>
                  <a:lnTo>
                    <a:pt x="887882" y="235026"/>
                  </a:lnTo>
                  <a:lnTo>
                    <a:pt x="887882" y="208915"/>
                  </a:lnTo>
                  <a:lnTo>
                    <a:pt x="861771" y="208915"/>
                  </a:lnTo>
                  <a:lnTo>
                    <a:pt x="861771" y="235026"/>
                  </a:lnTo>
                  <a:lnTo>
                    <a:pt x="835660" y="235026"/>
                  </a:lnTo>
                  <a:lnTo>
                    <a:pt x="835660" y="208915"/>
                  </a:lnTo>
                  <a:lnTo>
                    <a:pt x="809548" y="208915"/>
                  </a:lnTo>
                  <a:lnTo>
                    <a:pt x="809548" y="313372"/>
                  </a:lnTo>
                  <a:lnTo>
                    <a:pt x="835660" y="313372"/>
                  </a:lnTo>
                  <a:lnTo>
                    <a:pt x="835660" y="339483"/>
                  </a:lnTo>
                  <a:lnTo>
                    <a:pt x="861771" y="339483"/>
                  </a:lnTo>
                  <a:lnTo>
                    <a:pt x="861771" y="287261"/>
                  </a:lnTo>
                  <a:lnTo>
                    <a:pt x="835660" y="287261"/>
                  </a:lnTo>
                  <a:lnTo>
                    <a:pt x="835660" y="261137"/>
                  </a:lnTo>
                  <a:lnTo>
                    <a:pt x="861771" y="261137"/>
                  </a:lnTo>
                  <a:lnTo>
                    <a:pt x="861771" y="287261"/>
                  </a:lnTo>
                  <a:lnTo>
                    <a:pt x="887882" y="287261"/>
                  </a:lnTo>
                  <a:lnTo>
                    <a:pt x="887882" y="261137"/>
                  </a:lnTo>
                  <a:lnTo>
                    <a:pt x="914006" y="261137"/>
                  </a:lnTo>
                  <a:lnTo>
                    <a:pt x="914006" y="287261"/>
                  </a:lnTo>
                  <a:lnTo>
                    <a:pt x="940117" y="287261"/>
                  </a:lnTo>
                  <a:lnTo>
                    <a:pt x="966228" y="287261"/>
                  </a:lnTo>
                  <a:lnTo>
                    <a:pt x="966228" y="313372"/>
                  </a:lnTo>
                  <a:lnTo>
                    <a:pt x="992339" y="313372"/>
                  </a:lnTo>
                  <a:lnTo>
                    <a:pt x="992339" y="287261"/>
                  </a:lnTo>
                  <a:lnTo>
                    <a:pt x="1018463" y="287261"/>
                  </a:lnTo>
                  <a:lnTo>
                    <a:pt x="1018463" y="235026"/>
                  </a:lnTo>
                  <a:lnTo>
                    <a:pt x="1044575" y="235026"/>
                  </a:lnTo>
                  <a:lnTo>
                    <a:pt x="1044575" y="20891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78382" y="1374733"/>
              <a:ext cx="1071245" cy="365760"/>
            </a:xfrm>
            <a:custGeom>
              <a:avLst/>
              <a:gdLst/>
              <a:ahLst/>
              <a:cxnLst/>
              <a:rect l="l" t="t" r="r" b="b"/>
              <a:pathLst>
                <a:path w="1071244" h="365760">
                  <a:moveTo>
                    <a:pt x="52235" y="208915"/>
                  </a:moveTo>
                  <a:lnTo>
                    <a:pt x="26123" y="208915"/>
                  </a:lnTo>
                  <a:lnTo>
                    <a:pt x="0" y="208915"/>
                  </a:lnTo>
                  <a:lnTo>
                    <a:pt x="0" y="235026"/>
                  </a:lnTo>
                  <a:lnTo>
                    <a:pt x="26123" y="235026"/>
                  </a:lnTo>
                  <a:lnTo>
                    <a:pt x="52235" y="235026"/>
                  </a:lnTo>
                  <a:lnTo>
                    <a:pt x="52235" y="208915"/>
                  </a:lnTo>
                  <a:close/>
                </a:path>
                <a:path w="1071244" h="365760">
                  <a:moveTo>
                    <a:pt x="52235" y="78346"/>
                  </a:moveTo>
                  <a:lnTo>
                    <a:pt x="26123" y="78346"/>
                  </a:lnTo>
                  <a:lnTo>
                    <a:pt x="26123" y="104457"/>
                  </a:lnTo>
                  <a:lnTo>
                    <a:pt x="52235" y="104457"/>
                  </a:lnTo>
                  <a:lnTo>
                    <a:pt x="52235" y="78346"/>
                  </a:lnTo>
                  <a:close/>
                </a:path>
                <a:path w="1071244" h="365760">
                  <a:moveTo>
                    <a:pt x="78346" y="104457"/>
                  </a:moveTo>
                  <a:lnTo>
                    <a:pt x="52235" y="104457"/>
                  </a:lnTo>
                  <a:lnTo>
                    <a:pt x="52235" y="130568"/>
                  </a:lnTo>
                  <a:lnTo>
                    <a:pt x="26123" y="130568"/>
                  </a:lnTo>
                  <a:lnTo>
                    <a:pt x="26123" y="104457"/>
                  </a:lnTo>
                  <a:lnTo>
                    <a:pt x="0" y="104457"/>
                  </a:lnTo>
                  <a:lnTo>
                    <a:pt x="0" y="182803"/>
                  </a:lnTo>
                  <a:lnTo>
                    <a:pt x="26123" y="182803"/>
                  </a:lnTo>
                  <a:lnTo>
                    <a:pt x="52235" y="182803"/>
                  </a:lnTo>
                  <a:lnTo>
                    <a:pt x="52235" y="156692"/>
                  </a:lnTo>
                  <a:lnTo>
                    <a:pt x="78346" y="156692"/>
                  </a:lnTo>
                  <a:lnTo>
                    <a:pt x="78346" y="104457"/>
                  </a:lnTo>
                  <a:close/>
                </a:path>
                <a:path w="1071244" h="365760">
                  <a:moveTo>
                    <a:pt x="104457" y="261150"/>
                  </a:moveTo>
                  <a:lnTo>
                    <a:pt x="78346" y="261150"/>
                  </a:lnTo>
                  <a:lnTo>
                    <a:pt x="52235" y="261150"/>
                  </a:lnTo>
                  <a:lnTo>
                    <a:pt x="26123" y="261150"/>
                  </a:lnTo>
                  <a:lnTo>
                    <a:pt x="26123" y="287261"/>
                  </a:lnTo>
                  <a:lnTo>
                    <a:pt x="52235" y="287261"/>
                  </a:lnTo>
                  <a:lnTo>
                    <a:pt x="52235" y="313372"/>
                  </a:lnTo>
                  <a:lnTo>
                    <a:pt x="78346" y="313372"/>
                  </a:lnTo>
                  <a:lnTo>
                    <a:pt x="78346" y="287261"/>
                  </a:lnTo>
                  <a:lnTo>
                    <a:pt x="104457" y="287261"/>
                  </a:lnTo>
                  <a:lnTo>
                    <a:pt x="104457" y="261150"/>
                  </a:lnTo>
                  <a:close/>
                </a:path>
                <a:path w="1071244" h="365760">
                  <a:moveTo>
                    <a:pt x="104457" y="156692"/>
                  </a:moveTo>
                  <a:lnTo>
                    <a:pt x="78346" y="156692"/>
                  </a:lnTo>
                  <a:lnTo>
                    <a:pt x="78346" y="182803"/>
                  </a:lnTo>
                  <a:lnTo>
                    <a:pt x="104457" y="182803"/>
                  </a:lnTo>
                  <a:lnTo>
                    <a:pt x="104457" y="156692"/>
                  </a:lnTo>
                  <a:close/>
                </a:path>
                <a:path w="1071244" h="365760">
                  <a:moveTo>
                    <a:pt x="104457" y="78346"/>
                  </a:moveTo>
                  <a:lnTo>
                    <a:pt x="78346" y="78346"/>
                  </a:lnTo>
                  <a:lnTo>
                    <a:pt x="78346" y="104457"/>
                  </a:lnTo>
                  <a:lnTo>
                    <a:pt x="104457" y="104457"/>
                  </a:lnTo>
                  <a:lnTo>
                    <a:pt x="104457" y="78346"/>
                  </a:lnTo>
                  <a:close/>
                </a:path>
                <a:path w="1071244" h="365760">
                  <a:moveTo>
                    <a:pt x="130581" y="287261"/>
                  </a:moveTo>
                  <a:lnTo>
                    <a:pt x="104457" y="287261"/>
                  </a:lnTo>
                  <a:lnTo>
                    <a:pt x="104457" y="313372"/>
                  </a:lnTo>
                  <a:lnTo>
                    <a:pt x="130581" y="313372"/>
                  </a:lnTo>
                  <a:lnTo>
                    <a:pt x="130581" y="287261"/>
                  </a:lnTo>
                  <a:close/>
                </a:path>
                <a:path w="1071244" h="365760">
                  <a:moveTo>
                    <a:pt x="156692" y="261150"/>
                  </a:moveTo>
                  <a:lnTo>
                    <a:pt x="130581" y="261150"/>
                  </a:lnTo>
                  <a:lnTo>
                    <a:pt x="130581" y="287261"/>
                  </a:lnTo>
                  <a:lnTo>
                    <a:pt x="156692" y="287261"/>
                  </a:lnTo>
                  <a:lnTo>
                    <a:pt x="156692" y="261150"/>
                  </a:lnTo>
                  <a:close/>
                </a:path>
                <a:path w="1071244" h="365760">
                  <a:moveTo>
                    <a:pt x="156692" y="208915"/>
                  </a:moveTo>
                  <a:lnTo>
                    <a:pt x="130581" y="208915"/>
                  </a:lnTo>
                  <a:lnTo>
                    <a:pt x="104457" y="208915"/>
                  </a:lnTo>
                  <a:lnTo>
                    <a:pt x="78346" y="208915"/>
                  </a:lnTo>
                  <a:lnTo>
                    <a:pt x="78346" y="235026"/>
                  </a:lnTo>
                  <a:lnTo>
                    <a:pt x="104457" y="235026"/>
                  </a:lnTo>
                  <a:lnTo>
                    <a:pt x="130581" y="235026"/>
                  </a:lnTo>
                  <a:lnTo>
                    <a:pt x="156692" y="235026"/>
                  </a:lnTo>
                  <a:lnTo>
                    <a:pt x="156692" y="208915"/>
                  </a:lnTo>
                  <a:close/>
                </a:path>
                <a:path w="1071244" h="365760">
                  <a:moveTo>
                    <a:pt x="182803" y="287261"/>
                  </a:moveTo>
                  <a:lnTo>
                    <a:pt x="156692" y="287261"/>
                  </a:lnTo>
                  <a:lnTo>
                    <a:pt x="156692" y="313372"/>
                  </a:lnTo>
                  <a:lnTo>
                    <a:pt x="182803" y="313372"/>
                  </a:lnTo>
                  <a:lnTo>
                    <a:pt x="182803" y="287261"/>
                  </a:lnTo>
                  <a:close/>
                </a:path>
                <a:path w="1071244" h="365760">
                  <a:moveTo>
                    <a:pt x="182803" y="130568"/>
                  </a:moveTo>
                  <a:lnTo>
                    <a:pt x="156692" y="130568"/>
                  </a:lnTo>
                  <a:lnTo>
                    <a:pt x="130581" y="130568"/>
                  </a:lnTo>
                  <a:lnTo>
                    <a:pt x="104457" y="130568"/>
                  </a:lnTo>
                  <a:lnTo>
                    <a:pt x="104457" y="156692"/>
                  </a:lnTo>
                  <a:lnTo>
                    <a:pt x="130581" y="156692"/>
                  </a:lnTo>
                  <a:lnTo>
                    <a:pt x="130581" y="182803"/>
                  </a:lnTo>
                  <a:lnTo>
                    <a:pt x="156692" y="182803"/>
                  </a:lnTo>
                  <a:lnTo>
                    <a:pt x="156692" y="156692"/>
                  </a:lnTo>
                  <a:lnTo>
                    <a:pt x="182803" y="156692"/>
                  </a:lnTo>
                  <a:lnTo>
                    <a:pt x="182803" y="130568"/>
                  </a:lnTo>
                  <a:close/>
                </a:path>
                <a:path w="1071244" h="365760">
                  <a:moveTo>
                    <a:pt x="182803" y="78346"/>
                  </a:moveTo>
                  <a:lnTo>
                    <a:pt x="156692" y="78346"/>
                  </a:lnTo>
                  <a:lnTo>
                    <a:pt x="156692" y="52235"/>
                  </a:lnTo>
                  <a:lnTo>
                    <a:pt x="130581" y="52235"/>
                  </a:lnTo>
                  <a:lnTo>
                    <a:pt x="130581" y="104457"/>
                  </a:lnTo>
                  <a:lnTo>
                    <a:pt x="156692" y="104457"/>
                  </a:lnTo>
                  <a:lnTo>
                    <a:pt x="182803" y="104457"/>
                  </a:lnTo>
                  <a:lnTo>
                    <a:pt x="182803" y="78346"/>
                  </a:lnTo>
                  <a:close/>
                </a:path>
                <a:path w="1071244" h="365760">
                  <a:moveTo>
                    <a:pt x="208915" y="235026"/>
                  </a:moveTo>
                  <a:lnTo>
                    <a:pt x="182803" y="235026"/>
                  </a:lnTo>
                  <a:lnTo>
                    <a:pt x="156692" y="235026"/>
                  </a:lnTo>
                  <a:lnTo>
                    <a:pt x="156692" y="261150"/>
                  </a:lnTo>
                  <a:lnTo>
                    <a:pt x="182803" y="261150"/>
                  </a:lnTo>
                  <a:lnTo>
                    <a:pt x="208915" y="261150"/>
                  </a:lnTo>
                  <a:lnTo>
                    <a:pt x="208915" y="235026"/>
                  </a:lnTo>
                  <a:close/>
                </a:path>
                <a:path w="1071244" h="365760">
                  <a:moveTo>
                    <a:pt x="235038" y="156692"/>
                  </a:moveTo>
                  <a:lnTo>
                    <a:pt x="208915" y="156692"/>
                  </a:lnTo>
                  <a:lnTo>
                    <a:pt x="182803" y="156692"/>
                  </a:lnTo>
                  <a:lnTo>
                    <a:pt x="182803" y="182803"/>
                  </a:lnTo>
                  <a:lnTo>
                    <a:pt x="156692" y="182803"/>
                  </a:lnTo>
                  <a:lnTo>
                    <a:pt x="156692" y="208915"/>
                  </a:lnTo>
                  <a:lnTo>
                    <a:pt x="182803" y="208915"/>
                  </a:lnTo>
                  <a:lnTo>
                    <a:pt x="208915" y="208915"/>
                  </a:lnTo>
                  <a:lnTo>
                    <a:pt x="235038" y="208915"/>
                  </a:lnTo>
                  <a:lnTo>
                    <a:pt x="235038" y="156692"/>
                  </a:lnTo>
                  <a:close/>
                </a:path>
                <a:path w="1071244" h="365760">
                  <a:moveTo>
                    <a:pt x="235038" y="78346"/>
                  </a:moveTo>
                  <a:lnTo>
                    <a:pt x="208915" y="78346"/>
                  </a:lnTo>
                  <a:lnTo>
                    <a:pt x="208915" y="104457"/>
                  </a:lnTo>
                  <a:lnTo>
                    <a:pt x="235038" y="104457"/>
                  </a:lnTo>
                  <a:lnTo>
                    <a:pt x="235038" y="78346"/>
                  </a:lnTo>
                  <a:close/>
                </a:path>
                <a:path w="1071244" h="365760">
                  <a:moveTo>
                    <a:pt x="261150" y="339483"/>
                  </a:moveTo>
                  <a:lnTo>
                    <a:pt x="235038" y="339483"/>
                  </a:lnTo>
                  <a:lnTo>
                    <a:pt x="235038" y="261150"/>
                  </a:lnTo>
                  <a:lnTo>
                    <a:pt x="208915" y="261150"/>
                  </a:lnTo>
                  <a:lnTo>
                    <a:pt x="208915" y="365607"/>
                  </a:lnTo>
                  <a:lnTo>
                    <a:pt x="235038" y="365607"/>
                  </a:lnTo>
                  <a:lnTo>
                    <a:pt x="261150" y="365607"/>
                  </a:lnTo>
                  <a:lnTo>
                    <a:pt x="261150" y="339483"/>
                  </a:lnTo>
                  <a:close/>
                </a:path>
                <a:path w="1071244" h="365760">
                  <a:moveTo>
                    <a:pt x="261150" y="208915"/>
                  </a:moveTo>
                  <a:lnTo>
                    <a:pt x="235038" y="208915"/>
                  </a:lnTo>
                  <a:lnTo>
                    <a:pt x="235038" y="261150"/>
                  </a:lnTo>
                  <a:lnTo>
                    <a:pt x="261150" y="261150"/>
                  </a:lnTo>
                  <a:lnTo>
                    <a:pt x="261150" y="208915"/>
                  </a:lnTo>
                  <a:close/>
                </a:path>
                <a:path w="1071244" h="365760">
                  <a:moveTo>
                    <a:pt x="287261" y="52235"/>
                  </a:moveTo>
                  <a:lnTo>
                    <a:pt x="261150" y="52235"/>
                  </a:lnTo>
                  <a:lnTo>
                    <a:pt x="261150" y="78346"/>
                  </a:lnTo>
                  <a:lnTo>
                    <a:pt x="287261" y="78346"/>
                  </a:lnTo>
                  <a:lnTo>
                    <a:pt x="287261" y="52235"/>
                  </a:lnTo>
                  <a:close/>
                </a:path>
                <a:path w="1071244" h="365760">
                  <a:moveTo>
                    <a:pt x="339483" y="313372"/>
                  </a:moveTo>
                  <a:lnTo>
                    <a:pt x="313372" y="313372"/>
                  </a:lnTo>
                  <a:lnTo>
                    <a:pt x="313372" y="287261"/>
                  </a:lnTo>
                  <a:lnTo>
                    <a:pt x="287261" y="287261"/>
                  </a:lnTo>
                  <a:lnTo>
                    <a:pt x="287261" y="261150"/>
                  </a:lnTo>
                  <a:lnTo>
                    <a:pt x="261150" y="261150"/>
                  </a:lnTo>
                  <a:lnTo>
                    <a:pt x="261150" y="313372"/>
                  </a:lnTo>
                  <a:lnTo>
                    <a:pt x="287261" y="313372"/>
                  </a:lnTo>
                  <a:lnTo>
                    <a:pt x="287261" y="365607"/>
                  </a:lnTo>
                  <a:lnTo>
                    <a:pt x="313372" y="365607"/>
                  </a:lnTo>
                  <a:lnTo>
                    <a:pt x="313372" y="339483"/>
                  </a:lnTo>
                  <a:lnTo>
                    <a:pt x="339483" y="339483"/>
                  </a:lnTo>
                  <a:lnTo>
                    <a:pt x="339483" y="313372"/>
                  </a:lnTo>
                  <a:close/>
                </a:path>
                <a:path w="1071244" h="365760">
                  <a:moveTo>
                    <a:pt x="365607" y="235026"/>
                  </a:moveTo>
                  <a:lnTo>
                    <a:pt x="339483" y="235026"/>
                  </a:lnTo>
                  <a:lnTo>
                    <a:pt x="313372" y="235026"/>
                  </a:lnTo>
                  <a:lnTo>
                    <a:pt x="287261" y="235026"/>
                  </a:lnTo>
                  <a:lnTo>
                    <a:pt x="287261" y="261150"/>
                  </a:lnTo>
                  <a:lnTo>
                    <a:pt x="313372" y="261150"/>
                  </a:lnTo>
                  <a:lnTo>
                    <a:pt x="313372" y="287261"/>
                  </a:lnTo>
                  <a:lnTo>
                    <a:pt x="339483" y="287261"/>
                  </a:lnTo>
                  <a:lnTo>
                    <a:pt x="339483" y="261150"/>
                  </a:lnTo>
                  <a:lnTo>
                    <a:pt x="365607" y="261150"/>
                  </a:lnTo>
                  <a:lnTo>
                    <a:pt x="365607" y="235026"/>
                  </a:lnTo>
                  <a:close/>
                </a:path>
                <a:path w="1071244" h="365760">
                  <a:moveTo>
                    <a:pt x="443941" y="235026"/>
                  </a:moveTo>
                  <a:lnTo>
                    <a:pt x="417830" y="235026"/>
                  </a:lnTo>
                  <a:lnTo>
                    <a:pt x="417830" y="261150"/>
                  </a:lnTo>
                  <a:lnTo>
                    <a:pt x="443941" y="261150"/>
                  </a:lnTo>
                  <a:lnTo>
                    <a:pt x="443941" y="235026"/>
                  </a:lnTo>
                  <a:close/>
                </a:path>
                <a:path w="1071244" h="365760">
                  <a:moveTo>
                    <a:pt x="443941" y="182803"/>
                  </a:moveTo>
                  <a:lnTo>
                    <a:pt x="417830" y="182803"/>
                  </a:lnTo>
                  <a:lnTo>
                    <a:pt x="417830" y="208915"/>
                  </a:lnTo>
                  <a:lnTo>
                    <a:pt x="443941" y="208915"/>
                  </a:lnTo>
                  <a:lnTo>
                    <a:pt x="443941" y="182803"/>
                  </a:lnTo>
                  <a:close/>
                </a:path>
                <a:path w="1071244" h="365760">
                  <a:moveTo>
                    <a:pt x="443941" y="52235"/>
                  </a:moveTo>
                  <a:lnTo>
                    <a:pt x="417830" y="52235"/>
                  </a:lnTo>
                  <a:lnTo>
                    <a:pt x="417830" y="78346"/>
                  </a:lnTo>
                  <a:lnTo>
                    <a:pt x="443941" y="78346"/>
                  </a:lnTo>
                  <a:lnTo>
                    <a:pt x="443941" y="52235"/>
                  </a:lnTo>
                  <a:close/>
                </a:path>
                <a:path w="1071244" h="365760">
                  <a:moveTo>
                    <a:pt x="470065" y="104457"/>
                  </a:moveTo>
                  <a:lnTo>
                    <a:pt x="443941" y="104457"/>
                  </a:lnTo>
                  <a:lnTo>
                    <a:pt x="417830" y="104457"/>
                  </a:lnTo>
                  <a:lnTo>
                    <a:pt x="417830" y="130568"/>
                  </a:lnTo>
                  <a:lnTo>
                    <a:pt x="391718" y="130568"/>
                  </a:lnTo>
                  <a:lnTo>
                    <a:pt x="391718" y="104457"/>
                  </a:lnTo>
                  <a:lnTo>
                    <a:pt x="365607" y="104457"/>
                  </a:lnTo>
                  <a:lnTo>
                    <a:pt x="365607" y="52235"/>
                  </a:lnTo>
                  <a:lnTo>
                    <a:pt x="339483" y="52235"/>
                  </a:lnTo>
                  <a:lnTo>
                    <a:pt x="339483" y="0"/>
                  </a:lnTo>
                  <a:lnTo>
                    <a:pt x="313372" y="0"/>
                  </a:lnTo>
                  <a:lnTo>
                    <a:pt x="313372" y="78346"/>
                  </a:lnTo>
                  <a:lnTo>
                    <a:pt x="339483" y="78346"/>
                  </a:lnTo>
                  <a:lnTo>
                    <a:pt x="339483" y="104457"/>
                  </a:lnTo>
                  <a:lnTo>
                    <a:pt x="313372" y="104457"/>
                  </a:lnTo>
                  <a:lnTo>
                    <a:pt x="313372" y="78346"/>
                  </a:lnTo>
                  <a:lnTo>
                    <a:pt x="287261" y="78346"/>
                  </a:lnTo>
                  <a:lnTo>
                    <a:pt x="287261" y="104457"/>
                  </a:lnTo>
                  <a:lnTo>
                    <a:pt x="261150" y="104457"/>
                  </a:lnTo>
                  <a:lnTo>
                    <a:pt x="261150" y="156692"/>
                  </a:lnTo>
                  <a:lnTo>
                    <a:pt x="287261" y="156692"/>
                  </a:lnTo>
                  <a:lnTo>
                    <a:pt x="287261" y="130568"/>
                  </a:lnTo>
                  <a:lnTo>
                    <a:pt x="313372" y="130568"/>
                  </a:lnTo>
                  <a:lnTo>
                    <a:pt x="339483" y="130568"/>
                  </a:lnTo>
                  <a:lnTo>
                    <a:pt x="339483" y="156692"/>
                  </a:lnTo>
                  <a:lnTo>
                    <a:pt x="313372" y="156692"/>
                  </a:lnTo>
                  <a:lnTo>
                    <a:pt x="287261" y="156692"/>
                  </a:lnTo>
                  <a:lnTo>
                    <a:pt x="287261" y="182803"/>
                  </a:lnTo>
                  <a:lnTo>
                    <a:pt x="261150" y="182803"/>
                  </a:lnTo>
                  <a:lnTo>
                    <a:pt x="261150" y="208915"/>
                  </a:lnTo>
                  <a:lnTo>
                    <a:pt x="287261" y="208915"/>
                  </a:lnTo>
                  <a:lnTo>
                    <a:pt x="313372" y="208915"/>
                  </a:lnTo>
                  <a:lnTo>
                    <a:pt x="313372" y="182803"/>
                  </a:lnTo>
                  <a:lnTo>
                    <a:pt x="339483" y="182803"/>
                  </a:lnTo>
                  <a:lnTo>
                    <a:pt x="365607" y="182803"/>
                  </a:lnTo>
                  <a:lnTo>
                    <a:pt x="365607" y="156692"/>
                  </a:lnTo>
                  <a:lnTo>
                    <a:pt x="391718" y="156692"/>
                  </a:lnTo>
                  <a:lnTo>
                    <a:pt x="417830" y="156692"/>
                  </a:lnTo>
                  <a:lnTo>
                    <a:pt x="443941" y="156692"/>
                  </a:lnTo>
                  <a:lnTo>
                    <a:pt x="470065" y="156692"/>
                  </a:lnTo>
                  <a:lnTo>
                    <a:pt x="470065" y="104457"/>
                  </a:lnTo>
                  <a:close/>
                </a:path>
                <a:path w="1071244" h="365760">
                  <a:moveTo>
                    <a:pt x="496176" y="208915"/>
                  </a:moveTo>
                  <a:lnTo>
                    <a:pt x="470065" y="208915"/>
                  </a:lnTo>
                  <a:lnTo>
                    <a:pt x="443941" y="208915"/>
                  </a:lnTo>
                  <a:lnTo>
                    <a:pt x="443941" y="235026"/>
                  </a:lnTo>
                  <a:lnTo>
                    <a:pt x="470065" y="235026"/>
                  </a:lnTo>
                  <a:lnTo>
                    <a:pt x="496176" y="235026"/>
                  </a:lnTo>
                  <a:lnTo>
                    <a:pt x="496176" y="208915"/>
                  </a:lnTo>
                  <a:close/>
                </a:path>
                <a:path w="1071244" h="365760">
                  <a:moveTo>
                    <a:pt x="496176" y="156692"/>
                  </a:moveTo>
                  <a:lnTo>
                    <a:pt x="470065" y="156692"/>
                  </a:lnTo>
                  <a:lnTo>
                    <a:pt x="470065" y="182803"/>
                  </a:lnTo>
                  <a:lnTo>
                    <a:pt x="496176" y="182803"/>
                  </a:lnTo>
                  <a:lnTo>
                    <a:pt x="496176" y="156692"/>
                  </a:lnTo>
                  <a:close/>
                </a:path>
                <a:path w="1071244" h="365760">
                  <a:moveTo>
                    <a:pt x="496176" y="78346"/>
                  </a:moveTo>
                  <a:lnTo>
                    <a:pt x="470065" y="78346"/>
                  </a:lnTo>
                  <a:lnTo>
                    <a:pt x="470065" y="104457"/>
                  </a:lnTo>
                  <a:lnTo>
                    <a:pt x="496176" y="104457"/>
                  </a:lnTo>
                  <a:lnTo>
                    <a:pt x="496176" y="78346"/>
                  </a:lnTo>
                  <a:close/>
                </a:path>
                <a:path w="1071244" h="365760">
                  <a:moveTo>
                    <a:pt x="548398" y="156692"/>
                  </a:moveTo>
                  <a:lnTo>
                    <a:pt x="522287" y="156692"/>
                  </a:lnTo>
                  <a:lnTo>
                    <a:pt x="522287" y="182803"/>
                  </a:lnTo>
                  <a:lnTo>
                    <a:pt x="548398" y="182803"/>
                  </a:lnTo>
                  <a:lnTo>
                    <a:pt x="548398" y="156692"/>
                  </a:lnTo>
                  <a:close/>
                </a:path>
                <a:path w="1071244" h="365760">
                  <a:moveTo>
                    <a:pt x="652856" y="208915"/>
                  </a:moveTo>
                  <a:lnTo>
                    <a:pt x="626745" y="208915"/>
                  </a:lnTo>
                  <a:lnTo>
                    <a:pt x="626745" y="235026"/>
                  </a:lnTo>
                  <a:lnTo>
                    <a:pt x="600633" y="235026"/>
                  </a:lnTo>
                  <a:lnTo>
                    <a:pt x="600633" y="182803"/>
                  </a:lnTo>
                  <a:lnTo>
                    <a:pt x="626745" y="182803"/>
                  </a:lnTo>
                  <a:lnTo>
                    <a:pt x="626745" y="130568"/>
                  </a:lnTo>
                  <a:lnTo>
                    <a:pt x="600633" y="130568"/>
                  </a:lnTo>
                  <a:lnTo>
                    <a:pt x="600633" y="78346"/>
                  </a:lnTo>
                  <a:lnTo>
                    <a:pt x="574522" y="78346"/>
                  </a:lnTo>
                  <a:lnTo>
                    <a:pt x="574522" y="52235"/>
                  </a:lnTo>
                  <a:lnTo>
                    <a:pt x="548398" y="52235"/>
                  </a:lnTo>
                  <a:lnTo>
                    <a:pt x="522287" y="52235"/>
                  </a:lnTo>
                  <a:lnTo>
                    <a:pt x="522287" y="78346"/>
                  </a:lnTo>
                  <a:lnTo>
                    <a:pt x="548398" y="78346"/>
                  </a:lnTo>
                  <a:lnTo>
                    <a:pt x="548398" y="104457"/>
                  </a:lnTo>
                  <a:lnTo>
                    <a:pt x="574522" y="104457"/>
                  </a:lnTo>
                  <a:lnTo>
                    <a:pt x="574522" y="130568"/>
                  </a:lnTo>
                  <a:lnTo>
                    <a:pt x="548398" y="130568"/>
                  </a:lnTo>
                  <a:lnTo>
                    <a:pt x="548398" y="156692"/>
                  </a:lnTo>
                  <a:lnTo>
                    <a:pt x="574522" y="156692"/>
                  </a:lnTo>
                  <a:lnTo>
                    <a:pt x="574522" y="182803"/>
                  </a:lnTo>
                  <a:lnTo>
                    <a:pt x="548398" y="182803"/>
                  </a:lnTo>
                  <a:lnTo>
                    <a:pt x="548398" y="208915"/>
                  </a:lnTo>
                  <a:lnTo>
                    <a:pt x="574522" y="208915"/>
                  </a:lnTo>
                  <a:lnTo>
                    <a:pt x="574522" y="235026"/>
                  </a:lnTo>
                  <a:lnTo>
                    <a:pt x="548398" y="235026"/>
                  </a:lnTo>
                  <a:lnTo>
                    <a:pt x="548398" y="261150"/>
                  </a:lnTo>
                  <a:lnTo>
                    <a:pt x="574522" y="261150"/>
                  </a:lnTo>
                  <a:lnTo>
                    <a:pt x="600633" y="261150"/>
                  </a:lnTo>
                  <a:lnTo>
                    <a:pt x="600633" y="287261"/>
                  </a:lnTo>
                  <a:lnTo>
                    <a:pt x="574522" y="287261"/>
                  </a:lnTo>
                  <a:lnTo>
                    <a:pt x="574522" y="313372"/>
                  </a:lnTo>
                  <a:lnTo>
                    <a:pt x="600633" y="313372"/>
                  </a:lnTo>
                  <a:lnTo>
                    <a:pt x="600633" y="339483"/>
                  </a:lnTo>
                  <a:lnTo>
                    <a:pt x="626745" y="339483"/>
                  </a:lnTo>
                  <a:lnTo>
                    <a:pt x="652856" y="339483"/>
                  </a:lnTo>
                  <a:lnTo>
                    <a:pt x="652856" y="313372"/>
                  </a:lnTo>
                  <a:lnTo>
                    <a:pt x="626745" y="313372"/>
                  </a:lnTo>
                  <a:lnTo>
                    <a:pt x="626745" y="261150"/>
                  </a:lnTo>
                  <a:lnTo>
                    <a:pt x="652856" y="261150"/>
                  </a:lnTo>
                  <a:lnTo>
                    <a:pt x="652856" y="208915"/>
                  </a:lnTo>
                  <a:close/>
                </a:path>
                <a:path w="1071244" h="365760">
                  <a:moveTo>
                    <a:pt x="652856" y="104457"/>
                  </a:moveTo>
                  <a:lnTo>
                    <a:pt x="626745" y="104457"/>
                  </a:lnTo>
                  <a:lnTo>
                    <a:pt x="626745" y="130568"/>
                  </a:lnTo>
                  <a:lnTo>
                    <a:pt x="652856" y="130568"/>
                  </a:lnTo>
                  <a:lnTo>
                    <a:pt x="652856" y="104457"/>
                  </a:lnTo>
                  <a:close/>
                </a:path>
                <a:path w="1071244" h="365760">
                  <a:moveTo>
                    <a:pt x="652856" y="52235"/>
                  </a:moveTo>
                  <a:lnTo>
                    <a:pt x="626745" y="52235"/>
                  </a:lnTo>
                  <a:lnTo>
                    <a:pt x="626745" y="78346"/>
                  </a:lnTo>
                  <a:lnTo>
                    <a:pt x="652856" y="78346"/>
                  </a:lnTo>
                  <a:lnTo>
                    <a:pt x="652856" y="52235"/>
                  </a:lnTo>
                  <a:close/>
                </a:path>
                <a:path w="1071244" h="365760">
                  <a:moveTo>
                    <a:pt x="809548" y="156692"/>
                  </a:moveTo>
                  <a:lnTo>
                    <a:pt x="783437" y="156692"/>
                  </a:lnTo>
                  <a:lnTo>
                    <a:pt x="783437" y="182803"/>
                  </a:lnTo>
                  <a:lnTo>
                    <a:pt x="809548" y="182803"/>
                  </a:lnTo>
                  <a:lnTo>
                    <a:pt x="809548" y="156692"/>
                  </a:lnTo>
                  <a:close/>
                </a:path>
                <a:path w="1071244" h="365760">
                  <a:moveTo>
                    <a:pt x="1018463" y="235026"/>
                  </a:moveTo>
                  <a:lnTo>
                    <a:pt x="992339" y="235026"/>
                  </a:lnTo>
                  <a:lnTo>
                    <a:pt x="992339" y="156692"/>
                  </a:lnTo>
                  <a:lnTo>
                    <a:pt x="966228" y="156692"/>
                  </a:lnTo>
                  <a:lnTo>
                    <a:pt x="966228" y="235026"/>
                  </a:lnTo>
                  <a:lnTo>
                    <a:pt x="940117" y="235026"/>
                  </a:lnTo>
                  <a:lnTo>
                    <a:pt x="940117" y="208915"/>
                  </a:lnTo>
                  <a:lnTo>
                    <a:pt x="914006" y="208915"/>
                  </a:lnTo>
                  <a:lnTo>
                    <a:pt x="914006" y="130568"/>
                  </a:lnTo>
                  <a:lnTo>
                    <a:pt x="940117" y="130568"/>
                  </a:lnTo>
                  <a:lnTo>
                    <a:pt x="940117" y="104457"/>
                  </a:lnTo>
                  <a:lnTo>
                    <a:pt x="914006" y="104457"/>
                  </a:lnTo>
                  <a:lnTo>
                    <a:pt x="914006" y="78346"/>
                  </a:lnTo>
                  <a:lnTo>
                    <a:pt x="887882" y="78346"/>
                  </a:lnTo>
                  <a:lnTo>
                    <a:pt x="887882" y="104457"/>
                  </a:lnTo>
                  <a:lnTo>
                    <a:pt x="861771" y="104457"/>
                  </a:lnTo>
                  <a:lnTo>
                    <a:pt x="861771" y="130568"/>
                  </a:lnTo>
                  <a:lnTo>
                    <a:pt x="835660" y="130568"/>
                  </a:lnTo>
                  <a:lnTo>
                    <a:pt x="809548" y="130568"/>
                  </a:lnTo>
                  <a:lnTo>
                    <a:pt x="809548" y="156692"/>
                  </a:lnTo>
                  <a:lnTo>
                    <a:pt x="835660" y="156692"/>
                  </a:lnTo>
                  <a:lnTo>
                    <a:pt x="835660" y="182803"/>
                  </a:lnTo>
                  <a:lnTo>
                    <a:pt x="861771" y="182803"/>
                  </a:lnTo>
                  <a:lnTo>
                    <a:pt x="861771" y="235026"/>
                  </a:lnTo>
                  <a:lnTo>
                    <a:pt x="887882" y="235026"/>
                  </a:lnTo>
                  <a:lnTo>
                    <a:pt x="887882" y="261150"/>
                  </a:lnTo>
                  <a:lnTo>
                    <a:pt x="914006" y="261150"/>
                  </a:lnTo>
                  <a:lnTo>
                    <a:pt x="940117" y="261150"/>
                  </a:lnTo>
                  <a:lnTo>
                    <a:pt x="966228" y="261150"/>
                  </a:lnTo>
                  <a:lnTo>
                    <a:pt x="966228" y="339483"/>
                  </a:lnTo>
                  <a:lnTo>
                    <a:pt x="992339" y="339483"/>
                  </a:lnTo>
                  <a:lnTo>
                    <a:pt x="992339" y="261150"/>
                  </a:lnTo>
                  <a:lnTo>
                    <a:pt x="1018463" y="261150"/>
                  </a:lnTo>
                  <a:lnTo>
                    <a:pt x="1018463" y="235026"/>
                  </a:lnTo>
                  <a:close/>
                </a:path>
                <a:path w="1071244" h="365760">
                  <a:moveTo>
                    <a:pt x="1018463" y="104457"/>
                  </a:moveTo>
                  <a:lnTo>
                    <a:pt x="992339" y="104457"/>
                  </a:lnTo>
                  <a:lnTo>
                    <a:pt x="966228" y="104457"/>
                  </a:lnTo>
                  <a:lnTo>
                    <a:pt x="966228" y="130568"/>
                  </a:lnTo>
                  <a:lnTo>
                    <a:pt x="992339" y="130568"/>
                  </a:lnTo>
                  <a:lnTo>
                    <a:pt x="1018463" y="130568"/>
                  </a:lnTo>
                  <a:lnTo>
                    <a:pt x="1018463" y="104457"/>
                  </a:lnTo>
                  <a:close/>
                </a:path>
                <a:path w="1071244" h="365760">
                  <a:moveTo>
                    <a:pt x="1070686" y="208915"/>
                  </a:moveTo>
                  <a:lnTo>
                    <a:pt x="1044575" y="208915"/>
                  </a:lnTo>
                  <a:lnTo>
                    <a:pt x="1044575" y="261150"/>
                  </a:lnTo>
                  <a:lnTo>
                    <a:pt x="1070686" y="261150"/>
                  </a:lnTo>
                  <a:lnTo>
                    <a:pt x="1070686" y="208915"/>
                  </a:lnTo>
                  <a:close/>
                </a:path>
                <a:path w="1071244" h="365760">
                  <a:moveTo>
                    <a:pt x="1070686" y="0"/>
                  </a:moveTo>
                  <a:lnTo>
                    <a:pt x="1044575" y="0"/>
                  </a:lnTo>
                  <a:lnTo>
                    <a:pt x="1044575" y="52235"/>
                  </a:lnTo>
                  <a:lnTo>
                    <a:pt x="1018463" y="52235"/>
                  </a:lnTo>
                  <a:lnTo>
                    <a:pt x="1018463" y="104457"/>
                  </a:lnTo>
                  <a:lnTo>
                    <a:pt x="1044575" y="104457"/>
                  </a:lnTo>
                  <a:lnTo>
                    <a:pt x="1044575" y="156692"/>
                  </a:lnTo>
                  <a:lnTo>
                    <a:pt x="1018463" y="156692"/>
                  </a:lnTo>
                  <a:lnTo>
                    <a:pt x="1018463" y="182803"/>
                  </a:lnTo>
                  <a:lnTo>
                    <a:pt x="1044575" y="182803"/>
                  </a:lnTo>
                  <a:lnTo>
                    <a:pt x="1070686" y="182803"/>
                  </a:lnTo>
                  <a:lnTo>
                    <a:pt x="107068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78382" y="1426968"/>
              <a:ext cx="1071245" cy="522605"/>
            </a:xfrm>
            <a:custGeom>
              <a:avLst/>
              <a:gdLst/>
              <a:ahLst/>
              <a:cxnLst/>
              <a:rect l="l" t="t" r="r" b="b"/>
              <a:pathLst>
                <a:path w="1071244" h="522605">
                  <a:moveTo>
                    <a:pt x="26123" y="417830"/>
                  </a:moveTo>
                  <a:lnTo>
                    <a:pt x="0" y="417830"/>
                  </a:lnTo>
                  <a:lnTo>
                    <a:pt x="0" y="443941"/>
                  </a:lnTo>
                  <a:lnTo>
                    <a:pt x="26123" y="443941"/>
                  </a:lnTo>
                  <a:lnTo>
                    <a:pt x="26123" y="417830"/>
                  </a:lnTo>
                  <a:close/>
                </a:path>
                <a:path w="1071244" h="522605">
                  <a:moveTo>
                    <a:pt x="26123" y="365594"/>
                  </a:moveTo>
                  <a:lnTo>
                    <a:pt x="0" y="365594"/>
                  </a:lnTo>
                  <a:lnTo>
                    <a:pt x="0" y="391706"/>
                  </a:lnTo>
                  <a:lnTo>
                    <a:pt x="26123" y="391706"/>
                  </a:lnTo>
                  <a:lnTo>
                    <a:pt x="26123" y="365594"/>
                  </a:lnTo>
                  <a:close/>
                </a:path>
                <a:path w="1071244" h="522605">
                  <a:moveTo>
                    <a:pt x="52235" y="313372"/>
                  </a:moveTo>
                  <a:lnTo>
                    <a:pt x="26123" y="313372"/>
                  </a:lnTo>
                  <a:lnTo>
                    <a:pt x="26123" y="287248"/>
                  </a:lnTo>
                  <a:lnTo>
                    <a:pt x="0" y="287248"/>
                  </a:lnTo>
                  <a:lnTo>
                    <a:pt x="0" y="339483"/>
                  </a:lnTo>
                  <a:lnTo>
                    <a:pt x="26123" y="339483"/>
                  </a:lnTo>
                  <a:lnTo>
                    <a:pt x="26123" y="365594"/>
                  </a:lnTo>
                  <a:lnTo>
                    <a:pt x="52235" y="365594"/>
                  </a:lnTo>
                  <a:lnTo>
                    <a:pt x="52235" y="313372"/>
                  </a:lnTo>
                  <a:close/>
                </a:path>
                <a:path w="1071244" h="522605">
                  <a:moveTo>
                    <a:pt x="182803" y="287248"/>
                  </a:moveTo>
                  <a:lnTo>
                    <a:pt x="156692" y="287248"/>
                  </a:lnTo>
                  <a:lnTo>
                    <a:pt x="156692" y="313372"/>
                  </a:lnTo>
                  <a:lnTo>
                    <a:pt x="182803" y="313372"/>
                  </a:lnTo>
                  <a:lnTo>
                    <a:pt x="182803" y="287248"/>
                  </a:lnTo>
                  <a:close/>
                </a:path>
                <a:path w="1071244" h="522605">
                  <a:moveTo>
                    <a:pt x="548398" y="0"/>
                  </a:moveTo>
                  <a:lnTo>
                    <a:pt x="522287" y="0"/>
                  </a:lnTo>
                  <a:lnTo>
                    <a:pt x="522287" y="26111"/>
                  </a:lnTo>
                  <a:lnTo>
                    <a:pt x="548398" y="26111"/>
                  </a:lnTo>
                  <a:lnTo>
                    <a:pt x="548398" y="0"/>
                  </a:lnTo>
                  <a:close/>
                </a:path>
                <a:path w="1071244" h="522605">
                  <a:moveTo>
                    <a:pt x="574522" y="261137"/>
                  </a:moveTo>
                  <a:lnTo>
                    <a:pt x="548398" y="261137"/>
                  </a:lnTo>
                  <a:lnTo>
                    <a:pt x="548398" y="235267"/>
                  </a:lnTo>
                  <a:lnTo>
                    <a:pt x="522287" y="235267"/>
                  </a:lnTo>
                  <a:lnTo>
                    <a:pt x="522287" y="183197"/>
                  </a:lnTo>
                  <a:lnTo>
                    <a:pt x="496176" y="183197"/>
                  </a:lnTo>
                  <a:lnTo>
                    <a:pt x="496176" y="235267"/>
                  </a:lnTo>
                  <a:lnTo>
                    <a:pt x="470065" y="235267"/>
                  </a:lnTo>
                  <a:lnTo>
                    <a:pt x="470065" y="209867"/>
                  </a:lnTo>
                  <a:lnTo>
                    <a:pt x="443941" y="209867"/>
                  </a:lnTo>
                  <a:lnTo>
                    <a:pt x="443941" y="235267"/>
                  </a:lnTo>
                  <a:lnTo>
                    <a:pt x="417830" y="235267"/>
                  </a:lnTo>
                  <a:lnTo>
                    <a:pt x="391718" y="235267"/>
                  </a:lnTo>
                  <a:lnTo>
                    <a:pt x="365607" y="235267"/>
                  </a:lnTo>
                  <a:lnTo>
                    <a:pt x="339483" y="235267"/>
                  </a:lnTo>
                  <a:lnTo>
                    <a:pt x="339483" y="261937"/>
                  </a:lnTo>
                  <a:lnTo>
                    <a:pt x="365607" y="261937"/>
                  </a:lnTo>
                  <a:lnTo>
                    <a:pt x="391718" y="261937"/>
                  </a:lnTo>
                  <a:lnTo>
                    <a:pt x="391718" y="287337"/>
                  </a:lnTo>
                  <a:lnTo>
                    <a:pt x="365607" y="287337"/>
                  </a:lnTo>
                  <a:lnTo>
                    <a:pt x="365607" y="314007"/>
                  </a:lnTo>
                  <a:lnTo>
                    <a:pt x="339483" y="314007"/>
                  </a:lnTo>
                  <a:lnTo>
                    <a:pt x="339483" y="340677"/>
                  </a:lnTo>
                  <a:lnTo>
                    <a:pt x="365607" y="340677"/>
                  </a:lnTo>
                  <a:lnTo>
                    <a:pt x="365607" y="366077"/>
                  </a:lnTo>
                  <a:lnTo>
                    <a:pt x="339483" y="366077"/>
                  </a:lnTo>
                  <a:lnTo>
                    <a:pt x="339483" y="392747"/>
                  </a:lnTo>
                  <a:lnTo>
                    <a:pt x="365607" y="392747"/>
                  </a:lnTo>
                  <a:lnTo>
                    <a:pt x="365607" y="418147"/>
                  </a:lnTo>
                  <a:lnTo>
                    <a:pt x="339483" y="418147"/>
                  </a:lnTo>
                  <a:lnTo>
                    <a:pt x="313372" y="418147"/>
                  </a:lnTo>
                  <a:lnTo>
                    <a:pt x="313372" y="340677"/>
                  </a:lnTo>
                  <a:lnTo>
                    <a:pt x="287261" y="340677"/>
                  </a:lnTo>
                  <a:lnTo>
                    <a:pt x="287261" y="366077"/>
                  </a:lnTo>
                  <a:lnTo>
                    <a:pt x="261150" y="366077"/>
                  </a:lnTo>
                  <a:lnTo>
                    <a:pt x="261150" y="391706"/>
                  </a:lnTo>
                  <a:lnTo>
                    <a:pt x="235038" y="391706"/>
                  </a:lnTo>
                  <a:lnTo>
                    <a:pt x="235038" y="339483"/>
                  </a:lnTo>
                  <a:lnTo>
                    <a:pt x="208915" y="339483"/>
                  </a:lnTo>
                  <a:lnTo>
                    <a:pt x="182803" y="339483"/>
                  </a:lnTo>
                  <a:lnTo>
                    <a:pt x="156692" y="339483"/>
                  </a:lnTo>
                  <a:lnTo>
                    <a:pt x="156692" y="313372"/>
                  </a:lnTo>
                  <a:lnTo>
                    <a:pt x="130581" y="313372"/>
                  </a:lnTo>
                  <a:lnTo>
                    <a:pt x="130581" y="339483"/>
                  </a:lnTo>
                  <a:lnTo>
                    <a:pt x="130581" y="391706"/>
                  </a:lnTo>
                  <a:lnTo>
                    <a:pt x="104457" y="391706"/>
                  </a:lnTo>
                  <a:lnTo>
                    <a:pt x="104457" y="339483"/>
                  </a:lnTo>
                  <a:lnTo>
                    <a:pt x="130581" y="339483"/>
                  </a:lnTo>
                  <a:lnTo>
                    <a:pt x="130581" y="313372"/>
                  </a:lnTo>
                  <a:lnTo>
                    <a:pt x="130581" y="287248"/>
                  </a:lnTo>
                  <a:lnTo>
                    <a:pt x="104457" y="287248"/>
                  </a:lnTo>
                  <a:lnTo>
                    <a:pt x="78346" y="287248"/>
                  </a:lnTo>
                  <a:lnTo>
                    <a:pt x="52235" y="287248"/>
                  </a:lnTo>
                  <a:lnTo>
                    <a:pt x="52235" y="313372"/>
                  </a:lnTo>
                  <a:lnTo>
                    <a:pt x="78346" y="313372"/>
                  </a:lnTo>
                  <a:lnTo>
                    <a:pt x="78346" y="365594"/>
                  </a:lnTo>
                  <a:lnTo>
                    <a:pt x="52235" y="365594"/>
                  </a:lnTo>
                  <a:lnTo>
                    <a:pt x="52235" y="443941"/>
                  </a:lnTo>
                  <a:lnTo>
                    <a:pt x="78346" y="443941"/>
                  </a:lnTo>
                  <a:lnTo>
                    <a:pt x="104457" y="443941"/>
                  </a:lnTo>
                  <a:lnTo>
                    <a:pt x="130581" y="443941"/>
                  </a:lnTo>
                  <a:lnTo>
                    <a:pt x="130581" y="470052"/>
                  </a:lnTo>
                  <a:lnTo>
                    <a:pt x="156692" y="470052"/>
                  </a:lnTo>
                  <a:lnTo>
                    <a:pt x="182803" y="470052"/>
                  </a:lnTo>
                  <a:lnTo>
                    <a:pt x="182803" y="496163"/>
                  </a:lnTo>
                  <a:lnTo>
                    <a:pt x="208915" y="496163"/>
                  </a:lnTo>
                  <a:lnTo>
                    <a:pt x="208915" y="417830"/>
                  </a:lnTo>
                  <a:lnTo>
                    <a:pt x="182803" y="417830"/>
                  </a:lnTo>
                  <a:lnTo>
                    <a:pt x="182803" y="443941"/>
                  </a:lnTo>
                  <a:lnTo>
                    <a:pt x="156692" y="443941"/>
                  </a:lnTo>
                  <a:lnTo>
                    <a:pt x="156692" y="417830"/>
                  </a:lnTo>
                  <a:lnTo>
                    <a:pt x="182803" y="417830"/>
                  </a:lnTo>
                  <a:lnTo>
                    <a:pt x="182803" y="391706"/>
                  </a:lnTo>
                  <a:lnTo>
                    <a:pt x="156692" y="391706"/>
                  </a:lnTo>
                  <a:lnTo>
                    <a:pt x="156692" y="365594"/>
                  </a:lnTo>
                  <a:lnTo>
                    <a:pt x="182803" y="365594"/>
                  </a:lnTo>
                  <a:lnTo>
                    <a:pt x="208915" y="365594"/>
                  </a:lnTo>
                  <a:lnTo>
                    <a:pt x="208915" y="417830"/>
                  </a:lnTo>
                  <a:lnTo>
                    <a:pt x="235038" y="417830"/>
                  </a:lnTo>
                  <a:lnTo>
                    <a:pt x="261150" y="417830"/>
                  </a:lnTo>
                  <a:lnTo>
                    <a:pt x="261150" y="392747"/>
                  </a:lnTo>
                  <a:lnTo>
                    <a:pt x="287261" y="392747"/>
                  </a:lnTo>
                  <a:lnTo>
                    <a:pt x="287261" y="444817"/>
                  </a:lnTo>
                  <a:lnTo>
                    <a:pt x="261150" y="444817"/>
                  </a:lnTo>
                  <a:lnTo>
                    <a:pt x="235038" y="444817"/>
                  </a:lnTo>
                  <a:lnTo>
                    <a:pt x="235038" y="470217"/>
                  </a:lnTo>
                  <a:lnTo>
                    <a:pt x="261150" y="470217"/>
                  </a:lnTo>
                  <a:lnTo>
                    <a:pt x="287261" y="470217"/>
                  </a:lnTo>
                  <a:lnTo>
                    <a:pt x="287261" y="522287"/>
                  </a:lnTo>
                  <a:lnTo>
                    <a:pt x="313372" y="522287"/>
                  </a:lnTo>
                  <a:lnTo>
                    <a:pt x="313372" y="444817"/>
                  </a:lnTo>
                  <a:lnTo>
                    <a:pt x="339483" y="444817"/>
                  </a:lnTo>
                  <a:lnTo>
                    <a:pt x="339483" y="522287"/>
                  </a:lnTo>
                  <a:lnTo>
                    <a:pt x="365607" y="522287"/>
                  </a:lnTo>
                  <a:lnTo>
                    <a:pt x="391718" y="522287"/>
                  </a:lnTo>
                  <a:lnTo>
                    <a:pt x="391718" y="496887"/>
                  </a:lnTo>
                  <a:lnTo>
                    <a:pt x="417830" y="496887"/>
                  </a:lnTo>
                  <a:lnTo>
                    <a:pt x="417830" y="470217"/>
                  </a:lnTo>
                  <a:lnTo>
                    <a:pt x="391718" y="470217"/>
                  </a:lnTo>
                  <a:lnTo>
                    <a:pt x="391718" y="444817"/>
                  </a:lnTo>
                  <a:lnTo>
                    <a:pt x="417830" y="444817"/>
                  </a:lnTo>
                  <a:lnTo>
                    <a:pt x="417830" y="470217"/>
                  </a:lnTo>
                  <a:lnTo>
                    <a:pt x="443941" y="470217"/>
                  </a:lnTo>
                  <a:lnTo>
                    <a:pt x="443941" y="444817"/>
                  </a:lnTo>
                  <a:lnTo>
                    <a:pt x="470065" y="444817"/>
                  </a:lnTo>
                  <a:lnTo>
                    <a:pt x="470065" y="470217"/>
                  </a:lnTo>
                  <a:lnTo>
                    <a:pt x="443941" y="470217"/>
                  </a:lnTo>
                  <a:lnTo>
                    <a:pt x="443941" y="496887"/>
                  </a:lnTo>
                  <a:lnTo>
                    <a:pt x="470065" y="496887"/>
                  </a:lnTo>
                  <a:lnTo>
                    <a:pt x="496176" y="496887"/>
                  </a:lnTo>
                  <a:lnTo>
                    <a:pt x="496176" y="470217"/>
                  </a:lnTo>
                  <a:lnTo>
                    <a:pt x="522287" y="470217"/>
                  </a:lnTo>
                  <a:lnTo>
                    <a:pt x="522287" y="444817"/>
                  </a:lnTo>
                  <a:lnTo>
                    <a:pt x="496176" y="444817"/>
                  </a:lnTo>
                  <a:lnTo>
                    <a:pt x="496176" y="418147"/>
                  </a:lnTo>
                  <a:lnTo>
                    <a:pt x="470065" y="418147"/>
                  </a:lnTo>
                  <a:lnTo>
                    <a:pt x="443941" y="418147"/>
                  </a:lnTo>
                  <a:lnTo>
                    <a:pt x="417830" y="418147"/>
                  </a:lnTo>
                  <a:lnTo>
                    <a:pt x="391718" y="418147"/>
                  </a:lnTo>
                  <a:lnTo>
                    <a:pt x="391718" y="392747"/>
                  </a:lnTo>
                  <a:lnTo>
                    <a:pt x="417830" y="392747"/>
                  </a:lnTo>
                  <a:lnTo>
                    <a:pt x="443941" y="392747"/>
                  </a:lnTo>
                  <a:lnTo>
                    <a:pt x="470065" y="392747"/>
                  </a:lnTo>
                  <a:lnTo>
                    <a:pt x="496176" y="392747"/>
                  </a:lnTo>
                  <a:lnTo>
                    <a:pt x="496176" y="366077"/>
                  </a:lnTo>
                  <a:lnTo>
                    <a:pt x="470065" y="366077"/>
                  </a:lnTo>
                  <a:lnTo>
                    <a:pt x="470065" y="340677"/>
                  </a:lnTo>
                  <a:lnTo>
                    <a:pt x="443941" y="340677"/>
                  </a:lnTo>
                  <a:lnTo>
                    <a:pt x="417830" y="340677"/>
                  </a:lnTo>
                  <a:lnTo>
                    <a:pt x="391718" y="340677"/>
                  </a:lnTo>
                  <a:lnTo>
                    <a:pt x="391718" y="314007"/>
                  </a:lnTo>
                  <a:lnTo>
                    <a:pt x="417830" y="314007"/>
                  </a:lnTo>
                  <a:lnTo>
                    <a:pt x="443941" y="314007"/>
                  </a:lnTo>
                  <a:lnTo>
                    <a:pt x="470065" y="314007"/>
                  </a:lnTo>
                  <a:lnTo>
                    <a:pt x="470065" y="339483"/>
                  </a:lnTo>
                  <a:lnTo>
                    <a:pt x="496176" y="339483"/>
                  </a:lnTo>
                  <a:lnTo>
                    <a:pt x="522287" y="339483"/>
                  </a:lnTo>
                  <a:lnTo>
                    <a:pt x="522287" y="287248"/>
                  </a:lnTo>
                  <a:lnTo>
                    <a:pt x="496176" y="287248"/>
                  </a:lnTo>
                  <a:lnTo>
                    <a:pt x="496176" y="313372"/>
                  </a:lnTo>
                  <a:lnTo>
                    <a:pt x="470065" y="313372"/>
                  </a:lnTo>
                  <a:lnTo>
                    <a:pt x="470065" y="287337"/>
                  </a:lnTo>
                  <a:lnTo>
                    <a:pt x="443941" y="287337"/>
                  </a:lnTo>
                  <a:lnTo>
                    <a:pt x="443941" y="261937"/>
                  </a:lnTo>
                  <a:lnTo>
                    <a:pt x="470065" y="261937"/>
                  </a:lnTo>
                  <a:lnTo>
                    <a:pt x="496176" y="261937"/>
                  </a:lnTo>
                  <a:lnTo>
                    <a:pt x="522287" y="261937"/>
                  </a:lnTo>
                  <a:lnTo>
                    <a:pt x="548398" y="261937"/>
                  </a:lnTo>
                  <a:lnTo>
                    <a:pt x="548398" y="287248"/>
                  </a:lnTo>
                  <a:lnTo>
                    <a:pt x="574522" y="287248"/>
                  </a:lnTo>
                  <a:lnTo>
                    <a:pt x="574522" y="261137"/>
                  </a:lnTo>
                  <a:close/>
                </a:path>
                <a:path w="1071244" h="522605">
                  <a:moveTo>
                    <a:pt x="705091" y="470052"/>
                  </a:moveTo>
                  <a:lnTo>
                    <a:pt x="678980" y="470052"/>
                  </a:lnTo>
                  <a:lnTo>
                    <a:pt x="678980" y="496163"/>
                  </a:lnTo>
                  <a:lnTo>
                    <a:pt x="705091" y="496163"/>
                  </a:lnTo>
                  <a:lnTo>
                    <a:pt x="705091" y="470052"/>
                  </a:lnTo>
                  <a:close/>
                </a:path>
                <a:path w="1071244" h="522605">
                  <a:moveTo>
                    <a:pt x="783437" y="392747"/>
                  </a:moveTo>
                  <a:lnTo>
                    <a:pt x="757313" y="392747"/>
                  </a:lnTo>
                  <a:lnTo>
                    <a:pt x="757313" y="340677"/>
                  </a:lnTo>
                  <a:lnTo>
                    <a:pt x="731202" y="340677"/>
                  </a:lnTo>
                  <a:lnTo>
                    <a:pt x="731202" y="261937"/>
                  </a:lnTo>
                  <a:lnTo>
                    <a:pt x="705091" y="261937"/>
                  </a:lnTo>
                  <a:lnTo>
                    <a:pt x="705091" y="366077"/>
                  </a:lnTo>
                  <a:lnTo>
                    <a:pt x="678980" y="366077"/>
                  </a:lnTo>
                  <a:lnTo>
                    <a:pt x="678980" y="391706"/>
                  </a:lnTo>
                  <a:lnTo>
                    <a:pt x="652856" y="391706"/>
                  </a:lnTo>
                  <a:lnTo>
                    <a:pt x="652856" y="443941"/>
                  </a:lnTo>
                  <a:lnTo>
                    <a:pt x="678980" y="443941"/>
                  </a:lnTo>
                  <a:lnTo>
                    <a:pt x="678980" y="392747"/>
                  </a:lnTo>
                  <a:lnTo>
                    <a:pt x="705091" y="392747"/>
                  </a:lnTo>
                  <a:lnTo>
                    <a:pt x="705091" y="418147"/>
                  </a:lnTo>
                  <a:lnTo>
                    <a:pt x="731202" y="418147"/>
                  </a:lnTo>
                  <a:lnTo>
                    <a:pt x="757313" y="418147"/>
                  </a:lnTo>
                  <a:lnTo>
                    <a:pt x="783437" y="418147"/>
                  </a:lnTo>
                  <a:lnTo>
                    <a:pt x="783437" y="392747"/>
                  </a:lnTo>
                  <a:close/>
                </a:path>
                <a:path w="1071244" h="522605">
                  <a:moveTo>
                    <a:pt x="783437" y="287248"/>
                  </a:moveTo>
                  <a:lnTo>
                    <a:pt x="757313" y="287248"/>
                  </a:lnTo>
                  <a:lnTo>
                    <a:pt x="757313" y="313372"/>
                  </a:lnTo>
                  <a:lnTo>
                    <a:pt x="783437" y="313372"/>
                  </a:lnTo>
                  <a:lnTo>
                    <a:pt x="783437" y="287248"/>
                  </a:lnTo>
                  <a:close/>
                </a:path>
                <a:path w="1071244" h="522605">
                  <a:moveTo>
                    <a:pt x="809548" y="313372"/>
                  </a:moveTo>
                  <a:lnTo>
                    <a:pt x="783437" y="313372"/>
                  </a:lnTo>
                  <a:lnTo>
                    <a:pt x="783437" y="339483"/>
                  </a:lnTo>
                  <a:lnTo>
                    <a:pt x="809548" y="339483"/>
                  </a:lnTo>
                  <a:lnTo>
                    <a:pt x="809548" y="313372"/>
                  </a:lnTo>
                  <a:close/>
                </a:path>
                <a:path w="1071244" h="522605">
                  <a:moveTo>
                    <a:pt x="861771" y="209867"/>
                  </a:moveTo>
                  <a:lnTo>
                    <a:pt x="835660" y="209867"/>
                  </a:lnTo>
                  <a:lnTo>
                    <a:pt x="835660" y="340677"/>
                  </a:lnTo>
                  <a:lnTo>
                    <a:pt x="809548" y="340677"/>
                  </a:lnTo>
                  <a:lnTo>
                    <a:pt x="809548" y="443941"/>
                  </a:lnTo>
                  <a:lnTo>
                    <a:pt x="783437" y="443941"/>
                  </a:lnTo>
                  <a:lnTo>
                    <a:pt x="783437" y="470052"/>
                  </a:lnTo>
                  <a:lnTo>
                    <a:pt x="809548" y="470052"/>
                  </a:lnTo>
                  <a:lnTo>
                    <a:pt x="809548" y="444817"/>
                  </a:lnTo>
                  <a:lnTo>
                    <a:pt x="835660" y="444817"/>
                  </a:lnTo>
                  <a:lnTo>
                    <a:pt x="835660" y="470217"/>
                  </a:lnTo>
                  <a:lnTo>
                    <a:pt x="809548" y="470217"/>
                  </a:lnTo>
                  <a:lnTo>
                    <a:pt x="809548" y="522287"/>
                  </a:lnTo>
                  <a:lnTo>
                    <a:pt x="835660" y="522287"/>
                  </a:lnTo>
                  <a:lnTo>
                    <a:pt x="835660" y="496887"/>
                  </a:lnTo>
                  <a:lnTo>
                    <a:pt x="861771" y="496887"/>
                  </a:lnTo>
                  <a:lnTo>
                    <a:pt x="861771" y="418147"/>
                  </a:lnTo>
                  <a:lnTo>
                    <a:pt x="835660" y="418147"/>
                  </a:lnTo>
                  <a:lnTo>
                    <a:pt x="835660" y="366077"/>
                  </a:lnTo>
                  <a:lnTo>
                    <a:pt x="861771" y="366077"/>
                  </a:lnTo>
                  <a:lnTo>
                    <a:pt x="861771" y="209867"/>
                  </a:lnTo>
                  <a:close/>
                </a:path>
                <a:path w="1071244" h="522605">
                  <a:moveTo>
                    <a:pt x="940117" y="470052"/>
                  </a:moveTo>
                  <a:lnTo>
                    <a:pt x="914006" y="470052"/>
                  </a:lnTo>
                  <a:lnTo>
                    <a:pt x="914006" y="443941"/>
                  </a:lnTo>
                  <a:lnTo>
                    <a:pt x="887882" y="443941"/>
                  </a:lnTo>
                  <a:lnTo>
                    <a:pt x="887882" y="496163"/>
                  </a:lnTo>
                  <a:lnTo>
                    <a:pt x="914006" y="496163"/>
                  </a:lnTo>
                  <a:lnTo>
                    <a:pt x="940117" y="496163"/>
                  </a:lnTo>
                  <a:lnTo>
                    <a:pt x="940117" y="470052"/>
                  </a:lnTo>
                  <a:close/>
                </a:path>
                <a:path w="1071244" h="522605">
                  <a:moveTo>
                    <a:pt x="966228" y="314007"/>
                  </a:moveTo>
                  <a:lnTo>
                    <a:pt x="940117" y="314007"/>
                  </a:lnTo>
                  <a:lnTo>
                    <a:pt x="940117" y="235267"/>
                  </a:lnTo>
                  <a:lnTo>
                    <a:pt x="914006" y="235267"/>
                  </a:lnTo>
                  <a:lnTo>
                    <a:pt x="887882" y="235267"/>
                  </a:lnTo>
                  <a:lnTo>
                    <a:pt x="887882" y="418147"/>
                  </a:lnTo>
                  <a:lnTo>
                    <a:pt x="914006" y="418147"/>
                  </a:lnTo>
                  <a:lnTo>
                    <a:pt x="914006" y="392747"/>
                  </a:lnTo>
                  <a:lnTo>
                    <a:pt x="940117" y="392747"/>
                  </a:lnTo>
                  <a:lnTo>
                    <a:pt x="940117" y="366077"/>
                  </a:lnTo>
                  <a:lnTo>
                    <a:pt x="914006" y="366077"/>
                  </a:lnTo>
                  <a:lnTo>
                    <a:pt x="914006" y="340677"/>
                  </a:lnTo>
                  <a:lnTo>
                    <a:pt x="940117" y="340677"/>
                  </a:lnTo>
                  <a:lnTo>
                    <a:pt x="966228" y="340677"/>
                  </a:lnTo>
                  <a:lnTo>
                    <a:pt x="966228" y="314007"/>
                  </a:lnTo>
                  <a:close/>
                </a:path>
                <a:path w="1071244" h="522605">
                  <a:moveTo>
                    <a:pt x="1018463" y="391706"/>
                  </a:moveTo>
                  <a:lnTo>
                    <a:pt x="992339" y="391706"/>
                  </a:lnTo>
                  <a:lnTo>
                    <a:pt x="992339" y="365594"/>
                  </a:lnTo>
                  <a:lnTo>
                    <a:pt x="966228" y="365594"/>
                  </a:lnTo>
                  <a:lnTo>
                    <a:pt x="966228" y="443941"/>
                  </a:lnTo>
                  <a:lnTo>
                    <a:pt x="992339" y="443941"/>
                  </a:lnTo>
                  <a:lnTo>
                    <a:pt x="992339" y="417830"/>
                  </a:lnTo>
                  <a:lnTo>
                    <a:pt x="1018463" y="417830"/>
                  </a:lnTo>
                  <a:lnTo>
                    <a:pt x="1018463" y="391706"/>
                  </a:lnTo>
                  <a:close/>
                </a:path>
                <a:path w="1071244" h="522605">
                  <a:moveTo>
                    <a:pt x="1018463" y="287248"/>
                  </a:moveTo>
                  <a:lnTo>
                    <a:pt x="992339" y="287248"/>
                  </a:lnTo>
                  <a:lnTo>
                    <a:pt x="992339" y="313372"/>
                  </a:lnTo>
                  <a:lnTo>
                    <a:pt x="1018463" y="313372"/>
                  </a:lnTo>
                  <a:lnTo>
                    <a:pt x="1018463" y="287248"/>
                  </a:lnTo>
                  <a:close/>
                </a:path>
                <a:path w="1071244" h="522605">
                  <a:moveTo>
                    <a:pt x="1070686" y="339483"/>
                  </a:moveTo>
                  <a:lnTo>
                    <a:pt x="1044575" y="339483"/>
                  </a:lnTo>
                  <a:lnTo>
                    <a:pt x="1044575" y="365594"/>
                  </a:lnTo>
                  <a:lnTo>
                    <a:pt x="1018463" y="365594"/>
                  </a:lnTo>
                  <a:lnTo>
                    <a:pt x="1018463" y="391706"/>
                  </a:lnTo>
                  <a:lnTo>
                    <a:pt x="1044575" y="391706"/>
                  </a:lnTo>
                  <a:lnTo>
                    <a:pt x="1044575" y="417830"/>
                  </a:lnTo>
                  <a:lnTo>
                    <a:pt x="1070686" y="417830"/>
                  </a:lnTo>
                  <a:lnTo>
                    <a:pt x="1070686" y="339483"/>
                  </a:lnTo>
                  <a:close/>
                </a:path>
                <a:path w="1071244" h="522605">
                  <a:moveTo>
                    <a:pt x="1070686" y="261137"/>
                  </a:moveTo>
                  <a:lnTo>
                    <a:pt x="1044575" y="261137"/>
                  </a:lnTo>
                  <a:lnTo>
                    <a:pt x="1044575" y="313372"/>
                  </a:lnTo>
                  <a:lnTo>
                    <a:pt x="1070686" y="313372"/>
                  </a:lnTo>
                  <a:lnTo>
                    <a:pt x="1070686" y="26113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78382" y="1271076"/>
              <a:ext cx="1071245" cy="861060"/>
            </a:xfrm>
            <a:custGeom>
              <a:avLst/>
              <a:gdLst/>
              <a:ahLst/>
              <a:cxnLst/>
              <a:rect l="l" t="t" r="r" b="b"/>
              <a:pathLst>
                <a:path w="1071244" h="861060">
                  <a:moveTo>
                    <a:pt x="182803" y="704291"/>
                  </a:moveTo>
                  <a:lnTo>
                    <a:pt x="156692" y="704291"/>
                  </a:lnTo>
                  <a:lnTo>
                    <a:pt x="156692" y="678180"/>
                  </a:lnTo>
                  <a:lnTo>
                    <a:pt x="130581" y="678180"/>
                  </a:lnTo>
                  <a:lnTo>
                    <a:pt x="130581" y="704291"/>
                  </a:lnTo>
                  <a:lnTo>
                    <a:pt x="104457" y="704291"/>
                  </a:lnTo>
                  <a:lnTo>
                    <a:pt x="104457" y="652056"/>
                  </a:lnTo>
                  <a:lnTo>
                    <a:pt x="78346" y="652056"/>
                  </a:lnTo>
                  <a:lnTo>
                    <a:pt x="78346" y="625944"/>
                  </a:lnTo>
                  <a:lnTo>
                    <a:pt x="52235" y="625944"/>
                  </a:lnTo>
                  <a:lnTo>
                    <a:pt x="26123" y="625944"/>
                  </a:lnTo>
                  <a:lnTo>
                    <a:pt x="26123" y="652056"/>
                  </a:lnTo>
                  <a:lnTo>
                    <a:pt x="0" y="652056"/>
                  </a:lnTo>
                  <a:lnTo>
                    <a:pt x="0" y="678180"/>
                  </a:lnTo>
                  <a:lnTo>
                    <a:pt x="26123" y="678180"/>
                  </a:lnTo>
                  <a:lnTo>
                    <a:pt x="52235" y="678180"/>
                  </a:lnTo>
                  <a:lnTo>
                    <a:pt x="78346" y="678180"/>
                  </a:lnTo>
                  <a:lnTo>
                    <a:pt x="78346" y="704291"/>
                  </a:lnTo>
                  <a:lnTo>
                    <a:pt x="52235" y="704291"/>
                  </a:lnTo>
                  <a:lnTo>
                    <a:pt x="26123" y="704291"/>
                  </a:lnTo>
                  <a:lnTo>
                    <a:pt x="0" y="704291"/>
                  </a:lnTo>
                  <a:lnTo>
                    <a:pt x="0" y="730402"/>
                  </a:lnTo>
                  <a:lnTo>
                    <a:pt x="182803" y="730402"/>
                  </a:lnTo>
                  <a:lnTo>
                    <a:pt x="182803" y="704291"/>
                  </a:lnTo>
                  <a:close/>
                </a:path>
                <a:path w="1071244" h="861060">
                  <a:moveTo>
                    <a:pt x="182803" y="652056"/>
                  </a:moveTo>
                  <a:lnTo>
                    <a:pt x="156692" y="652056"/>
                  </a:lnTo>
                  <a:lnTo>
                    <a:pt x="156692" y="678180"/>
                  </a:lnTo>
                  <a:lnTo>
                    <a:pt x="182803" y="678180"/>
                  </a:lnTo>
                  <a:lnTo>
                    <a:pt x="182803" y="652056"/>
                  </a:lnTo>
                  <a:close/>
                </a:path>
                <a:path w="1071244" h="861060">
                  <a:moveTo>
                    <a:pt x="261150" y="652056"/>
                  </a:moveTo>
                  <a:lnTo>
                    <a:pt x="235038" y="652056"/>
                  </a:lnTo>
                  <a:lnTo>
                    <a:pt x="208915" y="652056"/>
                  </a:lnTo>
                  <a:lnTo>
                    <a:pt x="208915" y="678180"/>
                  </a:lnTo>
                  <a:lnTo>
                    <a:pt x="182803" y="678180"/>
                  </a:lnTo>
                  <a:lnTo>
                    <a:pt x="182803" y="704291"/>
                  </a:lnTo>
                  <a:lnTo>
                    <a:pt x="208915" y="704291"/>
                  </a:lnTo>
                  <a:lnTo>
                    <a:pt x="235038" y="704291"/>
                  </a:lnTo>
                  <a:lnTo>
                    <a:pt x="235038" y="678180"/>
                  </a:lnTo>
                  <a:lnTo>
                    <a:pt x="261150" y="678180"/>
                  </a:lnTo>
                  <a:lnTo>
                    <a:pt x="261150" y="652056"/>
                  </a:lnTo>
                  <a:close/>
                </a:path>
                <a:path w="1071244" h="861060">
                  <a:moveTo>
                    <a:pt x="287261" y="704291"/>
                  </a:moveTo>
                  <a:lnTo>
                    <a:pt x="261150" y="704291"/>
                  </a:lnTo>
                  <a:lnTo>
                    <a:pt x="235038" y="704291"/>
                  </a:lnTo>
                  <a:lnTo>
                    <a:pt x="235038" y="730402"/>
                  </a:lnTo>
                  <a:lnTo>
                    <a:pt x="208915" y="730402"/>
                  </a:lnTo>
                  <a:lnTo>
                    <a:pt x="208915" y="808748"/>
                  </a:lnTo>
                  <a:lnTo>
                    <a:pt x="235038" y="808748"/>
                  </a:lnTo>
                  <a:lnTo>
                    <a:pt x="235038" y="756513"/>
                  </a:lnTo>
                  <a:lnTo>
                    <a:pt x="261150" y="756513"/>
                  </a:lnTo>
                  <a:lnTo>
                    <a:pt x="261150" y="730402"/>
                  </a:lnTo>
                  <a:lnTo>
                    <a:pt x="287261" y="730402"/>
                  </a:lnTo>
                  <a:lnTo>
                    <a:pt x="287261" y="704291"/>
                  </a:lnTo>
                  <a:close/>
                </a:path>
                <a:path w="1071244" h="861060">
                  <a:moveTo>
                    <a:pt x="313372" y="730402"/>
                  </a:moveTo>
                  <a:lnTo>
                    <a:pt x="287261" y="730402"/>
                  </a:lnTo>
                  <a:lnTo>
                    <a:pt x="287261" y="756513"/>
                  </a:lnTo>
                  <a:lnTo>
                    <a:pt x="313372" y="756513"/>
                  </a:lnTo>
                  <a:lnTo>
                    <a:pt x="313372" y="730402"/>
                  </a:lnTo>
                  <a:close/>
                </a:path>
                <a:path w="1071244" h="861060">
                  <a:moveTo>
                    <a:pt x="365607" y="704291"/>
                  </a:moveTo>
                  <a:lnTo>
                    <a:pt x="339483" y="704291"/>
                  </a:lnTo>
                  <a:lnTo>
                    <a:pt x="313372" y="704291"/>
                  </a:lnTo>
                  <a:lnTo>
                    <a:pt x="313372" y="730402"/>
                  </a:lnTo>
                  <a:lnTo>
                    <a:pt x="339483" y="730402"/>
                  </a:lnTo>
                  <a:lnTo>
                    <a:pt x="365607" y="730402"/>
                  </a:lnTo>
                  <a:lnTo>
                    <a:pt x="365607" y="704291"/>
                  </a:lnTo>
                  <a:close/>
                </a:path>
                <a:path w="1071244" h="861060">
                  <a:moveTo>
                    <a:pt x="391718" y="782624"/>
                  </a:moveTo>
                  <a:lnTo>
                    <a:pt x="365607" y="782624"/>
                  </a:lnTo>
                  <a:lnTo>
                    <a:pt x="365607" y="808748"/>
                  </a:lnTo>
                  <a:lnTo>
                    <a:pt x="391718" y="808748"/>
                  </a:lnTo>
                  <a:lnTo>
                    <a:pt x="391718" y="782624"/>
                  </a:lnTo>
                  <a:close/>
                </a:path>
                <a:path w="1071244" h="861060">
                  <a:moveTo>
                    <a:pt x="391718" y="730402"/>
                  </a:moveTo>
                  <a:lnTo>
                    <a:pt x="365607" y="730402"/>
                  </a:lnTo>
                  <a:lnTo>
                    <a:pt x="365607" y="756513"/>
                  </a:lnTo>
                  <a:lnTo>
                    <a:pt x="391718" y="756513"/>
                  </a:lnTo>
                  <a:lnTo>
                    <a:pt x="391718" y="730402"/>
                  </a:lnTo>
                  <a:close/>
                </a:path>
                <a:path w="1071244" h="861060">
                  <a:moveTo>
                    <a:pt x="443941" y="756513"/>
                  </a:moveTo>
                  <a:lnTo>
                    <a:pt x="417830" y="756513"/>
                  </a:lnTo>
                  <a:lnTo>
                    <a:pt x="391718" y="756513"/>
                  </a:lnTo>
                  <a:lnTo>
                    <a:pt x="391718" y="782624"/>
                  </a:lnTo>
                  <a:lnTo>
                    <a:pt x="417830" y="782624"/>
                  </a:lnTo>
                  <a:lnTo>
                    <a:pt x="443941" y="782624"/>
                  </a:lnTo>
                  <a:lnTo>
                    <a:pt x="443941" y="756513"/>
                  </a:lnTo>
                  <a:close/>
                </a:path>
                <a:path w="1071244" h="861060">
                  <a:moveTo>
                    <a:pt x="470065" y="730402"/>
                  </a:moveTo>
                  <a:lnTo>
                    <a:pt x="443941" y="730402"/>
                  </a:lnTo>
                  <a:lnTo>
                    <a:pt x="443941" y="756513"/>
                  </a:lnTo>
                  <a:lnTo>
                    <a:pt x="470065" y="756513"/>
                  </a:lnTo>
                  <a:lnTo>
                    <a:pt x="470065" y="730402"/>
                  </a:lnTo>
                  <a:close/>
                </a:path>
                <a:path w="1071244" h="861060">
                  <a:moveTo>
                    <a:pt x="470065" y="678180"/>
                  </a:moveTo>
                  <a:lnTo>
                    <a:pt x="443941" y="678180"/>
                  </a:lnTo>
                  <a:lnTo>
                    <a:pt x="443941" y="652056"/>
                  </a:lnTo>
                  <a:lnTo>
                    <a:pt x="417830" y="652056"/>
                  </a:lnTo>
                  <a:lnTo>
                    <a:pt x="417830" y="678180"/>
                  </a:lnTo>
                  <a:lnTo>
                    <a:pt x="391718" y="678180"/>
                  </a:lnTo>
                  <a:lnTo>
                    <a:pt x="391718" y="730402"/>
                  </a:lnTo>
                  <a:lnTo>
                    <a:pt x="417830" y="730402"/>
                  </a:lnTo>
                  <a:lnTo>
                    <a:pt x="417830" y="704291"/>
                  </a:lnTo>
                  <a:lnTo>
                    <a:pt x="443941" y="704291"/>
                  </a:lnTo>
                  <a:lnTo>
                    <a:pt x="470065" y="704291"/>
                  </a:lnTo>
                  <a:lnTo>
                    <a:pt x="470065" y="678180"/>
                  </a:lnTo>
                  <a:close/>
                </a:path>
                <a:path w="1071244" h="861060">
                  <a:moveTo>
                    <a:pt x="652856" y="495376"/>
                  </a:moveTo>
                  <a:lnTo>
                    <a:pt x="626745" y="495376"/>
                  </a:lnTo>
                  <a:lnTo>
                    <a:pt x="626745" y="469265"/>
                  </a:lnTo>
                  <a:lnTo>
                    <a:pt x="600633" y="469265"/>
                  </a:lnTo>
                  <a:lnTo>
                    <a:pt x="600633" y="443141"/>
                  </a:lnTo>
                  <a:lnTo>
                    <a:pt x="574522" y="443141"/>
                  </a:lnTo>
                  <a:lnTo>
                    <a:pt x="574522" y="495376"/>
                  </a:lnTo>
                  <a:lnTo>
                    <a:pt x="548398" y="495376"/>
                  </a:lnTo>
                  <a:lnTo>
                    <a:pt x="522287" y="495376"/>
                  </a:lnTo>
                  <a:lnTo>
                    <a:pt x="522287" y="599833"/>
                  </a:lnTo>
                  <a:lnTo>
                    <a:pt x="548398" y="599833"/>
                  </a:lnTo>
                  <a:lnTo>
                    <a:pt x="574522" y="599833"/>
                  </a:lnTo>
                  <a:lnTo>
                    <a:pt x="574522" y="573722"/>
                  </a:lnTo>
                  <a:lnTo>
                    <a:pt x="548398" y="573722"/>
                  </a:lnTo>
                  <a:lnTo>
                    <a:pt x="548398" y="547598"/>
                  </a:lnTo>
                  <a:lnTo>
                    <a:pt x="574522" y="547598"/>
                  </a:lnTo>
                  <a:lnTo>
                    <a:pt x="600633" y="547598"/>
                  </a:lnTo>
                  <a:lnTo>
                    <a:pt x="600633" y="652056"/>
                  </a:lnTo>
                  <a:lnTo>
                    <a:pt x="574522" y="652056"/>
                  </a:lnTo>
                  <a:lnTo>
                    <a:pt x="574522" y="678180"/>
                  </a:lnTo>
                  <a:lnTo>
                    <a:pt x="600633" y="678180"/>
                  </a:lnTo>
                  <a:lnTo>
                    <a:pt x="600633" y="704291"/>
                  </a:lnTo>
                  <a:lnTo>
                    <a:pt x="626745" y="704291"/>
                  </a:lnTo>
                  <a:lnTo>
                    <a:pt x="626745" y="678180"/>
                  </a:lnTo>
                  <a:lnTo>
                    <a:pt x="652856" y="678180"/>
                  </a:lnTo>
                  <a:lnTo>
                    <a:pt x="652856" y="652056"/>
                  </a:lnTo>
                  <a:lnTo>
                    <a:pt x="626745" y="652056"/>
                  </a:lnTo>
                  <a:lnTo>
                    <a:pt x="626745" y="547598"/>
                  </a:lnTo>
                  <a:lnTo>
                    <a:pt x="652856" y="547598"/>
                  </a:lnTo>
                  <a:lnTo>
                    <a:pt x="652856" y="495376"/>
                  </a:lnTo>
                  <a:close/>
                </a:path>
                <a:path w="1071244" h="861060">
                  <a:moveTo>
                    <a:pt x="678980" y="756513"/>
                  </a:moveTo>
                  <a:lnTo>
                    <a:pt x="652856" y="756513"/>
                  </a:lnTo>
                  <a:lnTo>
                    <a:pt x="652856" y="782624"/>
                  </a:lnTo>
                  <a:lnTo>
                    <a:pt x="678980" y="782624"/>
                  </a:lnTo>
                  <a:lnTo>
                    <a:pt x="678980" y="756513"/>
                  </a:lnTo>
                  <a:close/>
                </a:path>
                <a:path w="1071244" h="861060">
                  <a:moveTo>
                    <a:pt x="705091" y="782624"/>
                  </a:moveTo>
                  <a:lnTo>
                    <a:pt x="678980" y="782624"/>
                  </a:lnTo>
                  <a:lnTo>
                    <a:pt x="678980" y="808748"/>
                  </a:lnTo>
                  <a:lnTo>
                    <a:pt x="705091" y="808748"/>
                  </a:lnTo>
                  <a:lnTo>
                    <a:pt x="705091" y="782624"/>
                  </a:lnTo>
                  <a:close/>
                </a:path>
                <a:path w="1071244" h="861060">
                  <a:moveTo>
                    <a:pt x="705091" y="443230"/>
                  </a:moveTo>
                  <a:lnTo>
                    <a:pt x="678980" y="443230"/>
                  </a:lnTo>
                  <a:lnTo>
                    <a:pt x="678980" y="469900"/>
                  </a:lnTo>
                  <a:lnTo>
                    <a:pt x="705091" y="469900"/>
                  </a:lnTo>
                  <a:lnTo>
                    <a:pt x="705091" y="443230"/>
                  </a:lnTo>
                  <a:close/>
                </a:path>
                <a:path w="1071244" h="861060">
                  <a:moveTo>
                    <a:pt x="731202" y="652056"/>
                  </a:moveTo>
                  <a:lnTo>
                    <a:pt x="705091" y="652056"/>
                  </a:lnTo>
                  <a:lnTo>
                    <a:pt x="705091" y="678180"/>
                  </a:lnTo>
                  <a:lnTo>
                    <a:pt x="731202" y="678180"/>
                  </a:lnTo>
                  <a:lnTo>
                    <a:pt x="731202" y="652056"/>
                  </a:lnTo>
                  <a:close/>
                </a:path>
                <a:path w="1071244" h="861060">
                  <a:moveTo>
                    <a:pt x="783437" y="652056"/>
                  </a:moveTo>
                  <a:lnTo>
                    <a:pt x="757313" y="652056"/>
                  </a:lnTo>
                  <a:lnTo>
                    <a:pt x="757313" y="678180"/>
                  </a:lnTo>
                  <a:lnTo>
                    <a:pt x="783437" y="678180"/>
                  </a:lnTo>
                  <a:lnTo>
                    <a:pt x="783437" y="652056"/>
                  </a:lnTo>
                  <a:close/>
                </a:path>
                <a:path w="1071244" h="861060">
                  <a:moveTo>
                    <a:pt x="809548" y="678180"/>
                  </a:moveTo>
                  <a:lnTo>
                    <a:pt x="783437" y="678180"/>
                  </a:lnTo>
                  <a:lnTo>
                    <a:pt x="783437" y="704291"/>
                  </a:lnTo>
                  <a:lnTo>
                    <a:pt x="809548" y="704291"/>
                  </a:lnTo>
                  <a:lnTo>
                    <a:pt x="809548" y="678180"/>
                  </a:lnTo>
                  <a:close/>
                </a:path>
                <a:path w="1071244" h="861060">
                  <a:moveTo>
                    <a:pt x="835660" y="313690"/>
                  </a:moveTo>
                  <a:lnTo>
                    <a:pt x="809548" y="313690"/>
                  </a:lnTo>
                  <a:lnTo>
                    <a:pt x="809548" y="339090"/>
                  </a:lnTo>
                  <a:lnTo>
                    <a:pt x="783437" y="339090"/>
                  </a:lnTo>
                  <a:lnTo>
                    <a:pt x="783437" y="365760"/>
                  </a:lnTo>
                  <a:lnTo>
                    <a:pt x="783437" y="391160"/>
                  </a:lnTo>
                  <a:lnTo>
                    <a:pt x="757313" y="391160"/>
                  </a:lnTo>
                  <a:lnTo>
                    <a:pt x="757313" y="365760"/>
                  </a:lnTo>
                  <a:lnTo>
                    <a:pt x="783437" y="365760"/>
                  </a:lnTo>
                  <a:lnTo>
                    <a:pt x="783437" y="339090"/>
                  </a:lnTo>
                  <a:lnTo>
                    <a:pt x="757313" y="339090"/>
                  </a:lnTo>
                  <a:lnTo>
                    <a:pt x="757313" y="234950"/>
                  </a:lnTo>
                  <a:lnTo>
                    <a:pt x="783437" y="234950"/>
                  </a:lnTo>
                  <a:lnTo>
                    <a:pt x="809548" y="234950"/>
                  </a:lnTo>
                  <a:lnTo>
                    <a:pt x="809548" y="208280"/>
                  </a:lnTo>
                  <a:lnTo>
                    <a:pt x="783437" y="208280"/>
                  </a:lnTo>
                  <a:lnTo>
                    <a:pt x="757313" y="208280"/>
                  </a:lnTo>
                  <a:lnTo>
                    <a:pt x="757313" y="130810"/>
                  </a:lnTo>
                  <a:lnTo>
                    <a:pt x="783437" y="130810"/>
                  </a:lnTo>
                  <a:lnTo>
                    <a:pt x="783437" y="104140"/>
                  </a:lnTo>
                  <a:lnTo>
                    <a:pt x="757313" y="104140"/>
                  </a:lnTo>
                  <a:lnTo>
                    <a:pt x="757313" y="0"/>
                  </a:lnTo>
                  <a:lnTo>
                    <a:pt x="731202" y="0"/>
                  </a:lnTo>
                  <a:lnTo>
                    <a:pt x="731202" y="52070"/>
                  </a:lnTo>
                  <a:lnTo>
                    <a:pt x="705091" y="52070"/>
                  </a:lnTo>
                  <a:lnTo>
                    <a:pt x="705091" y="78740"/>
                  </a:lnTo>
                  <a:lnTo>
                    <a:pt x="731202" y="78740"/>
                  </a:lnTo>
                  <a:lnTo>
                    <a:pt x="731202" y="104140"/>
                  </a:lnTo>
                  <a:lnTo>
                    <a:pt x="705091" y="104140"/>
                  </a:lnTo>
                  <a:lnTo>
                    <a:pt x="678980" y="104140"/>
                  </a:lnTo>
                  <a:lnTo>
                    <a:pt x="678980" y="130810"/>
                  </a:lnTo>
                  <a:lnTo>
                    <a:pt x="705091" y="130810"/>
                  </a:lnTo>
                  <a:lnTo>
                    <a:pt x="705091" y="182880"/>
                  </a:lnTo>
                  <a:lnTo>
                    <a:pt x="731202" y="182880"/>
                  </a:lnTo>
                  <a:lnTo>
                    <a:pt x="731202" y="261620"/>
                  </a:lnTo>
                  <a:lnTo>
                    <a:pt x="705091" y="261620"/>
                  </a:lnTo>
                  <a:lnTo>
                    <a:pt x="705091" y="182880"/>
                  </a:lnTo>
                  <a:lnTo>
                    <a:pt x="678980" y="182880"/>
                  </a:lnTo>
                  <a:lnTo>
                    <a:pt x="678980" y="234950"/>
                  </a:lnTo>
                  <a:lnTo>
                    <a:pt x="652856" y="234950"/>
                  </a:lnTo>
                  <a:lnTo>
                    <a:pt x="652856" y="261620"/>
                  </a:lnTo>
                  <a:lnTo>
                    <a:pt x="678980" y="261620"/>
                  </a:lnTo>
                  <a:lnTo>
                    <a:pt x="678980" y="287020"/>
                  </a:lnTo>
                  <a:lnTo>
                    <a:pt x="652856" y="287020"/>
                  </a:lnTo>
                  <a:lnTo>
                    <a:pt x="652856" y="313690"/>
                  </a:lnTo>
                  <a:lnTo>
                    <a:pt x="678980" y="313690"/>
                  </a:lnTo>
                  <a:lnTo>
                    <a:pt x="705091" y="313690"/>
                  </a:lnTo>
                  <a:lnTo>
                    <a:pt x="705091" y="287020"/>
                  </a:lnTo>
                  <a:lnTo>
                    <a:pt x="731202" y="287020"/>
                  </a:lnTo>
                  <a:lnTo>
                    <a:pt x="731202" y="313690"/>
                  </a:lnTo>
                  <a:lnTo>
                    <a:pt x="705091" y="313690"/>
                  </a:lnTo>
                  <a:lnTo>
                    <a:pt x="705091" y="339090"/>
                  </a:lnTo>
                  <a:lnTo>
                    <a:pt x="678980" y="339090"/>
                  </a:lnTo>
                  <a:lnTo>
                    <a:pt x="678980" y="365760"/>
                  </a:lnTo>
                  <a:lnTo>
                    <a:pt x="652856" y="365760"/>
                  </a:lnTo>
                  <a:lnTo>
                    <a:pt x="652856" y="417830"/>
                  </a:lnTo>
                  <a:lnTo>
                    <a:pt x="678980" y="417830"/>
                  </a:lnTo>
                  <a:lnTo>
                    <a:pt x="705091" y="417830"/>
                  </a:lnTo>
                  <a:lnTo>
                    <a:pt x="705091" y="365760"/>
                  </a:lnTo>
                  <a:lnTo>
                    <a:pt x="731202" y="365760"/>
                  </a:lnTo>
                  <a:lnTo>
                    <a:pt x="731202" y="443230"/>
                  </a:lnTo>
                  <a:lnTo>
                    <a:pt x="757313" y="443230"/>
                  </a:lnTo>
                  <a:lnTo>
                    <a:pt x="757313" y="417830"/>
                  </a:lnTo>
                  <a:lnTo>
                    <a:pt x="783437" y="417830"/>
                  </a:lnTo>
                  <a:lnTo>
                    <a:pt x="783437" y="443230"/>
                  </a:lnTo>
                  <a:lnTo>
                    <a:pt x="809548" y="443230"/>
                  </a:lnTo>
                  <a:lnTo>
                    <a:pt x="809548" y="469900"/>
                  </a:lnTo>
                  <a:lnTo>
                    <a:pt x="835660" y="469900"/>
                  </a:lnTo>
                  <a:lnTo>
                    <a:pt x="835660" y="417830"/>
                  </a:lnTo>
                  <a:lnTo>
                    <a:pt x="809548" y="417830"/>
                  </a:lnTo>
                  <a:lnTo>
                    <a:pt x="809548" y="391160"/>
                  </a:lnTo>
                  <a:lnTo>
                    <a:pt x="835660" y="391160"/>
                  </a:lnTo>
                  <a:lnTo>
                    <a:pt x="835660" y="313690"/>
                  </a:lnTo>
                  <a:close/>
                </a:path>
                <a:path w="1071244" h="861060">
                  <a:moveTo>
                    <a:pt x="861771" y="834859"/>
                  </a:moveTo>
                  <a:lnTo>
                    <a:pt x="835660" y="834859"/>
                  </a:lnTo>
                  <a:lnTo>
                    <a:pt x="835660" y="730402"/>
                  </a:lnTo>
                  <a:lnTo>
                    <a:pt x="809548" y="730402"/>
                  </a:lnTo>
                  <a:lnTo>
                    <a:pt x="809548" y="860971"/>
                  </a:lnTo>
                  <a:lnTo>
                    <a:pt x="835660" y="860971"/>
                  </a:lnTo>
                  <a:lnTo>
                    <a:pt x="861771" y="860971"/>
                  </a:lnTo>
                  <a:lnTo>
                    <a:pt x="861771" y="834859"/>
                  </a:lnTo>
                  <a:close/>
                </a:path>
                <a:path w="1071244" h="861060">
                  <a:moveTo>
                    <a:pt x="861771" y="678180"/>
                  </a:moveTo>
                  <a:lnTo>
                    <a:pt x="835660" y="678180"/>
                  </a:lnTo>
                  <a:lnTo>
                    <a:pt x="835660" y="704291"/>
                  </a:lnTo>
                  <a:lnTo>
                    <a:pt x="861771" y="704291"/>
                  </a:lnTo>
                  <a:lnTo>
                    <a:pt x="861771" y="678180"/>
                  </a:lnTo>
                  <a:close/>
                </a:path>
                <a:path w="1071244" h="861060">
                  <a:moveTo>
                    <a:pt x="887882" y="652056"/>
                  </a:moveTo>
                  <a:lnTo>
                    <a:pt x="861771" y="652056"/>
                  </a:lnTo>
                  <a:lnTo>
                    <a:pt x="861771" y="678180"/>
                  </a:lnTo>
                  <a:lnTo>
                    <a:pt x="887882" y="678180"/>
                  </a:lnTo>
                  <a:lnTo>
                    <a:pt x="887882" y="652056"/>
                  </a:lnTo>
                  <a:close/>
                </a:path>
                <a:path w="1071244" h="861060">
                  <a:moveTo>
                    <a:pt x="887882" y="417830"/>
                  </a:moveTo>
                  <a:lnTo>
                    <a:pt x="861771" y="417830"/>
                  </a:lnTo>
                  <a:lnTo>
                    <a:pt x="861771" y="469900"/>
                  </a:lnTo>
                  <a:lnTo>
                    <a:pt x="887882" y="469900"/>
                  </a:lnTo>
                  <a:lnTo>
                    <a:pt x="887882" y="417830"/>
                  </a:lnTo>
                  <a:close/>
                </a:path>
                <a:path w="1071244" h="861060">
                  <a:moveTo>
                    <a:pt x="914006" y="678180"/>
                  </a:moveTo>
                  <a:lnTo>
                    <a:pt x="887882" y="678180"/>
                  </a:lnTo>
                  <a:lnTo>
                    <a:pt x="887882" y="704291"/>
                  </a:lnTo>
                  <a:lnTo>
                    <a:pt x="914006" y="704291"/>
                  </a:lnTo>
                  <a:lnTo>
                    <a:pt x="914006" y="678180"/>
                  </a:lnTo>
                  <a:close/>
                </a:path>
                <a:path w="1071244" h="861060">
                  <a:moveTo>
                    <a:pt x="966228" y="469900"/>
                  </a:moveTo>
                  <a:lnTo>
                    <a:pt x="940117" y="469900"/>
                  </a:lnTo>
                  <a:lnTo>
                    <a:pt x="940117" y="496570"/>
                  </a:lnTo>
                  <a:lnTo>
                    <a:pt x="966228" y="496570"/>
                  </a:lnTo>
                  <a:lnTo>
                    <a:pt x="966228" y="469900"/>
                  </a:lnTo>
                  <a:close/>
                </a:path>
                <a:path w="1071244" h="861060">
                  <a:moveTo>
                    <a:pt x="992339" y="782624"/>
                  </a:moveTo>
                  <a:lnTo>
                    <a:pt x="966228" y="782624"/>
                  </a:lnTo>
                  <a:lnTo>
                    <a:pt x="966228" y="808748"/>
                  </a:lnTo>
                  <a:lnTo>
                    <a:pt x="992339" y="808748"/>
                  </a:lnTo>
                  <a:lnTo>
                    <a:pt x="992339" y="782624"/>
                  </a:lnTo>
                  <a:close/>
                </a:path>
                <a:path w="1071244" h="861060">
                  <a:moveTo>
                    <a:pt x="992339" y="730402"/>
                  </a:moveTo>
                  <a:lnTo>
                    <a:pt x="966228" y="730402"/>
                  </a:lnTo>
                  <a:lnTo>
                    <a:pt x="966228" y="756513"/>
                  </a:lnTo>
                  <a:lnTo>
                    <a:pt x="992339" y="756513"/>
                  </a:lnTo>
                  <a:lnTo>
                    <a:pt x="992339" y="730402"/>
                  </a:lnTo>
                  <a:close/>
                </a:path>
                <a:path w="1071244" h="861060">
                  <a:moveTo>
                    <a:pt x="992339" y="678180"/>
                  </a:moveTo>
                  <a:lnTo>
                    <a:pt x="966228" y="678180"/>
                  </a:lnTo>
                  <a:lnTo>
                    <a:pt x="966228" y="652056"/>
                  </a:lnTo>
                  <a:lnTo>
                    <a:pt x="940117" y="652056"/>
                  </a:lnTo>
                  <a:lnTo>
                    <a:pt x="940117" y="704291"/>
                  </a:lnTo>
                  <a:lnTo>
                    <a:pt x="966228" y="704291"/>
                  </a:lnTo>
                  <a:lnTo>
                    <a:pt x="992339" y="704291"/>
                  </a:lnTo>
                  <a:lnTo>
                    <a:pt x="992339" y="678180"/>
                  </a:lnTo>
                  <a:close/>
                </a:path>
                <a:path w="1071244" h="861060">
                  <a:moveTo>
                    <a:pt x="992339" y="625944"/>
                  </a:moveTo>
                  <a:lnTo>
                    <a:pt x="966228" y="625944"/>
                  </a:lnTo>
                  <a:lnTo>
                    <a:pt x="966228" y="652056"/>
                  </a:lnTo>
                  <a:lnTo>
                    <a:pt x="992339" y="652056"/>
                  </a:lnTo>
                  <a:lnTo>
                    <a:pt x="992339" y="625944"/>
                  </a:lnTo>
                  <a:close/>
                </a:path>
                <a:path w="1071244" h="861060">
                  <a:moveTo>
                    <a:pt x="1018463" y="756513"/>
                  </a:moveTo>
                  <a:lnTo>
                    <a:pt x="992339" y="756513"/>
                  </a:lnTo>
                  <a:lnTo>
                    <a:pt x="992339" y="782624"/>
                  </a:lnTo>
                  <a:lnTo>
                    <a:pt x="1018463" y="782624"/>
                  </a:lnTo>
                  <a:lnTo>
                    <a:pt x="1018463" y="756513"/>
                  </a:lnTo>
                  <a:close/>
                </a:path>
                <a:path w="1071244" h="861060">
                  <a:moveTo>
                    <a:pt x="1070686" y="730402"/>
                  </a:moveTo>
                  <a:lnTo>
                    <a:pt x="1044575" y="730402"/>
                  </a:lnTo>
                  <a:lnTo>
                    <a:pt x="1044575" y="782624"/>
                  </a:lnTo>
                  <a:lnTo>
                    <a:pt x="1018463" y="782624"/>
                  </a:lnTo>
                  <a:lnTo>
                    <a:pt x="1018463" y="808748"/>
                  </a:lnTo>
                  <a:lnTo>
                    <a:pt x="1044575" y="808748"/>
                  </a:lnTo>
                  <a:lnTo>
                    <a:pt x="1070686" y="808748"/>
                  </a:lnTo>
                  <a:lnTo>
                    <a:pt x="1070686" y="730402"/>
                  </a:lnTo>
                  <a:close/>
                </a:path>
                <a:path w="1071244" h="861060">
                  <a:moveTo>
                    <a:pt x="1070686" y="599833"/>
                  </a:moveTo>
                  <a:lnTo>
                    <a:pt x="1044575" y="599833"/>
                  </a:lnTo>
                  <a:lnTo>
                    <a:pt x="1018463" y="599833"/>
                  </a:lnTo>
                  <a:lnTo>
                    <a:pt x="1018463" y="625944"/>
                  </a:lnTo>
                  <a:lnTo>
                    <a:pt x="1044575" y="625944"/>
                  </a:lnTo>
                  <a:lnTo>
                    <a:pt x="1044575" y="652056"/>
                  </a:lnTo>
                  <a:lnTo>
                    <a:pt x="1018463" y="652056"/>
                  </a:lnTo>
                  <a:lnTo>
                    <a:pt x="1018463" y="704291"/>
                  </a:lnTo>
                  <a:lnTo>
                    <a:pt x="1044575" y="704291"/>
                  </a:lnTo>
                  <a:lnTo>
                    <a:pt x="1044575" y="678180"/>
                  </a:lnTo>
                  <a:lnTo>
                    <a:pt x="1070686" y="678180"/>
                  </a:lnTo>
                  <a:lnTo>
                    <a:pt x="1070686" y="59983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78382" y="1140329"/>
              <a:ext cx="1071245" cy="1070610"/>
            </a:xfrm>
            <a:custGeom>
              <a:avLst/>
              <a:gdLst/>
              <a:ahLst/>
              <a:cxnLst/>
              <a:rect l="l" t="t" r="r" b="b"/>
              <a:pathLst>
                <a:path w="1071244" h="1070610">
                  <a:moveTo>
                    <a:pt x="130581" y="51612"/>
                  </a:moveTo>
                  <a:lnTo>
                    <a:pt x="52235" y="51612"/>
                  </a:lnTo>
                  <a:lnTo>
                    <a:pt x="52235" y="129946"/>
                  </a:lnTo>
                  <a:lnTo>
                    <a:pt x="130581" y="129946"/>
                  </a:lnTo>
                  <a:lnTo>
                    <a:pt x="130581" y="51612"/>
                  </a:lnTo>
                  <a:close/>
                </a:path>
                <a:path w="1071244" h="1070610">
                  <a:moveTo>
                    <a:pt x="182803" y="887730"/>
                  </a:moveTo>
                  <a:lnTo>
                    <a:pt x="0" y="887730"/>
                  </a:lnTo>
                  <a:lnTo>
                    <a:pt x="0" y="913130"/>
                  </a:lnTo>
                  <a:lnTo>
                    <a:pt x="0" y="1043940"/>
                  </a:lnTo>
                  <a:lnTo>
                    <a:pt x="0" y="1070610"/>
                  </a:lnTo>
                  <a:lnTo>
                    <a:pt x="182803" y="1070610"/>
                  </a:lnTo>
                  <a:lnTo>
                    <a:pt x="182803" y="1043952"/>
                  </a:lnTo>
                  <a:lnTo>
                    <a:pt x="182803" y="913371"/>
                  </a:lnTo>
                  <a:lnTo>
                    <a:pt x="156692" y="913371"/>
                  </a:lnTo>
                  <a:lnTo>
                    <a:pt x="156692" y="1043940"/>
                  </a:lnTo>
                  <a:lnTo>
                    <a:pt x="26123" y="1043940"/>
                  </a:lnTo>
                  <a:lnTo>
                    <a:pt x="26123" y="913130"/>
                  </a:lnTo>
                  <a:lnTo>
                    <a:pt x="182803" y="913130"/>
                  </a:lnTo>
                  <a:lnTo>
                    <a:pt x="182803" y="887730"/>
                  </a:lnTo>
                  <a:close/>
                </a:path>
                <a:path w="1071244" h="1070610">
                  <a:moveTo>
                    <a:pt x="182803" y="25488"/>
                  </a:moveTo>
                  <a:lnTo>
                    <a:pt x="156692" y="25488"/>
                  </a:lnTo>
                  <a:lnTo>
                    <a:pt x="156692" y="156070"/>
                  </a:lnTo>
                  <a:lnTo>
                    <a:pt x="182803" y="156070"/>
                  </a:lnTo>
                  <a:lnTo>
                    <a:pt x="182803" y="25488"/>
                  </a:lnTo>
                  <a:close/>
                </a:path>
                <a:path w="1071244" h="1070610">
                  <a:moveTo>
                    <a:pt x="182803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6210"/>
                  </a:lnTo>
                  <a:lnTo>
                    <a:pt x="0" y="181610"/>
                  </a:lnTo>
                  <a:lnTo>
                    <a:pt x="182803" y="181610"/>
                  </a:lnTo>
                  <a:lnTo>
                    <a:pt x="182803" y="156210"/>
                  </a:lnTo>
                  <a:lnTo>
                    <a:pt x="26123" y="156210"/>
                  </a:lnTo>
                  <a:lnTo>
                    <a:pt x="26123" y="25400"/>
                  </a:lnTo>
                  <a:lnTo>
                    <a:pt x="182803" y="25400"/>
                  </a:lnTo>
                  <a:lnTo>
                    <a:pt x="182803" y="0"/>
                  </a:lnTo>
                  <a:close/>
                </a:path>
                <a:path w="1071244" h="1070610">
                  <a:moveTo>
                    <a:pt x="235038" y="991717"/>
                  </a:moveTo>
                  <a:lnTo>
                    <a:pt x="208915" y="991717"/>
                  </a:lnTo>
                  <a:lnTo>
                    <a:pt x="208915" y="1017828"/>
                  </a:lnTo>
                  <a:lnTo>
                    <a:pt x="235038" y="1017828"/>
                  </a:lnTo>
                  <a:lnTo>
                    <a:pt x="235038" y="991717"/>
                  </a:lnTo>
                  <a:close/>
                </a:path>
                <a:path w="1071244" h="1070610">
                  <a:moveTo>
                    <a:pt x="313372" y="1017828"/>
                  </a:moveTo>
                  <a:lnTo>
                    <a:pt x="287261" y="1017828"/>
                  </a:lnTo>
                  <a:lnTo>
                    <a:pt x="287261" y="991717"/>
                  </a:lnTo>
                  <a:lnTo>
                    <a:pt x="261150" y="991717"/>
                  </a:lnTo>
                  <a:lnTo>
                    <a:pt x="261150" y="1017828"/>
                  </a:lnTo>
                  <a:lnTo>
                    <a:pt x="235038" y="1017828"/>
                  </a:lnTo>
                  <a:lnTo>
                    <a:pt x="235038" y="1070063"/>
                  </a:lnTo>
                  <a:lnTo>
                    <a:pt x="261150" y="1070063"/>
                  </a:lnTo>
                  <a:lnTo>
                    <a:pt x="261150" y="1043952"/>
                  </a:lnTo>
                  <a:lnTo>
                    <a:pt x="287261" y="1043952"/>
                  </a:lnTo>
                  <a:lnTo>
                    <a:pt x="287261" y="1070063"/>
                  </a:lnTo>
                  <a:lnTo>
                    <a:pt x="313372" y="1070063"/>
                  </a:lnTo>
                  <a:lnTo>
                    <a:pt x="313372" y="1017828"/>
                  </a:lnTo>
                  <a:close/>
                </a:path>
                <a:path w="1071244" h="1070610">
                  <a:moveTo>
                    <a:pt x="365607" y="887260"/>
                  </a:moveTo>
                  <a:lnTo>
                    <a:pt x="339483" y="887260"/>
                  </a:lnTo>
                  <a:lnTo>
                    <a:pt x="313372" y="887260"/>
                  </a:lnTo>
                  <a:lnTo>
                    <a:pt x="313372" y="913371"/>
                  </a:lnTo>
                  <a:lnTo>
                    <a:pt x="287261" y="913371"/>
                  </a:lnTo>
                  <a:lnTo>
                    <a:pt x="261150" y="913371"/>
                  </a:lnTo>
                  <a:lnTo>
                    <a:pt x="261150" y="939495"/>
                  </a:lnTo>
                  <a:lnTo>
                    <a:pt x="235038" y="939495"/>
                  </a:lnTo>
                  <a:lnTo>
                    <a:pt x="235038" y="991717"/>
                  </a:lnTo>
                  <a:lnTo>
                    <a:pt x="261150" y="991717"/>
                  </a:lnTo>
                  <a:lnTo>
                    <a:pt x="261150" y="965606"/>
                  </a:lnTo>
                  <a:lnTo>
                    <a:pt x="287261" y="965606"/>
                  </a:lnTo>
                  <a:lnTo>
                    <a:pt x="313372" y="965606"/>
                  </a:lnTo>
                  <a:lnTo>
                    <a:pt x="313372" y="939495"/>
                  </a:lnTo>
                  <a:lnTo>
                    <a:pt x="339483" y="939495"/>
                  </a:lnTo>
                  <a:lnTo>
                    <a:pt x="339483" y="913371"/>
                  </a:lnTo>
                  <a:lnTo>
                    <a:pt x="365607" y="913371"/>
                  </a:lnTo>
                  <a:lnTo>
                    <a:pt x="365607" y="887260"/>
                  </a:lnTo>
                  <a:close/>
                </a:path>
                <a:path w="1071244" h="1070610">
                  <a:moveTo>
                    <a:pt x="391718" y="1043952"/>
                  </a:moveTo>
                  <a:lnTo>
                    <a:pt x="365607" y="1043952"/>
                  </a:lnTo>
                  <a:lnTo>
                    <a:pt x="365607" y="1070063"/>
                  </a:lnTo>
                  <a:lnTo>
                    <a:pt x="391718" y="1070063"/>
                  </a:lnTo>
                  <a:lnTo>
                    <a:pt x="391718" y="1043952"/>
                  </a:lnTo>
                  <a:close/>
                </a:path>
                <a:path w="1071244" h="1070610">
                  <a:moveTo>
                    <a:pt x="417830" y="991717"/>
                  </a:moveTo>
                  <a:lnTo>
                    <a:pt x="391718" y="991717"/>
                  </a:lnTo>
                  <a:lnTo>
                    <a:pt x="391718" y="965606"/>
                  </a:lnTo>
                  <a:lnTo>
                    <a:pt x="365607" y="965606"/>
                  </a:lnTo>
                  <a:lnTo>
                    <a:pt x="365607" y="939495"/>
                  </a:lnTo>
                  <a:lnTo>
                    <a:pt x="339483" y="939495"/>
                  </a:lnTo>
                  <a:lnTo>
                    <a:pt x="339483" y="1017828"/>
                  </a:lnTo>
                  <a:lnTo>
                    <a:pt x="365607" y="1017828"/>
                  </a:lnTo>
                  <a:lnTo>
                    <a:pt x="391718" y="1017828"/>
                  </a:lnTo>
                  <a:lnTo>
                    <a:pt x="417830" y="1017828"/>
                  </a:lnTo>
                  <a:lnTo>
                    <a:pt x="417830" y="991717"/>
                  </a:lnTo>
                  <a:close/>
                </a:path>
                <a:path w="1071244" h="1070610">
                  <a:moveTo>
                    <a:pt x="522287" y="991717"/>
                  </a:moveTo>
                  <a:lnTo>
                    <a:pt x="496176" y="991717"/>
                  </a:lnTo>
                  <a:lnTo>
                    <a:pt x="470065" y="991717"/>
                  </a:lnTo>
                  <a:lnTo>
                    <a:pt x="443941" y="991717"/>
                  </a:lnTo>
                  <a:lnTo>
                    <a:pt x="443941" y="1017828"/>
                  </a:lnTo>
                  <a:lnTo>
                    <a:pt x="470065" y="1017828"/>
                  </a:lnTo>
                  <a:lnTo>
                    <a:pt x="496176" y="1017828"/>
                  </a:lnTo>
                  <a:lnTo>
                    <a:pt x="522287" y="1017828"/>
                  </a:lnTo>
                  <a:lnTo>
                    <a:pt x="522287" y="991717"/>
                  </a:lnTo>
                  <a:close/>
                </a:path>
                <a:path w="1071244" h="1070610">
                  <a:moveTo>
                    <a:pt x="548398" y="965606"/>
                  </a:moveTo>
                  <a:lnTo>
                    <a:pt x="522287" y="965606"/>
                  </a:lnTo>
                  <a:lnTo>
                    <a:pt x="522287" y="991717"/>
                  </a:lnTo>
                  <a:lnTo>
                    <a:pt x="548398" y="991717"/>
                  </a:lnTo>
                  <a:lnTo>
                    <a:pt x="548398" y="965606"/>
                  </a:lnTo>
                  <a:close/>
                </a:path>
                <a:path w="1071244" h="1070610">
                  <a:moveTo>
                    <a:pt x="574522" y="1043952"/>
                  </a:moveTo>
                  <a:lnTo>
                    <a:pt x="548398" y="1043952"/>
                  </a:lnTo>
                  <a:lnTo>
                    <a:pt x="548398" y="1017828"/>
                  </a:lnTo>
                  <a:lnTo>
                    <a:pt x="522287" y="1017828"/>
                  </a:lnTo>
                  <a:lnTo>
                    <a:pt x="522287" y="1043952"/>
                  </a:lnTo>
                  <a:lnTo>
                    <a:pt x="496176" y="1043952"/>
                  </a:lnTo>
                  <a:lnTo>
                    <a:pt x="470065" y="1043952"/>
                  </a:lnTo>
                  <a:lnTo>
                    <a:pt x="443941" y="1043952"/>
                  </a:lnTo>
                  <a:lnTo>
                    <a:pt x="417830" y="1043952"/>
                  </a:lnTo>
                  <a:lnTo>
                    <a:pt x="417830" y="1070063"/>
                  </a:lnTo>
                  <a:lnTo>
                    <a:pt x="574522" y="1070063"/>
                  </a:lnTo>
                  <a:lnTo>
                    <a:pt x="574522" y="1043952"/>
                  </a:lnTo>
                  <a:close/>
                </a:path>
                <a:path w="1071244" h="1070610">
                  <a:moveTo>
                    <a:pt x="574522" y="991717"/>
                  </a:moveTo>
                  <a:lnTo>
                    <a:pt x="548398" y="991717"/>
                  </a:lnTo>
                  <a:lnTo>
                    <a:pt x="548398" y="1017828"/>
                  </a:lnTo>
                  <a:lnTo>
                    <a:pt x="574522" y="1017828"/>
                  </a:lnTo>
                  <a:lnTo>
                    <a:pt x="574522" y="991717"/>
                  </a:lnTo>
                  <a:close/>
                </a:path>
                <a:path w="1071244" h="1070610">
                  <a:moveTo>
                    <a:pt x="600633" y="1017828"/>
                  </a:moveTo>
                  <a:lnTo>
                    <a:pt x="574522" y="1017828"/>
                  </a:lnTo>
                  <a:lnTo>
                    <a:pt x="574522" y="1043952"/>
                  </a:lnTo>
                  <a:lnTo>
                    <a:pt x="600633" y="1043952"/>
                  </a:lnTo>
                  <a:lnTo>
                    <a:pt x="600633" y="1017828"/>
                  </a:lnTo>
                  <a:close/>
                </a:path>
                <a:path w="1071244" h="1070610">
                  <a:moveTo>
                    <a:pt x="600633" y="965606"/>
                  </a:moveTo>
                  <a:lnTo>
                    <a:pt x="574522" y="965606"/>
                  </a:lnTo>
                  <a:lnTo>
                    <a:pt x="574522" y="991717"/>
                  </a:lnTo>
                  <a:lnTo>
                    <a:pt x="600633" y="991717"/>
                  </a:lnTo>
                  <a:lnTo>
                    <a:pt x="600633" y="965606"/>
                  </a:lnTo>
                  <a:close/>
                </a:path>
                <a:path w="1071244" h="1070610">
                  <a:moveTo>
                    <a:pt x="626745" y="939495"/>
                  </a:moveTo>
                  <a:lnTo>
                    <a:pt x="600633" y="939495"/>
                  </a:lnTo>
                  <a:lnTo>
                    <a:pt x="600633" y="965606"/>
                  </a:lnTo>
                  <a:lnTo>
                    <a:pt x="626745" y="965606"/>
                  </a:lnTo>
                  <a:lnTo>
                    <a:pt x="626745" y="939495"/>
                  </a:lnTo>
                  <a:close/>
                </a:path>
                <a:path w="1071244" h="1070610">
                  <a:moveTo>
                    <a:pt x="678980" y="1017828"/>
                  </a:moveTo>
                  <a:lnTo>
                    <a:pt x="652856" y="1017828"/>
                  </a:lnTo>
                  <a:lnTo>
                    <a:pt x="652856" y="991717"/>
                  </a:lnTo>
                  <a:lnTo>
                    <a:pt x="626745" y="991717"/>
                  </a:lnTo>
                  <a:lnTo>
                    <a:pt x="626745" y="1070063"/>
                  </a:lnTo>
                  <a:lnTo>
                    <a:pt x="652856" y="1070063"/>
                  </a:lnTo>
                  <a:lnTo>
                    <a:pt x="678980" y="1070063"/>
                  </a:lnTo>
                  <a:lnTo>
                    <a:pt x="678980" y="1017828"/>
                  </a:lnTo>
                  <a:close/>
                </a:path>
                <a:path w="1071244" h="1070610">
                  <a:moveTo>
                    <a:pt x="678980" y="939495"/>
                  </a:moveTo>
                  <a:lnTo>
                    <a:pt x="652856" y="939495"/>
                  </a:lnTo>
                  <a:lnTo>
                    <a:pt x="652856" y="965606"/>
                  </a:lnTo>
                  <a:lnTo>
                    <a:pt x="678980" y="965606"/>
                  </a:lnTo>
                  <a:lnTo>
                    <a:pt x="678980" y="939495"/>
                  </a:lnTo>
                  <a:close/>
                </a:path>
                <a:path w="1071244" h="1070610">
                  <a:moveTo>
                    <a:pt x="783437" y="861148"/>
                  </a:moveTo>
                  <a:lnTo>
                    <a:pt x="757313" y="861148"/>
                  </a:lnTo>
                  <a:lnTo>
                    <a:pt x="757313" y="835037"/>
                  </a:lnTo>
                  <a:lnTo>
                    <a:pt x="731202" y="835037"/>
                  </a:lnTo>
                  <a:lnTo>
                    <a:pt x="705091" y="835037"/>
                  </a:lnTo>
                  <a:lnTo>
                    <a:pt x="705091" y="808926"/>
                  </a:lnTo>
                  <a:lnTo>
                    <a:pt x="678980" y="808926"/>
                  </a:lnTo>
                  <a:lnTo>
                    <a:pt x="652856" y="808926"/>
                  </a:lnTo>
                  <a:lnTo>
                    <a:pt x="652856" y="835037"/>
                  </a:lnTo>
                  <a:lnTo>
                    <a:pt x="626745" y="835037"/>
                  </a:lnTo>
                  <a:lnTo>
                    <a:pt x="626745" y="861148"/>
                  </a:lnTo>
                  <a:lnTo>
                    <a:pt x="600633" y="861148"/>
                  </a:lnTo>
                  <a:lnTo>
                    <a:pt x="600633" y="835037"/>
                  </a:lnTo>
                  <a:lnTo>
                    <a:pt x="574522" y="835037"/>
                  </a:lnTo>
                  <a:lnTo>
                    <a:pt x="548398" y="835037"/>
                  </a:lnTo>
                  <a:lnTo>
                    <a:pt x="548398" y="782802"/>
                  </a:lnTo>
                  <a:lnTo>
                    <a:pt x="574522" y="782802"/>
                  </a:lnTo>
                  <a:lnTo>
                    <a:pt x="574522" y="756691"/>
                  </a:lnTo>
                  <a:lnTo>
                    <a:pt x="548398" y="756691"/>
                  </a:lnTo>
                  <a:lnTo>
                    <a:pt x="522287" y="756691"/>
                  </a:lnTo>
                  <a:lnTo>
                    <a:pt x="522287" y="782802"/>
                  </a:lnTo>
                  <a:lnTo>
                    <a:pt x="496176" y="782802"/>
                  </a:lnTo>
                  <a:lnTo>
                    <a:pt x="496176" y="835037"/>
                  </a:lnTo>
                  <a:lnTo>
                    <a:pt x="522287" y="835037"/>
                  </a:lnTo>
                  <a:lnTo>
                    <a:pt x="522287" y="861148"/>
                  </a:lnTo>
                  <a:lnTo>
                    <a:pt x="496176" y="861148"/>
                  </a:lnTo>
                  <a:lnTo>
                    <a:pt x="496176" y="913371"/>
                  </a:lnTo>
                  <a:lnTo>
                    <a:pt x="470065" y="913371"/>
                  </a:lnTo>
                  <a:lnTo>
                    <a:pt x="470065" y="939495"/>
                  </a:lnTo>
                  <a:lnTo>
                    <a:pt x="443941" y="939495"/>
                  </a:lnTo>
                  <a:lnTo>
                    <a:pt x="443941" y="965606"/>
                  </a:lnTo>
                  <a:lnTo>
                    <a:pt x="470065" y="965606"/>
                  </a:lnTo>
                  <a:lnTo>
                    <a:pt x="496176" y="965606"/>
                  </a:lnTo>
                  <a:lnTo>
                    <a:pt x="522287" y="965606"/>
                  </a:lnTo>
                  <a:lnTo>
                    <a:pt x="522287" y="939495"/>
                  </a:lnTo>
                  <a:lnTo>
                    <a:pt x="548398" y="939495"/>
                  </a:lnTo>
                  <a:lnTo>
                    <a:pt x="548398" y="913371"/>
                  </a:lnTo>
                  <a:lnTo>
                    <a:pt x="522287" y="913371"/>
                  </a:lnTo>
                  <a:lnTo>
                    <a:pt x="522287" y="887260"/>
                  </a:lnTo>
                  <a:lnTo>
                    <a:pt x="548398" y="887260"/>
                  </a:lnTo>
                  <a:lnTo>
                    <a:pt x="548398" y="861148"/>
                  </a:lnTo>
                  <a:lnTo>
                    <a:pt x="574522" y="861148"/>
                  </a:lnTo>
                  <a:lnTo>
                    <a:pt x="574522" y="939495"/>
                  </a:lnTo>
                  <a:lnTo>
                    <a:pt x="600633" y="939495"/>
                  </a:lnTo>
                  <a:lnTo>
                    <a:pt x="600633" y="887260"/>
                  </a:lnTo>
                  <a:lnTo>
                    <a:pt x="626745" y="887260"/>
                  </a:lnTo>
                  <a:lnTo>
                    <a:pt x="652856" y="887260"/>
                  </a:lnTo>
                  <a:lnTo>
                    <a:pt x="652856" y="861148"/>
                  </a:lnTo>
                  <a:lnTo>
                    <a:pt x="678980" y="861148"/>
                  </a:lnTo>
                  <a:lnTo>
                    <a:pt x="705091" y="861148"/>
                  </a:lnTo>
                  <a:lnTo>
                    <a:pt x="705091" y="913371"/>
                  </a:lnTo>
                  <a:lnTo>
                    <a:pt x="731202" y="913371"/>
                  </a:lnTo>
                  <a:lnTo>
                    <a:pt x="731202" y="965606"/>
                  </a:lnTo>
                  <a:lnTo>
                    <a:pt x="705091" y="965606"/>
                  </a:lnTo>
                  <a:lnTo>
                    <a:pt x="705091" y="991717"/>
                  </a:lnTo>
                  <a:lnTo>
                    <a:pt x="678980" y="991717"/>
                  </a:lnTo>
                  <a:lnTo>
                    <a:pt x="678980" y="1017828"/>
                  </a:lnTo>
                  <a:lnTo>
                    <a:pt x="705091" y="1017828"/>
                  </a:lnTo>
                  <a:lnTo>
                    <a:pt x="705091" y="1043952"/>
                  </a:lnTo>
                  <a:lnTo>
                    <a:pt x="731202" y="1043952"/>
                  </a:lnTo>
                  <a:lnTo>
                    <a:pt x="731202" y="1070063"/>
                  </a:lnTo>
                  <a:lnTo>
                    <a:pt x="757313" y="1070063"/>
                  </a:lnTo>
                  <a:lnTo>
                    <a:pt x="757313" y="965606"/>
                  </a:lnTo>
                  <a:lnTo>
                    <a:pt x="783437" y="965606"/>
                  </a:lnTo>
                  <a:lnTo>
                    <a:pt x="783437" y="913371"/>
                  </a:lnTo>
                  <a:lnTo>
                    <a:pt x="757313" y="913371"/>
                  </a:lnTo>
                  <a:lnTo>
                    <a:pt x="757313" y="887260"/>
                  </a:lnTo>
                  <a:lnTo>
                    <a:pt x="783437" y="887260"/>
                  </a:lnTo>
                  <a:lnTo>
                    <a:pt x="783437" y="861148"/>
                  </a:lnTo>
                  <a:close/>
                </a:path>
                <a:path w="1071244" h="1070610">
                  <a:moveTo>
                    <a:pt x="809548" y="991717"/>
                  </a:moveTo>
                  <a:lnTo>
                    <a:pt x="783437" y="991717"/>
                  </a:lnTo>
                  <a:lnTo>
                    <a:pt x="783437" y="1043952"/>
                  </a:lnTo>
                  <a:lnTo>
                    <a:pt x="809548" y="1043952"/>
                  </a:lnTo>
                  <a:lnTo>
                    <a:pt x="809548" y="991717"/>
                  </a:lnTo>
                  <a:close/>
                </a:path>
                <a:path w="1071244" h="1070610">
                  <a:moveTo>
                    <a:pt x="887882" y="991717"/>
                  </a:moveTo>
                  <a:lnTo>
                    <a:pt x="861771" y="991717"/>
                  </a:lnTo>
                  <a:lnTo>
                    <a:pt x="861771" y="1017828"/>
                  </a:lnTo>
                  <a:lnTo>
                    <a:pt x="835660" y="1017828"/>
                  </a:lnTo>
                  <a:lnTo>
                    <a:pt x="835660" y="1070063"/>
                  </a:lnTo>
                  <a:lnTo>
                    <a:pt x="861771" y="1070063"/>
                  </a:lnTo>
                  <a:lnTo>
                    <a:pt x="861771" y="1043952"/>
                  </a:lnTo>
                  <a:lnTo>
                    <a:pt x="887882" y="1043952"/>
                  </a:lnTo>
                  <a:lnTo>
                    <a:pt x="887882" y="991717"/>
                  </a:lnTo>
                  <a:close/>
                </a:path>
                <a:path w="1071244" h="1070610">
                  <a:moveTo>
                    <a:pt x="914006" y="1043952"/>
                  </a:moveTo>
                  <a:lnTo>
                    <a:pt x="887882" y="1043952"/>
                  </a:lnTo>
                  <a:lnTo>
                    <a:pt x="887882" y="1070063"/>
                  </a:lnTo>
                  <a:lnTo>
                    <a:pt x="914006" y="1070063"/>
                  </a:lnTo>
                  <a:lnTo>
                    <a:pt x="914006" y="1043952"/>
                  </a:lnTo>
                  <a:close/>
                </a:path>
                <a:path w="1071244" h="1070610">
                  <a:moveTo>
                    <a:pt x="966228" y="861148"/>
                  </a:moveTo>
                  <a:lnTo>
                    <a:pt x="940117" y="861148"/>
                  </a:lnTo>
                  <a:lnTo>
                    <a:pt x="940117" y="939495"/>
                  </a:lnTo>
                  <a:lnTo>
                    <a:pt x="966228" y="939495"/>
                  </a:lnTo>
                  <a:lnTo>
                    <a:pt x="966228" y="861148"/>
                  </a:lnTo>
                  <a:close/>
                </a:path>
                <a:path w="1071244" h="1070610">
                  <a:moveTo>
                    <a:pt x="966228" y="835660"/>
                  </a:moveTo>
                  <a:lnTo>
                    <a:pt x="835660" y="835660"/>
                  </a:lnTo>
                  <a:lnTo>
                    <a:pt x="835660" y="861060"/>
                  </a:lnTo>
                  <a:lnTo>
                    <a:pt x="835660" y="939800"/>
                  </a:lnTo>
                  <a:lnTo>
                    <a:pt x="835660" y="965200"/>
                  </a:lnTo>
                  <a:lnTo>
                    <a:pt x="966228" y="965200"/>
                  </a:lnTo>
                  <a:lnTo>
                    <a:pt x="966228" y="939800"/>
                  </a:lnTo>
                  <a:lnTo>
                    <a:pt x="861771" y="939800"/>
                  </a:lnTo>
                  <a:lnTo>
                    <a:pt x="861771" y="861060"/>
                  </a:lnTo>
                  <a:lnTo>
                    <a:pt x="966228" y="861060"/>
                  </a:lnTo>
                  <a:lnTo>
                    <a:pt x="966228" y="835660"/>
                  </a:lnTo>
                  <a:close/>
                </a:path>
                <a:path w="1071244" h="1070610">
                  <a:moveTo>
                    <a:pt x="992339" y="1043952"/>
                  </a:moveTo>
                  <a:lnTo>
                    <a:pt x="966228" y="1043952"/>
                  </a:lnTo>
                  <a:lnTo>
                    <a:pt x="940117" y="1043952"/>
                  </a:lnTo>
                  <a:lnTo>
                    <a:pt x="940117" y="1070063"/>
                  </a:lnTo>
                  <a:lnTo>
                    <a:pt x="966228" y="1070063"/>
                  </a:lnTo>
                  <a:lnTo>
                    <a:pt x="992339" y="1070063"/>
                  </a:lnTo>
                  <a:lnTo>
                    <a:pt x="992339" y="1043952"/>
                  </a:lnTo>
                  <a:close/>
                </a:path>
                <a:path w="1071244" h="1070610">
                  <a:moveTo>
                    <a:pt x="1070686" y="1043952"/>
                  </a:moveTo>
                  <a:lnTo>
                    <a:pt x="1044575" y="1043952"/>
                  </a:lnTo>
                  <a:lnTo>
                    <a:pt x="1044575" y="1070063"/>
                  </a:lnTo>
                  <a:lnTo>
                    <a:pt x="1070686" y="1070063"/>
                  </a:lnTo>
                  <a:lnTo>
                    <a:pt x="1070686" y="1043952"/>
                  </a:lnTo>
                  <a:close/>
                </a:path>
                <a:path w="1071244" h="1070610">
                  <a:moveTo>
                    <a:pt x="1070686" y="965606"/>
                  </a:moveTo>
                  <a:lnTo>
                    <a:pt x="1044575" y="965606"/>
                  </a:lnTo>
                  <a:lnTo>
                    <a:pt x="1018463" y="965606"/>
                  </a:lnTo>
                  <a:lnTo>
                    <a:pt x="1018463" y="991717"/>
                  </a:lnTo>
                  <a:lnTo>
                    <a:pt x="992339" y="991717"/>
                  </a:lnTo>
                  <a:lnTo>
                    <a:pt x="992339" y="965606"/>
                  </a:lnTo>
                  <a:lnTo>
                    <a:pt x="966228" y="965606"/>
                  </a:lnTo>
                  <a:lnTo>
                    <a:pt x="940117" y="965606"/>
                  </a:lnTo>
                  <a:lnTo>
                    <a:pt x="914006" y="965606"/>
                  </a:lnTo>
                  <a:lnTo>
                    <a:pt x="914006" y="991717"/>
                  </a:lnTo>
                  <a:lnTo>
                    <a:pt x="940117" y="991717"/>
                  </a:lnTo>
                  <a:lnTo>
                    <a:pt x="940117" y="1017828"/>
                  </a:lnTo>
                  <a:lnTo>
                    <a:pt x="966228" y="1017828"/>
                  </a:lnTo>
                  <a:lnTo>
                    <a:pt x="992339" y="1017828"/>
                  </a:lnTo>
                  <a:lnTo>
                    <a:pt x="1018463" y="1017828"/>
                  </a:lnTo>
                  <a:lnTo>
                    <a:pt x="1044575" y="1017828"/>
                  </a:lnTo>
                  <a:lnTo>
                    <a:pt x="1070686" y="1017828"/>
                  </a:lnTo>
                  <a:lnTo>
                    <a:pt x="1070686" y="965606"/>
                  </a:lnTo>
                  <a:close/>
                </a:path>
                <a:path w="1071244" h="1070610">
                  <a:moveTo>
                    <a:pt x="1070686" y="861148"/>
                  </a:moveTo>
                  <a:lnTo>
                    <a:pt x="1044575" y="861148"/>
                  </a:lnTo>
                  <a:lnTo>
                    <a:pt x="1044575" y="913371"/>
                  </a:lnTo>
                  <a:lnTo>
                    <a:pt x="1018463" y="913371"/>
                  </a:lnTo>
                  <a:lnTo>
                    <a:pt x="1018463" y="939495"/>
                  </a:lnTo>
                  <a:lnTo>
                    <a:pt x="1044575" y="939495"/>
                  </a:lnTo>
                  <a:lnTo>
                    <a:pt x="1070686" y="939495"/>
                  </a:lnTo>
                  <a:lnTo>
                    <a:pt x="1070686" y="861148"/>
                  </a:lnTo>
                  <a:close/>
                </a:path>
                <a:path w="1071244" h="1070610">
                  <a:moveTo>
                    <a:pt x="1070686" y="25488"/>
                  </a:moveTo>
                  <a:lnTo>
                    <a:pt x="1044575" y="25488"/>
                  </a:lnTo>
                  <a:lnTo>
                    <a:pt x="1044575" y="156070"/>
                  </a:lnTo>
                  <a:lnTo>
                    <a:pt x="1070686" y="156070"/>
                  </a:lnTo>
                  <a:lnTo>
                    <a:pt x="1070686" y="25488"/>
                  </a:lnTo>
                  <a:close/>
                </a:path>
                <a:path w="1071244" h="1070610">
                  <a:moveTo>
                    <a:pt x="1070686" y="0"/>
                  </a:moveTo>
                  <a:lnTo>
                    <a:pt x="887882" y="0"/>
                  </a:lnTo>
                  <a:lnTo>
                    <a:pt x="887882" y="25400"/>
                  </a:lnTo>
                  <a:lnTo>
                    <a:pt x="887882" y="156210"/>
                  </a:lnTo>
                  <a:lnTo>
                    <a:pt x="887882" y="181610"/>
                  </a:lnTo>
                  <a:lnTo>
                    <a:pt x="1070686" y="181610"/>
                  </a:lnTo>
                  <a:lnTo>
                    <a:pt x="1070686" y="156210"/>
                  </a:lnTo>
                  <a:lnTo>
                    <a:pt x="914006" y="156210"/>
                  </a:lnTo>
                  <a:lnTo>
                    <a:pt x="914006" y="25400"/>
                  </a:lnTo>
                  <a:lnTo>
                    <a:pt x="1070686" y="25400"/>
                  </a:lnTo>
                  <a:lnTo>
                    <a:pt x="107068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830617" y="1191942"/>
              <a:ext cx="966469" cy="966469"/>
            </a:xfrm>
            <a:custGeom>
              <a:avLst/>
              <a:gdLst/>
              <a:ahLst/>
              <a:cxnLst/>
              <a:rect l="l" t="t" r="r" b="b"/>
              <a:pathLst>
                <a:path w="966469" h="966469">
                  <a:moveTo>
                    <a:pt x="78346" y="887882"/>
                  </a:moveTo>
                  <a:lnTo>
                    <a:pt x="0" y="887882"/>
                  </a:lnTo>
                  <a:lnTo>
                    <a:pt x="0" y="966216"/>
                  </a:lnTo>
                  <a:lnTo>
                    <a:pt x="78346" y="966216"/>
                  </a:lnTo>
                  <a:lnTo>
                    <a:pt x="78346" y="887882"/>
                  </a:lnTo>
                  <a:close/>
                </a:path>
                <a:path w="966469" h="966469">
                  <a:moveTo>
                    <a:pt x="78346" y="0"/>
                  </a:moveTo>
                  <a:lnTo>
                    <a:pt x="0" y="0"/>
                  </a:lnTo>
                  <a:lnTo>
                    <a:pt x="0" y="78333"/>
                  </a:lnTo>
                  <a:lnTo>
                    <a:pt x="78346" y="78333"/>
                  </a:lnTo>
                  <a:lnTo>
                    <a:pt x="78346" y="0"/>
                  </a:lnTo>
                  <a:close/>
                </a:path>
                <a:path w="966469" h="966469">
                  <a:moveTo>
                    <a:pt x="861771" y="835647"/>
                  </a:moveTo>
                  <a:lnTo>
                    <a:pt x="835647" y="835647"/>
                  </a:lnTo>
                  <a:lnTo>
                    <a:pt x="835647" y="861758"/>
                  </a:lnTo>
                  <a:lnTo>
                    <a:pt x="861771" y="861758"/>
                  </a:lnTo>
                  <a:lnTo>
                    <a:pt x="861771" y="835647"/>
                  </a:lnTo>
                  <a:close/>
                </a:path>
                <a:path w="966469" h="966469">
                  <a:moveTo>
                    <a:pt x="966228" y="0"/>
                  </a:moveTo>
                  <a:lnTo>
                    <a:pt x="887882" y="0"/>
                  </a:lnTo>
                  <a:lnTo>
                    <a:pt x="887882" y="78333"/>
                  </a:lnTo>
                  <a:lnTo>
                    <a:pt x="966228" y="78333"/>
                  </a:lnTo>
                  <a:lnTo>
                    <a:pt x="96622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14563" y="844661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10"/>
              </a:rPr>
              <a:t>https://technologystudent.com/despro_3/ellipse4.html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56" name="object 5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771520" y="866023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57" name="object 5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875" y="843574"/>
            <a:ext cx="6696075" cy="135636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65100" marR="186055" indent="9525" algn="ctr">
              <a:lnSpc>
                <a:spcPts val="1560"/>
              </a:lnSpc>
              <a:spcBef>
                <a:spcPts val="25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ACCURATELY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CAR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STICKER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REPRESENTING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COUNTRY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CHOICE.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SOME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EXAMPLES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BOTTOM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PAGE.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TAKE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MEASUREMENTS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‘UK’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STICKER AND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APPLY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THEM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DESIGN.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‘TRAMMEL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TECHNIQUE’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ELLIPSE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SHAPE.</a:t>
            </a:r>
            <a:endParaRPr sz="1400">
              <a:latin typeface="Arial"/>
              <a:cs typeface="Arial"/>
            </a:endParaRPr>
          </a:p>
          <a:p>
            <a:pPr marR="196215" algn="ctr">
              <a:lnSpc>
                <a:spcPct val="100000"/>
              </a:lnSpc>
              <a:spcBef>
                <a:spcPts val="844"/>
              </a:spcBef>
            </a:pPr>
            <a:r>
              <a:rPr sz="1400" i="1" spc="-35" dirty="0">
                <a:solidFill>
                  <a:srgbClr val="151616"/>
                </a:solidFill>
                <a:latin typeface="Arial"/>
                <a:cs typeface="Arial"/>
              </a:rPr>
              <a:t>ATTACH</a:t>
            </a:r>
            <a:r>
              <a:rPr sz="1400" i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i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TRAMMEL</a:t>
            </a:r>
            <a:r>
              <a:rPr sz="1400" i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i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i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i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spc="-10" dirty="0">
                <a:solidFill>
                  <a:srgbClr val="151616"/>
                </a:solidFill>
                <a:latin typeface="Arial"/>
                <a:cs typeface="Arial"/>
              </a:rPr>
              <a:t>SHEET</a:t>
            </a:r>
            <a:endParaRPr sz="1400">
              <a:latin typeface="Arial"/>
              <a:cs typeface="Arial"/>
            </a:endParaRPr>
          </a:p>
        </p:txBody>
      </p:sp>
      <p:sp>
        <p:nvSpPr>
          <p:cNvPr id="58" name="object 5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111885" y="1236216"/>
            <a:ext cx="2159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24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93980" y="91439"/>
            <a:ext cx="14912340" cy="10525760"/>
            <a:chOff x="93980" y="91439"/>
            <a:chExt cx="14912340" cy="10525760"/>
          </a:xfrm>
        </p:grpSpPr>
        <p:sp>
          <p:nvSpPr>
            <p:cNvPr id="3" name="object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790" y="95249"/>
              <a:ext cx="14904719" cy="10518140"/>
            </a:xfrm>
            <a:custGeom>
              <a:avLst/>
              <a:gdLst/>
              <a:ahLst/>
              <a:cxnLst/>
              <a:rect l="l" t="t" r="r" b="b"/>
              <a:pathLst>
                <a:path w="14904719" h="10518140">
                  <a:moveTo>
                    <a:pt x="0" y="0"/>
                  </a:moveTo>
                  <a:lnTo>
                    <a:pt x="14904135" y="0"/>
                  </a:lnTo>
                  <a:lnTo>
                    <a:pt x="14904135" y="10517657"/>
                  </a:lnTo>
                  <a:lnTo>
                    <a:pt x="0" y="10517657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02480" y="5824219"/>
              <a:ext cx="1482090" cy="0"/>
            </a:xfrm>
            <a:custGeom>
              <a:avLst/>
              <a:gdLst/>
              <a:ahLst/>
              <a:cxnLst/>
              <a:rect l="l" t="t" r="r" b="b"/>
              <a:pathLst>
                <a:path w="1482089">
                  <a:moveTo>
                    <a:pt x="0" y="0"/>
                  </a:moveTo>
                  <a:lnTo>
                    <a:pt x="1481836" y="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87705" y="5824219"/>
              <a:ext cx="258445" cy="0"/>
            </a:xfrm>
            <a:custGeom>
              <a:avLst/>
              <a:gdLst/>
              <a:ahLst/>
              <a:cxnLst/>
              <a:rect l="l" t="t" r="r" b="b"/>
              <a:pathLst>
                <a:path w="258445">
                  <a:moveTo>
                    <a:pt x="0" y="0"/>
                  </a:moveTo>
                  <a:lnTo>
                    <a:pt x="258445" y="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44199" y="5824219"/>
              <a:ext cx="619125" cy="0"/>
            </a:xfrm>
            <a:custGeom>
              <a:avLst/>
              <a:gdLst/>
              <a:ahLst/>
              <a:cxnLst/>
              <a:rect l="l" t="t" r="r" b="b"/>
              <a:pathLst>
                <a:path w="619125">
                  <a:moveTo>
                    <a:pt x="618528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8294" y="5825851"/>
              <a:ext cx="1115695" cy="0"/>
            </a:xfrm>
            <a:custGeom>
              <a:avLst/>
              <a:gdLst/>
              <a:ahLst/>
              <a:cxnLst/>
              <a:rect l="l" t="t" r="r" b="b"/>
              <a:pathLst>
                <a:path w="1115695">
                  <a:moveTo>
                    <a:pt x="1115504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45934" y="5825476"/>
              <a:ext cx="259079" cy="0"/>
            </a:xfrm>
            <a:custGeom>
              <a:avLst/>
              <a:gdLst/>
              <a:ahLst/>
              <a:cxnLst/>
              <a:rect l="l" t="t" r="r" b="b"/>
              <a:pathLst>
                <a:path w="259080">
                  <a:moveTo>
                    <a:pt x="258572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28411" y="5826316"/>
              <a:ext cx="669925" cy="0"/>
            </a:xfrm>
            <a:custGeom>
              <a:avLst/>
              <a:gdLst/>
              <a:ahLst/>
              <a:cxnLst/>
              <a:rect l="l" t="t" r="r" b="b"/>
              <a:pathLst>
                <a:path w="669925">
                  <a:moveTo>
                    <a:pt x="669404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90832" y="5825476"/>
              <a:ext cx="259079" cy="0"/>
            </a:xfrm>
            <a:custGeom>
              <a:avLst/>
              <a:gdLst/>
              <a:ahLst/>
              <a:cxnLst/>
              <a:rect l="l" t="t" r="r" b="b"/>
              <a:pathLst>
                <a:path w="259080">
                  <a:moveTo>
                    <a:pt x="258572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73318" y="5826316"/>
              <a:ext cx="1136015" cy="0"/>
            </a:xfrm>
            <a:custGeom>
              <a:avLst/>
              <a:gdLst/>
              <a:ahLst/>
              <a:cxnLst/>
              <a:rect l="l" t="t" r="r" b="b"/>
              <a:pathLst>
                <a:path w="1136014">
                  <a:moveTo>
                    <a:pt x="1135646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70061" y="5825476"/>
              <a:ext cx="247650" cy="0"/>
            </a:xfrm>
            <a:custGeom>
              <a:avLst/>
              <a:gdLst/>
              <a:ahLst/>
              <a:cxnLst/>
              <a:rect l="l" t="t" r="r" b="b"/>
              <a:pathLst>
                <a:path w="247650">
                  <a:moveTo>
                    <a:pt x="247319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28720" y="6616699"/>
              <a:ext cx="0" cy="1292225"/>
            </a:xfrm>
            <a:custGeom>
              <a:avLst/>
              <a:gdLst/>
              <a:ahLst/>
              <a:cxnLst/>
              <a:rect l="l" t="t" r="r" b="b"/>
              <a:pathLst>
                <a:path h="1292225">
                  <a:moveTo>
                    <a:pt x="0" y="0"/>
                  </a:moveTo>
                  <a:lnTo>
                    <a:pt x="0" y="129211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28720" y="7998960"/>
              <a:ext cx="0" cy="225425"/>
            </a:xfrm>
            <a:custGeom>
              <a:avLst/>
              <a:gdLst/>
              <a:ahLst/>
              <a:cxnLst/>
              <a:rect l="l" t="t" r="r" b="b"/>
              <a:pathLst>
                <a:path h="225425">
                  <a:moveTo>
                    <a:pt x="0" y="0"/>
                  </a:moveTo>
                  <a:lnTo>
                    <a:pt x="0" y="225348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30818" y="8310054"/>
              <a:ext cx="0" cy="539750"/>
            </a:xfrm>
            <a:custGeom>
              <a:avLst/>
              <a:gdLst/>
              <a:ahLst/>
              <a:cxnLst/>
              <a:rect l="l" t="t" r="r" b="b"/>
              <a:pathLst>
                <a:path h="539750">
                  <a:moveTo>
                    <a:pt x="0" y="539305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29186" y="3070862"/>
              <a:ext cx="0" cy="930910"/>
            </a:xfrm>
            <a:custGeom>
              <a:avLst/>
              <a:gdLst/>
              <a:ahLst/>
              <a:cxnLst/>
              <a:rect l="l" t="t" r="r" b="b"/>
              <a:pathLst>
                <a:path h="930910">
                  <a:moveTo>
                    <a:pt x="0" y="93030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29559" y="4052980"/>
              <a:ext cx="0" cy="215900"/>
            </a:xfrm>
            <a:custGeom>
              <a:avLst/>
              <a:gdLst/>
              <a:ahLst/>
              <a:cxnLst/>
              <a:rect l="l" t="t" r="r" b="b"/>
              <a:pathLst>
                <a:path h="215900">
                  <a:moveTo>
                    <a:pt x="0" y="215646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28720" y="4371963"/>
              <a:ext cx="0" cy="558800"/>
            </a:xfrm>
            <a:custGeom>
              <a:avLst/>
              <a:gdLst/>
              <a:ahLst/>
              <a:cxnLst/>
              <a:rect l="l" t="t" r="r" b="b"/>
              <a:pathLst>
                <a:path h="558800">
                  <a:moveTo>
                    <a:pt x="0" y="558266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29559" y="5007804"/>
              <a:ext cx="0" cy="215900"/>
            </a:xfrm>
            <a:custGeom>
              <a:avLst/>
              <a:gdLst/>
              <a:ahLst/>
              <a:cxnLst/>
              <a:rect l="l" t="t" r="r" b="b"/>
              <a:pathLst>
                <a:path h="215900">
                  <a:moveTo>
                    <a:pt x="0" y="215646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28720" y="5326794"/>
              <a:ext cx="0" cy="947419"/>
            </a:xfrm>
            <a:custGeom>
              <a:avLst/>
              <a:gdLst/>
              <a:ahLst/>
              <a:cxnLst/>
              <a:rect l="l" t="t" r="r" b="b"/>
              <a:pathLst>
                <a:path h="947420">
                  <a:moveTo>
                    <a:pt x="0" y="947102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29559" y="6327170"/>
              <a:ext cx="0" cy="215900"/>
            </a:xfrm>
            <a:custGeom>
              <a:avLst/>
              <a:gdLst/>
              <a:ahLst/>
              <a:cxnLst/>
              <a:rect l="l" t="t" r="r" b="b"/>
              <a:pathLst>
                <a:path h="215900">
                  <a:moveTo>
                    <a:pt x="0" y="215646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83720" y="5824219"/>
              <a:ext cx="1553210" cy="0"/>
            </a:xfrm>
            <a:custGeom>
              <a:avLst/>
              <a:gdLst/>
              <a:ahLst/>
              <a:cxnLst/>
              <a:rect l="l" t="t" r="r" b="b"/>
              <a:pathLst>
                <a:path w="1553209">
                  <a:moveTo>
                    <a:pt x="0" y="0"/>
                  </a:moveTo>
                  <a:lnTo>
                    <a:pt x="1553133" y="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645214" y="5824219"/>
              <a:ext cx="271145" cy="0"/>
            </a:xfrm>
            <a:custGeom>
              <a:avLst/>
              <a:gdLst/>
              <a:ahLst/>
              <a:cxnLst/>
              <a:rect l="l" t="t" r="r" b="b"/>
              <a:pathLst>
                <a:path w="271144">
                  <a:moveTo>
                    <a:pt x="0" y="0"/>
                  </a:moveTo>
                  <a:lnTo>
                    <a:pt x="270878" y="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019929" y="5824219"/>
              <a:ext cx="648335" cy="0"/>
            </a:xfrm>
            <a:custGeom>
              <a:avLst/>
              <a:gdLst/>
              <a:ahLst/>
              <a:cxnLst/>
              <a:rect l="l" t="t" r="r" b="b"/>
              <a:pathLst>
                <a:path w="648334">
                  <a:moveTo>
                    <a:pt x="648322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21595" y="5825851"/>
              <a:ext cx="1118870" cy="0"/>
            </a:xfrm>
            <a:custGeom>
              <a:avLst/>
              <a:gdLst/>
              <a:ahLst/>
              <a:cxnLst/>
              <a:rect l="l" t="t" r="r" b="b"/>
              <a:pathLst>
                <a:path w="1118870">
                  <a:moveTo>
                    <a:pt x="1118374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02257" y="5825476"/>
              <a:ext cx="259715" cy="0"/>
            </a:xfrm>
            <a:custGeom>
              <a:avLst/>
              <a:gdLst/>
              <a:ahLst/>
              <a:cxnLst/>
              <a:rect l="l" t="t" r="r" b="b"/>
              <a:pathLst>
                <a:path w="259715">
                  <a:moveTo>
                    <a:pt x="259245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285734" y="5826316"/>
              <a:ext cx="671195" cy="0"/>
            </a:xfrm>
            <a:custGeom>
              <a:avLst/>
              <a:gdLst/>
              <a:ahLst/>
              <a:cxnLst/>
              <a:rect l="l" t="t" r="r" b="b"/>
              <a:pathLst>
                <a:path w="671195">
                  <a:moveTo>
                    <a:pt x="671118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050117" y="5825476"/>
              <a:ext cx="259715" cy="0"/>
            </a:xfrm>
            <a:custGeom>
              <a:avLst/>
              <a:gdLst/>
              <a:ahLst/>
              <a:cxnLst/>
              <a:rect l="l" t="t" r="r" b="b"/>
              <a:pathLst>
                <a:path w="259715">
                  <a:moveTo>
                    <a:pt x="259232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33583" y="5826316"/>
              <a:ext cx="1139190" cy="0"/>
            </a:xfrm>
            <a:custGeom>
              <a:avLst/>
              <a:gdLst/>
              <a:ahLst/>
              <a:cxnLst/>
              <a:rect l="l" t="t" r="r" b="b"/>
              <a:pathLst>
                <a:path w="1139190">
                  <a:moveTo>
                    <a:pt x="1138567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36195" y="5825476"/>
              <a:ext cx="259715" cy="0"/>
            </a:xfrm>
            <a:custGeom>
              <a:avLst/>
              <a:gdLst/>
              <a:ahLst/>
              <a:cxnLst/>
              <a:rect l="l" t="t" r="r" b="b"/>
              <a:pathLst>
                <a:path w="259715">
                  <a:moveTo>
                    <a:pt x="259232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48060" y="6616699"/>
              <a:ext cx="0" cy="1292225"/>
            </a:xfrm>
            <a:custGeom>
              <a:avLst/>
              <a:gdLst/>
              <a:ahLst/>
              <a:cxnLst/>
              <a:rect l="l" t="t" r="r" b="b"/>
              <a:pathLst>
                <a:path h="1292225">
                  <a:moveTo>
                    <a:pt x="0" y="0"/>
                  </a:moveTo>
                  <a:lnTo>
                    <a:pt x="0" y="129211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48060" y="7998960"/>
              <a:ext cx="0" cy="225425"/>
            </a:xfrm>
            <a:custGeom>
              <a:avLst/>
              <a:gdLst/>
              <a:ahLst/>
              <a:cxnLst/>
              <a:rect l="l" t="t" r="r" b="b"/>
              <a:pathLst>
                <a:path h="225425">
                  <a:moveTo>
                    <a:pt x="0" y="0"/>
                  </a:moveTo>
                  <a:lnTo>
                    <a:pt x="0" y="225348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50157" y="8310054"/>
              <a:ext cx="0" cy="539750"/>
            </a:xfrm>
            <a:custGeom>
              <a:avLst/>
              <a:gdLst/>
              <a:ahLst/>
              <a:cxnLst/>
              <a:rect l="l" t="t" r="r" b="b"/>
              <a:pathLst>
                <a:path h="539750">
                  <a:moveTo>
                    <a:pt x="0" y="539305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48526" y="3070862"/>
              <a:ext cx="0" cy="930910"/>
            </a:xfrm>
            <a:custGeom>
              <a:avLst/>
              <a:gdLst/>
              <a:ahLst/>
              <a:cxnLst/>
              <a:rect l="l" t="t" r="r" b="b"/>
              <a:pathLst>
                <a:path h="930910">
                  <a:moveTo>
                    <a:pt x="0" y="93030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48899" y="4052980"/>
              <a:ext cx="0" cy="215900"/>
            </a:xfrm>
            <a:custGeom>
              <a:avLst/>
              <a:gdLst/>
              <a:ahLst/>
              <a:cxnLst/>
              <a:rect l="l" t="t" r="r" b="b"/>
              <a:pathLst>
                <a:path h="215900">
                  <a:moveTo>
                    <a:pt x="0" y="215646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48060" y="4371963"/>
              <a:ext cx="0" cy="558800"/>
            </a:xfrm>
            <a:custGeom>
              <a:avLst/>
              <a:gdLst/>
              <a:ahLst/>
              <a:cxnLst/>
              <a:rect l="l" t="t" r="r" b="b"/>
              <a:pathLst>
                <a:path h="558800">
                  <a:moveTo>
                    <a:pt x="0" y="558266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48899" y="5007804"/>
              <a:ext cx="0" cy="215900"/>
            </a:xfrm>
            <a:custGeom>
              <a:avLst/>
              <a:gdLst/>
              <a:ahLst/>
              <a:cxnLst/>
              <a:rect l="l" t="t" r="r" b="b"/>
              <a:pathLst>
                <a:path h="215900">
                  <a:moveTo>
                    <a:pt x="0" y="215646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48060" y="5326794"/>
              <a:ext cx="0" cy="947419"/>
            </a:xfrm>
            <a:custGeom>
              <a:avLst/>
              <a:gdLst/>
              <a:ahLst/>
              <a:cxnLst/>
              <a:rect l="l" t="t" r="r" b="b"/>
              <a:pathLst>
                <a:path h="947420">
                  <a:moveTo>
                    <a:pt x="0" y="947102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48899" y="6327170"/>
              <a:ext cx="0" cy="215900"/>
            </a:xfrm>
            <a:custGeom>
              <a:avLst/>
              <a:gdLst/>
              <a:ahLst/>
              <a:cxnLst/>
              <a:rect l="l" t="t" r="r" b="b"/>
              <a:pathLst>
                <a:path h="215900">
                  <a:moveTo>
                    <a:pt x="0" y="215646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6520" y="93981"/>
              <a:ext cx="14904718" cy="678178"/>
            </a:xfrm>
            <a:prstGeom prst="rect">
              <a:avLst/>
            </a:prstGeom>
          </p:spPr>
        </p:pic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790" y="95249"/>
              <a:ext cx="14904719" cy="678180"/>
            </a:xfrm>
            <a:custGeom>
              <a:avLst/>
              <a:gdLst/>
              <a:ahLst/>
              <a:cxnLst/>
              <a:rect l="l" t="t" r="r" b="b"/>
              <a:pathLst>
                <a:path w="14904719" h="678180">
                  <a:moveTo>
                    <a:pt x="0" y="0"/>
                  </a:moveTo>
                  <a:lnTo>
                    <a:pt x="14904135" y="0"/>
                  </a:lnTo>
                  <a:lnTo>
                    <a:pt x="14904135" y="678179"/>
                  </a:lnTo>
                  <a:lnTo>
                    <a:pt x="0" y="678179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840529" y="100209"/>
            <a:ext cx="7362190" cy="4921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ELLIPSE</a:t>
            </a:r>
            <a:r>
              <a:rPr spc="-20" dirty="0"/>
              <a:t> </a:t>
            </a:r>
            <a:r>
              <a:rPr dirty="0"/>
              <a:t>-</a:t>
            </a:r>
            <a:r>
              <a:rPr spc="15" dirty="0"/>
              <a:t> </a:t>
            </a:r>
            <a:r>
              <a:rPr dirty="0"/>
              <a:t>REC</a:t>
            </a:r>
            <a:r>
              <a:rPr u="sng" dirty="0">
                <a:uFill>
                  <a:solidFill>
                    <a:srgbClr val="141515"/>
                  </a:solidFill>
                </a:uFill>
                <a:hlinkClick r:id="rId3"/>
              </a:rPr>
              <a:t>T</a:t>
            </a:r>
            <a:r>
              <a:rPr dirty="0"/>
              <a:t>ANGULAR</a:t>
            </a:r>
            <a:r>
              <a:rPr spc="5" dirty="0"/>
              <a:t> </a:t>
            </a:r>
            <a:r>
              <a:rPr spc="-10" dirty="0"/>
              <a:t>TECHNIQUE</a:t>
            </a:r>
          </a:p>
        </p:txBody>
      </p: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0647"/>
            <a:ext cx="5586095" cy="1568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3054985" algn="l"/>
              </a:tabLst>
            </a:pPr>
            <a:r>
              <a:rPr sz="850" dirty="0">
                <a:solidFill>
                  <a:srgbClr val="141515"/>
                </a:solidFill>
                <a:latin typeface="Arial"/>
                <a:cs typeface="Arial"/>
              </a:rPr>
              <a:t>WORLD</a:t>
            </a:r>
            <a:r>
              <a:rPr sz="850" spc="-2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41515"/>
                </a:solidFill>
                <a:latin typeface="Arial"/>
                <a:cs typeface="Arial"/>
              </a:rPr>
              <a:t>ASSOCIATION</a:t>
            </a:r>
            <a:r>
              <a:rPr sz="850" spc="6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41515"/>
                </a:solidFill>
                <a:latin typeface="Arial"/>
                <a:cs typeface="Arial"/>
              </a:rPr>
              <a:t>OF</a:t>
            </a:r>
            <a:r>
              <a:rPr sz="850" spc="7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41515"/>
                </a:solidFill>
                <a:latin typeface="Arial"/>
                <a:cs typeface="Arial"/>
              </a:rPr>
              <a:t>TECHNOLOGY</a:t>
            </a:r>
            <a:r>
              <a:rPr sz="850" spc="3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41515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41515"/>
                </a:solidFill>
                <a:latin typeface="Arial"/>
                <a:cs typeface="Arial"/>
              </a:rPr>
              <a:t>	</a:t>
            </a:r>
            <a:r>
              <a:rPr sz="850" u="sng" spc="-20" dirty="0">
                <a:solidFill>
                  <a:srgbClr val="141515"/>
                </a:solidFill>
                <a:uFill>
                  <a:solidFill>
                    <a:srgbClr val="141515"/>
                  </a:solidFill>
                </a:u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2132"/>
            <a:ext cx="2581275" cy="1568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858645" algn="l"/>
              </a:tabLst>
            </a:pPr>
            <a:r>
              <a:rPr sz="850" spc="-20" dirty="0">
                <a:solidFill>
                  <a:srgbClr val="141515"/>
                </a:solidFill>
                <a:latin typeface="Arial"/>
                <a:cs typeface="Arial"/>
              </a:rPr>
              <a:t>technologystudent.com</a:t>
            </a:r>
            <a:r>
              <a:rPr sz="850" spc="9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41515"/>
                </a:solidFill>
                <a:latin typeface="Arial"/>
                <a:cs typeface="Arial"/>
              </a:rPr>
              <a:t>©</a:t>
            </a:r>
            <a:r>
              <a:rPr sz="850" spc="3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41515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41515"/>
                </a:solidFill>
                <a:latin typeface="Arial"/>
                <a:cs typeface="Arial"/>
              </a:rPr>
              <a:t>	</a:t>
            </a:r>
            <a:r>
              <a:rPr sz="850" spc="-25" dirty="0">
                <a:solidFill>
                  <a:srgbClr val="141515"/>
                </a:solidFill>
                <a:latin typeface="Arial"/>
                <a:cs typeface="Arial"/>
              </a:rPr>
              <a:t>V.Ryan</a:t>
            </a:r>
            <a:r>
              <a:rPr sz="850" spc="-3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41515"/>
                </a:solidFill>
                <a:latin typeface="Arial"/>
                <a:cs typeface="Arial"/>
              </a:rPr>
              <a:t>© </a:t>
            </a:r>
            <a:r>
              <a:rPr sz="850" spc="-20" dirty="0">
                <a:solidFill>
                  <a:srgbClr val="141515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45" name="object 45"/>
          <p:cNvGrpSpPr>
            <a:grpSpLocks noGrp="1" noUngrp="1" noRot="1" noMove="1" noResize="1"/>
          </p:cNvGrpSpPr>
          <p:nvPr/>
        </p:nvGrpSpPr>
        <p:grpSpPr>
          <a:xfrm>
            <a:off x="7543800" y="1276350"/>
            <a:ext cx="7172959" cy="9324340"/>
            <a:chOff x="7543800" y="1276350"/>
            <a:chExt cx="7172959" cy="9324340"/>
          </a:xfrm>
        </p:grpSpPr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50150" y="1276350"/>
              <a:ext cx="0" cy="9324340"/>
            </a:xfrm>
            <a:custGeom>
              <a:avLst/>
              <a:gdLst/>
              <a:ahLst/>
              <a:cxnLst/>
              <a:rect l="l" t="t" r="r" b="b"/>
              <a:pathLst>
                <a:path h="9324340">
                  <a:moveTo>
                    <a:pt x="0" y="0"/>
                  </a:moveTo>
                  <a:lnTo>
                    <a:pt x="0" y="9324073"/>
                  </a:lnTo>
                </a:path>
              </a:pathLst>
            </a:custGeom>
            <a:ln w="12700">
              <a:solidFill>
                <a:srgbClr val="141515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644883" y="9559290"/>
              <a:ext cx="234880" cy="209539"/>
            </a:xfrm>
            <a:prstGeom prst="rect">
              <a:avLst/>
            </a:prstGeom>
          </p:spPr>
        </p:pic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644880" y="9349740"/>
              <a:ext cx="1071880" cy="758190"/>
            </a:xfrm>
            <a:custGeom>
              <a:avLst/>
              <a:gdLst/>
              <a:ahLst/>
              <a:cxnLst/>
              <a:rect l="l" t="t" r="r" b="b"/>
              <a:pathLst>
                <a:path w="1071880" h="758190">
                  <a:moveTo>
                    <a:pt x="26123" y="731913"/>
                  </a:moveTo>
                  <a:lnTo>
                    <a:pt x="0" y="731913"/>
                  </a:lnTo>
                  <a:lnTo>
                    <a:pt x="0" y="758050"/>
                  </a:lnTo>
                  <a:lnTo>
                    <a:pt x="26123" y="758050"/>
                  </a:lnTo>
                  <a:lnTo>
                    <a:pt x="26123" y="731913"/>
                  </a:lnTo>
                  <a:close/>
                </a:path>
                <a:path w="1071880" h="758190">
                  <a:moveTo>
                    <a:pt x="52260" y="445135"/>
                  </a:moveTo>
                  <a:lnTo>
                    <a:pt x="0" y="445135"/>
                  </a:lnTo>
                  <a:lnTo>
                    <a:pt x="0" y="471246"/>
                  </a:lnTo>
                  <a:lnTo>
                    <a:pt x="52260" y="471246"/>
                  </a:lnTo>
                  <a:lnTo>
                    <a:pt x="52260" y="445135"/>
                  </a:lnTo>
                  <a:close/>
                </a:path>
                <a:path w="1071880" h="758190">
                  <a:moveTo>
                    <a:pt x="130644" y="523481"/>
                  </a:moveTo>
                  <a:lnTo>
                    <a:pt x="104521" y="523481"/>
                  </a:lnTo>
                  <a:lnTo>
                    <a:pt x="104521" y="497357"/>
                  </a:lnTo>
                  <a:lnTo>
                    <a:pt x="26123" y="497357"/>
                  </a:lnTo>
                  <a:lnTo>
                    <a:pt x="26123" y="523481"/>
                  </a:lnTo>
                  <a:lnTo>
                    <a:pt x="52260" y="523481"/>
                  </a:lnTo>
                  <a:lnTo>
                    <a:pt x="52260" y="549605"/>
                  </a:lnTo>
                  <a:lnTo>
                    <a:pt x="130644" y="549605"/>
                  </a:lnTo>
                  <a:lnTo>
                    <a:pt x="130644" y="523481"/>
                  </a:lnTo>
                  <a:close/>
                </a:path>
                <a:path w="1071880" h="758190">
                  <a:moveTo>
                    <a:pt x="130644" y="314553"/>
                  </a:moveTo>
                  <a:lnTo>
                    <a:pt x="78397" y="314553"/>
                  </a:lnTo>
                  <a:lnTo>
                    <a:pt x="78397" y="340664"/>
                  </a:lnTo>
                  <a:lnTo>
                    <a:pt x="130644" y="340664"/>
                  </a:lnTo>
                  <a:lnTo>
                    <a:pt x="130644" y="314553"/>
                  </a:lnTo>
                  <a:close/>
                </a:path>
                <a:path w="1071880" h="758190">
                  <a:moveTo>
                    <a:pt x="156781" y="497357"/>
                  </a:moveTo>
                  <a:lnTo>
                    <a:pt x="130644" y="497357"/>
                  </a:lnTo>
                  <a:lnTo>
                    <a:pt x="130644" y="523468"/>
                  </a:lnTo>
                  <a:lnTo>
                    <a:pt x="156781" y="523468"/>
                  </a:lnTo>
                  <a:lnTo>
                    <a:pt x="156781" y="497357"/>
                  </a:lnTo>
                  <a:close/>
                </a:path>
                <a:path w="1071880" h="758190">
                  <a:moveTo>
                    <a:pt x="156781" y="445135"/>
                  </a:moveTo>
                  <a:lnTo>
                    <a:pt x="78384" y="445135"/>
                  </a:lnTo>
                  <a:lnTo>
                    <a:pt x="78384" y="471246"/>
                  </a:lnTo>
                  <a:lnTo>
                    <a:pt x="156781" y="471246"/>
                  </a:lnTo>
                  <a:lnTo>
                    <a:pt x="156781" y="445135"/>
                  </a:lnTo>
                  <a:close/>
                </a:path>
                <a:path w="1071880" h="758190">
                  <a:moveTo>
                    <a:pt x="182905" y="523481"/>
                  </a:moveTo>
                  <a:lnTo>
                    <a:pt x="156781" y="523481"/>
                  </a:lnTo>
                  <a:lnTo>
                    <a:pt x="156781" y="549605"/>
                  </a:lnTo>
                  <a:lnTo>
                    <a:pt x="182905" y="549605"/>
                  </a:lnTo>
                  <a:lnTo>
                    <a:pt x="182905" y="523481"/>
                  </a:lnTo>
                  <a:close/>
                </a:path>
                <a:path w="1071880" h="758190">
                  <a:moveTo>
                    <a:pt x="182905" y="366788"/>
                  </a:moveTo>
                  <a:lnTo>
                    <a:pt x="156781" y="366788"/>
                  </a:lnTo>
                  <a:lnTo>
                    <a:pt x="156781" y="340664"/>
                  </a:lnTo>
                  <a:lnTo>
                    <a:pt x="130644" y="340664"/>
                  </a:lnTo>
                  <a:lnTo>
                    <a:pt x="130644" y="366788"/>
                  </a:lnTo>
                  <a:lnTo>
                    <a:pt x="104508" y="366788"/>
                  </a:lnTo>
                  <a:lnTo>
                    <a:pt x="104508" y="392899"/>
                  </a:lnTo>
                  <a:lnTo>
                    <a:pt x="78397" y="392899"/>
                  </a:lnTo>
                  <a:lnTo>
                    <a:pt x="78397" y="419011"/>
                  </a:lnTo>
                  <a:lnTo>
                    <a:pt x="104521" y="419011"/>
                  </a:lnTo>
                  <a:lnTo>
                    <a:pt x="104521" y="392899"/>
                  </a:lnTo>
                  <a:lnTo>
                    <a:pt x="130644" y="392899"/>
                  </a:lnTo>
                  <a:lnTo>
                    <a:pt x="130644" y="419011"/>
                  </a:lnTo>
                  <a:lnTo>
                    <a:pt x="156781" y="419011"/>
                  </a:lnTo>
                  <a:lnTo>
                    <a:pt x="156781" y="392899"/>
                  </a:lnTo>
                  <a:lnTo>
                    <a:pt x="182905" y="392899"/>
                  </a:lnTo>
                  <a:lnTo>
                    <a:pt x="182905" y="366788"/>
                  </a:lnTo>
                  <a:close/>
                </a:path>
                <a:path w="1071880" h="758190">
                  <a:moveTo>
                    <a:pt x="209029" y="471246"/>
                  </a:moveTo>
                  <a:lnTo>
                    <a:pt x="156781" y="471246"/>
                  </a:lnTo>
                  <a:lnTo>
                    <a:pt x="156781" y="497357"/>
                  </a:lnTo>
                  <a:lnTo>
                    <a:pt x="209029" y="497357"/>
                  </a:lnTo>
                  <a:lnTo>
                    <a:pt x="209029" y="471246"/>
                  </a:lnTo>
                  <a:close/>
                </a:path>
                <a:path w="1071880" h="758190">
                  <a:moveTo>
                    <a:pt x="235165" y="392899"/>
                  </a:moveTo>
                  <a:lnTo>
                    <a:pt x="182905" y="392899"/>
                  </a:lnTo>
                  <a:lnTo>
                    <a:pt x="182905" y="419011"/>
                  </a:lnTo>
                  <a:lnTo>
                    <a:pt x="156781" y="419011"/>
                  </a:lnTo>
                  <a:lnTo>
                    <a:pt x="156781" y="445135"/>
                  </a:lnTo>
                  <a:lnTo>
                    <a:pt x="235165" y="445135"/>
                  </a:lnTo>
                  <a:lnTo>
                    <a:pt x="235165" y="392899"/>
                  </a:lnTo>
                  <a:close/>
                </a:path>
                <a:path w="1071880" h="758190">
                  <a:moveTo>
                    <a:pt x="235165" y="314553"/>
                  </a:moveTo>
                  <a:lnTo>
                    <a:pt x="209042" y="314553"/>
                  </a:lnTo>
                  <a:lnTo>
                    <a:pt x="209042" y="288442"/>
                  </a:lnTo>
                  <a:lnTo>
                    <a:pt x="182905" y="288442"/>
                  </a:lnTo>
                  <a:lnTo>
                    <a:pt x="182905" y="314553"/>
                  </a:lnTo>
                  <a:lnTo>
                    <a:pt x="156781" y="314553"/>
                  </a:lnTo>
                  <a:lnTo>
                    <a:pt x="156781" y="340664"/>
                  </a:lnTo>
                  <a:lnTo>
                    <a:pt x="182905" y="340664"/>
                  </a:lnTo>
                  <a:lnTo>
                    <a:pt x="182905" y="366788"/>
                  </a:lnTo>
                  <a:lnTo>
                    <a:pt x="209042" y="366788"/>
                  </a:lnTo>
                  <a:lnTo>
                    <a:pt x="209042" y="340664"/>
                  </a:lnTo>
                  <a:lnTo>
                    <a:pt x="235165" y="340664"/>
                  </a:lnTo>
                  <a:lnTo>
                    <a:pt x="235165" y="314553"/>
                  </a:lnTo>
                  <a:close/>
                </a:path>
                <a:path w="1071880" h="758190">
                  <a:moveTo>
                    <a:pt x="261289" y="575703"/>
                  </a:moveTo>
                  <a:lnTo>
                    <a:pt x="235165" y="575703"/>
                  </a:lnTo>
                  <a:lnTo>
                    <a:pt x="235165" y="497357"/>
                  </a:lnTo>
                  <a:lnTo>
                    <a:pt x="209029" y="497357"/>
                  </a:lnTo>
                  <a:lnTo>
                    <a:pt x="209029" y="601814"/>
                  </a:lnTo>
                  <a:lnTo>
                    <a:pt x="261289" y="601814"/>
                  </a:lnTo>
                  <a:lnTo>
                    <a:pt x="261289" y="575703"/>
                  </a:lnTo>
                  <a:close/>
                </a:path>
                <a:path w="1071880" h="758190">
                  <a:moveTo>
                    <a:pt x="287426" y="288442"/>
                  </a:moveTo>
                  <a:lnTo>
                    <a:pt x="287083" y="288442"/>
                  </a:lnTo>
                  <a:lnTo>
                    <a:pt x="287083" y="288124"/>
                  </a:lnTo>
                  <a:lnTo>
                    <a:pt x="260972" y="288124"/>
                  </a:lnTo>
                  <a:lnTo>
                    <a:pt x="260972" y="314312"/>
                  </a:lnTo>
                  <a:lnTo>
                    <a:pt x="261289" y="314312"/>
                  </a:lnTo>
                  <a:lnTo>
                    <a:pt x="261289" y="314553"/>
                  </a:lnTo>
                  <a:lnTo>
                    <a:pt x="287426" y="314553"/>
                  </a:lnTo>
                  <a:lnTo>
                    <a:pt x="287426" y="288442"/>
                  </a:lnTo>
                  <a:close/>
                </a:path>
                <a:path w="1071880" h="758190">
                  <a:moveTo>
                    <a:pt x="313169" y="52387"/>
                  </a:moveTo>
                  <a:lnTo>
                    <a:pt x="260972" y="52387"/>
                  </a:lnTo>
                  <a:lnTo>
                    <a:pt x="260972" y="78574"/>
                  </a:lnTo>
                  <a:lnTo>
                    <a:pt x="313169" y="78574"/>
                  </a:lnTo>
                  <a:lnTo>
                    <a:pt x="313169" y="52387"/>
                  </a:lnTo>
                  <a:close/>
                </a:path>
                <a:path w="1071880" h="758190">
                  <a:moveTo>
                    <a:pt x="313550" y="392899"/>
                  </a:moveTo>
                  <a:lnTo>
                    <a:pt x="287426" y="392899"/>
                  </a:lnTo>
                  <a:lnTo>
                    <a:pt x="287426" y="419011"/>
                  </a:lnTo>
                  <a:lnTo>
                    <a:pt x="261289" y="419011"/>
                  </a:lnTo>
                  <a:lnTo>
                    <a:pt x="261289" y="445135"/>
                  </a:lnTo>
                  <a:lnTo>
                    <a:pt x="313550" y="445135"/>
                  </a:lnTo>
                  <a:lnTo>
                    <a:pt x="313550" y="392899"/>
                  </a:lnTo>
                  <a:close/>
                </a:path>
                <a:path w="1071880" h="758190">
                  <a:moveTo>
                    <a:pt x="339674" y="549592"/>
                  </a:moveTo>
                  <a:lnTo>
                    <a:pt x="313550" y="549592"/>
                  </a:lnTo>
                  <a:lnTo>
                    <a:pt x="313550" y="523468"/>
                  </a:lnTo>
                  <a:lnTo>
                    <a:pt x="287426" y="523468"/>
                  </a:lnTo>
                  <a:lnTo>
                    <a:pt x="287426" y="497357"/>
                  </a:lnTo>
                  <a:lnTo>
                    <a:pt x="261277" y="497357"/>
                  </a:lnTo>
                  <a:lnTo>
                    <a:pt x="261277" y="549592"/>
                  </a:lnTo>
                  <a:lnTo>
                    <a:pt x="287426" y="549592"/>
                  </a:lnTo>
                  <a:lnTo>
                    <a:pt x="287426" y="601814"/>
                  </a:lnTo>
                  <a:lnTo>
                    <a:pt x="313550" y="601814"/>
                  </a:lnTo>
                  <a:lnTo>
                    <a:pt x="313550" y="575703"/>
                  </a:lnTo>
                  <a:lnTo>
                    <a:pt x="339674" y="575703"/>
                  </a:lnTo>
                  <a:lnTo>
                    <a:pt x="339674" y="549592"/>
                  </a:lnTo>
                  <a:close/>
                </a:path>
                <a:path w="1071880" h="758190">
                  <a:moveTo>
                    <a:pt x="365810" y="471246"/>
                  </a:moveTo>
                  <a:lnTo>
                    <a:pt x="287426" y="471246"/>
                  </a:lnTo>
                  <a:lnTo>
                    <a:pt x="287426" y="497357"/>
                  </a:lnTo>
                  <a:lnTo>
                    <a:pt x="313550" y="497357"/>
                  </a:lnTo>
                  <a:lnTo>
                    <a:pt x="313550" y="523468"/>
                  </a:lnTo>
                  <a:lnTo>
                    <a:pt x="339686" y="523468"/>
                  </a:lnTo>
                  <a:lnTo>
                    <a:pt x="339686" y="497357"/>
                  </a:lnTo>
                  <a:lnTo>
                    <a:pt x="365810" y="497357"/>
                  </a:lnTo>
                  <a:lnTo>
                    <a:pt x="365810" y="471246"/>
                  </a:lnTo>
                  <a:close/>
                </a:path>
                <a:path w="1071880" h="758190">
                  <a:moveTo>
                    <a:pt x="365810" y="392899"/>
                  </a:moveTo>
                  <a:lnTo>
                    <a:pt x="339686" y="392899"/>
                  </a:lnTo>
                  <a:lnTo>
                    <a:pt x="339686" y="419011"/>
                  </a:lnTo>
                  <a:lnTo>
                    <a:pt x="365810" y="419011"/>
                  </a:lnTo>
                  <a:lnTo>
                    <a:pt x="365810" y="392899"/>
                  </a:lnTo>
                  <a:close/>
                </a:path>
                <a:path w="1071880" h="758190">
                  <a:moveTo>
                    <a:pt x="391477" y="261937"/>
                  </a:moveTo>
                  <a:lnTo>
                    <a:pt x="365353" y="261937"/>
                  </a:lnTo>
                  <a:lnTo>
                    <a:pt x="365353" y="288124"/>
                  </a:lnTo>
                  <a:lnTo>
                    <a:pt x="391477" y="288124"/>
                  </a:lnTo>
                  <a:lnTo>
                    <a:pt x="391477" y="261937"/>
                  </a:lnTo>
                  <a:close/>
                </a:path>
                <a:path w="1071880" h="758190">
                  <a:moveTo>
                    <a:pt x="418084" y="392899"/>
                  </a:moveTo>
                  <a:lnTo>
                    <a:pt x="391947" y="392899"/>
                  </a:lnTo>
                  <a:lnTo>
                    <a:pt x="391947" y="419011"/>
                  </a:lnTo>
                  <a:lnTo>
                    <a:pt x="418084" y="419011"/>
                  </a:lnTo>
                  <a:lnTo>
                    <a:pt x="418084" y="392899"/>
                  </a:lnTo>
                  <a:close/>
                </a:path>
                <a:path w="1071880" h="758190">
                  <a:moveTo>
                    <a:pt x="444207" y="288442"/>
                  </a:moveTo>
                  <a:lnTo>
                    <a:pt x="418084" y="288442"/>
                  </a:lnTo>
                  <a:lnTo>
                    <a:pt x="418084" y="340664"/>
                  </a:lnTo>
                  <a:lnTo>
                    <a:pt x="444207" y="340664"/>
                  </a:lnTo>
                  <a:lnTo>
                    <a:pt x="444207" y="288442"/>
                  </a:lnTo>
                  <a:close/>
                </a:path>
                <a:path w="1071880" h="758190">
                  <a:moveTo>
                    <a:pt x="469760" y="183349"/>
                  </a:moveTo>
                  <a:lnTo>
                    <a:pt x="443661" y="183349"/>
                  </a:lnTo>
                  <a:lnTo>
                    <a:pt x="443661" y="157162"/>
                  </a:lnTo>
                  <a:lnTo>
                    <a:pt x="417576" y="157162"/>
                  </a:lnTo>
                  <a:lnTo>
                    <a:pt x="417576" y="209550"/>
                  </a:lnTo>
                  <a:lnTo>
                    <a:pt x="469760" y="209550"/>
                  </a:lnTo>
                  <a:lnTo>
                    <a:pt x="469760" y="183349"/>
                  </a:lnTo>
                  <a:close/>
                </a:path>
                <a:path w="1071880" h="758190">
                  <a:moveTo>
                    <a:pt x="470331" y="340664"/>
                  </a:moveTo>
                  <a:lnTo>
                    <a:pt x="444207" y="340664"/>
                  </a:lnTo>
                  <a:lnTo>
                    <a:pt x="444207" y="367334"/>
                  </a:lnTo>
                  <a:lnTo>
                    <a:pt x="418084" y="367334"/>
                  </a:lnTo>
                  <a:lnTo>
                    <a:pt x="418084" y="340664"/>
                  </a:lnTo>
                  <a:lnTo>
                    <a:pt x="365810" y="340664"/>
                  </a:lnTo>
                  <a:lnTo>
                    <a:pt x="365810" y="313994"/>
                  </a:lnTo>
                  <a:lnTo>
                    <a:pt x="365810" y="288594"/>
                  </a:lnTo>
                  <a:lnTo>
                    <a:pt x="339686" y="288594"/>
                  </a:lnTo>
                  <a:lnTo>
                    <a:pt x="339686" y="236524"/>
                  </a:lnTo>
                  <a:lnTo>
                    <a:pt x="313563" y="236524"/>
                  </a:lnTo>
                  <a:lnTo>
                    <a:pt x="313563" y="288594"/>
                  </a:lnTo>
                  <a:lnTo>
                    <a:pt x="313563" y="313994"/>
                  </a:lnTo>
                  <a:lnTo>
                    <a:pt x="339686" y="313994"/>
                  </a:lnTo>
                  <a:lnTo>
                    <a:pt x="339686" y="340664"/>
                  </a:lnTo>
                  <a:lnTo>
                    <a:pt x="313563" y="340664"/>
                  </a:lnTo>
                  <a:lnTo>
                    <a:pt x="313563" y="314553"/>
                  </a:lnTo>
                  <a:lnTo>
                    <a:pt x="287439" y="314553"/>
                  </a:lnTo>
                  <a:lnTo>
                    <a:pt x="287439" y="340664"/>
                  </a:lnTo>
                  <a:lnTo>
                    <a:pt x="261289" y="340664"/>
                  </a:lnTo>
                  <a:lnTo>
                    <a:pt x="261289" y="367334"/>
                  </a:lnTo>
                  <a:lnTo>
                    <a:pt x="261289" y="392734"/>
                  </a:lnTo>
                  <a:lnTo>
                    <a:pt x="287439" y="392734"/>
                  </a:lnTo>
                  <a:lnTo>
                    <a:pt x="287439" y="367334"/>
                  </a:lnTo>
                  <a:lnTo>
                    <a:pt x="313563" y="367334"/>
                  </a:lnTo>
                  <a:lnTo>
                    <a:pt x="313563" y="392734"/>
                  </a:lnTo>
                  <a:lnTo>
                    <a:pt x="470331" y="392734"/>
                  </a:lnTo>
                  <a:lnTo>
                    <a:pt x="470331" y="367334"/>
                  </a:lnTo>
                  <a:lnTo>
                    <a:pt x="470331" y="340664"/>
                  </a:lnTo>
                  <a:close/>
                </a:path>
                <a:path w="1071880" h="758190">
                  <a:moveTo>
                    <a:pt x="496468" y="392899"/>
                  </a:moveTo>
                  <a:lnTo>
                    <a:pt x="470331" y="392899"/>
                  </a:lnTo>
                  <a:lnTo>
                    <a:pt x="470331" y="419011"/>
                  </a:lnTo>
                  <a:lnTo>
                    <a:pt x="496468" y="419011"/>
                  </a:lnTo>
                  <a:lnTo>
                    <a:pt x="496468" y="392899"/>
                  </a:lnTo>
                  <a:close/>
                </a:path>
                <a:path w="1071880" h="758190">
                  <a:moveTo>
                    <a:pt x="496468" y="314553"/>
                  </a:moveTo>
                  <a:lnTo>
                    <a:pt x="470331" y="314553"/>
                  </a:lnTo>
                  <a:lnTo>
                    <a:pt x="470331" y="340664"/>
                  </a:lnTo>
                  <a:lnTo>
                    <a:pt x="496468" y="340664"/>
                  </a:lnTo>
                  <a:lnTo>
                    <a:pt x="496468" y="314553"/>
                  </a:lnTo>
                  <a:close/>
                </a:path>
                <a:path w="1071880" h="758190">
                  <a:moveTo>
                    <a:pt x="522592" y="366788"/>
                  </a:moveTo>
                  <a:lnTo>
                    <a:pt x="496468" y="366788"/>
                  </a:lnTo>
                  <a:lnTo>
                    <a:pt x="496468" y="392899"/>
                  </a:lnTo>
                  <a:lnTo>
                    <a:pt x="522592" y="392899"/>
                  </a:lnTo>
                  <a:lnTo>
                    <a:pt x="522592" y="366788"/>
                  </a:lnTo>
                  <a:close/>
                </a:path>
                <a:path w="1071880" h="758190">
                  <a:moveTo>
                    <a:pt x="548716" y="523481"/>
                  </a:moveTo>
                  <a:lnTo>
                    <a:pt x="522592" y="523481"/>
                  </a:lnTo>
                  <a:lnTo>
                    <a:pt x="522592" y="496798"/>
                  </a:lnTo>
                  <a:lnTo>
                    <a:pt x="522592" y="471398"/>
                  </a:lnTo>
                  <a:lnTo>
                    <a:pt x="496468" y="471398"/>
                  </a:lnTo>
                  <a:lnTo>
                    <a:pt x="496468" y="444728"/>
                  </a:lnTo>
                  <a:lnTo>
                    <a:pt x="444207" y="444728"/>
                  </a:lnTo>
                  <a:lnTo>
                    <a:pt x="444207" y="419011"/>
                  </a:lnTo>
                  <a:lnTo>
                    <a:pt x="418084" y="419011"/>
                  </a:lnTo>
                  <a:lnTo>
                    <a:pt x="418084" y="445135"/>
                  </a:lnTo>
                  <a:lnTo>
                    <a:pt x="444195" y="445135"/>
                  </a:lnTo>
                  <a:lnTo>
                    <a:pt x="444195" y="471398"/>
                  </a:lnTo>
                  <a:lnTo>
                    <a:pt x="418071" y="471398"/>
                  </a:lnTo>
                  <a:lnTo>
                    <a:pt x="418071" y="496798"/>
                  </a:lnTo>
                  <a:lnTo>
                    <a:pt x="470319" y="496798"/>
                  </a:lnTo>
                  <a:lnTo>
                    <a:pt x="470319" y="523481"/>
                  </a:lnTo>
                  <a:lnTo>
                    <a:pt x="496468" y="523481"/>
                  </a:lnTo>
                  <a:lnTo>
                    <a:pt x="496468" y="549592"/>
                  </a:lnTo>
                  <a:lnTo>
                    <a:pt x="470331" y="549592"/>
                  </a:lnTo>
                  <a:lnTo>
                    <a:pt x="470331" y="575703"/>
                  </a:lnTo>
                  <a:lnTo>
                    <a:pt x="496468" y="575703"/>
                  </a:lnTo>
                  <a:lnTo>
                    <a:pt x="496468" y="550151"/>
                  </a:lnTo>
                  <a:lnTo>
                    <a:pt x="548716" y="550151"/>
                  </a:lnTo>
                  <a:lnTo>
                    <a:pt x="548716" y="523481"/>
                  </a:lnTo>
                  <a:close/>
                </a:path>
                <a:path w="1071880" h="758190">
                  <a:moveTo>
                    <a:pt x="574154" y="12"/>
                  </a:moveTo>
                  <a:lnTo>
                    <a:pt x="548055" y="12"/>
                  </a:lnTo>
                  <a:lnTo>
                    <a:pt x="548055" y="26200"/>
                  </a:lnTo>
                  <a:lnTo>
                    <a:pt x="521970" y="26200"/>
                  </a:lnTo>
                  <a:lnTo>
                    <a:pt x="521970" y="12"/>
                  </a:lnTo>
                  <a:lnTo>
                    <a:pt x="495871" y="12"/>
                  </a:lnTo>
                  <a:lnTo>
                    <a:pt x="495871" y="26200"/>
                  </a:lnTo>
                  <a:lnTo>
                    <a:pt x="495871" y="52387"/>
                  </a:lnTo>
                  <a:lnTo>
                    <a:pt x="469760" y="52387"/>
                  </a:lnTo>
                  <a:lnTo>
                    <a:pt x="469760" y="26200"/>
                  </a:lnTo>
                  <a:lnTo>
                    <a:pt x="495871" y="26200"/>
                  </a:lnTo>
                  <a:lnTo>
                    <a:pt x="495871" y="12"/>
                  </a:lnTo>
                  <a:lnTo>
                    <a:pt x="417576" y="12"/>
                  </a:lnTo>
                  <a:lnTo>
                    <a:pt x="417576" y="26200"/>
                  </a:lnTo>
                  <a:lnTo>
                    <a:pt x="443661" y="26200"/>
                  </a:lnTo>
                  <a:lnTo>
                    <a:pt x="443661" y="52387"/>
                  </a:lnTo>
                  <a:lnTo>
                    <a:pt x="417576" y="52387"/>
                  </a:lnTo>
                  <a:lnTo>
                    <a:pt x="417576" y="78587"/>
                  </a:lnTo>
                  <a:lnTo>
                    <a:pt x="443661" y="78587"/>
                  </a:lnTo>
                  <a:lnTo>
                    <a:pt x="443661" y="104787"/>
                  </a:lnTo>
                  <a:lnTo>
                    <a:pt x="469760" y="104787"/>
                  </a:lnTo>
                  <a:lnTo>
                    <a:pt x="469760" y="130975"/>
                  </a:lnTo>
                  <a:lnTo>
                    <a:pt x="495871" y="130975"/>
                  </a:lnTo>
                  <a:lnTo>
                    <a:pt x="495871" y="157162"/>
                  </a:lnTo>
                  <a:lnTo>
                    <a:pt x="469760" y="157162"/>
                  </a:lnTo>
                  <a:lnTo>
                    <a:pt x="469760" y="183349"/>
                  </a:lnTo>
                  <a:lnTo>
                    <a:pt x="495871" y="183349"/>
                  </a:lnTo>
                  <a:lnTo>
                    <a:pt x="495871" y="157492"/>
                  </a:lnTo>
                  <a:lnTo>
                    <a:pt x="521970" y="157492"/>
                  </a:lnTo>
                  <a:lnTo>
                    <a:pt x="521970" y="209562"/>
                  </a:lnTo>
                  <a:lnTo>
                    <a:pt x="469760" y="209562"/>
                  </a:lnTo>
                  <a:lnTo>
                    <a:pt x="469760" y="235750"/>
                  </a:lnTo>
                  <a:lnTo>
                    <a:pt x="417576" y="235750"/>
                  </a:lnTo>
                  <a:lnTo>
                    <a:pt x="417576" y="209562"/>
                  </a:lnTo>
                  <a:lnTo>
                    <a:pt x="391477" y="209562"/>
                  </a:lnTo>
                  <a:lnTo>
                    <a:pt x="391477" y="157162"/>
                  </a:lnTo>
                  <a:lnTo>
                    <a:pt x="365366" y="157162"/>
                  </a:lnTo>
                  <a:lnTo>
                    <a:pt x="365366" y="130975"/>
                  </a:lnTo>
                  <a:lnTo>
                    <a:pt x="391477" y="130975"/>
                  </a:lnTo>
                  <a:lnTo>
                    <a:pt x="391477" y="157162"/>
                  </a:lnTo>
                  <a:lnTo>
                    <a:pt x="417563" y="157162"/>
                  </a:lnTo>
                  <a:lnTo>
                    <a:pt x="417563" y="130975"/>
                  </a:lnTo>
                  <a:lnTo>
                    <a:pt x="443661" y="130975"/>
                  </a:lnTo>
                  <a:lnTo>
                    <a:pt x="443661" y="104787"/>
                  </a:lnTo>
                  <a:lnTo>
                    <a:pt x="391477" y="104787"/>
                  </a:lnTo>
                  <a:lnTo>
                    <a:pt x="391477" y="26200"/>
                  </a:lnTo>
                  <a:lnTo>
                    <a:pt x="365366" y="26200"/>
                  </a:lnTo>
                  <a:lnTo>
                    <a:pt x="365366" y="12"/>
                  </a:lnTo>
                  <a:lnTo>
                    <a:pt x="365353" y="157162"/>
                  </a:lnTo>
                  <a:lnTo>
                    <a:pt x="365353" y="209550"/>
                  </a:lnTo>
                  <a:lnTo>
                    <a:pt x="339267" y="209550"/>
                  </a:lnTo>
                  <a:lnTo>
                    <a:pt x="339267" y="183362"/>
                  </a:lnTo>
                  <a:lnTo>
                    <a:pt x="339267" y="157162"/>
                  </a:lnTo>
                  <a:lnTo>
                    <a:pt x="313169" y="157162"/>
                  </a:lnTo>
                  <a:lnTo>
                    <a:pt x="313169" y="183362"/>
                  </a:lnTo>
                  <a:lnTo>
                    <a:pt x="287083" y="183362"/>
                  </a:lnTo>
                  <a:lnTo>
                    <a:pt x="287083" y="157162"/>
                  </a:lnTo>
                  <a:lnTo>
                    <a:pt x="313169" y="157162"/>
                  </a:lnTo>
                  <a:lnTo>
                    <a:pt x="313169" y="130975"/>
                  </a:lnTo>
                  <a:lnTo>
                    <a:pt x="339267" y="130975"/>
                  </a:lnTo>
                  <a:lnTo>
                    <a:pt x="339267" y="157162"/>
                  </a:lnTo>
                  <a:lnTo>
                    <a:pt x="365353" y="157162"/>
                  </a:lnTo>
                  <a:lnTo>
                    <a:pt x="365353" y="12"/>
                  </a:lnTo>
                  <a:lnTo>
                    <a:pt x="339267" y="12"/>
                  </a:lnTo>
                  <a:lnTo>
                    <a:pt x="339267" y="26200"/>
                  </a:lnTo>
                  <a:lnTo>
                    <a:pt x="313169" y="26200"/>
                  </a:lnTo>
                  <a:lnTo>
                    <a:pt x="313169" y="52387"/>
                  </a:lnTo>
                  <a:lnTo>
                    <a:pt x="339267" y="52387"/>
                  </a:lnTo>
                  <a:lnTo>
                    <a:pt x="339267" y="78587"/>
                  </a:lnTo>
                  <a:lnTo>
                    <a:pt x="313169" y="78587"/>
                  </a:lnTo>
                  <a:lnTo>
                    <a:pt x="313169" y="104787"/>
                  </a:lnTo>
                  <a:lnTo>
                    <a:pt x="287083" y="104787"/>
                  </a:lnTo>
                  <a:lnTo>
                    <a:pt x="287083" y="130975"/>
                  </a:lnTo>
                  <a:lnTo>
                    <a:pt x="260972" y="130975"/>
                  </a:lnTo>
                  <a:lnTo>
                    <a:pt x="260972" y="104787"/>
                  </a:lnTo>
                  <a:lnTo>
                    <a:pt x="234873" y="104787"/>
                  </a:lnTo>
                  <a:lnTo>
                    <a:pt x="234873" y="26200"/>
                  </a:lnTo>
                  <a:lnTo>
                    <a:pt x="208775" y="26200"/>
                  </a:lnTo>
                  <a:lnTo>
                    <a:pt x="208775" y="183362"/>
                  </a:lnTo>
                  <a:lnTo>
                    <a:pt x="234873" y="183362"/>
                  </a:lnTo>
                  <a:lnTo>
                    <a:pt x="234873" y="157162"/>
                  </a:lnTo>
                  <a:lnTo>
                    <a:pt x="260972" y="157162"/>
                  </a:lnTo>
                  <a:lnTo>
                    <a:pt x="260972" y="261950"/>
                  </a:lnTo>
                  <a:lnTo>
                    <a:pt x="287083" y="261950"/>
                  </a:lnTo>
                  <a:lnTo>
                    <a:pt x="287083" y="235750"/>
                  </a:lnTo>
                  <a:lnTo>
                    <a:pt x="313169" y="235750"/>
                  </a:lnTo>
                  <a:lnTo>
                    <a:pt x="313169" y="209562"/>
                  </a:lnTo>
                  <a:lnTo>
                    <a:pt x="339267" y="209562"/>
                  </a:lnTo>
                  <a:lnTo>
                    <a:pt x="339267" y="235737"/>
                  </a:lnTo>
                  <a:lnTo>
                    <a:pt x="365366" y="235737"/>
                  </a:lnTo>
                  <a:lnTo>
                    <a:pt x="365366" y="209575"/>
                  </a:lnTo>
                  <a:lnTo>
                    <a:pt x="391477" y="209575"/>
                  </a:lnTo>
                  <a:lnTo>
                    <a:pt x="391477" y="261937"/>
                  </a:lnTo>
                  <a:lnTo>
                    <a:pt x="469760" y="261937"/>
                  </a:lnTo>
                  <a:lnTo>
                    <a:pt x="469760" y="236232"/>
                  </a:lnTo>
                  <a:lnTo>
                    <a:pt x="495871" y="236232"/>
                  </a:lnTo>
                  <a:lnTo>
                    <a:pt x="495871" y="288302"/>
                  </a:lnTo>
                  <a:lnTo>
                    <a:pt x="521970" y="288302"/>
                  </a:lnTo>
                  <a:lnTo>
                    <a:pt x="521970" y="236232"/>
                  </a:lnTo>
                  <a:lnTo>
                    <a:pt x="574154" y="236232"/>
                  </a:lnTo>
                  <a:lnTo>
                    <a:pt x="574154" y="209562"/>
                  </a:lnTo>
                  <a:lnTo>
                    <a:pt x="548055" y="209562"/>
                  </a:lnTo>
                  <a:lnTo>
                    <a:pt x="548055" y="157492"/>
                  </a:lnTo>
                  <a:lnTo>
                    <a:pt x="548055" y="130822"/>
                  </a:lnTo>
                  <a:lnTo>
                    <a:pt x="548055" y="105422"/>
                  </a:lnTo>
                  <a:lnTo>
                    <a:pt x="521970" y="105422"/>
                  </a:lnTo>
                  <a:lnTo>
                    <a:pt x="521970" y="130822"/>
                  </a:lnTo>
                  <a:lnTo>
                    <a:pt x="495871" y="130822"/>
                  </a:lnTo>
                  <a:lnTo>
                    <a:pt x="495871" y="104787"/>
                  </a:lnTo>
                  <a:lnTo>
                    <a:pt x="521970" y="104787"/>
                  </a:lnTo>
                  <a:lnTo>
                    <a:pt x="521970" y="78587"/>
                  </a:lnTo>
                  <a:lnTo>
                    <a:pt x="548055" y="78587"/>
                  </a:lnTo>
                  <a:lnTo>
                    <a:pt x="548055" y="104787"/>
                  </a:lnTo>
                  <a:lnTo>
                    <a:pt x="574154" y="104787"/>
                  </a:lnTo>
                  <a:lnTo>
                    <a:pt x="574154" y="26200"/>
                  </a:lnTo>
                  <a:lnTo>
                    <a:pt x="574154" y="12"/>
                  </a:lnTo>
                  <a:close/>
                </a:path>
                <a:path w="1071880" h="758190">
                  <a:moveTo>
                    <a:pt x="574852" y="549592"/>
                  </a:moveTo>
                  <a:lnTo>
                    <a:pt x="548728" y="549592"/>
                  </a:lnTo>
                  <a:lnTo>
                    <a:pt x="548728" y="575703"/>
                  </a:lnTo>
                  <a:lnTo>
                    <a:pt x="574852" y="575703"/>
                  </a:lnTo>
                  <a:lnTo>
                    <a:pt x="574852" y="549592"/>
                  </a:lnTo>
                  <a:close/>
                </a:path>
                <a:path w="1071880" h="758190">
                  <a:moveTo>
                    <a:pt x="626364" y="261937"/>
                  </a:moveTo>
                  <a:lnTo>
                    <a:pt x="600265" y="261937"/>
                  </a:lnTo>
                  <a:lnTo>
                    <a:pt x="600265" y="288124"/>
                  </a:lnTo>
                  <a:lnTo>
                    <a:pt x="626364" y="288124"/>
                  </a:lnTo>
                  <a:lnTo>
                    <a:pt x="626364" y="261937"/>
                  </a:lnTo>
                  <a:close/>
                </a:path>
                <a:path w="1071880" h="758190">
                  <a:moveTo>
                    <a:pt x="653237" y="340664"/>
                  </a:moveTo>
                  <a:lnTo>
                    <a:pt x="600976" y="340664"/>
                  </a:lnTo>
                  <a:lnTo>
                    <a:pt x="600976" y="314553"/>
                  </a:lnTo>
                  <a:lnTo>
                    <a:pt x="574840" y="314553"/>
                  </a:lnTo>
                  <a:lnTo>
                    <a:pt x="574840" y="288442"/>
                  </a:lnTo>
                  <a:lnTo>
                    <a:pt x="522592" y="288442"/>
                  </a:lnTo>
                  <a:lnTo>
                    <a:pt x="522592" y="314553"/>
                  </a:lnTo>
                  <a:lnTo>
                    <a:pt x="548716" y="314553"/>
                  </a:lnTo>
                  <a:lnTo>
                    <a:pt x="548716" y="340664"/>
                  </a:lnTo>
                  <a:lnTo>
                    <a:pt x="574840" y="340664"/>
                  </a:lnTo>
                  <a:lnTo>
                    <a:pt x="574840" y="366788"/>
                  </a:lnTo>
                  <a:lnTo>
                    <a:pt x="548716" y="366788"/>
                  </a:lnTo>
                  <a:lnTo>
                    <a:pt x="548716" y="392899"/>
                  </a:lnTo>
                  <a:lnTo>
                    <a:pt x="574840" y="392899"/>
                  </a:lnTo>
                  <a:lnTo>
                    <a:pt x="574840" y="419011"/>
                  </a:lnTo>
                  <a:lnTo>
                    <a:pt x="548716" y="419011"/>
                  </a:lnTo>
                  <a:lnTo>
                    <a:pt x="548716" y="497357"/>
                  </a:lnTo>
                  <a:lnTo>
                    <a:pt x="600976" y="497357"/>
                  </a:lnTo>
                  <a:lnTo>
                    <a:pt x="600976" y="575703"/>
                  </a:lnTo>
                  <a:lnTo>
                    <a:pt x="653237" y="575703"/>
                  </a:lnTo>
                  <a:lnTo>
                    <a:pt x="653237" y="549592"/>
                  </a:lnTo>
                  <a:lnTo>
                    <a:pt x="627113" y="549592"/>
                  </a:lnTo>
                  <a:lnTo>
                    <a:pt x="627113" y="497357"/>
                  </a:lnTo>
                  <a:lnTo>
                    <a:pt x="653237" y="497357"/>
                  </a:lnTo>
                  <a:lnTo>
                    <a:pt x="653237" y="471246"/>
                  </a:lnTo>
                  <a:lnTo>
                    <a:pt x="653237" y="445135"/>
                  </a:lnTo>
                  <a:lnTo>
                    <a:pt x="627113" y="445135"/>
                  </a:lnTo>
                  <a:lnTo>
                    <a:pt x="627113" y="471246"/>
                  </a:lnTo>
                  <a:lnTo>
                    <a:pt x="600976" y="471246"/>
                  </a:lnTo>
                  <a:lnTo>
                    <a:pt x="600976" y="445135"/>
                  </a:lnTo>
                  <a:lnTo>
                    <a:pt x="627113" y="445135"/>
                  </a:lnTo>
                  <a:lnTo>
                    <a:pt x="627113" y="419011"/>
                  </a:lnTo>
                  <a:lnTo>
                    <a:pt x="600976" y="419011"/>
                  </a:lnTo>
                  <a:lnTo>
                    <a:pt x="600976" y="392899"/>
                  </a:lnTo>
                  <a:lnTo>
                    <a:pt x="627113" y="392899"/>
                  </a:lnTo>
                  <a:lnTo>
                    <a:pt x="627113" y="366788"/>
                  </a:lnTo>
                  <a:lnTo>
                    <a:pt x="653237" y="366788"/>
                  </a:lnTo>
                  <a:lnTo>
                    <a:pt x="653237" y="340664"/>
                  </a:lnTo>
                  <a:close/>
                </a:path>
                <a:path w="1071880" h="758190">
                  <a:moveTo>
                    <a:pt x="653249" y="288442"/>
                  </a:moveTo>
                  <a:lnTo>
                    <a:pt x="627126" y="288442"/>
                  </a:lnTo>
                  <a:lnTo>
                    <a:pt x="627126" y="314553"/>
                  </a:lnTo>
                  <a:lnTo>
                    <a:pt x="653249" y="314553"/>
                  </a:lnTo>
                  <a:lnTo>
                    <a:pt x="653249" y="288442"/>
                  </a:lnTo>
                  <a:close/>
                </a:path>
                <a:path w="1071880" h="758190">
                  <a:moveTo>
                    <a:pt x="678548" y="209562"/>
                  </a:moveTo>
                  <a:lnTo>
                    <a:pt x="652449" y="209562"/>
                  </a:lnTo>
                  <a:lnTo>
                    <a:pt x="652449" y="78587"/>
                  </a:lnTo>
                  <a:lnTo>
                    <a:pt x="600265" y="78587"/>
                  </a:lnTo>
                  <a:lnTo>
                    <a:pt x="600265" y="130962"/>
                  </a:lnTo>
                  <a:lnTo>
                    <a:pt x="574154" y="130962"/>
                  </a:lnTo>
                  <a:lnTo>
                    <a:pt x="574154" y="209550"/>
                  </a:lnTo>
                  <a:lnTo>
                    <a:pt x="600265" y="209550"/>
                  </a:lnTo>
                  <a:lnTo>
                    <a:pt x="600265" y="130975"/>
                  </a:lnTo>
                  <a:lnTo>
                    <a:pt x="626364" y="130975"/>
                  </a:lnTo>
                  <a:lnTo>
                    <a:pt x="626364" y="209562"/>
                  </a:lnTo>
                  <a:lnTo>
                    <a:pt x="600265" y="209562"/>
                  </a:lnTo>
                  <a:lnTo>
                    <a:pt x="600265" y="235750"/>
                  </a:lnTo>
                  <a:lnTo>
                    <a:pt x="678548" y="235750"/>
                  </a:lnTo>
                  <a:lnTo>
                    <a:pt x="678548" y="209562"/>
                  </a:lnTo>
                  <a:close/>
                </a:path>
                <a:path w="1071880" h="758190">
                  <a:moveTo>
                    <a:pt x="678548" y="52387"/>
                  </a:moveTo>
                  <a:lnTo>
                    <a:pt x="652449" y="52387"/>
                  </a:lnTo>
                  <a:lnTo>
                    <a:pt x="652449" y="78574"/>
                  </a:lnTo>
                  <a:lnTo>
                    <a:pt x="678548" y="78574"/>
                  </a:lnTo>
                  <a:lnTo>
                    <a:pt x="678548" y="52387"/>
                  </a:lnTo>
                  <a:close/>
                </a:path>
                <a:path w="1071880" h="758190">
                  <a:moveTo>
                    <a:pt x="678548" y="12"/>
                  </a:moveTo>
                  <a:lnTo>
                    <a:pt x="600265" y="12"/>
                  </a:lnTo>
                  <a:lnTo>
                    <a:pt x="600265" y="52387"/>
                  </a:lnTo>
                  <a:lnTo>
                    <a:pt x="626364" y="52387"/>
                  </a:lnTo>
                  <a:lnTo>
                    <a:pt x="626364" y="26200"/>
                  </a:lnTo>
                  <a:lnTo>
                    <a:pt x="678548" y="26200"/>
                  </a:lnTo>
                  <a:lnTo>
                    <a:pt x="678548" y="12"/>
                  </a:lnTo>
                  <a:close/>
                </a:path>
                <a:path w="1071880" h="758190">
                  <a:moveTo>
                    <a:pt x="679373" y="523481"/>
                  </a:moveTo>
                  <a:lnTo>
                    <a:pt x="653249" y="523481"/>
                  </a:lnTo>
                  <a:lnTo>
                    <a:pt x="653249" y="549605"/>
                  </a:lnTo>
                  <a:lnTo>
                    <a:pt x="679373" y="549605"/>
                  </a:lnTo>
                  <a:lnTo>
                    <a:pt x="679373" y="523481"/>
                  </a:lnTo>
                  <a:close/>
                </a:path>
                <a:path w="1071880" h="758190">
                  <a:moveTo>
                    <a:pt x="704659" y="157162"/>
                  </a:moveTo>
                  <a:lnTo>
                    <a:pt x="678548" y="157162"/>
                  </a:lnTo>
                  <a:lnTo>
                    <a:pt x="678548" y="183349"/>
                  </a:lnTo>
                  <a:lnTo>
                    <a:pt x="704659" y="183349"/>
                  </a:lnTo>
                  <a:lnTo>
                    <a:pt x="704659" y="157162"/>
                  </a:lnTo>
                  <a:close/>
                </a:path>
                <a:path w="1071880" h="758190">
                  <a:moveTo>
                    <a:pt x="809053" y="12"/>
                  </a:moveTo>
                  <a:lnTo>
                    <a:pt x="782942" y="12"/>
                  </a:lnTo>
                  <a:lnTo>
                    <a:pt x="782942" y="26200"/>
                  </a:lnTo>
                  <a:lnTo>
                    <a:pt x="730758" y="26200"/>
                  </a:lnTo>
                  <a:lnTo>
                    <a:pt x="730758" y="52387"/>
                  </a:lnTo>
                  <a:lnTo>
                    <a:pt x="704659" y="52387"/>
                  </a:lnTo>
                  <a:lnTo>
                    <a:pt x="704659" y="104787"/>
                  </a:lnTo>
                  <a:lnTo>
                    <a:pt x="730758" y="104787"/>
                  </a:lnTo>
                  <a:lnTo>
                    <a:pt x="730758" y="78587"/>
                  </a:lnTo>
                  <a:lnTo>
                    <a:pt x="756856" y="78587"/>
                  </a:lnTo>
                  <a:lnTo>
                    <a:pt x="756856" y="52387"/>
                  </a:lnTo>
                  <a:lnTo>
                    <a:pt x="782942" y="52387"/>
                  </a:lnTo>
                  <a:lnTo>
                    <a:pt x="782942" y="104787"/>
                  </a:lnTo>
                  <a:lnTo>
                    <a:pt x="756856" y="104787"/>
                  </a:lnTo>
                  <a:lnTo>
                    <a:pt x="756856" y="130975"/>
                  </a:lnTo>
                  <a:lnTo>
                    <a:pt x="782942" y="130975"/>
                  </a:lnTo>
                  <a:lnTo>
                    <a:pt x="782942" y="183362"/>
                  </a:lnTo>
                  <a:lnTo>
                    <a:pt x="809053" y="183362"/>
                  </a:lnTo>
                  <a:lnTo>
                    <a:pt x="809053" y="12"/>
                  </a:lnTo>
                  <a:close/>
                </a:path>
                <a:path w="1071880" h="758190">
                  <a:moveTo>
                    <a:pt x="861250" y="130962"/>
                  </a:moveTo>
                  <a:lnTo>
                    <a:pt x="835139" y="130962"/>
                  </a:lnTo>
                  <a:lnTo>
                    <a:pt x="835139" y="209550"/>
                  </a:lnTo>
                  <a:lnTo>
                    <a:pt x="861250" y="209550"/>
                  </a:lnTo>
                  <a:lnTo>
                    <a:pt x="861250" y="130962"/>
                  </a:lnTo>
                  <a:close/>
                </a:path>
                <a:path w="1071880" h="758190">
                  <a:moveTo>
                    <a:pt x="861250" y="0"/>
                  </a:moveTo>
                  <a:lnTo>
                    <a:pt x="835139" y="0"/>
                  </a:lnTo>
                  <a:lnTo>
                    <a:pt x="835139" y="78574"/>
                  </a:lnTo>
                  <a:lnTo>
                    <a:pt x="861250" y="78574"/>
                  </a:lnTo>
                  <a:lnTo>
                    <a:pt x="861250" y="0"/>
                  </a:lnTo>
                  <a:close/>
                </a:path>
                <a:path w="1071880" h="758190">
                  <a:moveTo>
                    <a:pt x="1019048" y="471246"/>
                  </a:moveTo>
                  <a:lnTo>
                    <a:pt x="992924" y="471246"/>
                  </a:lnTo>
                  <a:lnTo>
                    <a:pt x="992924" y="392899"/>
                  </a:lnTo>
                  <a:lnTo>
                    <a:pt x="966787" y="392899"/>
                  </a:lnTo>
                  <a:lnTo>
                    <a:pt x="966787" y="471246"/>
                  </a:lnTo>
                  <a:lnTo>
                    <a:pt x="940663" y="471246"/>
                  </a:lnTo>
                  <a:lnTo>
                    <a:pt x="940663" y="445135"/>
                  </a:lnTo>
                  <a:lnTo>
                    <a:pt x="914527" y="445135"/>
                  </a:lnTo>
                  <a:lnTo>
                    <a:pt x="914527" y="366788"/>
                  </a:lnTo>
                  <a:lnTo>
                    <a:pt x="940663" y="366788"/>
                  </a:lnTo>
                  <a:lnTo>
                    <a:pt x="940663" y="340664"/>
                  </a:lnTo>
                  <a:lnTo>
                    <a:pt x="914527" y="340664"/>
                  </a:lnTo>
                  <a:lnTo>
                    <a:pt x="914527" y="314553"/>
                  </a:lnTo>
                  <a:lnTo>
                    <a:pt x="888403" y="314553"/>
                  </a:lnTo>
                  <a:lnTo>
                    <a:pt x="888403" y="340664"/>
                  </a:lnTo>
                  <a:lnTo>
                    <a:pt x="862279" y="340664"/>
                  </a:lnTo>
                  <a:lnTo>
                    <a:pt x="862279" y="366788"/>
                  </a:lnTo>
                  <a:lnTo>
                    <a:pt x="810018" y="366788"/>
                  </a:lnTo>
                  <a:lnTo>
                    <a:pt x="810018" y="392899"/>
                  </a:lnTo>
                  <a:lnTo>
                    <a:pt x="783894" y="392899"/>
                  </a:lnTo>
                  <a:lnTo>
                    <a:pt x="783894" y="419011"/>
                  </a:lnTo>
                  <a:lnTo>
                    <a:pt x="810031" y="419011"/>
                  </a:lnTo>
                  <a:lnTo>
                    <a:pt x="810031" y="392899"/>
                  </a:lnTo>
                  <a:lnTo>
                    <a:pt x="836155" y="392899"/>
                  </a:lnTo>
                  <a:lnTo>
                    <a:pt x="836155" y="419011"/>
                  </a:lnTo>
                  <a:lnTo>
                    <a:pt x="862279" y="419011"/>
                  </a:lnTo>
                  <a:lnTo>
                    <a:pt x="862279" y="471246"/>
                  </a:lnTo>
                  <a:lnTo>
                    <a:pt x="888403" y="471246"/>
                  </a:lnTo>
                  <a:lnTo>
                    <a:pt x="888403" y="497357"/>
                  </a:lnTo>
                  <a:lnTo>
                    <a:pt x="966787" y="497357"/>
                  </a:lnTo>
                  <a:lnTo>
                    <a:pt x="966787" y="575703"/>
                  </a:lnTo>
                  <a:lnTo>
                    <a:pt x="992924" y="575703"/>
                  </a:lnTo>
                  <a:lnTo>
                    <a:pt x="992924" y="497357"/>
                  </a:lnTo>
                  <a:lnTo>
                    <a:pt x="1019048" y="497357"/>
                  </a:lnTo>
                  <a:lnTo>
                    <a:pt x="1019048" y="471246"/>
                  </a:lnTo>
                  <a:close/>
                </a:path>
                <a:path w="1071880" h="758190">
                  <a:moveTo>
                    <a:pt x="1019048" y="340664"/>
                  </a:moveTo>
                  <a:lnTo>
                    <a:pt x="966787" y="340664"/>
                  </a:lnTo>
                  <a:lnTo>
                    <a:pt x="966787" y="366788"/>
                  </a:lnTo>
                  <a:lnTo>
                    <a:pt x="1019048" y="366788"/>
                  </a:lnTo>
                  <a:lnTo>
                    <a:pt x="1019048" y="340664"/>
                  </a:lnTo>
                  <a:close/>
                </a:path>
                <a:path w="1071880" h="758190">
                  <a:moveTo>
                    <a:pt x="1043940" y="209562"/>
                  </a:moveTo>
                  <a:lnTo>
                    <a:pt x="991743" y="209562"/>
                  </a:lnTo>
                  <a:lnTo>
                    <a:pt x="991743" y="235750"/>
                  </a:lnTo>
                  <a:lnTo>
                    <a:pt x="991743" y="261937"/>
                  </a:lnTo>
                  <a:lnTo>
                    <a:pt x="939546" y="261937"/>
                  </a:lnTo>
                  <a:lnTo>
                    <a:pt x="939546" y="235750"/>
                  </a:lnTo>
                  <a:lnTo>
                    <a:pt x="991743" y="235750"/>
                  </a:lnTo>
                  <a:lnTo>
                    <a:pt x="991743" y="209562"/>
                  </a:lnTo>
                  <a:lnTo>
                    <a:pt x="913434" y="209562"/>
                  </a:lnTo>
                  <a:lnTo>
                    <a:pt x="913434" y="235750"/>
                  </a:lnTo>
                  <a:lnTo>
                    <a:pt x="887349" y="235750"/>
                  </a:lnTo>
                  <a:lnTo>
                    <a:pt x="887349" y="209562"/>
                  </a:lnTo>
                  <a:lnTo>
                    <a:pt x="861250" y="209562"/>
                  </a:lnTo>
                  <a:lnTo>
                    <a:pt x="861250" y="235750"/>
                  </a:lnTo>
                  <a:lnTo>
                    <a:pt x="835152" y="235750"/>
                  </a:lnTo>
                  <a:lnTo>
                    <a:pt x="835152" y="209562"/>
                  </a:lnTo>
                  <a:lnTo>
                    <a:pt x="809053" y="209562"/>
                  </a:lnTo>
                  <a:lnTo>
                    <a:pt x="809053" y="314325"/>
                  </a:lnTo>
                  <a:lnTo>
                    <a:pt x="835152" y="314325"/>
                  </a:lnTo>
                  <a:lnTo>
                    <a:pt x="835152" y="340512"/>
                  </a:lnTo>
                  <a:lnTo>
                    <a:pt x="861250" y="340512"/>
                  </a:lnTo>
                  <a:lnTo>
                    <a:pt x="861250" y="288137"/>
                  </a:lnTo>
                  <a:lnTo>
                    <a:pt x="835152" y="288137"/>
                  </a:lnTo>
                  <a:lnTo>
                    <a:pt x="835152" y="261937"/>
                  </a:lnTo>
                  <a:lnTo>
                    <a:pt x="861250" y="261937"/>
                  </a:lnTo>
                  <a:lnTo>
                    <a:pt x="861250" y="288137"/>
                  </a:lnTo>
                  <a:lnTo>
                    <a:pt x="887349" y="288137"/>
                  </a:lnTo>
                  <a:lnTo>
                    <a:pt x="887349" y="261937"/>
                  </a:lnTo>
                  <a:lnTo>
                    <a:pt x="913434" y="261937"/>
                  </a:lnTo>
                  <a:lnTo>
                    <a:pt x="913434" y="288137"/>
                  </a:lnTo>
                  <a:lnTo>
                    <a:pt x="965644" y="288137"/>
                  </a:lnTo>
                  <a:lnTo>
                    <a:pt x="965644" y="314325"/>
                  </a:lnTo>
                  <a:lnTo>
                    <a:pt x="991743" y="314325"/>
                  </a:lnTo>
                  <a:lnTo>
                    <a:pt x="991743" y="288137"/>
                  </a:lnTo>
                  <a:lnTo>
                    <a:pt x="1017828" y="288137"/>
                  </a:lnTo>
                  <a:lnTo>
                    <a:pt x="1017828" y="235750"/>
                  </a:lnTo>
                  <a:lnTo>
                    <a:pt x="1043940" y="235750"/>
                  </a:lnTo>
                  <a:lnTo>
                    <a:pt x="1043940" y="209562"/>
                  </a:lnTo>
                  <a:close/>
                </a:path>
                <a:path w="1071880" h="758190">
                  <a:moveTo>
                    <a:pt x="1071321" y="445135"/>
                  </a:moveTo>
                  <a:lnTo>
                    <a:pt x="1045197" y="445135"/>
                  </a:lnTo>
                  <a:lnTo>
                    <a:pt x="1045197" y="497357"/>
                  </a:lnTo>
                  <a:lnTo>
                    <a:pt x="1071321" y="497357"/>
                  </a:lnTo>
                  <a:lnTo>
                    <a:pt x="1071321" y="445135"/>
                  </a:lnTo>
                  <a:close/>
                </a:path>
                <a:path w="1071880" h="758190">
                  <a:moveTo>
                    <a:pt x="1071321" y="236220"/>
                  </a:moveTo>
                  <a:lnTo>
                    <a:pt x="1045197" y="236220"/>
                  </a:lnTo>
                  <a:lnTo>
                    <a:pt x="1045197" y="288442"/>
                  </a:lnTo>
                  <a:lnTo>
                    <a:pt x="1019060" y="288442"/>
                  </a:lnTo>
                  <a:lnTo>
                    <a:pt x="1019060" y="340664"/>
                  </a:lnTo>
                  <a:lnTo>
                    <a:pt x="1045197" y="340664"/>
                  </a:lnTo>
                  <a:lnTo>
                    <a:pt x="1045197" y="392899"/>
                  </a:lnTo>
                  <a:lnTo>
                    <a:pt x="1019060" y="392899"/>
                  </a:lnTo>
                  <a:lnTo>
                    <a:pt x="1019060" y="419011"/>
                  </a:lnTo>
                  <a:lnTo>
                    <a:pt x="1071321" y="419011"/>
                  </a:lnTo>
                  <a:lnTo>
                    <a:pt x="1071321" y="236220"/>
                  </a:lnTo>
                  <a:close/>
                </a:path>
              </a:pathLst>
            </a:custGeom>
            <a:solidFill>
              <a:srgbClr val="1415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644867" y="9847580"/>
              <a:ext cx="1071880" cy="521334"/>
            </a:xfrm>
            <a:custGeom>
              <a:avLst/>
              <a:gdLst/>
              <a:ahLst/>
              <a:cxnLst/>
              <a:rect l="l" t="t" r="r" b="b"/>
              <a:pathLst>
                <a:path w="1071880" h="521334">
                  <a:moveTo>
                    <a:pt x="26136" y="234073"/>
                  </a:moveTo>
                  <a:lnTo>
                    <a:pt x="12" y="234073"/>
                  </a:lnTo>
                  <a:lnTo>
                    <a:pt x="12" y="260210"/>
                  </a:lnTo>
                  <a:lnTo>
                    <a:pt x="26136" y="260210"/>
                  </a:lnTo>
                  <a:lnTo>
                    <a:pt x="26136" y="234073"/>
                  </a:lnTo>
                  <a:close/>
                </a:path>
                <a:path w="1071880" h="521334">
                  <a:moveTo>
                    <a:pt x="26136" y="155740"/>
                  </a:moveTo>
                  <a:lnTo>
                    <a:pt x="12" y="155740"/>
                  </a:lnTo>
                  <a:lnTo>
                    <a:pt x="12" y="181851"/>
                  </a:lnTo>
                  <a:lnTo>
                    <a:pt x="26136" y="181851"/>
                  </a:lnTo>
                  <a:lnTo>
                    <a:pt x="26136" y="155740"/>
                  </a:lnTo>
                  <a:close/>
                </a:path>
                <a:path w="1071880" h="521334">
                  <a:moveTo>
                    <a:pt x="78397" y="77393"/>
                  </a:moveTo>
                  <a:lnTo>
                    <a:pt x="52273" y="77393"/>
                  </a:lnTo>
                  <a:lnTo>
                    <a:pt x="52273" y="103505"/>
                  </a:lnTo>
                  <a:lnTo>
                    <a:pt x="26136" y="103505"/>
                  </a:lnTo>
                  <a:lnTo>
                    <a:pt x="26136" y="77393"/>
                  </a:lnTo>
                  <a:lnTo>
                    <a:pt x="0" y="77393"/>
                  </a:lnTo>
                  <a:lnTo>
                    <a:pt x="0" y="129616"/>
                  </a:lnTo>
                  <a:lnTo>
                    <a:pt x="26136" y="129616"/>
                  </a:lnTo>
                  <a:lnTo>
                    <a:pt x="26136" y="155740"/>
                  </a:lnTo>
                  <a:lnTo>
                    <a:pt x="52273" y="155740"/>
                  </a:lnTo>
                  <a:lnTo>
                    <a:pt x="52273" y="129616"/>
                  </a:lnTo>
                  <a:lnTo>
                    <a:pt x="78397" y="129616"/>
                  </a:lnTo>
                  <a:lnTo>
                    <a:pt x="78397" y="77393"/>
                  </a:lnTo>
                  <a:close/>
                </a:path>
                <a:path w="1071880" h="521334">
                  <a:moveTo>
                    <a:pt x="156794" y="260197"/>
                  </a:moveTo>
                  <a:lnTo>
                    <a:pt x="130657" y="260197"/>
                  </a:lnTo>
                  <a:lnTo>
                    <a:pt x="130657" y="286308"/>
                  </a:lnTo>
                  <a:lnTo>
                    <a:pt x="156794" y="286308"/>
                  </a:lnTo>
                  <a:lnTo>
                    <a:pt x="156794" y="260197"/>
                  </a:lnTo>
                  <a:close/>
                </a:path>
                <a:path w="1071880" h="521334">
                  <a:moveTo>
                    <a:pt x="182918" y="286308"/>
                  </a:moveTo>
                  <a:lnTo>
                    <a:pt x="156794" y="286308"/>
                  </a:lnTo>
                  <a:lnTo>
                    <a:pt x="156794" y="311861"/>
                  </a:lnTo>
                  <a:lnTo>
                    <a:pt x="130657" y="311861"/>
                  </a:lnTo>
                  <a:lnTo>
                    <a:pt x="130657" y="338531"/>
                  </a:lnTo>
                  <a:lnTo>
                    <a:pt x="104521" y="338531"/>
                  </a:lnTo>
                  <a:lnTo>
                    <a:pt x="104521" y="311861"/>
                  </a:lnTo>
                  <a:lnTo>
                    <a:pt x="104521" y="286461"/>
                  </a:lnTo>
                  <a:lnTo>
                    <a:pt x="78397" y="286461"/>
                  </a:lnTo>
                  <a:lnTo>
                    <a:pt x="78397" y="259791"/>
                  </a:lnTo>
                  <a:lnTo>
                    <a:pt x="52273" y="259791"/>
                  </a:lnTo>
                  <a:lnTo>
                    <a:pt x="52273" y="286461"/>
                  </a:lnTo>
                  <a:lnTo>
                    <a:pt x="12" y="286461"/>
                  </a:lnTo>
                  <a:lnTo>
                    <a:pt x="12" y="311861"/>
                  </a:lnTo>
                  <a:lnTo>
                    <a:pt x="78397" y="311861"/>
                  </a:lnTo>
                  <a:lnTo>
                    <a:pt x="78397" y="338531"/>
                  </a:lnTo>
                  <a:lnTo>
                    <a:pt x="12" y="338531"/>
                  </a:lnTo>
                  <a:lnTo>
                    <a:pt x="12" y="365201"/>
                  </a:lnTo>
                  <a:lnTo>
                    <a:pt x="182918" y="365201"/>
                  </a:lnTo>
                  <a:lnTo>
                    <a:pt x="182918" y="338531"/>
                  </a:lnTo>
                  <a:lnTo>
                    <a:pt x="156794" y="338531"/>
                  </a:lnTo>
                  <a:lnTo>
                    <a:pt x="156794" y="312420"/>
                  </a:lnTo>
                  <a:lnTo>
                    <a:pt x="182918" y="312420"/>
                  </a:lnTo>
                  <a:lnTo>
                    <a:pt x="182918" y="286308"/>
                  </a:lnTo>
                  <a:close/>
                </a:path>
                <a:path w="1071880" h="521334">
                  <a:moveTo>
                    <a:pt x="182918" y="181851"/>
                  </a:moveTo>
                  <a:lnTo>
                    <a:pt x="156794" y="181851"/>
                  </a:lnTo>
                  <a:lnTo>
                    <a:pt x="156794" y="207962"/>
                  </a:lnTo>
                  <a:lnTo>
                    <a:pt x="182918" y="207962"/>
                  </a:lnTo>
                  <a:lnTo>
                    <a:pt x="182918" y="181851"/>
                  </a:lnTo>
                  <a:close/>
                </a:path>
                <a:path w="1071880" h="521334">
                  <a:moveTo>
                    <a:pt x="182918" y="129616"/>
                  </a:moveTo>
                  <a:lnTo>
                    <a:pt x="156794" y="129616"/>
                  </a:lnTo>
                  <a:lnTo>
                    <a:pt x="156794" y="103505"/>
                  </a:lnTo>
                  <a:lnTo>
                    <a:pt x="130657" y="103505"/>
                  </a:lnTo>
                  <a:lnTo>
                    <a:pt x="130657" y="77393"/>
                  </a:lnTo>
                  <a:lnTo>
                    <a:pt x="104521" y="77393"/>
                  </a:lnTo>
                  <a:lnTo>
                    <a:pt x="104521" y="129616"/>
                  </a:lnTo>
                  <a:lnTo>
                    <a:pt x="78409" y="129616"/>
                  </a:lnTo>
                  <a:lnTo>
                    <a:pt x="78409" y="155740"/>
                  </a:lnTo>
                  <a:lnTo>
                    <a:pt x="52273" y="155740"/>
                  </a:lnTo>
                  <a:lnTo>
                    <a:pt x="52273" y="207962"/>
                  </a:lnTo>
                  <a:lnTo>
                    <a:pt x="26136" y="207962"/>
                  </a:lnTo>
                  <a:lnTo>
                    <a:pt x="26136" y="234073"/>
                  </a:lnTo>
                  <a:lnTo>
                    <a:pt x="104533" y="234073"/>
                  </a:lnTo>
                  <a:lnTo>
                    <a:pt x="104533" y="207962"/>
                  </a:lnTo>
                  <a:lnTo>
                    <a:pt x="130657" y="207962"/>
                  </a:lnTo>
                  <a:lnTo>
                    <a:pt x="130657" y="181851"/>
                  </a:lnTo>
                  <a:lnTo>
                    <a:pt x="104533" y="181851"/>
                  </a:lnTo>
                  <a:lnTo>
                    <a:pt x="104533" y="129616"/>
                  </a:lnTo>
                  <a:lnTo>
                    <a:pt x="130657" y="129616"/>
                  </a:lnTo>
                  <a:lnTo>
                    <a:pt x="130657" y="181851"/>
                  </a:lnTo>
                  <a:lnTo>
                    <a:pt x="156794" y="181851"/>
                  </a:lnTo>
                  <a:lnTo>
                    <a:pt x="156794" y="155740"/>
                  </a:lnTo>
                  <a:lnTo>
                    <a:pt x="182918" y="155740"/>
                  </a:lnTo>
                  <a:lnTo>
                    <a:pt x="182918" y="129616"/>
                  </a:lnTo>
                  <a:close/>
                </a:path>
                <a:path w="1071880" h="521334">
                  <a:moveTo>
                    <a:pt x="182918" y="77393"/>
                  </a:moveTo>
                  <a:lnTo>
                    <a:pt x="156794" y="77393"/>
                  </a:lnTo>
                  <a:lnTo>
                    <a:pt x="156794" y="103505"/>
                  </a:lnTo>
                  <a:lnTo>
                    <a:pt x="182918" y="103505"/>
                  </a:lnTo>
                  <a:lnTo>
                    <a:pt x="182918" y="77393"/>
                  </a:lnTo>
                  <a:close/>
                </a:path>
                <a:path w="1071880" h="521334">
                  <a:moveTo>
                    <a:pt x="261302" y="286308"/>
                  </a:moveTo>
                  <a:lnTo>
                    <a:pt x="209042" y="286308"/>
                  </a:lnTo>
                  <a:lnTo>
                    <a:pt x="209042" y="312420"/>
                  </a:lnTo>
                  <a:lnTo>
                    <a:pt x="182918" y="312420"/>
                  </a:lnTo>
                  <a:lnTo>
                    <a:pt x="182918" y="338531"/>
                  </a:lnTo>
                  <a:lnTo>
                    <a:pt x="235178" y="338531"/>
                  </a:lnTo>
                  <a:lnTo>
                    <a:pt x="235178" y="312420"/>
                  </a:lnTo>
                  <a:lnTo>
                    <a:pt x="261302" y="312420"/>
                  </a:lnTo>
                  <a:lnTo>
                    <a:pt x="261302" y="286308"/>
                  </a:lnTo>
                  <a:close/>
                </a:path>
                <a:path w="1071880" h="521334">
                  <a:moveTo>
                    <a:pt x="313575" y="417347"/>
                  </a:moveTo>
                  <a:lnTo>
                    <a:pt x="287451" y="417347"/>
                  </a:lnTo>
                  <a:lnTo>
                    <a:pt x="287451" y="469430"/>
                  </a:lnTo>
                  <a:lnTo>
                    <a:pt x="313575" y="469430"/>
                  </a:lnTo>
                  <a:lnTo>
                    <a:pt x="313575" y="417347"/>
                  </a:lnTo>
                  <a:close/>
                </a:path>
                <a:path w="1071880" h="521334">
                  <a:moveTo>
                    <a:pt x="365823" y="338531"/>
                  </a:moveTo>
                  <a:lnTo>
                    <a:pt x="235178" y="338531"/>
                  </a:lnTo>
                  <a:lnTo>
                    <a:pt x="235178" y="365201"/>
                  </a:lnTo>
                  <a:lnTo>
                    <a:pt x="209054" y="365201"/>
                  </a:lnTo>
                  <a:lnTo>
                    <a:pt x="209054" y="390601"/>
                  </a:lnTo>
                  <a:lnTo>
                    <a:pt x="209054" y="442671"/>
                  </a:lnTo>
                  <a:lnTo>
                    <a:pt x="235178" y="442671"/>
                  </a:lnTo>
                  <a:lnTo>
                    <a:pt x="235178" y="390601"/>
                  </a:lnTo>
                  <a:lnTo>
                    <a:pt x="261302" y="390601"/>
                  </a:lnTo>
                  <a:lnTo>
                    <a:pt x="261302" y="365201"/>
                  </a:lnTo>
                  <a:lnTo>
                    <a:pt x="287439" y="365201"/>
                  </a:lnTo>
                  <a:lnTo>
                    <a:pt x="287439" y="390601"/>
                  </a:lnTo>
                  <a:lnTo>
                    <a:pt x="313563" y="390601"/>
                  </a:lnTo>
                  <a:lnTo>
                    <a:pt x="313563" y="365201"/>
                  </a:lnTo>
                  <a:lnTo>
                    <a:pt x="365823" y="365201"/>
                  </a:lnTo>
                  <a:lnTo>
                    <a:pt x="365823" y="338531"/>
                  </a:lnTo>
                  <a:close/>
                </a:path>
                <a:path w="1071880" h="521334">
                  <a:moveTo>
                    <a:pt x="391960" y="442988"/>
                  </a:moveTo>
                  <a:lnTo>
                    <a:pt x="365823" y="442988"/>
                  </a:lnTo>
                  <a:lnTo>
                    <a:pt x="365823" y="469099"/>
                  </a:lnTo>
                  <a:lnTo>
                    <a:pt x="391960" y="469099"/>
                  </a:lnTo>
                  <a:lnTo>
                    <a:pt x="391960" y="442988"/>
                  </a:lnTo>
                  <a:close/>
                </a:path>
                <a:path w="1071880" h="521334">
                  <a:moveTo>
                    <a:pt x="418084" y="495223"/>
                  </a:moveTo>
                  <a:lnTo>
                    <a:pt x="365823" y="495223"/>
                  </a:lnTo>
                  <a:lnTo>
                    <a:pt x="365823" y="469099"/>
                  </a:lnTo>
                  <a:lnTo>
                    <a:pt x="339686" y="469099"/>
                  </a:lnTo>
                  <a:lnTo>
                    <a:pt x="339686" y="521335"/>
                  </a:lnTo>
                  <a:lnTo>
                    <a:pt x="418084" y="521335"/>
                  </a:lnTo>
                  <a:lnTo>
                    <a:pt x="418084" y="495223"/>
                  </a:lnTo>
                  <a:close/>
                </a:path>
                <a:path w="1071880" h="521334">
                  <a:moveTo>
                    <a:pt x="418084" y="287020"/>
                  </a:moveTo>
                  <a:lnTo>
                    <a:pt x="339686" y="287020"/>
                  </a:lnTo>
                  <a:lnTo>
                    <a:pt x="339686" y="312420"/>
                  </a:lnTo>
                  <a:lnTo>
                    <a:pt x="418084" y="312420"/>
                  </a:lnTo>
                  <a:lnTo>
                    <a:pt x="418084" y="287020"/>
                  </a:lnTo>
                  <a:close/>
                </a:path>
                <a:path w="1071880" h="521334">
                  <a:moveTo>
                    <a:pt x="470344" y="312420"/>
                  </a:moveTo>
                  <a:lnTo>
                    <a:pt x="444220" y="312420"/>
                  </a:lnTo>
                  <a:lnTo>
                    <a:pt x="444220" y="338531"/>
                  </a:lnTo>
                  <a:lnTo>
                    <a:pt x="470344" y="338531"/>
                  </a:lnTo>
                  <a:lnTo>
                    <a:pt x="470344" y="312420"/>
                  </a:lnTo>
                  <a:close/>
                </a:path>
                <a:path w="1071880" h="521334">
                  <a:moveTo>
                    <a:pt x="470344" y="25323"/>
                  </a:moveTo>
                  <a:lnTo>
                    <a:pt x="365823" y="25323"/>
                  </a:lnTo>
                  <a:lnTo>
                    <a:pt x="365823" y="51993"/>
                  </a:lnTo>
                  <a:lnTo>
                    <a:pt x="365823" y="77393"/>
                  </a:lnTo>
                  <a:lnTo>
                    <a:pt x="365823" y="104063"/>
                  </a:lnTo>
                  <a:lnTo>
                    <a:pt x="470344" y="104063"/>
                  </a:lnTo>
                  <a:lnTo>
                    <a:pt x="470344" y="77393"/>
                  </a:lnTo>
                  <a:lnTo>
                    <a:pt x="444207" y="77393"/>
                  </a:lnTo>
                  <a:lnTo>
                    <a:pt x="444207" y="51993"/>
                  </a:lnTo>
                  <a:lnTo>
                    <a:pt x="470344" y="51993"/>
                  </a:lnTo>
                  <a:lnTo>
                    <a:pt x="470344" y="25323"/>
                  </a:lnTo>
                  <a:close/>
                </a:path>
                <a:path w="1071880" h="521334">
                  <a:moveTo>
                    <a:pt x="496481" y="444017"/>
                  </a:moveTo>
                  <a:lnTo>
                    <a:pt x="470344" y="444017"/>
                  </a:lnTo>
                  <a:lnTo>
                    <a:pt x="470344" y="391947"/>
                  </a:lnTo>
                  <a:lnTo>
                    <a:pt x="444220" y="391947"/>
                  </a:lnTo>
                  <a:lnTo>
                    <a:pt x="444220" y="469417"/>
                  </a:lnTo>
                  <a:lnTo>
                    <a:pt x="496481" y="469417"/>
                  </a:lnTo>
                  <a:lnTo>
                    <a:pt x="496481" y="444017"/>
                  </a:lnTo>
                  <a:close/>
                </a:path>
                <a:path w="1071880" h="521334">
                  <a:moveTo>
                    <a:pt x="522605" y="234873"/>
                  </a:moveTo>
                  <a:lnTo>
                    <a:pt x="496481" y="234873"/>
                  </a:lnTo>
                  <a:lnTo>
                    <a:pt x="496481" y="208203"/>
                  </a:lnTo>
                  <a:lnTo>
                    <a:pt x="470344" y="208203"/>
                  </a:lnTo>
                  <a:lnTo>
                    <a:pt x="470344" y="234873"/>
                  </a:lnTo>
                  <a:lnTo>
                    <a:pt x="470344" y="260273"/>
                  </a:lnTo>
                  <a:lnTo>
                    <a:pt x="444207" y="260273"/>
                  </a:lnTo>
                  <a:lnTo>
                    <a:pt x="444207" y="234873"/>
                  </a:lnTo>
                  <a:lnTo>
                    <a:pt x="470344" y="234873"/>
                  </a:lnTo>
                  <a:lnTo>
                    <a:pt x="470344" y="208203"/>
                  </a:lnTo>
                  <a:lnTo>
                    <a:pt x="391960" y="208203"/>
                  </a:lnTo>
                  <a:lnTo>
                    <a:pt x="391960" y="182880"/>
                  </a:lnTo>
                  <a:lnTo>
                    <a:pt x="496481" y="182880"/>
                  </a:lnTo>
                  <a:lnTo>
                    <a:pt x="496481" y="156210"/>
                  </a:lnTo>
                  <a:lnTo>
                    <a:pt x="470344" y="156210"/>
                  </a:lnTo>
                  <a:lnTo>
                    <a:pt x="470344" y="130810"/>
                  </a:lnTo>
                  <a:lnTo>
                    <a:pt x="391960" y="130810"/>
                  </a:lnTo>
                  <a:lnTo>
                    <a:pt x="391960" y="104140"/>
                  </a:lnTo>
                  <a:lnTo>
                    <a:pt x="339686" y="104140"/>
                  </a:lnTo>
                  <a:lnTo>
                    <a:pt x="339686" y="130810"/>
                  </a:lnTo>
                  <a:lnTo>
                    <a:pt x="365823" y="130810"/>
                  </a:lnTo>
                  <a:lnTo>
                    <a:pt x="365823" y="156210"/>
                  </a:lnTo>
                  <a:lnTo>
                    <a:pt x="339686" y="156210"/>
                  </a:lnTo>
                  <a:lnTo>
                    <a:pt x="339686" y="182880"/>
                  </a:lnTo>
                  <a:lnTo>
                    <a:pt x="365823" y="182880"/>
                  </a:lnTo>
                  <a:lnTo>
                    <a:pt x="365823" y="208203"/>
                  </a:lnTo>
                  <a:lnTo>
                    <a:pt x="339686" y="208203"/>
                  </a:lnTo>
                  <a:lnTo>
                    <a:pt x="313563" y="208203"/>
                  </a:lnTo>
                  <a:lnTo>
                    <a:pt x="313563" y="182803"/>
                  </a:lnTo>
                  <a:lnTo>
                    <a:pt x="313563" y="181533"/>
                  </a:lnTo>
                  <a:lnTo>
                    <a:pt x="313563" y="156133"/>
                  </a:lnTo>
                  <a:lnTo>
                    <a:pt x="313563" y="130733"/>
                  </a:lnTo>
                  <a:lnTo>
                    <a:pt x="287439" y="130733"/>
                  </a:lnTo>
                  <a:lnTo>
                    <a:pt x="287439" y="156133"/>
                  </a:lnTo>
                  <a:lnTo>
                    <a:pt x="261302" y="156133"/>
                  </a:lnTo>
                  <a:lnTo>
                    <a:pt x="261302" y="181533"/>
                  </a:lnTo>
                  <a:lnTo>
                    <a:pt x="235178" y="181533"/>
                  </a:lnTo>
                  <a:lnTo>
                    <a:pt x="235178" y="129463"/>
                  </a:lnTo>
                  <a:lnTo>
                    <a:pt x="209054" y="129463"/>
                  </a:lnTo>
                  <a:lnTo>
                    <a:pt x="209054" y="103505"/>
                  </a:lnTo>
                  <a:lnTo>
                    <a:pt x="182930" y="103505"/>
                  </a:lnTo>
                  <a:lnTo>
                    <a:pt x="182930" y="129616"/>
                  </a:lnTo>
                  <a:lnTo>
                    <a:pt x="209042" y="129616"/>
                  </a:lnTo>
                  <a:lnTo>
                    <a:pt x="209042" y="181533"/>
                  </a:lnTo>
                  <a:lnTo>
                    <a:pt x="209042" y="182803"/>
                  </a:lnTo>
                  <a:lnTo>
                    <a:pt x="209042" y="207962"/>
                  </a:lnTo>
                  <a:lnTo>
                    <a:pt x="182918" y="207962"/>
                  </a:lnTo>
                  <a:lnTo>
                    <a:pt x="182918" y="234073"/>
                  </a:lnTo>
                  <a:lnTo>
                    <a:pt x="156794" y="234073"/>
                  </a:lnTo>
                  <a:lnTo>
                    <a:pt x="156794" y="260197"/>
                  </a:lnTo>
                  <a:lnTo>
                    <a:pt x="182918" y="260197"/>
                  </a:lnTo>
                  <a:lnTo>
                    <a:pt x="182918" y="286308"/>
                  </a:lnTo>
                  <a:lnTo>
                    <a:pt x="209042" y="286308"/>
                  </a:lnTo>
                  <a:lnTo>
                    <a:pt x="209042" y="208203"/>
                  </a:lnTo>
                  <a:lnTo>
                    <a:pt x="261302" y="208203"/>
                  </a:lnTo>
                  <a:lnTo>
                    <a:pt x="261302" y="182803"/>
                  </a:lnTo>
                  <a:lnTo>
                    <a:pt x="287439" y="182803"/>
                  </a:lnTo>
                  <a:lnTo>
                    <a:pt x="287439" y="208203"/>
                  </a:lnTo>
                  <a:lnTo>
                    <a:pt x="287439" y="234873"/>
                  </a:lnTo>
                  <a:lnTo>
                    <a:pt x="339686" y="234873"/>
                  </a:lnTo>
                  <a:lnTo>
                    <a:pt x="339686" y="260273"/>
                  </a:lnTo>
                  <a:lnTo>
                    <a:pt x="313563" y="260273"/>
                  </a:lnTo>
                  <a:lnTo>
                    <a:pt x="313563" y="234950"/>
                  </a:lnTo>
                  <a:lnTo>
                    <a:pt x="235178" y="234950"/>
                  </a:lnTo>
                  <a:lnTo>
                    <a:pt x="235178" y="260350"/>
                  </a:lnTo>
                  <a:lnTo>
                    <a:pt x="287439" y="260350"/>
                  </a:lnTo>
                  <a:lnTo>
                    <a:pt x="287439" y="286943"/>
                  </a:lnTo>
                  <a:lnTo>
                    <a:pt x="287439" y="312343"/>
                  </a:lnTo>
                  <a:lnTo>
                    <a:pt x="313563" y="312343"/>
                  </a:lnTo>
                  <a:lnTo>
                    <a:pt x="313563" y="286943"/>
                  </a:lnTo>
                  <a:lnTo>
                    <a:pt x="391960" y="286943"/>
                  </a:lnTo>
                  <a:lnTo>
                    <a:pt x="391960" y="260273"/>
                  </a:lnTo>
                  <a:lnTo>
                    <a:pt x="391960" y="234873"/>
                  </a:lnTo>
                  <a:lnTo>
                    <a:pt x="418084" y="234873"/>
                  </a:lnTo>
                  <a:lnTo>
                    <a:pt x="418084" y="260273"/>
                  </a:lnTo>
                  <a:lnTo>
                    <a:pt x="418084" y="286943"/>
                  </a:lnTo>
                  <a:lnTo>
                    <a:pt x="496481" y="286943"/>
                  </a:lnTo>
                  <a:lnTo>
                    <a:pt x="496481" y="260273"/>
                  </a:lnTo>
                  <a:lnTo>
                    <a:pt x="522605" y="260273"/>
                  </a:lnTo>
                  <a:lnTo>
                    <a:pt x="522605" y="234873"/>
                  </a:lnTo>
                  <a:close/>
                </a:path>
                <a:path w="1071880" h="521334">
                  <a:moveTo>
                    <a:pt x="522605" y="104063"/>
                  </a:moveTo>
                  <a:lnTo>
                    <a:pt x="470344" y="104063"/>
                  </a:lnTo>
                  <a:lnTo>
                    <a:pt x="470344" y="129463"/>
                  </a:lnTo>
                  <a:lnTo>
                    <a:pt x="522605" y="129463"/>
                  </a:lnTo>
                  <a:lnTo>
                    <a:pt x="522605" y="104063"/>
                  </a:lnTo>
                  <a:close/>
                </a:path>
                <a:path w="1071880" h="521334">
                  <a:moveTo>
                    <a:pt x="522605" y="77393"/>
                  </a:moveTo>
                  <a:lnTo>
                    <a:pt x="496481" y="77393"/>
                  </a:lnTo>
                  <a:lnTo>
                    <a:pt x="496481" y="103505"/>
                  </a:lnTo>
                  <a:lnTo>
                    <a:pt x="522605" y="103505"/>
                  </a:lnTo>
                  <a:lnTo>
                    <a:pt x="522605" y="77393"/>
                  </a:lnTo>
                  <a:close/>
                </a:path>
                <a:path w="1071880" h="521334">
                  <a:moveTo>
                    <a:pt x="548741" y="469099"/>
                  </a:moveTo>
                  <a:lnTo>
                    <a:pt x="522617" y="469099"/>
                  </a:lnTo>
                  <a:lnTo>
                    <a:pt x="522617" y="495223"/>
                  </a:lnTo>
                  <a:lnTo>
                    <a:pt x="548741" y="495223"/>
                  </a:lnTo>
                  <a:lnTo>
                    <a:pt x="548741" y="469099"/>
                  </a:lnTo>
                  <a:close/>
                </a:path>
                <a:path w="1071880" h="521334">
                  <a:moveTo>
                    <a:pt x="574865" y="260197"/>
                  </a:moveTo>
                  <a:lnTo>
                    <a:pt x="548741" y="260197"/>
                  </a:lnTo>
                  <a:lnTo>
                    <a:pt x="548741" y="286308"/>
                  </a:lnTo>
                  <a:lnTo>
                    <a:pt x="574865" y="286308"/>
                  </a:lnTo>
                  <a:lnTo>
                    <a:pt x="574865" y="260197"/>
                  </a:lnTo>
                  <a:close/>
                </a:path>
                <a:path w="1071880" h="521334">
                  <a:moveTo>
                    <a:pt x="601002" y="286308"/>
                  </a:moveTo>
                  <a:lnTo>
                    <a:pt x="574865" y="286308"/>
                  </a:lnTo>
                  <a:lnTo>
                    <a:pt x="574865" y="312420"/>
                  </a:lnTo>
                  <a:lnTo>
                    <a:pt x="601002" y="312420"/>
                  </a:lnTo>
                  <a:lnTo>
                    <a:pt x="601002" y="286308"/>
                  </a:lnTo>
                  <a:close/>
                </a:path>
                <a:path w="1071880" h="521334">
                  <a:moveTo>
                    <a:pt x="653249" y="129616"/>
                  </a:moveTo>
                  <a:lnTo>
                    <a:pt x="627126" y="129616"/>
                  </a:lnTo>
                  <a:lnTo>
                    <a:pt x="627126" y="103505"/>
                  </a:lnTo>
                  <a:lnTo>
                    <a:pt x="600989" y="103505"/>
                  </a:lnTo>
                  <a:lnTo>
                    <a:pt x="600989" y="77393"/>
                  </a:lnTo>
                  <a:lnTo>
                    <a:pt x="574865" y="77393"/>
                  </a:lnTo>
                  <a:lnTo>
                    <a:pt x="574865" y="51282"/>
                  </a:lnTo>
                  <a:lnTo>
                    <a:pt x="548741" y="51282"/>
                  </a:lnTo>
                  <a:lnTo>
                    <a:pt x="548741" y="77393"/>
                  </a:lnTo>
                  <a:lnTo>
                    <a:pt x="574852" y="77393"/>
                  </a:lnTo>
                  <a:lnTo>
                    <a:pt x="574852" y="129616"/>
                  </a:lnTo>
                  <a:lnTo>
                    <a:pt x="522605" y="129616"/>
                  </a:lnTo>
                  <a:lnTo>
                    <a:pt x="522605" y="234073"/>
                  </a:lnTo>
                  <a:lnTo>
                    <a:pt x="574852" y="234073"/>
                  </a:lnTo>
                  <a:lnTo>
                    <a:pt x="574852" y="207962"/>
                  </a:lnTo>
                  <a:lnTo>
                    <a:pt x="548728" y="207962"/>
                  </a:lnTo>
                  <a:lnTo>
                    <a:pt x="548728" y="181851"/>
                  </a:lnTo>
                  <a:lnTo>
                    <a:pt x="600989" y="181851"/>
                  </a:lnTo>
                  <a:lnTo>
                    <a:pt x="600989" y="260197"/>
                  </a:lnTo>
                  <a:lnTo>
                    <a:pt x="653249" y="260197"/>
                  </a:lnTo>
                  <a:lnTo>
                    <a:pt x="653249" y="234073"/>
                  </a:lnTo>
                  <a:lnTo>
                    <a:pt x="627126" y="234073"/>
                  </a:lnTo>
                  <a:lnTo>
                    <a:pt x="627126" y="181851"/>
                  </a:lnTo>
                  <a:lnTo>
                    <a:pt x="653249" y="181851"/>
                  </a:lnTo>
                  <a:lnTo>
                    <a:pt x="653249" y="129616"/>
                  </a:lnTo>
                  <a:close/>
                </a:path>
                <a:path w="1071880" h="521334">
                  <a:moveTo>
                    <a:pt x="653262" y="286308"/>
                  </a:moveTo>
                  <a:lnTo>
                    <a:pt x="627138" y="286308"/>
                  </a:lnTo>
                  <a:lnTo>
                    <a:pt x="627138" y="312420"/>
                  </a:lnTo>
                  <a:lnTo>
                    <a:pt x="653262" y="312420"/>
                  </a:lnTo>
                  <a:lnTo>
                    <a:pt x="653262" y="286308"/>
                  </a:lnTo>
                  <a:close/>
                </a:path>
                <a:path w="1071880" h="521334">
                  <a:moveTo>
                    <a:pt x="705523" y="260197"/>
                  </a:moveTo>
                  <a:lnTo>
                    <a:pt x="679386" y="260197"/>
                  </a:lnTo>
                  <a:lnTo>
                    <a:pt x="679386" y="286308"/>
                  </a:lnTo>
                  <a:lnTo>
                    <a:pt x="705523" y="286308"/>
                  </a:lnTo>
                  <a:lnTo>
                    <a:pt x="705523" y="260197"/>
                  </a:lnTo>
                  <a:close/>
                </a:path>
                <a:path w="1071880" h="521334">
                  <a:moveTo>
                    <a:pt x="783894" y="182880"/>
                  </a:moveTo>
                  <a:lnTo>
                    <a:pt x="757770" y="182880"/>
                  </a:lnTo>
                  <a:lnTo>
                    <a:pt x="757770" y="130810"/>
                  </a:lnTo>
                  <a:lnTo>
                    <a:pt x="731647" y="130810"/>
                  </a:lnTo>
                  <a:lnTo>
                    <a:pt x="731647" y="52070"/>
                  </a:lnTo>
                  <a:lnTo>
                    <a:pt x="705510" y="52070"/>
                  </a:lnTo>
                  <a:lnTo>
                    <a:pt x="705510" y="156210"/>
                  </a:lnTo>
                  <a:lnTo>
                    <a:pt x="679373" y="156210"/>
                  </a:lnTo>
                  <a:lnTo>
                    <a:pt x="679373" y="181851"/>
                  </a:lnTo>
                  <a:lnTo>
                    <a:pt x="653249" y="181851"/>
                  </a:lnTo>
                  <a:lnTo>
                    <a:pt x="653249" y="234073"/>
                  </a:lnTo>
                  <a:lnTo>
                    <a:pt x="679373" y="234073"/>
                  </a:lnTo>
                  <a:lnTo>
                    <a:pt x="679373" y="182880"/>
                  </a:lnTo>
                  <a:lnTo>
                    <a:pt x="705510" y="182880"/>
                  </a:lnTo>
                  <a:lnTo>
                    <a:pt x="705510" y="208280"/>
                  </a:lnTo>
                  <a:lnTo>
                    <a:pt x="783894" y="208280"/>
                  </a:lnTo>
                  <a:lnTo>
                    <a:pt x="783894" y="182880"/>
                  </a:lnTo>
                  <a:close/>
                </a:path>
                <a:path w="1071880" h="521334">
                  <a:moveTo>
                    <a:pt x="783907" y="77393"/>
                  </a:moveTo>
                  <a:lnTo>
                    <a:pt x="757783" y="77393"/>
                  </a:lnTo>
                  <a:lnTo>
                    <a:pt x="757783" y="103505"/>
                  </a:lnTo>
                  <a:lnTo>
                    <a:pt x="783907" y="103505"/>
                  </a:lnTo>
                  <a:lnTo>
                    <a:pt x="783907" y="77393"/>
                  </a:lnTo>
                  <a:close/>
                </a:path>
                <a:path w="1071880" h="521334">
                  <a:moveTo>
                    <a:pt x="810044" y="103505"/>
                  </a:moveTo>
                  <a:lnTo>
                    <a:pt x="783907" y="103505"/>
                  </a:lnTo>
                  <a:lnTo>
                    <a:pt x="783907" y="129616"/>
                  </a:lnTo>
                  <a:lnTo>
                    <a:pt x="810044" y="129616"/>
                  </a:lnTo>
                  <a:lnTo>
                    <a:pt x="810044" y="103505"/>
                  </a:lnTo>
                  <a:close/>
                </a:path>
                <a:path w="1071880" h="521334">
                  <a:moveTo>
                    <a:pt x="862291" y="0"/>
                  </a:moveTo>
                  <a:lnTo>
                    <a:pt x="836168" y="0"/>
                  </a:lnTo>
                  <a:lnTo>
                    <a:pt x="836168" y="130810"/>
                  </a:lnTo>
                  <a:lnTo>
                    <a:pt x="810031" y="130810"/>
                  </a:lnTo>
                  <a:lnTo>
                    <a:pt x="810031" y="234073"/>
                  </a:lnTo>
                  <a:lnTo>
                    <a:pt x="783894" y="234073"/>
                  </a:lnTo>
                  <a:lnTo>
                    <a:pt x="783894" y="260197"/>
                  </a:lnTo>
                  <a:lnTo>
                    <a:pt x="810031" y="260197"/>
                  </a:lnTo>
                  <a:lnTo>
                    <a:pt x="810031" y="234950"/>
                  </a:lnTo>
                  <a:lnTo>
                    <a:pt x="836168" y="234950"/>
                  </a:lnTo>
                  <a:lnTo>
                    <a:pt x="836168" y="260350"/>
                  </a:lnTo>
                  <a:lnTo>
                    <a:pt x="810031" y="260350"/>
                  </a:lnTo>
                  <a:lnTo>
                    <a:pt x="810031" y="312420"/>
                  </a:lnTo>
                  <a:lnTo>
                    <a:pt x="836168" y="312420"/>
                  </a:lnTo>
                  <a:lnTo>
                    <a:pt x="836168" y="287020"/>
                  </a:lnTo>
                  <a:lnTo>
                    <a:pt x="862291" y="287020"/>
                  </a:lnTo>
                  <a:lnTo>
                    <a:pt x="862291" y="208280"/>
                  </a:lnTo>
                  <a:lnTo>
                    <a:pt x="836168" y="208280"/>
                  </a:lnTo>
                  <a:lnTo>
                    <a:pt x="836168" y="156210"/>
                  </a:lnTo>
                  <a:lnTo>
                    <a:pt x="862291" y="156210"/>
                  </a:lnTo>
                  <a:lnTo>
                    <a:pt x="862291" y="0"/>
                  </a:lnTo>
                  <a:close/>
                </a:path>
                <a:path w="1071880" h="521334">
                  <a:moveTo>
                    <a:pt x="940689" y="260197"/>
                  </a:moveTo>
                  <a:lnTo>
                    <a:pt x="914552" y="260197"/>
                  </a:lnTo>
                  <a:lnTo>
                    <a:pt x="914552" y="234073"/>
                  </a:lnTo>
                  <a:lnTo>
                    <a:pt x="888428" y="234073"/>
                  </a:lnTo>
                  <a:lnTo>
                    <a:pt x="888428" y="286308"/>
                  </a:lnTo>
                  <a:lnTo>
                    <a:pt x="940689" y="286308"/>
                  </a:lnTo>
                  <a:lnTo>
                    <a:pt x="940689" y="260197"/>
                  </a:lnTo>
                  <a:close/>
                </a:path>
                <a:path w="1071880" h="521334">
                  <a:moveTo>
                    <a:pt x="940689" y="156210"/>
                  </a:moveTo>
                  <a:lnTo>
                    <a:pt x="914552" y="156210"/>
                  </a:lnTo>
                  <a:lnTo>
                    <a:pt x="914552" y="25400"/>
                  </a:lnTo>
                  <a:lnTo>
                    <a:pt x="888428" y="25400"/>
                  </a:lnTo>
                  <a:lnTo>
                    <a:pt x="888428" y="156210"/>
                  </a:lnTo>
                  <a:lnTo>
                    <a:pt x="888428" y="182880"/>
                  </a:lnTo>
                  <a:lnTo>
                    <a:pt x="888428" y="208280"/>
                  </a:lnTo>
                  <a:lnTo>
                    <a:pt x="914552" y="208280"/>
                  </a:lnTo>
                  <a:lnTo>
                    <a:pt x="914552" y="182880"/>
                  </a:lnTo>
                  <a:lnTo>
                    <a:pt x="940689" y="182880"/>
                  </a:lnTo>
                  <a:lnTo>
                    <a:pt x="940689" y="156210"/>
                  </a:lnTo>
                  <a:close/>
                </a:path>
                <a:path w="1071880" h="521334">
                  <a:moveTo>
                    <a:pt x="1019060" y="181851"/>
                  </a:moveTo>
                  <a:lnTo>
                    <a:pt x="992936" y="181851"/>
                  </a:lnTo>
                  <a:lnTo>
                    <a:pt x="992936" y="155740"/>
                  </a:lnTo>
                  <a:lnTo>
                    <a:pt x="966800" y="155740"/>
                  </a:lnTo>
                  <a:lnTo>
                    <a:pt x="966800" y="234073"/>
                  </a:lnTo>
                  <a:lnTo>
                    <a:pt x="992936" y="234073"/>
                  </a:lnTo>
                  <a:lnTo>
                    <a:pt x="992936" y="207962"/>
                  </a:lnTo>
                  <a:lnTo>
                    <a:pt x="1019060" y="207962"/>
                  </a:lnTo>
                  <a:lnTo>
                    <a:pt x="1019060" y="181851"/>
                  </a:lnTo>
                  <a:close/>
                </a:path>
                <a:path w="1071880" h="521334">
                  <a:moveTo>
                    <a:pt x="1019073" y="77393"/>
                  </a:moveTo>
                  <a:lnTo>
                    <a:pt x="992949" y="77393"/>
                  </a:lnTo>
                  <a:lnTo>
                    <a:pt x="992949" y="103505"/>
                  </a:lnTo>
                  <a:lnTo>
                    <a:pt x="1019073" y="103505"/>
                  </a:lnTo>
                  <a:lnTo>
                    <a:pt x="1019073" y="77393"/>
                  </a:lnTo>
                  <a:close/>
                </a:path>
                <a:path w="1071880" h="521334">
                  <a:moveTo>
                    <a:pt x="1071333" y="129616"/>
                  </a:moveTo>
                  <a:lnTo>
                    <a:pt x="1045210" y="129616"/>
                  </a:lnTo>
                  <a:lnTo>
                    <a:pt x="1045210" y="155740"/>
                  </a:lnTo>
                  <a:lnTo>
                    <a:pt x="1019073" y="155740"/>
                  </a:lnTo>
                  <a:lnTo>
                    <a:pt x="1019073" y="181851"/>
                  </a:lnTo>
                  <a:lnTo>
                    <a:pt x="1045210" y="181851"/>
                  </a:lnTo>
                  <a:lnTo>
                    <a:pt x="1045210" y="207962"/>
                  </a:lnTo>
                  <a:lnTo>
                    <a:pt x="1071333" y="207962"/>
                  </a:lnTo>
                  <a:lnTo>
                    <a:pt x="1071333" y="129616"/>
                  </a:lnTo>
                  <a:close/>
                </a:path>
                <a:path w="1071880" h="521334">
                  <a:moveTo>
                    <a:pt x="1071333" y="51282"/>
                  </a:moveTo>
                  <a:lnTo>
                    <a:pt x="1045210" y="51282"/>
                  </a:lnTo>
                  <a:lnTo>
                    <a:pt x="1045210" y="103517"/>
                  </a:lnTo>
                  <a:lnTo>
                    <a:pt x="1071333" y="103517"/>
                  </a:lnTo>
                  <a:lnTo>
                    <a:pt x="1071333" y="51282"/>
                  </a:lnTo>
                  <a:close/>
                </a:path>
              </a:pathLst>
            </a:custGeom>
            <a:solidFill>
              <a:srgbClr val="1415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644880" y="9349740"/>
              <a:ext cx="1071880" cy="1071880"/>
            </a:xfrm>
            <a:custGeom>
              <a:avLst/>
              <a:gdLst/>
              <a:ahLst/>
              <a:cxnLst/>
              <a:rect l="l" t="t" r="r" b="b"/>
              <a:pathLst>
                <a:path w="1071880" h="1071879">
                  <a:moveTo>
                    <a:pt x="130644" y="940612"/>
                  </a:moveTo>
                  <a:lnTo>
                    <a:pt x="52247" y="940612"/>
                  </a:lnTo>
                  <a:lnTo>
                    <a:pt x="52247" y="1019048"/>
                  </a:lnTo>
                  <a:lnTo>
                    <a:pt x="130644" y="1019048"/>
                  </a:lnTo>
                  <a:lnTo>
                    <a:pt x="130644" y="940612"/>
                  </a:lnTo>
                  <a:close/>
                </a:path>
                <a:path w="1071880" h="1071879">
                  <a:moveTo>
                    <a:pt x="130644" y="51676"/>
                  </a:moveTo>
                  <a:lnTo>
                    <a:pt x="52247" y="51676"/>
                  </a:lnTo>
                  <a:lnTo>
                    <a:pt x="52247" y="130124"/>
                  </a:lnTo>
                  <a:lnTo>
                    <a:pt x="130644" y="130124"/>
                  </a:lnTo>
                  <a:lnTo>
                    <a:pt x="130644" y="51676"/>
                  </a:lnTo>
                  <a:close/>
                </a:path>
                <a:path w="1071880" h="1071879">
                  <a:moveTo>
                    <a:pt x="182905" y="888784"/>
                  </a:moveTo>
                  <a:lnTo>
                    <a:pt x="156781" y="888784"/>
                  </a:lnTo>
                  <a:lnTo>
                    <a:pt x="156781" y="914184"/>
                  </a:lnTo>
                  <a:lnTo>
                    <a:pt x="156781" y="1044994"/>
                  </a:lnTo>
                  <a:lnTo>
                    <a:pt x="26123" y="1044994"/>
                  </a:lnTo>
                  <a:lnTo>
                    <a:pt x="26123" y="914184"/>
                  </a:lnTo>
                  <a:lnTo>
                    <a:pt x="156781" y="914184"/>
                  </a:lnTo>
                  <a:lnTo>
                    <a:pt x="156781" y="888784"/>
                  </a:lnTo>
                  <a:lnTo>
                    <a:pt x="0" y="888784"/>
                  </a:lnTo>
                  <a:lnTo>
                    <a:pt x="0" y="914184"/>
                  </a:lnTo>
                  <a:lnTo>
                    <a:pt x="0" y="1044994"/>
                  </a:lnTo>
                  <a:lnTo>
                    <a:pt x="0" y="1071664"/>
                  </a:lnTo>
                  <a:lnTo>
                    <a:pt x="182905" y="1071664"/>
                  </a:lnTo>
                  <a:lnTo>
                    <a:pt x="182905" y="1044994"/>
                  </a:lnTo>
                  <a:lnTo>
                    <a:pt x="182905" y="914184"/>
                  </a:lnTo>
                  <a:lnTo>
                    <a:pt x="182905" y="888784"/>
                  </a:lnTo>
                  <a:close/>
                </a:path>
                <a:path w="1071880" h="1071879">
                  <a:moveTo>
                    <a:pt x="182905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6210"/>
                  </a:lnTo>
                  <a:lnTo>
                    <a:pt x="0" y="181610"/>
                  </a:lnTo>
                  <a:lnTo>
                    <a:pt x="182905" y="181610"/>
                  </a:lnTo>
                  <a:lnTo>
                    <a:pt x="182905" y="156248"/>
                  </a:lnTo>
                  <a:lnTo>
                    <a:pt x="182905" y="25527"/>
                  </a:lnTo>
                  <a:lnTo>
                    <a:pt x="156781" y="25527"/>
                  </a:lnTo>
                  <a:lnTo>
                    <a:pt x="156781" y="156210"/>
                  </a:lnTo>
                  <a:lnTo>
                    <a:pt x="26123" y="156210"/>
                  </a:lnTo>
                  <a:lnTo>
                    <a:pt x="26123" y="25400"/>
                  </a:lnTo>
                  <a:lnTo>
                    <a:pt x="182905" y="25400"/>
                  </a:lnTo>
                  <a:lnTo>
                    <a:pt x="182905" y="0"/>
                  </a:lnTo>
                  <a:close/>
                </a:path>
                <a:path w="1071880" h="1071879">
                  <a:moveTo>
                    <a:pt x="287426" y="914933"/>
                  </a:moveTo>
                  <a:lnTo>
                    <a:pt x="261289" y="914933"/>
                  </a:lnTo>
                  <a:lnTo>
                    <a:pt x="261289" y="941628"/>
                  </a:lnTo>
                  <a:lnTo>
                    <a:pt x="287426" y="941628"/>
                  </a:lnTo>
                  <a:lnTo>
                    <a:pt x="287426" y="914933"/>
                  </a:lnTo>
                  <a:close/>
                </a:path>
                <a:path w="1071880" h="1071879">
                  <a:moveTo>
                    <a:pt x="313550" y="1019060"/>
                  </a:moveTo>
                  <a:lnTo>
                    <a:pt x="287426" y="1019060"/>
                  </a:lnTo>
                  <a:lnTo>
                    <a:pt x="287426" y="966762"/>
                  </a:lnTo>
                  <a:lnTo>
                    <a:pt x="235153" y="966762"/>
                  </a:lnTo>
                  <a:lnTo>
                    <a:pt x="235153" y="992911"/>
                  </a:lnTo>
                  <a:lnTo>
                    <a:pt x="209042" y="992911"/>
                  </a:lnTo>
                  <a:lnTo>
                    <a:pt x="209042" y="1019048"/>
                  </a:lnTo>
                  <a:lnTo>
                    <a:pt x="235165" y="1019048"/>
                  </a:lnTo>
                  <a:lnTo>
                    <a:pt x="235165" y="992924"/>
                  </a:lnTo>
                  <a:lnTo>
                    <a:pt x="261289" y="992924"/>
                  </a:lnTo>
                  <a:lnTo>
                    <a:pt x="261289" y="1019060"/>
                  </a:lnTo>
                  <a:lnTo>
                    <a:pt x="235153" y="1019060"/>
                  </a:lnTo>
                  <a:lnTo>
                    <a:pt x="235153" y="1071346"/>
                  </a:lnTo>
                  <a:lnTo>
                    <a:pt x="261289" y="1071346"/>
                  </a:lnTo>
                  <a:lnTo>
                    <a:pt x="261289" y="1045197"/>
                  </a:lnTo>
                  <a:lnTo>
                    <a:pt x="287426" y="1045197"/>
                  </a:lnTo>
                  <a:lnTo>
                    <a:pt x="287426" y="1071346"/>
                  </a:lnTo>
                  <a:lnTo>
                    <a:pt x="313550" y="1071346"/>
                  </a:lnTo>
                  <a:lnTo>
                    <a:pt x="313550" y="1019060"/>
                  </a:lnTo>
                  <a:close/>
                </a:path>
                <a:path w="1071880" h="1071879">
                  <a:moveTo>
                    <a:pt x="391947" y="1045197"/>
                  </a:moveTo>
                  <a:lnTo>
                    <a:pt x="365810" y="1045197"/>
                  </a:lnTo>
                  <a:lnTo>
                    <a:pt x="365810" y="1071333"/>
                  </a:lnTo>
                  <a:lnTo>
                    <a:pt x="391947" y="1071333"/>
                  </a:lnTo>
                  <a:lnTo>
                    <a:pt x="391947" y="1045197"/>
                  </a:lnTo>
                  <a:close/>
                </a:path>
                <a:path w="1071880" h="1071879">
                  <a:moveTo>
                    <a:pt x="444195" y="889520"/>
                  </a:moveTo>
                  <a:lnTo>
                    <a:pt x="391947" y="889520"/>
                  </a:lnTo>
                  <a:lnTo>
                    <a:pt x="391947" y="862850"/>
                  </a:lnTo>
                  <a:lnTo>
                    <a:pt x="365798" y="862850"/>
                  </a:lnTo>
                  <a:lnTo>
                    <a:pt x="365798" y="889520"/>
                  </a:lnTo>
                  <a:lnTo>
                    <a:pt x="313550" y="889520"/>
                  </a:lnTo>
                  <a:lnTo>
                    <a:pt x="313550" y="914920"/>
                  </a:lnTo>
                  <a:lnTo>
                    <a:pt x="313550" y="941590"/>
                  </a:lnTo>
                  <a:lnTo>
                    <a:pt x="339674" y="941590"/>
                  </a:lnTo>
                  <a:lnTo>
                    <a:pt x="339674" y="914920"/>
                  </a:lnTo>
                  <a:lnTo>
                    <a:pt x="444195" y="914920"/>
                  </a:lnTo>
                  <a:lnTo>
                    <a:pt x="444195" y="889520"/>
                  </a:lnTo>
                  <a:close/>
                </a:path>
                <a:path w="1071880" h="1071879">
                  <a:moveTo>
                    <a:pt x="574840" y="1045197"/>
                  </a:moveTo>
                  <a:lnTo>
                    <a:pt x="548716" y="1045197"/>
                  </a:lnTo>
                  <a:lnTo>
                    <a:pt x="548716" y="1018527"/>
                  </a:lnTo>
                  <a:lnTo>
                    <a:pt x="522592" y="1018527"/>
                  </a:lnTo>
                  <a:lnTo>
                    <a:pt x="522592" y="992911"/>
                  </a:lnTo>
                  <a:lnTo>
                    <a:pt x="444195" y="992911"/>
                  </a:lnTo>
                  <a:lnTo>
                    <a:pt x="444195" y="1019048"/>
                  </a:lnTo>
                  <a:lnTo>
                    <a:pt x="522592" y="1019048"/>
                  </a:lnTo>
                  <a:lnTo>
                    <a:pt x="522592" y="1045197"/>
                  </a:lnTo>
                  <a:lnTo>
                    <a:pt x="418071" y="1045197"/>
                  </a:lnTo>
                  <a:lnTo>
                    <a:pt x="418071" y="1071867"/>
                  </a:lnTo>
                  <a:lnTo>
                    <a:pt x="574840" y="1071867"/>
                  </a:lnTo>
                  <a:lnTo>
                    <a:pt x="574840" y="1045197"/>
                  </a:lnTo>
                  <a:close/>
                </a:path>
                <a:path w="1071880" h="1071879">
                  <a:moveTo>
                    <a:pt x="574852" y="992911"/>
                  </a:moveTo>
                  <a:lnTo>
                    <a:pt x="548728" y="992911"/>
                  </a:lnTo>
                  <a:lnTo>
                    <a:pt x="548728" y="1019048"/>
                  </a:lnTo>
                  <a:lnTo>
                    <a:pt x="574852" y="1019048"/>
                  </a:lnTo>
                  <a:lnTo>
                    <a:pt x="574852" y="992911"/>
                  </a:lnTo>
                  <a:close/>
                </a:path>
                <a:path w="1071880" h="1071879">
                  <a:moveTo>
                    <a:pt x="600989" y="1019048"/>
                  </a:moveTo>
                  <a:lnTo>
                    <a:pt x="574852" y="1019048"/>
                  </a:lnTo>
                  <a:lnTo>
                    <a:pt x="574852" y="1045184"/>
                  </a:lnTo>
                  <a:lnTo>
                    <a:pt x="600989" y="1045184"/>
                  </a:lnTo>
                  <a:lnTo>
                    <a:pt x="600989" y="1019048"/>
                  </a:lnTo>
                  <a:close/>
                </a:path>
                <a:path w="1071880" h="1071879">
                  <a:moveTo>
                    <a:pt x="653249" y="784148"/>
                  </a:moveTo>
                  <a:lnTo>
                    <a:pt x="627126" y="784148"/>
                  </a:lnTo>
                  <a:lnTo>
                    <a:pt x="627126" y="810260"/>
                  </a:lnTo>
                  <a:lnTo>
                    <a:pt x="653249" y="810260"/>
                  </a:lnTo>
                  <a:lnTo>
                    <a:pt x="653249" y="784148"/>
                  </a:lnTo>
                  <a:close/>
                </a:path>
                <a:path w="1071880" h="1071879">
                  <a:moveTo>
                    <a:pt x="705510" y="549910"/>
                  </a:moveTo>
                  <a:lnTo>
                    <a:pt x="679373" y="549910"/>
                  </a:lnTo>
                  <a:lnTo>
                    <a:pt x="679373" y="601980"/>
                  </a:lnTo>
                  <a:lnTo>
                    <a:pt x="705510" y="601980"/>
                  </a:lnTo>
                  <a:lnTo>
                    <a:pt x="705510" y="549910"/>
                  </a:lnTo>
                  <a:close/>
                </a:path>
                <a:path w="1071880" h="1071879">
                  <a:moveTo>
                    <a:pt x="731634" y="784148"/>
                  </a:moveTo>
                  <a:lnTo>
                    <a:pt x="705510" y="784148"/>
                  </a:lnTo>
                  <a:lnTo>
                    <a:pt x="705510" y="810260"/>
                  </a:lnTo>
                  <a:lnTo>
                    <a:pt x="731634" y="810260"/>
                  </a:lnTo>
                  <a:lnTo>
                    <a:pt x="731634" y="784148"/>
                  </a:lnTo>
                  <a:close/>
                </a:path>
                <a:path w="1071880" h="1071879">
                  <a:moveTo>
                    <a:pt x="757758" y="836447"/>
                  </a:moveTo>
                  <a:lnTo>
                    <a:pt x="731634" y="836447"/>
                  </a:lnTo>
                  <a:lnTo>
                    <a:pt x="731634" y="836117"/>
                  </a:lnTo>
                  <a:lnTo>
                    <a:pt x="705510" y="836117"/>
                  </a:lnTo>
                  <a:lnTo>
                    <a:pt x="705510" y="810691"/>
                  </a:lnTo>
                  <a:lnTo>
                    <a:pt x="653237" y="810691"/>
                  </a:lnTo>
                  <a:lnTo>
                    <a:pt x="653237" y="836117"/>
                  </a:lnTo>
                  <a:lnTo>
                    <a:pt x="627113" y="836117"/>
                  </a:lnTo>
                  <a:lnTo>
                    <a:pt x="627113" y="810691"/>
                  </a:lnTo>
                  <a:lnTo>
                    <a:pt x="600989" y="810691"/>
                  </a:lnTo>
                  <a:lnTo>
                    <a:pt x="600989" y="836117"/>
                  </a:lnTo>
                  <a:lnTo>
                    <a:pt x="574852" y="836117"/>
                  </a:lnTo>
                  <a:lnTo>
                    <a:pt x="574852" y="862812"/>
                  </a:lnTo>
                  <a:lnTo>
                    <a:pt x="574852" y="889520"/>
                  </a:lnTo>
                  <a:lnTo>
                    <a:pt x="548716" y="889520"/>
                  </a:lnTo>
                  <a:lnTo>
                    <a:pt x="548716" y="914946"/>
                  </a:lnTo>
                  <a:lnTo>
                    <a:pt x="522592" y="914946"/>
                  </a:lnTo>
                  <a:lnTo>
                    <a:pt x="522592" y="889520"/>
                  </a:lnTo>
                  <a:lnTo>
                    <a:pt x="548716" y="889520"/>
                  </a:lnTo>
                  <a:lnTo>
                    <a:pt x="548716" y="862812"/>
                  </a:lnTo>
                  <a:lnTo>
                    <a:pt x="574852" y="862812"/>
                  </a:lnTo>
                  <a:lnTo>
                    <a:pt x="574852" y="836117"/>
                  </a:lnTo>
                  <a:lnTo>
                    <a:pt x="548716" y="836117"/>
                  </a:lnTo>
                  <a:lnTo>
                    <a:pt x="548716" y="810691"/>
                  </a:lnTo>
                  <a:lnTo>
                    <a:pt x="522592" y="810691"/>
                  </a:lnTo>
                  <a:lnTo>
                    <a:pt x="522592" y="836117"/>
                  </a:lnTo>
                  <a:lnTo>
                    <a:pt x="496468" y="836117"/>
                  </a:lnTo>
                  <a:lnTo>
                    <a:pt x="496468" y="889520"/>
                  </a:lnTo>
                  <a:lnTo>
                    <a:pt x="470331" y="889520"/>
                  </a:lnTo>
                  <a:lnTo>
                    <a:pt x="470331" y="914946"/>
                  </a:lnTo>
                  <a:lnTo>
                    <a:pt x="496468" y="914946"/>
                  </a:lnTo>
                  <a:lnTo>
                    <a:pt x="496468" y="941654"/>
                  </a:lnTo>
                  <a:lnTo>
                    <a:pt x="470331" y="941654"/>
                  </a:lnTo>
                  <a:lnTo>
                    <a:pt x="470331" y="967079"/>
                  </a:lnTo>
                  <a:lnTo>
                    <a:pt x="522592" y="967079"/>
                  </a:lnTo>
                  <a:lnTo>
                    <a:pt x="522592" y="941654"/>
                  </a:lnTo>
                  <a:lnTo>
                    <a:pt x="574852" y="941654"/>
                  </a:lnTo>
                  <a:lnTo>
                    <a:pt x="574852" y="967079"/>
                  </a:lnTo>
                  <a:lnTo>
                    <a:pt x="627113" y="967079"/>
                  </a:lnTo>
                  <a:lnTo>
                    <a:pt x="627113" y="941654"/>
                  </a:lnTo>
                  <a:lnTo>
                    <a:pt x="600989" y="941654"/>
                  </a:lnTo>
                  <a:lnTo>
                    <a:pt x="600989" y="889520"/>
                  </a:lnTo>
                  <a:lnTo>
                    <a:pt x="653237" y="889520"/>
                  </a:lnTo>
                  <a:lnTo>
                    <a:pt x="653237" y="862812"/>
                  </a:lnTo>
                  <a:lnTo>
                    <a:pt x="705510" y="862812"/>
                  </a:lnTo>
                  <a:lnTo>
                    <a:pt x="705510" y="889520"/>
                  </a:lnTo>
                  <a:lnTo>
                    <a:pt x="679373" y="889520"/>
                  </a:lnTo>
                  <a:lnTo>
                    <a:pt x="679373" y="914717"/>
                  </a:lnTo>
                  <a:lnTo>
                    <a:pt x="653249" y="914717"/>
                  </a:lnTo>
                  <a:lnTo>
                    <a:pt x="653249" y="966952"/>
                  </a:lnTo>
                  <a:lnTo>
                    <a:pt x="679373" y="966952"/>
                  </a:lnTo>
                  <a:lnTo>
                    <a:pt x="679373" y="914946"/>
                  </a:lnTo>
                  <a:lnTo>
                    <a:pt x="731634" y="914946"/>
                  </a:lnTo>
                  <a:lnTo>
                    <a:pt x="731634" y="967257"/>
                  </a:lnTo>
                  <a:lnTo>
                    <a:pt x="679361" y="967257"/>
                  </a:lnTo>
                  <a:lnTo>
                    <a:pt x="679361" y="1019060"/>
                  </a:lnTo>
                  <a:lnTo>
                    <a:pt x="653237" y="1019060"/>
                  </a:lnTo>
                  <a:lnTo>
                    <a:pt x="653237" y="992924"/>
                  </a:lnTo>
                  <a:lnTo>
                    <a:pt x="627113" y="992924"/>
                  </a:lnTo>
                  <a:lnTo>
                    <a:pt x="627113" y="1071346"/>
                  </a:lnTo>
                  <a:lnTo>
                    <a:pt x="679361" y="1071346"/>
                  </a:lnTo>
                  <a:lnTo>
                    <a:pt x="679361" y="1019327"/>
                  </a:lnTo>
                  <a:lnTo>
                    <a:pt x="705497" y="1019327"/>
                  </a:lnTo>
                  <a:lnTo>
                    <a:pt x="705497" y="1045997"/>
                  </a:lnTo>
                  <a:lnTo>
                    <a:pt x="731634" y="1045997"/>
                  </a:lnTo>
                  <a:lnTo>
                    <a:pt x="731634" y="1071397"/>
                  </a:lnTo>
                  <a:lnTo>
                    <a:pt x="757758" y="1071397"/>
                  </a:lnTo>
                  <a:lnTo>
                    <a:pt x="757758" y="1045997"/>
                  </a:lnTo>
                  <a:lnTo>
                    <a:pt x="757758" y="1019327"/>
                  </a:lnTo>
                  <a:lnTo>
                    <a:pt x="757758" y="967257"/>
                  </a:lnTo>
                  <a:lnTo>
                    <a:pt x="757758" y="836447"/>
                  </a:lnTo>
                  <a:close/>
                </a:path>
                <a:path w="1071880" h="1071879">
                  <a:moveTo>
                    <a:pt x="783894" y="914933"/>
                  </a:moveTo>
                  <a:lnTo>
                    <a:pt x="757770" y="914933"/>
                  </a:lnTo>
                  <a:lnTo>
                    <a:pt x="757770" y="967066"/>
                  </a:lnTo>
                  <a:lnTo>
                    <a:pt x="783894" y="967066"/>
                  </a:lnTo>
                  <a:lnTo>
                    <a:pt x="783894" y="914933"/>
                  </a:lnTo>
                  <a:close/>
                </a:path>
                <a:path w="1071880" h="1071879">
                  <a:moveTo>
                    <a:pt x="783894" y="862812"/>
                  </a:moveTo>
                  <a:lnTo>
                    <a:pt x="757770" y="862812"/>
                  </a:lnTo>
                  <a:lnTo>
                    <a:pt x="757770" y="889508"/>
                  </a:lnTo>
                  <a:lnTo>
                    <a:pt x="783894" y="889508"/>
                  </a:lnTo>
                  <a:lnTo>
                    <a:pt x="783894" y="862812"/>
                  </a:lnTo>
                  <a:close/>
                </a:path>
                <a:path w="1071880" h="1071879">
                  <a:moveTo>
                    <a:pt x="783894" y="784148"/>
                  </a:moveTo>
                  <a:lnTo>
                    <a:pt x="757770" y="784148"/>
                  </a:lnTo>
                  <a:lnTo>
                    <a:pt x="757770" y="810260"/>
                  </a:lnTo>
                  <a:lnTo>
                    <a:pt x="783894" y="810260"/>
                  </a:lnTo>
                  <a:lnTo>
                    <a:pt x="783894" y="784148"/>
                  </a:lnTo>
                  <a:close/>
                </a:path>
                <a:path w="1071880" h="1071879">
                  <a:moveTo>
                    <a:pt x="810031" y="810260"/>
                  </a:moveTo>
                  <a:lnTo>
                    <a:pt x="783894" y="810260"/>
                  </a:lnTo>
                  <a:lnTo>
                    <a:pt x="783894" y="836371"/>
                  </a:lnTo>
                  <a:lnTo>
                    <a:pt x="810031" y="836371"/>
                  </a:lnTo>
                  <a:lnTo>
                    <a:pt x="810031" y="810260"/>
                  </a:lnTo>
                  <a:close/>
                </a:path>
                <a:path w="1071880" h="1071879">
                  <a:moveTo>
                    <a:pt x="862279" y="810260"/>
                  </a:moveTo>
                  <a:lnTo>
                    <a:pt x="836155" y="810260"/>
                  </a:lnTo>
                  <a:lnTo>
                    <a:pt x="836155" y="836371"/>
                  </a:lnTo>
                  <a:lnTo>
                    <a:pt x="862279" y="836371"/>
                  </a:lnTo>
                  <a:lnTo>
                    <a:pt x="862279" y="810260"/>
                  </a:lnTo>
                  <a:close/>
                </a:path>
                <a:path w="1071880" h="1071879">
                  <a:moveTo>
                    <a:pt x="888403" y="549910"/>
                  </a:moveTo>
                  <a:lnTo>
                    <a:pt x="862279" y="549910"/>
                  </a:lnTo>
                  <a:lnTo>
                    <a:pt x="862279" y="497840"/>
                  </a:lnTo>
                  <a:lnTo>
                    <a:pt x="836155" y="497840"/>
                  </a:lnTo>
                  <a:lnTo>
                    <a:pt x="836155" y="523240"/>
                  </a:lnTo>
                  <a:lnTo>
                    <a:pt x="836155" y="549910"/>
                  </a:lnTo>
                  <a:lnTo>
                    <a:pt x="810018" y="549910"/>
                  </a:lnTo>
                  <a:lnTo>
                    <a:pt x="810018" y="523240"/>
                  </a:lnTo>
                  <a:lnTo>
                    <a:pt x="836155" y="523240"/>
                  </a:lnTo>
                  <a:lnTo>
                    <a:pt x="836155" y="497840"/>
                  </a:lnTo>
                  <a:lnTo>
                    <a:pt x="836155" y="445770"/>
                  </a:lnTo>
                  <a:lnTo>
                    <a:pt x="810018" y="445770"/>
                  </a:lnTo>
                  <a:lnTo>
                    <a:pt x="810018" y="471170"/>
                  </a:lnTo>
                  <a:lnTo>
                    <a:pt x="783882" y="471170"/>
                  </a:lnTo>
                  <a:lnTo>
                    <a:pt x="783882" y="497840"/>
                  </a:lnTo>
                  <a:lnTo>
                    <a:pt x="783882" y="523240"/>
                  </a:lnTo>
                  <a:lnTo>
                    <a:pt x="757758" y="523240"/>
                  </a:lnTo>
                  <a:lnTo>
                    <a:pt x="757758" y="497840"/>
                  </a:lnTo>
                  <a:lnTo>
                    <a:pt x="783882" y="497840"/>
                  </a:lnTo>
                  <a:lnTo>
                    <a:pt x="783882" y="471170"/>
                  </a:lnTo>
                  <a:lnTo>
                    <a:pt x="757758" y="471170"/>
                  </a:lnTo>
                  <a:lnTo>
                    <a:pt x="757758" y="367030"/>
                  </a:lnTo>
                  <a:lnTo>
                    <a:pt x="810018" y="367030"/>
                  </a:lnTo>
                  <a:lnTo>
                    <a:pt x="810018" y="340360"/>
                  </a:lnTo>
                  <a:lnTo>
                    <a:pt x="757758" y="340360"/>
                  </a:lnTo>
                  <a:lnTo>
                    <a:pt x="757758" y="262890"/>
                  </a:lnTo>
                  <a:lnTo>
                    <a:pt x="783882" y="262890"/>
                  </a:lnTo>
                  <a:lnTo>
                    <a:pt x="783882" y="236220"/>
                  </a:lnTo>
                  <a:lnTo>
                    <a:pt x="757758" y="236220"/>
                  </a:lnTo>
                  <a:lnTo>
                    <a:pt x="757758" y="132080"/>
                  </a:lnTo>
                  <a:lnTo>
                    <a:pt x="731634" y="132080"/>
                  </a:lnTo>
                  <a:lnTo>
                    <a:pt x="731634" y="184150"/>
                  </a:lnTo>
                  <a:lnTo>
                    <a:pt x="705497" y="184150"/>
                  </a:lnTo>
                  <a:lnTo>
                    <a:pt x="705497" y="210820"/>
                  </a:lnTo>
                  <a:lnTo>
                    <a:pt x="731634" y="210820"/>
                  </a:lnTo>
                  <a:lnTo>
                    <a:pt x="731634" y="236220"/>
                  </a:lnTo>
                  <a:lnTo>
                    <a:pt x="679361" y="236220"/>
                  </a:lnTo>
                  <a:lnTo>
                    <a:pt x="679361" y="262890"/>
                  </a:lnTo>
                  <a:lnTo>
                    <a:pt x="705497" y="262890"/>
                  </a:lnTo>
                  <a:lnTo>
                    <a:pt x="705497" y="314960"/>
                  </a:lnTo>
                  <a:lnTo>
                    <a:pt x="731634" y="314960"/>
                  </a:lnTo>
                  <a:lnTo>
                    <a:pt x="731634" y="392430"/>
                  </a:lnTo>
                  <a:lnTo>
                    <a:pt x="705497" y="392430"/>
                  </a:lnTo>
                  <a:lnTo>
                    <a:pt x="705497" y="314960"/>
                  </a:lnTo>
                  <a:lnTo>
                    <a:pt x="679361" y="314960"/>
                  </a:lnTo>
                  <a:lnTo>
                    <a:pt x="679361" y="367030"/>
                  </a:lnTo>
                  <a:lnTo>
                    <a:pt x="653237" y="367030"/>
                  </a:lnTo>
                  <a:lnTo>
                    <a:pt x="653237" y="392430"/>
                  </a:lnTo>
                  <a:lnTo>
                    <a:pt x="679361" y="392430"/>
                  </a:lnTo>
                  <a:lnTo>
                    <a:pt x="679361" y="419100"/>
                  </a:lnTo>
                  <a:lnTo>
                    <a:pt x="653237" y="419100"/>
                  </a:lnTo>
                  <a:lnTo>
                    <a:pt x="653237" y="445770"/>
                  </a:lnTo>
                  <a:lnTo>
                    <a:pt x="705497" y="445770"/>
                  </a:lnTo>
                  <a:lnTo>
                    <a:pt x="705497" y="419100"/>
                  </a:lnTo>
                  <a:lnTo>
                    <a:pt x="731634" y="419100"/>
                  </a:lnTo>
                  <a:lnTo>
                    <a:pt x="731634" y="445770"/>
                  </a:lnTo>
                  <a:lnTo>
                    <a:pt x="705497" y="445770"/>
                  </a:lnTo>
                  <a:lnTo>
                    <a:pt x="705497" y="471170"/>
                  </a:lnTo>
                  <a:lnTo>
                    <a:pt x="679361" y="471170"/>
                  </a:lnTo>
                  <a:lnTo>
                    <a:pt x="679361" y="523240"/>
                  </a:lnTo>
                  <a:lnTo>
                    <a:pt x="705497" y="523240"/>
                  </a:lnTo>
                  <a:lnTo>
                    <a:pt x="705497" y="497840"/>
                  </a:lnTo>
                  <a:lnTo>
                    <a:pt x="731634" y="497840"/>
                  </a:lnTo>
                  <a:lnTo>
                    <a:pt x="731634" y="575310"/>
                  </a:lnTo>
                  <a:lnTo>
                    <a:pt x="757758" y="575310"/>
                  </a:lnTo>
                  <a:lnTo>
                    <a:pt x="757758" y="549910"/>
                  </a:lnTo>
                  <a:lnTo>
                    <a:pt x="783882" y="549910"/>
                  </a:lnTo>
                  <a:lnTo>
                    <a:pt x="783882" y="575310"/>
                  </a:lnTo>
                  <a:lnTo>
                    <a:pt x="810018" y="575310"/>
                  </a:lnTo>
                  <a:lnTo>
                    <a:pt x="810018" y="601980"/>
                  </a:lnTo>
                  <a:lnTo>
                    <a:pt x="836155" y="601980"/>
                  </a:lnTo>
                  <a:lnTo>
                    <a:pt x="836155" y="654050"/>
                  </a:lnTo>
                  <a:lnTo>
                    <a:pt x="862279" y="654050"/>
                  </a:lnTo>
                  <a:lnTo>
                    <a:pt x="862279" y="601980"/>
                  </a:lnTo>
                  <a:lnTo>
                    <a:pt x="888403" y="601980"/>
                  </a:lnTo>
                  <a:lnTo>
                    <a:pt x="888403" y="549910"/>
                  </a:lnTo>
                  <a:close/>
                </a:path>
                <a:path w="1071880" h="1071879">
                  <a:moveTo>
                    <a:pt x="888415" y="784148"/>
                  </a:moveTo>
                  <a:lnTo>
                    <a:pt x="862291" y="784148"/>
                  </a:lnTo>
                  <a:lnTo>
                    <a:pt x="862291" y="810260"/>
                  </a:lnTo>
                  <a:lnTo>
                    <a:pt x="888415" y="810260"/>
                  </a:lnTo>
                  <a:lnTo>
                    <a:pt x="888415" y="784148"/>
                  </a:lnTo>
                  <a:close/>
                </a:path>
                <a:path w="1071880" h="1071879">
                  <a:moveTo>
                    <a:pt x="914539" y="1045197"/>
                  </a:moveTo>
                  <a:lnTo>
                    <a:pt x="888415" y="1045197"/>
                  </a:lnTo>
                  <a:lnTo>
                    <a:pt x="888415" y="1071333"/>
                  </a:lnTo>
                  <a:lnTo>
                    <a:pt x="914539" y="1071333"/>
                  </a:lnTo>
                  <a:lnTo>
                    <a:pt x="914539" y="1045197"/>
                  </a:lnTo>
                  <a:close/>
                </a:path>
                <a:path w="1071880" h="1071879">
                  <a:moveTo>
                    <a:pt x="914539" y="888326"/>
                  </a:moveTo>
                  <a:lnTo>
                    <a:pt x="888415" y="888326"/>
                  </a:lnTo>
                  <a:lnTo>
                    <a:pt x="888415" y="914476"/>
                  </a:lnTo>
                  <a:lnTo>
                    <a:pt x="914539" y="914476"/>
                  </a:lnTo>
                  <a:lnTo>
                    <a:pt x="914539" y="888326"/>
                  </a:lnTo>
                  <a:close/>
                </a:path>
                <a:path w="1071880" h="1071879">
                  <a:moveTo>
                    <a:pt x="914539" y="810260"/>
                  </a:moveTo>
                  <a:lnTo>
                    <a:pt x="888415" y="810260"/>
                  </a:lnTo>
                  <a:lnTo>
                    <a:pt x="888415" y="836371"/>
                  </a:lnTo>
                  <a:lnTo>
                    <a:pt x="914539" y="836371"/>
                  </a:lnTo>
                  <a:lnTo>
                    <a:pt x="914539" y="810260"/>
                  </a:lnTo>
                  <a:close/>
                </a:path>
                <a:path w="1071880" h="1071879">
                  <a:moveTo>
                    <a:pt x="966800" y="601980"/>
                  </a:moveTo>
                  <a:lnTo>
                    <a:pt x="940676" y="601980"/>
                  </a:lnTo>
                  <a:lnTo>
                    <a:pt x="940676" y="523240"/>
                  </a:lnTo>
                  <a:lnTo>
                    <a:pt x="914539" y="523240"/>
                  </a:lnTo>
                  <a:lnTo>
                    <a:pt x="914539" y="628650"/>
                  </a:lnTo>
                  <a:lnTo>
                    <a:pt x="966800" y="628650"/>
                  </a:lnTo>
                  <a:lnTo>
                    <a:pt x="966800" y="601980"/>
                  </a:lnTo>
                  <a:close/>
                </a:path>
                <a:path w="1071880" h="1071879">
                  <a:moveTo>
                    <a:pt x="992924" y="1045197"/>
                  </a:moveTo>
                  <a:lnTo>
                    <a:pt x="940676" y="1045197"/>
                  </a:lnTo>
                  <a:lnTo>
                    <a:pt x="940676" y="1071333"/>
                  </a:lnTo>
                  <a:lnTo>
                    <a:pt x="992924" y="1071333"/>
                  </a:lnTo>
                  <a:lnTo>
                    <a:pt x="992924" y="1045197"/>
                  </a:lnTo>
                  <a:close/>
                </a:path>
                <a:path w="1071880" h="1071879">
                  <a:moveTo>
                    <a:pt x="992924" y="966762"/>
                  </a:moveTo>
                  <a:lnTo>
                    <a:pt x="914527" y="966762"/>
                  </a:lnTo>
                  <a:lnTo>
                    <a:pt x="914527" y="992911"/>
                  </a:lnTo>
                  <a:lnTo>
                    <a:pt x="940676" y="992911"/>
                  </a:lnTo>
                  <a:lnTo>
                    <a:pt x="940676" y="1019060"/>
                  </a:lnTo>
                  <a:lnTo>
                    <a:pt x="966800" y="1019060"/>
                  </a:lnTo>
                  <a:lnTo>
                    <a:pt x="966800" y="992911"/>
                  </a:lnTo>
                  <a:lnTo>
                    <a:pt x="992924" y="992911"/>
                  </a:lnTo>
                  <a:lnTo>
                    <a:pt x="992924" y="966762"/>
                  </a:lnTo>
                  <a:close/>
                </a:path>
                <a:path w="1071880" h="1071879">
                  <a:moveTo>
                    <a:pt x="992924" y="862482"/>
                  </a:moveTo>
                  <a:lnTo>
                    <a:pt x="966800" y="862482"/>
                  </a:lnTo>
                  <a:lnTo>
                    <a:pt x="966800" y="862177"/>
                  </a:lnTo>
                  <a:lnTo>
                    <a:pt x="940676" y="862177"/>
                  </a:lnTo>
                  <a:lnTo>
                    <a:pt x="940676" y="940625"/>
                  </a:lnTo>
                  <a:lnTo>
                    <a:pt x="966800" y="940625"/>
                  </a:lnTo>
                  <a:lnTo>
                    <a:pt x="966800" y="940803"/>
                  </a:lnTo>
                  <a:lnTo>
                    <a:pt x="862279" y="940803"/>
                  </a:lnTo>
                  <a:lnTo>
                    <a:pt x="862279" y="862063"/>
                  </a:lnTo>
                  <a:lnTo>
                    <a:pt x="966800" y="862063"/>
                  </a:lnTo>
                  <a:lnTo>
                    <a:pt x="966800" y="836663"/>
                  </a:lnTo>
                  <a:lnTo>
                    <a:pt x="836155" y="836663"/>
                  </a:lnTo>
                  <a:lnTo>
                    <a:pt x="836155" y="862063"/>
                  </a:lnTo>
                  <a:lnTo>
                    <a:pt x="836155" y="862799"/>
                  </a:lnTo>
                  <a:lnTo>
                    <a:pt x="810018" y="862799"/>
                  </a:lnTo>
                  <a:lnTo>
                    <a:pt x="810018" y="966939"/>
                  </a:lnTo>
                  <a:lnTo>
                    <a:pt x="810018" y="992911"/>
                  </a:lnTo>
                  <a:lnTo>
                    <a:pt x="783894" y="992911"/>
                  </a:lnTo>
                  <a:lnTo>
                    <a:pt x="783894" y="1045210"/>
                  </a:lnTo>
                  <a:lnTo>
                    <a:pt x="810031" y="1045210"/>
                  </a:lnTo>
                  <a:lnTo>
                    <a:pt x="810031" y="993609"/>
                  </a:lnTo>
                  <a:lnTo>
                    <a:pt x="862279" y="993609"/>
                  </a:lnTo>
                  <a:lnTo>
                    <a:pt x="862279" y="1019048"/>
                  </a:lnTo>
                  <a:lnTo>
                    <a:pt x="836155" y="1019048"/>
                  </a:lnTo>
                  <a:lnTo>
                    <a:pt x="836155" y="1071333"/>
                  </a:lnTo>
                  <a:lnTo>
                    <a:pt x="862279" y="1071333"/>
                  </a:lnTo>
                  <a:lnTo>
                    <a:pt x="862279" y="1045197"/>
                  </a:lnTo>
                  <a:lnTo>
                    <a:pt x="888403" y="1045197"/>
                  </a:lnTo>
                  <a:lnTo>
                    <a:pt x="888403" y="992911"/>
                  </a:lnTo>
                  <a:lnTo>
                    <a:pt x="862279" y="992911"/>
                  </a:lnTo>
                  <a:lnTo>
                    <a:pt x="862279" y="966939"/>
                  </a:lnTo>
                  <a:lnTo>
                    <a:pt x="836155" y="966939"/>
                  </a:lnTo>
                  <a:lnTo>
                    <a:pt x="836155" y="966203"/>
                  </a:lnTo>
                  <a:lnTo>
                    <a:pt x="966800" y="966203"/>
                  </a:lnTo>
                  <a:lnTo>
                    <a:pt x="966800" y="940841"/>
                  </a:lnTo>
                  <a:lnTo>
                    <a:pt x="992924" y="940841"/>
                  </a:lnTo>
                  <a:lnTo>
                    <a:pt x="992924" y="914717"/>
                  </a:lnTo>
                  <a:lnTo>
                    <a:pt x="966800" y="914717"/>
                  </a:lnTo>
                  <a:lnTo>
                    <a:pt x="966800" y="888619"/>
                  </a:lnTo>
                  <a:lnTo>
                    <a:pt x="992924" y="888619"/>
                  </a:lnTo>
                  <a:lnTo>
                    <a:pt x="992924" y="862482"/>
                  </a:lnTo>
                  <a:close/>
                </a:path>
                <a:path w="1071880" h="1071879">
                  <a:moveTo>
                    <a:pt x="992924" y="810260"/>
                  </a:moveTo>
                  <a:lnTo>
                    <a:pt x="966800" y="810260"/>
                  </a:lnTo>
                  <a:lnTo>
                    <a:pt x="966800" y="784148"/>
                  </a:lnTo>
                  <a:lnTo>
                    <a:pt x="940676" y="784148"/>
                  </a:lnTo>
                  <a:lnTo>
                    <a:pt x="940676" y="836371"/>
                  </a:lnTo>
                  <a:lnTo>
                    <a:pt x="992924" y="836371"/>
                  </a:lnTo>
                  <a:lnTo>
                    <a:pt x="992924" y="810260"/>
                  </a:lnTo>
                  <a:close/>
                </a:path>
                <a:path w="1071880" h="1071879">
                  <a:moveTo>
                    <a:pt x="992924" y="758037"/>
                  </a:moveTo>
                  <a:lnTo>
                    <a:pt x="966800" y="758037"/>
                  </a:lnTo>
                  <a:lnTo>
                    <a:pt x="966800" y="784148"/>
                  </a:lnTo>
                  <a:lnTo>
                    <a:pt x="992924" y="784148"/>
                  </a:lnTo>
                  <a:lnTo>
                    <a:pt x="992924" y="758037"/>
                  </a:lnTo>
                  <a:close/>
                </a:path>
                <a:path w="1071880" h="1071879">
                  <a:moveTo>
                    <a:pt x="1019060" y="888606"/>
                  </a:moveTo>
                  <a:lnTo>
                    <a:pt x="992936" y="888606"/>
                  </a:lnTo>
                  <a:lnTo>
                    <a:pt x="992936" y="914717"/>
                  </a:lnTo>
                  <a:lnTo>
                    <a:pt x="1019060" y="914717"/>
                  </a:lnTo>
                  <a:lnTo>
                    <a:pt x="1019060" y="888606"/>
                  </a:lnTo>
                  <a:close/>
                </a:path>
                <a:path w="1071880" h="1071879">
                  <a:moveTo>
                    <a:pt x="1019060" y="51676"/>
                  </a:moveTo>
                  <a:lnTo>
                    <a:pt x="940676" y="51676"/>
                  </a:lnTo>
                  <a:lnTo>
                    <a:pt x="940676" y="130124"/>
                  </a:lnTo>
                  <a:lnTo>
                    <a:pt x="1019060" y="130124"/>
                  </a:lnTo>
                  <a:lnTo>
                    <a:pt x="1019060" y="51676"/>
                  </a:lnTo>
                  <a:close/>
                </a:path>
                <a:path w="1071880" h="1071879">
                  <a:moveTo>
                    <a:pt x="1071321" y="1045197"/>
                  </a:moveTo>
                  <a:lnTo>
                    <a:pt x="1045197" y="1045197"/>
                  </a:lnTo>
                  <a:lnTo>
                    <a:pt x="1045197" y="1071333"/>
                  </a:lnTo>
                  <a:lnTo>
                    <a:pt x="1071321" y="1071333"/>
                  </a:lnTo>
                  <a:lnTo>
                    <a:pt x="1071321" y="1045197"/>
                  </a:lnTo>
                  <a:close/>
                </a:path>
                <a:path w="1071880" h="1071879">
                  <a:moveTo>
                    <a:pt x="1071321" y="966762"/>
                  </a:moveTo>
                  <a:lnTo>
                    <a:pt x="1019060" y="966762"/>
                  </a:lnTo>
                  <a:lnTo>
                    <a:pt x="1019060" y="992911"/>
                  </a:lnTo>
                  <a:lnTo>
                    <a:pt x="992924" y="992911"/>
                  </a:lnTo>
                  <a:lnTo>
                    <a:pt x="992924" y="1019060"/>
                  </a:lnTo>
                  <a:lnTo>
                    <a:pt x="1071321" y="1019060"/>
                  </a:lnTo>
                  <a:lnTo>
                    <a:pt x="1071321" y="966762"/>
                  </a:lnTo>
                  <a:close/>
                </a:path>
                <a:path w="1071880" h="1071879">
                  <a:moveTo>
                    <a:pt x="1071321" y="862482"/>
                  </a:moveTo>
                  <a:lnTo>
                    <a:pt x="1045197" y="862482"/>
                  </a:lnTo>
                  <a:lnTo>
                    <a:pt x="1045197" y="914717"/>
                  </a:lnTo>
                  <a:lnTo>
                    <a:pt x="1019060" y="914717"/>
                  </a:lnTo>
                  <a:lnTo>
                    <a:pt x="1019060" y="940828"/>
                  </a:lnTo>
                  <a:lnTo>
                    <a:pt x="1071321" y="940828"/>
                  </a:lnTo>
                  <a:lnTo>
                    <a:pt x="1071321" y="862482"/>
                  </a:lnTo>
                  <a:close/>
                </a:path>
                <a:path w="1071880" h="1071879">
                  <a:moveTo>
                    <a:pt x="1071321" y="731913"/>
                  </a:moveTo>
                  <a:lnTo>
                    <a:pt x="1019060" y="731913"/>
                  </a:lnTo>
                  <a:lnTo>
                    <a:pt x="1019060" y="758037"/>
                  </a:lnTo>
                  <a:lnTo>
                    <a:pt x="1045197" y="758037"/>
                  </a:lnTo>
                  <a:lnTo>
                    <a:pt x="1045197" y="784148"/>
                  </a:lnTo>
                  <a:lnTo>
                    <a:pt x="1019060" y="784148"/>
                  </a:lnTo>
                  <a:lnTo>
                    <a:pt x="1019060" y="836371"/>
                  </a:lnTo>
                  <a:lnTo>
                    <a:pt x="1045197" y="836371"/>
                  </a:lnTo>
                  <a:lnTo>
                    <a:pt x="1045197" y="810260"/>
                  </a:lnTo>
                  <a:lnTo>
                    <a:pt x="1071321" y="810260"/>
                  </a:lnTo>
                  <a:lnTo>
                    <a:pt x="1071321" y="731913"/>
                  </a:lnTo>
                  <a:close/>
                </a:path>
                <a:path w="1071880" h="1071879">
                  <a:moveTo>
                    <a:pt x="1071321" y="12"/>
                  </a:moveTo>
                  <a:lnTo>
                    <a:pt x="888403" y="12"/>
                  </a:lnTo>
                  <a:lnTo>
                    <a:pt x="888403" y="25412"/>
                  </a:lnTo>
                  <a:lnTo>
                    <a:pt x="888403" y="156222"/>
                  </a:lnTo>
                  <a:lnTo>
                    <a:pt x="888403" y="181622"/>
                  </a:lnTo>
                  <a:lnTo>
                    <a:pt x="1071321" y="181622"/>
                  </a:lnTo>
                  <a:lnTo>
                    <a:pt x="1071321" y="156260"/>
                  </a:lnTo>
                  <a:lnTo>
                    <a:pt x="1071321" y="25539"/>
                  </a:lnTo>
                  <a:lnTo>
                    <a:pt x="1045197" y="25539"/>
                  </a:lnTo>
                  <a:lnTo>
                    <a:pt x="1045197" y="156222"/>
                  </a:lnTo>
                  <a:lnTo>
                    <a:pt x="914539" y="156222"/>
                  </a:lnTo>
                  <a:lnTo>
                    <a:pt x="914539" y="25412"/>
                  </a:lnTo>
                  <a:lnTo>
                    <a:pt x="1071321" y="25412"/>
                  </a:lnTo>
                  <a:lnTo>
                    <a:pt x="1071321" y="12"/>
                  </a:lnTo>
                  <a:close/>
                </a:path>
              </a:pathLst>
            </a:custGeom>
            <a:solidFill>
              <a:srgbClr val="1415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82209" y="864869"/>
            <a:ext cx="5082540" cy="28194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147955">
              <a:lnSpc>
                <a:spcPct val="100000"/>
              </a:lnSpc>
              <a:spcBef>
                <a:spcPts val="330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30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u="sng" spc="-15" baseline="2314" dirty="0">
                <a:solidFill>
                  <a:srgbClr val="141515"/>
                </a:solidFill>
                <a:uFill>
                  <a:solidFill>
                    <a:srgbClr val="141515"/>
                  </a:solidFill>
                </a:uFill>
                <a:latin typeface="Arial"/>
                <a:cs typeface="Arial"/>
                <a:hlinkClick r:id="rId5"/>
              </a:rPr>
              <a:t>https://technologystudent.com/despro_3/ellipse5.html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52" name="object 5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638169" y="9071499"/>
            <a:ext cx="10744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41515"/>
                </a:solidFill>
                <a:latin typeface="Arial"/>
                <a:cs typeface="Arial"/>
              </a:rPr>
              <a:t>HELPFUL</a:t>
            </a:r>
            <a:r>
              <a:rPr sz="1200" spc="-20" dirty="0">
                <a:solidFill>
                  <a:srgbClr val="141515"/>
                </a:solidFill>
                <a:latin typeface="Arial"/>
                <a:cs typeface="Arial"/>
              </a:rPr>
              <a:t> 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5120" y="1422400"/>
            <a:ext cx="7056120" cy="779780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125730" rIns="0" bIns="0" rtlCol="0">
            <a:spAutoFit/>
          </a:bodyPr>
          <a:lstStyle/>
          <a:p>
            <a:pPr marL="692785" marR="328295" indent="-474980">
              <a:lnSpc>
                <a:spcPts val="1800"/>
              </a:lnSpc>
              <a:spcBef>
                <a:spcPts val="990"/>
              </a:spcBef>
            </a:pPr>
            <a:r>
              <a:rPr sz="1600" b="1" dirty="0">
                <a:solidFill>
                  <a:srgbClr val="141515"/>
                </a:solidFill>
                <a:latin typeface="Arial"/>
                <a:cs typeface="Arial"/>
              </a:rPr>
              <a:t>USING</a:t>
            </a:r>
            <a:r>
              <a:rPr sz="1600" b="1" spc="-6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41515"/>
                </a:solidFill>
                <a:latin typeface="Arial"/>
                <a:cs typeface="Arial"/>
              </a:rPr>
              <a:t>THE</a:t>
            </a:r>
            <a:r>
              <a:rPr sz="1600" b="1" spc="-6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41515"/>
                </a:solidFill>
                <a:latin typeface="Arial"/>
                <a:cs typeface="Arial"/>
              </a:rPr>
              <a:t>RECTANGULAR</a:t>
            </a:r>
            <a:r>
              <a:rPr sz="1600" b="1" spc="1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41515"/>
                </a:solidFill>
                <a:latin typeface="Arial"/>
                <a:cs typeface="Arial"/>
              </a:rPr>
              <a:t>TECHNIQUE,</a:t>
            </a:r>
            <a:r>
              <a:rPr sz="1600" b="1" spc="-6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41515"/>
                </a:solidFill>
                <a:latin typeface="Arial"/>
                <a:cs typeface="Arial"/>
              </a:rPr>
              <a:t>DRAW</a:t>
            </a:r>
            <a:r>
              <a:rPr sz="1600" b="1" spc="-8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41515"/>
                </a:solidFill>
                <a:latin typeface="Arial"/>
                <a:cs typeface="Arial"/>
              </a:rPr>
              <a:t>AN</a:t>
            </a:r>
            <a:r>
              <a:rPr sz="1600" b="1" spc="-2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41515"/>
                </a:solidFill>
                <a:latin typeface="Arial"/>
                <a:cs typeface="Arial"/>
              </a:rPr>
              <a:t>ELLIPSE</a:t>
            </a:r>
            <a:r>
              <a:rPr sz="1600" b="1" spc="-6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41515"/>
                </a:solidFill>
                <a:latin typeface="Arial"/>
                <a:cs typeface="Arial"/>
              </a:rPr>
              <a:t>WITH </a:t>
            </a:r>
            <a:r>
              <a:rPr sz="1600" b="1" dirty="0">
                <a:solidFill>
                  <a:srgbClr val="141515"/>
                </a:solidFill>
                <a:latin typeface="Arial"/>
                <a:cs typeface="Arial"/>
              </a:rPr>
              <a:t>A</a:t>
            </a:r>
            <a:r>
              <a:rPr sz="1600" b="1" spc="-10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41515"/>
                </a:solidFill>
                <a:latin typeface="Arial"/>
                <a:cs typeface="Arial"/>
              </a:rPr>
              <a:t>MINOR</a:t>
            </a:r>
            <a:r>
              <a:rPr sz="1600" b="1" spc="-8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41515"/>
                </a:solidFill>
                <a:latin typeface="Arial"/>
                <a:cs typeface="Arial"/>
              </a:rPr>
              <a:t>AXIS</a:t>
            </a:r>
            <a:r>
              <a:rPr sz="1600" b="1" spc="1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41515"/>
                </a:solidFill>
                <a:latin typeface="Arial"/>
                <a:cs typeface="Arial"/>
              </a:rPr>
              <a:t>OF</a:t>
            </a:r>
            <a:r>
              <a:rPr sz="1600" b="1" spc="-5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41515"/>
                </a:solidFill>
                <a:latin typeface="Arial"/>
                <a:cs typeface="Arial"/>
              </a:rPr>
              <a:t>120mm</a:t>
            </a:r>
            <a:r>
              <a:rPr sz="1600" b="1" spc="-7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41515"/>
                </a:solidFill>
                <a:latin typeface="Arial"/>
                <a:cs typeface="Arial"/>
              </a:rPr>
              <a:t>AND</a:t>
            </a:r>
            <a:r>
              <a:rPr sz="1600" b="1" spc="-6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41515"/>
                </a:solidFill>
                <a:latin typeface="Arial"/>
                <a:cs typeface="Arial"/>
              </a:rPr>
              <a:t>A</a:t>
            </a:r>
            <a:r>
              <a:rPr sz="1600" b="1" spc="-10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41515"/>
                </a:solidFill>
                <a:latin typeface="Arial"/>
                <a:cs typeface="Arial"/>
              </a:rPr>
              <a:t>MAJOR</a:t>
            </a:r>
            <a:r>
              <a:rPr sz="1600" b="1" spc="-4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41515"/>
                </a:solidFill>
                <a:latin typeface="Arial"/>
                <a:cs typeface="Arial"/>
              </a:rPr>
              <a:t>AXIS</a:t>
            </a:r>
            <a:r>
              <a:rPr sz="1600" b="1" spc="-1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41515"/>
                </a:solidFill>
                <a:latin typeface="Arial"/>
                <a:cs typeface="Arial"/>
              </a:rPr>
              <a:t>OF</a:t>
            </a:r>
            <a:r>
              <a:rPr sz="1600" b="1" spc="-3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41515"/>
                </a:solidFill>
                <a:latin typeface="Arial"/>
                <a:cs typeface="Arial"/>
              </a:rPr>
              <a:t>140mm</a:t>
            </a:r>
            <a:endParaRPr sz="1600">
              <a:latin typeface="Arial"/>
              <a:cs typeface="Arial"/>
            </a:endParaRPr>
          </a:p>
        </p:txBody>
      </p:sp>
      <p:sp>
        <p:nvSpPr>
          <p:cNvPr id="54" name="object 5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20659" y="1422400"/>
            <a:ext cx="7056120" cy="789940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115570" rIns="0" bIns="0" rtlCol="0">
            <a:spAutoFit/>
          </a:bodyPr>
          <a:lstStyle/>
          <a:p>
            <a:pPr marL="892175" marR="121285" indent="-673100">
              <a:lnSpc>
                <a:spcPts val="1800"/>
              </a:lnSpc>
              <a:spcBef>
                <a:spcPts val="910"/>
              </a:spcBef>
            </a:pPr>
            <a:r>
              <a:rPr sz="1600" b="1" dirty="0">
                <a:solidFill>
                  <a:srgbClr val="141515"/>
                </a:solidFill>
                <a:latin typeface="Arial"/>
                <a:cs typeface="Arial"/>
              </a:rPr>
              <a:t>USING</a:t>
            </a:r>
            <a:r>
              <a:rPr sz="1600" b="1" spc="-6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41515"/>
                </a:solidFill>
                <a:latin typeface="Arial"/>
                <a:cs typeface="Arial"/>
              </a:rPr>
              <a:t>THE</a:t>
            </a:r>
            <a:r>
              <a:rPr sz="1600" b="1" spc="-6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41515"/>
                </a:solidFill>
                <a:latin typeface="Arial"/>
                <a:cs typeface="Arial"/>
              </a:rPr>
              <a:t>RECTANGULAR</a:t>
            </a:r>
            <a:r>
              <a:rPr sz="1600" b="1" spc="1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41515"/>
                </a:solidFill>
                <a:latin typeface="Arial"/>
                <a:cs typeface="Arial"/>
              </a:rPr>
              <a:t>TECHNIQUE,</a:t>
            </a:r>
            <a:r>
              <a:rPr sz="1600" b="1" spc="-6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41515"/>
                </a:solidFill>
                <a:latin typeface="Arial"/>
                <a:cs typeface="Arial"/>
              </a:rPr>
              <a:t>DRAW</a:t>
            </a:r>
            <a:r>
              <a:rPr sz="1600" b="1" spc="-8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41515"/>
                </a:solidFill>
                <a:latin typeface="Arial"/>
                <a:cs typeface="Arial"/>
              </a:rPr>
              <a:t>AN</a:t>
            </a:r>
            <a:r>
              <a:rPr sz="1600" b="1" spc="-1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41515"/>
                </a:solidFill>
                <a:latin typeface="Arial"/>
                <a:cs typeface="Arial"/>
              </a:rPr>
              <a:t>ELLIPSE</a:t>
            </a:r>
            <a:r>
              <a:rPr sz="1600" b="1" spc="-5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41515"/>
                </a:solidFill>
                <a:latin typeface="Arial"/>
                <a:cs typeface="Arial"/>
              </a:rPr>
              <a:t>WITH</a:t>
            </a:r>
            <a:r>
              <a:rPr sz="1600" b="1" spc="-10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spc="-50" dirty="0">
                <a:solidFill>
                  <a:srgbClr val="141515"/>
                </a:solidFill>
                <a:latin typeface="Arial"/>
                <a:cs typeface="Arial"/>
              </a:rPr>
              <a:t>A </a:t>
            </a:r>
            <a:r>
              <a:rPr sz="1600" b="1" spc="-20" dirty="0">
                <a:solidFill>
                  <a:srgbClr val="141515"/>
                </a:solidFill>
                <a:latin typeface="Arial"/>
                <a:cs typeface="Arial"/>
              </a:rPr>
              <a:t>MINOR</a:t>
            </a:r>
            <a:r>
              <a:rPr sz="1600" b="1" spc="-9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41515"/>
                </a:solidFill>
                <a:latin typeface="Arial"/>
                <a:cs typeface="Arial"/>
              </a:rPr>
              <a:t>AXIS</a:t>
            </a:r>
            <a:r>
              <a:rPr sz="1600" b="1" spc="-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41515"/>
                </a:solidFill>
                <a:latin typeface="Arial"/>
                <a:cs typeface="Arial"/>
              </a:rPr>
              <a:t>OF</a:t>
            </a:r>
            <a:r>
              <a:rPr sz="1600" b="1" spc="-5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spc="-30" dirty="0">
                <a:solidFill>
                  <a:srgbClr val="141515"/>
                </a:solidFill>
                <a:latin typeface="Arial"/>
                <a:cs typeface="Arial"/>
              </a:rPr>
              <a:t>110mm</a:t>
            </a:r>
            <a:r>
              <a:rPr sz="1600" b="1" spc="-8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41515"/>
                </a:solidFill>
                <a:latin typeface="Arial"/>
                <a:cs typeface="Arial"/>
              </a:rPr>
              <a:t>AND</a:t>
            </a:r>
            <a:r>
              <a:rPr sz="1600" b="1" spc="-6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41515"/>
                </a:solidFill>
                <a:latin typeface="Arial"/>
                <a:cs typeface="Arial"/>
              </a:rPr>
              <a:t>A</a:t>
            </a:r>
            <a:r>
              <a:rPr sz="1600" b="1" spc="-11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41515"/>
                </a:solidFill>
                <a:latin typeface="Arial"/>
                <a:cs typeface="Arial"/>
              </a:rPr>
              <a:t>MAJOR</a:t>
            </a:r>
            <a:r>
              <a:rPr sz="1600" b="1" spc="-4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41515"/>
                </a:solidFill>
                <a:latin typeface="Arial"/>
                <a:cs typeface="Arial"/>
              </a:rPr>
              <a:t>AXIS</a:t>
            </a:r>
            <a:r>
              <a:rPr sz="1600" b="1" spc="1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41515"/>
                </a:solidFill>
                <a:latin typeface="Arial"/>
                <a:cs typeface="Arial"/>
              </a:rPr>
              <a:t>OF</a:t>
            </a:r>
            <a:r>
              <a:rPr sz="1600" b="1" spc="-5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41515"/>
                </a:solidFill>
                <a:latin typeface="Arial"/>
                <a:cs typeface="Arial"/>
              </a:rPr>
              <a:t>150mm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743</Words>
  <Application>Microsoft Office PowerPoint</Application>
  <PresentationFormat>Custom</PresentationFormat>
  <Paragraphs>82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ELLIPSE</vt:lpstr>
      <vt:lpstr>ELLIPSE - CONCENTRIC CIRCLE TECHNIQUE</vt:lpstr>
      <vt:lpstr>ELLIPSE - CONCENTRIC CIRCLE TECHNIQUE</vt:lpstr>
      <vt:lpstr>ELLIPSE - CONCENTRIC CIRCLE TECHNIQUE</vt:lpstr>
      <vt:lpstr>ELLIPSE - TRAMMEL TECHNIQUE</vt:lpstr>
      <vt:lpstr>ELLIPSE - TRAMMEL TECHNIQUE</vt:lpstr>
      <vt:lpstr>ELLIPSE - RECTANGULAR TECHNIQUE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ELLIPSE</dc:title>
  <dc:creator>BY V.RYAN</dc:creator>
  <cp:lastModifiedBy>Vincent RYan</cp:lastModifiedBy>
  <cp:revision>2</cp:revision>
  <dcterms:created xsi:type="dcterms:W3CDTF">2024-01-30T16:35:28Z</dcterms:created>
  <dcterms:modified xsi:type="dcterms:W3CDTF">2024-01-30T16:37:12Z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2024-01-30T00:00:00Z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2024-01-30T00:00:00Z</vt:filetime>
  </property>
  <property fmtid="{D5CDD505-2E9C-101B-9397-08002B2CF9AE}" pid="5" name="Producer">
    <vt:lpwstr>Corel PDF Engine Version 19.1.0.419</vt:lpwstr>
  </property>
</Properties>
</file>