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6902" y="100699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07" y="0"/>
                </a:moveTo>
                <a:lnTo>
                  <a:pt x="0" y="0"/>
                </a:lnTo>
                <a:lnTo>
                  <a:pt x="0" y="457200"/>
                </a:lnTo>
                <a:lnTo>
                  <a:pt x="10464807" y="457200"/>
                </a:lnTo>
                <a:lnTo>
                  <a:pt x="1046480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hyperlink" Target="https://technologystudent.com/despro_flsh/third11.html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264598" y="95220"/>
            <a:ext cx="5356860" cy="41465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1073785">
              <a:lnSpc>
                <a:spcPct val="100000"/>
              </a:lnSpc>
              <a:spcBef>
                <a:spcPts val="405"/>
              </a:spcBef>
            </a:pP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600" spc="-8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2217420" algn="l"/>
                <a:tab pos="4241165" algn="l"/>
              </a:tabLst>
            </a:pP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dirty="0" sz="6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600" spc="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6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baseline="9259" sz="900" spc="-15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baseline="9259" sz="900" spc="10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baseline="9259" sz="900" spc="112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 spc="-3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baseline="9259" sz="9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809332" y="379118"/>
            <a:ext cx="53530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13092" y="96889"/>
            <a:ext cx="10473055" cy="7322820"/>
            <a:chOff x="113092" y="96889"/>
            <a:chExt cx="10473055" cy="7322820"/>
          </a:xfrm>
        </p:grpSpPr>
        <p:sp>
          <p:nvSpPr>
            <p:cNvPr id="5" name="object 5" descr=""/>
            <p:cNvSpPr/>
            <p:nvPr/>
          </p:nvSpPr>
          <p:spPr>
            <a:xfrm>
              <a:off x="116902" y="100699"/>
              <a:ext cx="10465435" cy="7315200"/>
            </a:xfrm>
            <a:custGeom>
              <a:avLst/>
              <a:gdLst/>
              <a:ahLst/>
              <a:cxnLst/>
              <a:rect l="l" t="t" r="r" b="b"/>
              <a:pathLst>
                <a:path w="10465435" h="7315200">
                  <a:moveTo>
                    <a:pt x="0" y="0"/>
                  </a:moveTo>
                  <a:lnTo>
                    <a:pt x="10464807" y="0"/>
                  </a:lnTo>
                  <a:lnTo>
                    <a:pt x="10464807" y="7315203"/>
                  </a:lnTo>
                  <a:lnTo>
                    <a:pt x="0" y="731520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755839" y="2461366"/>
              <a:ext cx="1957070" cy="354965"/>
            </a:xfrm>
            <a:custGeom>
              <a:avLst/>
              <a:gdLst/>
              <a:ahLst/>
              <a:cxnLst/>
              <a:rect l="l" t="t" r="r" b="b"/>
              <a:pathLst>
                <a:path w="1957070" h="354964">
                  <a:moveTo>
                    <a:pt x="0" y="0"/>
                  </a:moveTo>
                  <a:lnTo>
                    <a:pt x="344314" y="0"/>
                  </a:lnTo>
                  <a:lnTo>
                    <a:pt x="382479" y="35618"/>
                  </a:lnTo>
                  <a:lnTo>
                    <a:pt x="410465" y="0"/>
                  </a:lnTo>
                  <a:lnTo>
                    <a:pt x="451173" y="35618"/>
                  </a:lnTo>
                  <a:lnTo>
                    <a:pt x="481702" y="0"/>
                  </a:lnTo>
                  <a:lnTo>
                    <a:pt x="519865" y="33073"/>
                  </a:lnTo>
                  <a:lnTo>
                    <a:pt x="547852" y="0"/>
                  </a:lnTo>
                  <a:lnTo>
                    <a:pt x="583473" y="35618"/>
                  </a:lnTo>
                  <a:lnTo>
                    <a:pt x="603825" y="0"/>
                  </a:lnTo>
                  <a:lnTo>
                    <a:pt x="644533" y="33073"/>
                  </a:lnTo>
                  <a:lnTo>
                    <a:pt x="672519" y="0"/>
                  </a:lnTo>
                  <a:lnTo>
                    <a:pt x="715770" y="35618"/>
                  </a:lnTo>
                  <a:lnTo>
                    <a:pt x="743756" y="0"/>
                  </a:lnTo>
                  <a:lnTo>
                    <a:pt x="779374" y="33073"/>
                  </a:lnTo>
                  <a:lnTo>
                    <a:pt x="807361" y="0"/>
                  </a:lnTo>
                  <a:lnTo>
                    <a:pt x="850615" y="38163"/>
                  </a:lnTo>
                  <a:lnTo>
                    <a:pt x="878602" y="0"/>
                  </a:lnTo>
                  <a:lnTo>
                    <a:pt x="919307" y="38163"/>
                  </a:lnTo>
                  <a:lnTo>
                    <a:pt x="944751" y="0"/>
                  </a:lnTo>
                  <a:lnTo>
                    <a:pt x="982915" y="35618"/>
                  </a:lnTo>
                  <a:lnTo>
                    <a:pt x="1008357" y="0"/>
                  </a:lnTo>
                  <a:lnTo>
                    <a:pt x="1051606" y="35618"/>
                  </a:lnTo>
                  <a:lnTo>
                    <a:pt x="1074506" y="0"/>
                  </a:lnTo>
                  <a:lnTo>
                    <a:pt x="1112671" y="35618"/>
                  </a:lnTo>
                  <a:lnTo>
                    <a:pt x="1140656" y="0"/>
                  </a:lnTo>
                  <a:lnTo>
                    <a:pt x="1173730" y="33073"/>
                  </a:lnTo>
                  <a:lnTo>
                    <a:pt x="1204262" y="0"/>
                  </a:lnTo>
                  <a:lnTo>
                    <a:pt x="1244967" y="35618"/>
                  </a:lnTo>
                  <a:lnTo>
                    <a:pt x="1275499" y="0"/>
                  </a:lnTo>
                  <a:lnTo>
                    <a:pt x="1311117" y="33073"/>
                  </a:lnTo>
                  <a:lnTo>
                    <a:pt x="1339103" y="0"/>
                  </a:lnTo>
                  <a:lnTo>
                    <a:pt x="1374721" y="35618"/>
                  </a:lnTo>
                  <a:lnTo>
                    <a:pt x="1397621" y="0"/>
                  </a:lnTo>
                  <a:lnTo>
                    <a:pt x="1440872" y="33073"/>
                  </a:lnTo>
                  <a:lnTo>
                    <a:pt x="1466316" y="0"/>
                  </a:lnTo>
                  <a:lnTo>
                    <a:pt x="1504476" y="33073"/>
                  </a:lnTo>
                  <a:lnTo>
                    <a:pt x="1532463" y="0"/>
                  </a:lnTo>
                  <a:lnTo>
                    <a:pt x="1573168" y="35618"/>
                  </a:lnTo>
                  <a:lnTo>
                    <a:pt x="1601157" y="0"/>
                  </a:lnTo>
                  <a:lnTo>
                    <a:pt x="1634234" y="33073"/>
                  </a:lnTo>
                  <a:lnTo>
                    <a:pt x="1664762" y="0"/>
                  </a:lnTo>
                  <a:lnTo>
                    <a:pt x="1700381" y="33073"/>
                  </a:lnTo>
                  <a:lnTo>
                    <a:pt x="1725825" y="0"/>
                  </a:lnTo>
                  <a:lnTo>
                    <a:pt x="1766531" y="33073"/>
                  </a:lnTo>
                  <a:lnTo>
                    <a:pt x="1791976" y="0"/>
                  </a:lnTo>
                  <a:lnTo>
                    <a:pt x="1830136" y="35618"/>
                  </a:lnTo>
                  <a:lnTo>
                    <a:pt x="1858123" y="0"/>
                  </a:lnTo>
                  <a:lnTo>
                    <a:pt x="1898831" y="33073"/>
                  </a:lnTo>
                  <a:lnTo>
                    <a:pt x="1920351" y="16535"/>
                  </a:lnTo>
                  <a:lnTo>
                    <a:pt x="1950408" y="48765"/>
                  </a:lnTo>
                  <a:lnTo>
                    <a:pt x="1956503" y="321181"/>
                  </a:lnTo>
                  <a:lnTo>
                    <a:pt x="1941873" y="354632"/>
                  </a:lnTo>
                  <a:lnTo>
                    <a:pt x="1914095" y="354632"/>
                  </a:lnTo>
                  <a:lnTo>
                    <a:pt x="1873389" y="321558"/>
                  </a:lnTo>
                  <a:lnTo>
                    <a:pt x="1850490" y="354632"/>
                  </a:lnTo>
                  <a:lnTo>
                    <a:pt x="1812326" y="321558"/>
                  </a:lnTo>
                  <a:lnTo>
                    <a:pt x="1781798" y="354632"/>
                  </a:lnTo>
                  <a:lnTo>
                    <a:pt x="1743635" y="321558"/>
                  </a:lnTo>
                  <a:lnTo>
                    <a:pt x="1715649" y="354632"/>
                  </a:lnTo>
                  <a:lnTo>
                    <a:pt x="1677485" y="316468"/>
                  </a:lnTo>
                  <a:lnTo>
                    <a:pt x="1652043" y="354632"/>
                  </a:lnTo>
                  <a:lnTo>
                    <a:pt x="1613880" y="319013"/>
                  </a:lnTo>
                  <a:lnTo>
                    <a:pt x="1588435" y="354632"/>
                  </a:lnTo>
                  <a:lnTo>
                    <a:pt x="1550276" y="319013"/>
                  </a:lnTo>
                  <a:lnTo>
                    <a:pt x="1519744" y="354632"/>
                  </a:lnTo>
                  <a:lnTo>
                    <a:pt x="1481580" y="319013"/>
                  </a:lnTo>
                  <a:lnTo>
                    <a:pt x="1453593" y="354632"/>
                  </a:lnTo>
                  <a:lnTo>
                    <a:pt x="1423062" y="319013"/>
                  </a:lnTo>
                  <a:lnTo>
                    <a:pt x="1392534" y="354632"/>
                  </a:lnTo>
                  <a:lnTo>
                    <a:pt x="1354371" y="321558"/>
                  </a:lnTo>
                  <a:lnTo>
                    <a:pt x="1323839" y="354632"/>
                  </a:lnTo>
                  <a:lnTo>
                    <a:pt x="1288220" y="321558"/>
                  </a:lnTo>
                  <a:lnTo>
                    <a:pt x="1255143" y="354632"/>
                  </a:lnTo>
                  <a:lnTo>
                    <a:pt x="1219526" y="319013"/>
                  </a:lnTo>
                  <a:lnTo>
                    <a:pt x="1191539" y="354632"/>
                  </a:lnTo>
                  <a:lnTo>
                    <a:pt x="1158462" y="319013"/>
                  </a:lnTo>
                  <a:lnTo>
                    <a:pt x="1130480" y="354632"/>
                  </a:lnTo>
                  <a:lnTo>
                    <a:pt x="1094861" y="319013"/>
                  </a:lnTo>
                  <a:lnTo>
                    <a:pt x="1066874" y="354632"/>
                  </a:lnTo>
                  <a:lnTo>
                    <a:pt x="1031252" y="321558"/>
                  </a:lnTo>
                  <a:lnTo>
                    <a:pt x="1003266" y="354632"/>
                  </a:lnTo>
                  <a:lnTo>
                    <a:pt x="962560" y="319013"/>
                  </a:lnTo>
                  <a:lnTo>
                    <a:pt x="932030" y="354632"/>
                  </a:lnTo>
                  <a:lnTo>
                    <a:pt x="891321" y="319013"/>
                  </a:lnTo>
                  <a:lnTo>
                    <a:pt x="865879" y="354632"/>
                  </a:lnTo>
                  <a:lnTo>
                    <a:pt x="827716" y="321558"/>
                  </a:lnTo>
                  <a:lnTo>
                    <a:pt x="792097" y="354632"/>
                  </a:lnTo>
                  <a:lnTo>
                    <a:pt x="756475" y="321558"/>
                  </a:lnTo>
                  <a:lnTo>
                    <a:pt x="723402" y="354632"/>
                  </a:lnTo>
                  <a:lnTo>
                    <a:pt x="687783" y="319013"/>
                  </a:lnTo>
                  <a:lnTo>
                    <a:pt x="662343" y="354632"/>
                  </a:lnTo>
                  <a:lnTo>
                    <a:pt x="629269" y="319013"/>
                  </a:lnTo>
                  <a:lnTo>
                    <a:pt x="606370" y="354632"/>
                  </a:lnTo>
                  <a:lnTo>
                    <a:pt x="565661" y="319013"/>
                  </a:lnTo>
                  <a:lnTo>
                    <a:pt x="530043" y="354632"/>
                  </a:lnTo>
                  <a:lnTo>
                    <a:pt x="494424" y="319013"/>
                  </a:lnTo>
                  <a:lnTo>
                    <a:pt x="458802" y="354632"/>
                  </a:lnTo>
                  <a:lnTo>
                    <a:pt x="425733" y="321558"/>
                  </a:lnTo>
                  <a:lnTo>
                    <a:pt x="400284" y="354632"/>
                  </a:lnTo>
                  <a:lnTo>
                    <a:pt x="0" y="354632"/>
                  </a:lnTo>
                  <a:lnTo>
                    <a:pt x="0" y="0"/>
                  </a:lnTo>
                  <a:close/>
                </a:path>
                <a:path w="1957070" h="354964">
                  <a:moveTo>
                    <a:pt x="345111" y="306"/>
                  </a:moveTo>
                  <a:lnTo>
                    <a:pt x="398978" y="354286"/>
                  </a:lnTo>
                </a:path>
                <a:path w="1957070" h="354964">
                  <a:moveTo>
                    <a:pt x="410519" y="306"/>
                  </a:moveTo>
                  <a:lnTo>
                    <a:pt x="464385" y="354286"/>
                  </a:lnTo>
                </a:path>
                <a:path w="1957070" h="354964">
                  <a:moveTo>
                    <a:pt x="479779" y="306"/>
                  </a:moveTo>
                  <a:lnTo>
                    <a:pt x="533646" y="354286"/>
                  </a:lnTo>
                </a:path>
                <a:path w="1957070" h="354964">
                  <a:moveTo>
                    <a:pt x="545188" y="306"/>
                  </a:moveTo>
                  <a:lnTo>
                    <a:pt x="599055" y="354286"/>
                  </a:lnTo>
                </a:path>
                <a:path w="1957070" h="354964">
                  <a:moveTo>
                    <a:pt x="606747" y="306"/>
                  </a:moveTo>
                  <a:lnTo>
                    <a:pt x="660614" y="354286"/>
                  </a:lnTo>
                </a:path>
                <a:path w="1957070" h="354964">
                  <a:moveTo>
                    <a:pt x="672160" y="306"/>
                  </a:moveTo>
                  <a:lnTo>
                    <a:pt x="726027" y="354286"/>
                  </a:lnTo>
                </a:path>
                <a:path w="1957070" h="354964">
                  <a:moveTo>
                    <a:pt x="741417" y="306"/>
                  </a:moveTo>
                  <a:lnTo>
                    <a:pt x="795284" y="354286"/>
                  </a:lnTo>
                </a:path>
                <a:path w="1957070" h="354964">
                  <a:moveTo>
                    <a:pt x="806825" y="306"/>
                  </a:moveTo>
                  <a:lnTo>
                    <a:pt x="860691" y="354286"/>
                  </a:lnTo>
                </a:path>
                <a:path w="1957070" h="354964">
                  <a:moveTo>
                    <a:pt x="876081" y="306"/>
                  </a:moveTo>
                  <a:lnTo>
                    <a:pt x="929948" y="354286"/>
                  </a:lnTo>
                </a:path>
                <a:path w="1957070" h="354964">
                  <a:moveTo>
                    <a:pt x="941494" y="306"/>
                  </a:moveTo>
                  <a:lnTo>
                    <a:pt x="995357" y="354286"/>
                  </a:lnTo>
                </a:path>
                <a:path w="1957070" h="354964">
                  <a:moveTo>
                    <a:pt x="1010751" y="306"/>
                  </a:moveTo>
                  <a:lnTo>
                    <a:pt x="1064618" y="354286"/>
                  </a:lnTo>
                </a:path>
                <a:path w="1957070" h="354964">
                  <a:moveTo>
                    <a:pt x="1076159" y="306"/>
                  </a:moveTo>
                  <a:lnTo>
                    <a:pt x="1130025" y="354286"/>
                  </a:lnTo>
                </a:path>
                <a:path w="1957070" h="354964">
                  <a:moveTo>
                    <a:pt x="1137719" y="306"/>
                  </a:moveTo>
                  <a:lnTo>
                    <a:pt x="1191586" y="354286"/>
                  </a:lnTo>
                </a:path>
                <a:path w="1957070" h="354964">
                  <a:moveTo>
                    <a:pt x="1203131" y="306"/>
                  </a:moveTo>
                  <a:lnTo>
                    <a:pt x="1256997" y="354286"/>
                  </a:lnTo>
                </a:path>
                <a:path w="1957070" h="354964">
                  <a:moveTo>
                    <a:pt x="1272387" y="306"/>
                  </a:moveTo>
                  <a:lnTo>
                    <a:pt x="1326254" y="354286"/>
                  </a:lnTo>
                </a:path>
                <a:path w="1957070" h="354964">
                  <a:moveTo>
                    <a:pt x="1337796" y="306"/>
                  </a:moveTo>
                  <a:lnTo>
                    <a:pt x="1391663" y="354286"/>
                  </a:lnTo>
                </a:path>
                <a:path w="1957070" h="354964">
                  <a:moveTo>
                    <a:pt x="1399359" y="306"/>
                  </a:moveTo>
                  <a:lnTo>
                    <a:pt x="1453226" y="354286"/>
                  </a:lnTo>
                </a:path>
                <a:path w="1957070" h="354964">
                  <a:moveTo>
                    <a:pt x="1464768" y="306"/>
                  </a:moveTo>
                  <a:lnTo>
                    <a:pt x="1518635" y="354286"/>
                  </a:lnTo>
                </a:path>
                <a:path w="1957070" h="354964">
                  <a:moveTo>
                    <a:pt x="1795663" y="306"/>
                  </a:moveTo>
                  <a:lnTo>
                    <a:pt x="1849528" y="354286"/>
                  </a:lnTo>
                </a:path>
                <a:path w="1957070" h="354964">
                  <a:moveTo>
                    <a:pt x="1861074" y="306"/>
                  </a:moveTo>
                  <a:lnTo>
                    <a:pt x="1914941" y="354286"/>
                  </a:lnTo>
                </a:path>
                <a:path w="1957070" h="354964">
                  <a:moveTo>
                    <a:pt x="1901376" y="33195"/>
                  </a:moveTo>
                  <a:lnTo>
                    <a:pt x="1942081" y="351223"/>
                  </a:lnTo>
                </a:path>
                <a:path w="1957070" h="354964">
                  <a:moveTo>
                    <a:pt x="1830136" y="35741"/>
                  </a:moveTo>
                  <a:lnTo>
                    <a:pt x="1873389" y="323236"/>
                  </a:lnTo>
                </a:path>
                <a:path w="1957070" h="354964">
                  <a:moveTo>
                    <a:pt x="1766531" y="33195"/>
                  </a:moveTo>
                  <a:lnTo>
                    <a:pt x="1809785" y="320691"/>
                  </a:lnTo>
                </a:path>
                <a:path w="1957070" h="354964">
                  <a:moveTo>
                    <a:pt x="1504476" y="33195"/>
                  </a:moveTo>
                  <a:lnTo>
                    <a:pt x="1550276" y="320691"/>
                  </a:lnTo>
                </a:path>
                <a:path w="1957070" h="354964">
                  <a:moveTo>
                    <a:pt x="1438329" y="33195"/>
                  </a:moveTo>
                  <a:lnTo>
                    <a:pt x="1479035" y="318150"/>
                  </a:lnTo>
                </a:path>
                <a:path w="1957070" h="354964">
                  <a:moveTo>
                    <a:pt x="1374721" y="35741"/>
                  </a:moveTo>
                  <a:lnTo>
                    <a:pt x="1423062" y="318150"/>
                  </a:lnTo>
                </a:path>
                <a:path w="1957070" h="354964">
                  <a:moveTo>
                    <a:pt x="1308574" y="33195"/>
                  </a:moveTo>
                  <a:lnTo>
                    <a:pt x="1354371" y="318150"/>
                  </a:lnTo>
                </a:path>
                <a:path w="1957070" h="354964">
                  <a:moveTo>
                    <a:pt x="1244967" y="35741"/>
                  </a:moveTo>
                  <a:lnTo>
                    <a:pt x="1285675" y="323236"/>
                  </a:lnTo>
                </a:path>
                <a:path w="1957070" h="354964">
                  <a:moveTo>
                    <a:pt x="1171185" y="33195"/>
                  </a:moveTo>
                  <a:lnTo>
                    <a:pt x="1216980" y="318150"/>
                  </a:lnTo>
                </a:path>
                <a:path w="1957070" h="354964">
                  <a:moveTo>
                    <a:pt x="1110124" y="33195"/>
                  </a:moveTo>
                  <a:lnTo>
                    <a:pt x="1155920" y="318150"/>
                  </a:lnTo>
                </a:path>
                <a:path w="1957070" h="354964">
                  <a:moveTo>
                    <a:pt x="1051606" y="33195"/>
                  </a:moveTo>
                  <a:lnTo>
                    <a:pt x="1092315" y="320691"/>
                  </a:lnTo>
                </a:path>
                <a:path w="1957070" h="354964">
                  <a:moveTo>
                    <a:pt x="982915" y="33195"/>
                  </a:moveTo>
                  <a:lnTo>
                    <a:pt x="1031252" y="320691"/>
                  </a:lnTo>
                </a:path>
                <a:path w="1957070" h="354964">
                  <a:moveTo>
                    <a:pt x="919307" y="35741"/>
                  </a:moveTo>
                  <a:lnTo>
                    <a:pt x="962560" y="320691"/>
                  </a:lnTo>
                </a:path>
                <a:path w="1957070" h="354964">
                  <a:moveTo>
                    <a:pt x="850615" y="35741"/>
                  </a:moveTo>
                  <a:lnTo>
                    <a:pt x="891321" y="320691"/>
                  </a:lnTo>
                </a:path>
                <a:path w="1957070" h="354964">
                  <a:moveTo>
                    <a:pt x="779374" y="33195"/>
                  </a:moveTo>
                  <a:lnTo>
                    <a:pt x="822629" y="318150"/>
                  </a:lnTo>
                </a:path>
                <a:path w="1957070" h="354964">
                  <a:moveTo>
                    <a:pt x="713229" y="33195"/>
                  </a:moveTo>
                  <a:lnTo>
                    <a:pt x="753934" y="318150"/>
                  </a:lnTo>
                </a:path>
                <a:path w="1957070" h="354964">
                  <a:moveTo>
                    <a:pt x="644533" y="33195"/>
                  </a:moveTo>
                  <a:lnTo>
                    <a:pt x="687783" y="318150"/>
                  </a:lnTo>
                </a:path>
                <a:path w="1957070" h="354964">
                  <a:moveTo>
                    <a:pt x="583473" y="33195"/>
                  </a:moveTo>
                  <a:lnTo>
                    <a:pt x="624179" y="320691"/>
                  </a:lnTo>
                </a:path>
                <a:path w="1957070" h="354964">
                  <a:moveTo>
                    <a:pt x="517324" y="33195"/>
                  </a:moveTo>
                  <a:lnTo>
                    <a:pt x="563119" y="318150"/>
                  </a:lnTo>
                </a:path>
                <a:path w="1957070" h="354964">
                  <a:moveTo>
                    <a:pt x="448628" y="35741"/>
                  </a:moveTo>
                  <a:lnTo>
                    <a:pt x="494424" y="318150"/>
                  </a:lnTo>
                </a:path>
                <a:path w="1957070" h="354964">
                  <a:moveTo>
                    <a:pt x="382479" y="33195"/>
                  </a:moveTo>
                  <a:lnTo>
                    <a:pt x="423188" y="320691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519672" y="2400907"/>
              <a:ext cx="239395" cy="486409"/>
            </a:xfrm>
            <a:custGeom>
              <a:avLst/>
              <a:gdLst/>
              <a:ahLst/>
              <a:cxnLst/>
              <a:rect l="l" t="t" r="r" b="b"/>
              <a:pathLst>
                <a:path w="239394" h="486410">
                  <a:moveTo>
                    <a:pt x="0" y="0"/>
                  </a:moveTo>
                  <a:lnTo>
                    <a:pt x="238956" y="0"/>
                  </a:lnTo>
                  <a:lnTo>
                    <a:pt x="238956" y="485860"/>
                  </a:lnTo>
                  <a:lnTo>
                    <a:pt x="0" y="48586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517573" y="2468275"/>
              <a:ext cx="241300" cy="351155"/>
            </a:xfrm>
            <a:custGeom>
              <a:avLst/>
              <a:gdLst/>
              <a:ahLst/>
              <a:cxnLst/>
              <a:rect l="l" t="t" r="r" b="b"/>
              <a:pathLst>
                <a:path w="241300" h="351155">
                  <a:moveTo>
                    <a:pt x="241055" y="0"/>
                  </a:moveTo>
                  <a:lnTo>
                    <a:pt x="38675" y="0"/>
                  </a:lnTo>
                  <a:lnTo>
                    <a:pt x="18427" y="52690"/>
                  </a:lnTo>
                  <a:lnTo>
                    <a:pt x="5687" y="104443"/>
                  </a:lnTo>
                  <a:lnTo>
                    <a:pt x="0" y="155315"/>
                  </a:lnTo>
                  <a:lnTo>
                    <a:pt x="910" y="205362"/>
                  </a:lnTo>
                  <a:lnTo>
                    <a:pt x="7962" y="254641"/>
                  </a:lnTo>
                  <a:lnTo>
                    <a:pt x="20702" y="303208"/>
                  </a:lnTo>
                  <a:lnTo>
                    <a:pt x="38675" y="351121"/>
                  </a:lnTo>
                  <a:lnTo>
                    <a:pt x="241055" y="351121"/>
                  </a:lnTo>
                  <a:lnTo>
                    <a:pt x="2410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517573" y="2468275"/>
              <a:ext cx="241300" cy="351155"/>
            </a:xfrm>
            <a:custGeom>
              <a:avLst/>
              <a:gdLst/>
              <a:ahLst/>
              <a:cxnLst/>
              <a:rect l="l" t="t" r="r" b="b"/>
              <a:pathLst>
                <a:path w="241300" h="351155">
                  <a:moveTo>
                    <a:pt x="38675" y="0"/>
                  </a:moveTo>
                  <a:lnTo>
                    <a:pt x="241055" y="0"/>
                  </a:lnTo>
                  <a:lnTo>
                    <a:pt x="241055" y="351121"/>
                  </a:lnTo>
                  <a:lnTo>
                    <a:pt x="187032" y="351121"/>
                  </a:lnTo>
                  <a:lnTo>
                    <a:pt x="139866" y="351121"/>
                  </a:lnTo>
                  <a:lnTo>
                    <a:pt x="92699" y="351121"/>
                  </a:lnTo>
                  <a:lnTo>
                    <a:pt x="38675" y="351121"/>
                  </a:lnTo>
                  <a:lnTo>
                    <a:pt x="20702" y="303208"/>
                  </a:lnTo>
                  <a:lnTo>
                    <a:pt x="7962" y="254641"/>
                  </a:lnTo>
                  <a:lnTo>
                    <a:pt x="910" y="205362"/>
                  </a:lnTo>
                  <a:lnTo>
                    <a:pt x="0" y="155315"/>
                  </a:lnTo>
                  <a:lnTo>
                    <a:pt x="5687" y="104443"/>
                  </a:lnTo>
                  <a:lnTo>
                    <a:pt x="18427" y="52690"/>
                  </a:lnTo>
                  <a:lnTo>
                    <a:pt x="3867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15766" y="2333005"/>
              <a:ext cx="246462" cy="138869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766" y="2816164"/>
              <a:ext cx="246462" cy="138870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4284486" y="2400907"/>
              <a:ext cx="277495" cy="486409"/>
            </a:xfrm>
            <a:custGeom>
              <a:avLst/>
              <a:gdLst/>
              <a:ahLst/>
              <a:cxnLst/>
              <a:rect l="l" t="t" r="r" b="b"/>
              <a:pathLst>
                <a:path w="277495" h="486410">
                  <a:moveTo>
                    <a:pt x="277491" y="0"/>
                  </a:moveTo>
                  <a:lnTo>
                    <a:pt x="0" y="0"/>
                  </a:lnTo>
                  <a:lnTo>
                    <a:pt x="0" y="485860"/>
                  </a:lnTo>
                  <a:lnTo>
                    <a:pt x="277491" y="485860"/>
                  </a:lnTo>
                  <a:lnTo>
                    <a:pt x="2774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4284486" y="2400907"/>
              <a:ext cx="277495" cy="486409"/>
            </a:xfrm>
            <a:custGeom>
              <a:avLst/>
              <a:gdLst/>
              <a:ahLst/>
              <a:cxnLst/>
              <a:rect l="l" t="t" r="r" b="b"/>
              <a:pathLst>
                <a:path w="277495" h="486410">
                  <a:moveTo>
                    <a:pt x="277491" y="0"/>
                  </a:moveTo>
                  <a:lnTo>
                    <a:pt x="0" y="0"/>
                  </a:lnTo>
                  <a:lnTo>
                    <a:pt x="0" y="485860"/>
                  </a:lnTo>
                  <a:lnTo>
                    <a:pt x="277491" y="485860"/>
                  </a:lnTo>
                  <a:lnTo>
                    <a:pt x="27749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4287096" y="2468275"/>
              <a:ext cx="277495" cy="351155"/>
            </a:xfrm>
            <a:custGeom>
              <a:avLst/>
              <a:gdLst/>
              <a:ahLst/>
              <a:cxnLst/>
              <a:rect l="l" t="t" r="r" b="b"/>
              <a:pathLst>
                <a:path w="277495" h="351155">
                  <a:moveTo>
                    <a:pt x="232407" y="0"/>
                  </a:moveTo>
                  <a:lnTo>
                    <a:pt x="30988" y="0"/>
                  </a:lnTo>
                  <a:lnTo>
                    <a:pt x="14380" y="51671"/>
                  </a:lnTo>
                  <a:lnTo>
                    <a:pt x="4236" y="102753"/>
                  </a:lnTo>
                  <a:lnTo>
                    <a:pt x="0" y="153299"/>
                  </a:lnTo>
                  <a:lnTo>
                    <a:pt x="1114" y="203358"/>
                  </a:lnTo>
                  <a:lnTo>
                    <a:pt x="7021" y="252981"/>
                  </a:lnTo>
                  <a:lnTo>
                    <a:pt x="17165" y="302218"/>
                  </a:lnTo>
                  <a:lnTo>
                    <a:pt x="30988" y="351121"/>
                  </a:lnTo>
                  <a:lnTo>
                    <a:pt x="232407" y="351121"/>
                  </a:lnTo>
                  <a:lnTo>
                    <a:pt x="253277" y="303208"/>
                  </a:lnTo>
                  <a:lnTo>
                    <a:pt x="268071" y="254641"/>
                  </a:lnTo>
                  <a:lnTo>
                    <a:pt x="276260" y="205362"/>
                  </a:lnTo>
                  <a:lnTo>
                    <a:pt x="277317" y="155315"/>
                  </a:lnTo>
                  <a:lnTo>
                    <a:pt x="270713" y="104443"/>
                  </a:lnTo>
                  <a:lnTo>
                    <a:pt x="255920" y="52690"/>
                  </a:lnTo>
                  <a:lnTo>
                    <a:pt x="2324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4287096" y="2468275"/>
              <a:ext cx="277495" cy="351155"/>
            </a:xfrm>
            <a:custGeom>
              <a:avLst/>
              <a:gdLst/>
              <a:ahLst/>
              <a:cxnLst/>
              <a:rect l="l" t="t" r="r" b="b"/>
              <a:pathLst>
                <a:path w="277495" h="351155">
                  <a:moveTo>
                    <a:pt x="232407" y="0"/>
                  </a:moveTo>
                  <a:lnTo>
                    <a:pt x="178902" y="0"/>
                  </a:lnTo>
                  <a:lnTo>
                    <a:pt x="131697" y="0"/>
                  </a:lnTo>
                  <a:lnTo>
                    <a:pt x="84492" y="0"/>
                  </a:lnTo>
                  <a:lnTo>
                    <a:pt x="30988" y="0"/>
                  </a:lnTo>
                  <a:lnTo>
                    <a:pt x="14380" y="51671"/>
                  </a:lnTo>
                  <a:lnTo>
                    <a:pt x="4236" y="102753"/>
                  </a:lnTo>
                  <a:lnTo>
                    <a:pt x="0" y="153299"/>
                  </a:lnTo>
                  <a:lnTo>
                    <a:pt x="1114" y="203358"/>
                  </a:lnTo>
                  <a:lnTo>
                    <a:pt x="7021" y="252981"/>
                  </a:lnTo>
                  <a:lnTo>
                    <a:pt x="17165" y="302218"/>
                  </a:lnTo>
                  <a:lnTo>
                    <a:pt x="30988" y="351121"/>
                  </a:lnTo>
                  <a:lnTo>
                    <a:pt x="88475" y="351121"/>
                  </a:lnTo>
                  <a:lnTo>
                    <a:pt x="131698" y="351121"/>
                  </a:lnTo>
                  <a:lnTo>
                    <a:pt x="174921" y="351121"/>
                  </a:lnTo>
                  <a:lnTo>
                    <a:pt x="232407" y="351121"/>
                  </a:lnTo>
                  <a:lnTo>
                    <a:pt x="253277" y="303208"/>
                  </a:lnTo>
                  <a:lnTo>
                    <a:pt x="268071" y="254641"/>
                  </a:lnTo>
                  <a:lnTo>
                    <a:pt x="276260" y="205362"/>
                  </a:lnTo>
                  <a:lnTo>
                    <a:pt x="277317" y="155315"/>
                  </a:lnTo>
                  <a:lnTo>
                    <a:pt x="270713" y="104443"/>
                  </a:lnTo>
                  <a:lnTo>
                    <a:pt x="255920" y="52690"/>
                  </a:lnTo>
                  <a:lnTo>
                    <a:pt x="23240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4284483" y="2336605"/>
              <a:ext cx="278130" cy="132080"/>
            </a:xfrm>
            <a:custGeom>
              <a:avLst/>
              <a:gdLst/>
              <a:ahLst/>
              <a:cxnLst/>
              <a:rect l="l" t="t" r="r" b="b"/>
              <a:pathLst>
                <a:path w="278129" h="132080">
                  <a:moveTo>
                    <a:pt x="235374" y="0"/>
                  </a:moveTo>
                  <a:lnTo>
                    <a:pt x="31056" y="0"/>
                  </a:lnTo>
                  <a:lnTo>
                    <a:pt x="8137" y="32916"/>
                  </a:lnTo>
                  <a:lnTo>
                    <a:pt x="0" y="65833"/>
                  </a:lnTo>
                  <a:lnTo>
                    <a:pt x="7391" y="98751"/>
                  </a:lnTo>
                  <a:lnTo>
                    <a:pt x="31056" y="131669"/>
                  </a:lnTo>
                  <a:lnTo>
                    <a:pt x="235374" y="131669"/>
                  </a:lnTo>
                  <a:lnTo>
                    <a:pt x="266124" y="98751"/>
                  </a:lnTo>
                  <a:lnTo>
                    <a:pt x="277847" y="65834"/>
                  </a:lnTo>
                  <a:lnTo>
                    <a:pt x="268333" y="32917"/>
                  </a:lnTo>
                  <a:lnTo>
                    <a:pt x="235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4284483" y="2336605"/>
              <a:ext cx="278130" cy="132080"/>
            </a:xfrm>
            <a:custGeom>
              <a:avLst/>
              <a:gdLst/>
              <a:ahLst/>
              <a:cxnLst/>
              <a:rect l="l" t="t" r="r" b="b"/>
              <a:pathLst>
                <a:path w="278129" h="132080">
                  <a:moveTo>
                    <a:pt x="235374" y="0"/>
                  </a:moveTo>
                  <a:lnTo>
                    <a:pt x="181383" y="0"/>
                  </a:lnTo>
                  <a:lnTo>
                    <a:pt x="133215" y="0"/>
                  </a:lnTo>
                  <a:lnTo>
                    <a:pt x="85047" y="0"/>
                  </a:lnTo>
                  <a:lnTo>
                    <a:pt x="31056" y="0"/>
                  </a:lnTo>
                  <a:lnTo>
                    <a:pt x="8137" y="32916"/>
                  </a:lnTo>
                  <a:lnTo>
                    <a:pt x="0" y="65833"/>
                  </a:lnTo>
                  <a:lnTo>
                    <a:pt x="7391" y="98751"/>
                  </a:lnTo>
                  <a:lnTo>
                    <a:pt x="31056" y="131669"/>
                  </a:lnTo>
                  <a:lnTo>
                    <a:pt x="88996" y="131669"/>
                  </a:lnTo>
                  <a:lnTo>
                    <a:pt x="133215" y="131669"/>
                  </a:lnTo>
                  <a:lnTo>
                    <a:pt x="177434" y="131669"/>
                  </a:lnTo>
                  <a:lnTo>
                    <a:pt x="235374" y="131669"/>
                  </a:lnTo>
                  <a:lnTo>
                    <a:pt x="266124" y="98751"/>
                  </a:lnTo>
                  <a:lnTo>
                    <a:pt x="277847" y="65834"/>
                  </a:lnTo>
                  <a:lnTo>
                    <a:pt x="268333" y="32917"/>
                  </a:lnTo>
                  <a:lnTo>
                    <a:pt x="235374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4284483" y="2819371"/>
              <a:ext cx="278130" cy="132080"/>
            </a:xfrm>
            <a:custGeom>
              <a:avLst/>
              <a:gdLst/>
              <a:ahLst/>
              <a:cxnLst/>
              <a:rect l="l" t="t" r="r" b="b"/>
              <a:pathLst>
                <a:path w="278129" h="132080">
                  <a:moveTo>
                    <a:pt x="235374" y="0"/>
                  </a:moveTo>
                  <a:lnTo>
                    <a:pt x="31056" y="0"/>
                  </a:lnTo>
                  <a:lnTo>
                    <a:pt x="8137" y="32916"/>
                  </a:lnTo>
                  <a:lnTo>
                    <a:pt x="0" y="65834"/>
                  </a:lnTo>
                  <a:lnTo>
                    <a:pt x="7391" y="98752"/>
                  </a:lnTo>
                  <a:lnTo>
                    <a:pt x="31056" y="131671"/>
                  </a:lnTo>
                  <a:lnTo>
                    <a:pt x="235374" y="131671"/>
                  </a:lnTo>
                  <a:lnTo>
                    <a:pt x="266124" y="98753"/>
                  </a:lnTo>
                  <a:lnTo>
                    <a:pt x="277847" y="65835"/>
                  </a:lnTo>
                  <a:lnTo>
                    <a:pt x="268333" y="32918"/>
                  </a:lnTo>
                  <a:lnTo>
                    <a:pt x="235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4284483" y="2819371"/>
              <a:ext cx="278130" cy="132080"/>
            </a:xfrm>
            <a:custGeom>
              <a:avLst/>
              <a:gdLst/>
              <a:ahLst/>
              <a:cxnLst/>
              <a:rect l="l" t="t" r="r" b="b"/>
              <a:pathLst>
                <a:path w="278129" h="132080">
                  <a:moveTo>
                    <a:pt x="235374" y="0"/>
                  </a:moveTo>
                  <a:lnTo>
                    <a:pt x="181383" y="0"/>
                  </a:lnTo>
                  <a:lnTo>
                    <a:pt x="133215" y="0"/>
                  </a:lnTo>
                  <a:lnTo>
                    <a:pt x="85047" y="0"/>
                  </a:lnTo>
                  <a:lnTo>
                    <a:pt x="31056" y="0"/>
                  </a:lnTo>
                  <a:lnTo>
                    <a:pt x="8137" y="32916"/>
                  </a:lnTo>
                  <a:lnTo>
                    <a:pt x="0" y="65834"/>
                  </a:lnTo>
                  <a:lnTo>
                    <a:pt x="7391" y="98752"/>
                  </a:lnTo>
                  <a:lnTo>
                    <a:pt x="31056" y="131671"/>
                  </a:lnTo>
                  <a:lnTo>
                    <a:pt x="88996" y="131671"/>
                  </a:lnTo>
                  <a:lnTo>
                    <a:pt x="133215" y="131671"/>
                  </a:lnTo>
                  <a:lnTo>
                    <a:pt x="177434" y="131671"/>
                  </a:lnTo>
                  <a:lnTo>
                    <a:pt x="235374" y="131671"/>
                  </a:lnTo>
                  <a:lnTo>
                    <a:pt x="266124" y="98753"/>
                  </a:lnTo>
                  <a:lnTo>
                    <a:pt x="277847" y="65835"/>
                  </a:lnTo>
                  <a:lnTo>
                    <a:pt x="268333" y="32918"/>
                  </a:lnTo>
                  <a:lnTo>
                    <a:pt x="235374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4011555" y="2279336"/>
              <a:ext cx="53975" cy="720090"/>
            </a:xfrm>
            <a:custGeom>
              <a:avLst/>
              <a:gdLst/>
              <a:ahLst/>
              <a:cxnLst/>
              <a:rect l="l" t="t" r="r" b="b"/>
              <a:pathLst>
                <a:path w="53975" h="720089">
                  <a:moveTo>
                    <a:pt x="53643" y="0"/>
                  </a:moveTo>
                  <a:lnTo>
                    <a:pt x="0" y="0"/>
                  </a:lnTo>
                  <a:lnTo>
                    <a:pt x="0" y="719917"/>
                  </a:lnTo>
                  <a:lnTo>
                    <a:pt x="53643" y="719917"/>
                  </a:lnTo>
                  <a:lnTo>
                    <a:pt x="536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4011555" y="2279336"/>
              <a:ext cx="53975" cy="720090"/>
            </a:xfrm>
            <a:custGeom>
              <a:avLst/>
              <a:gdLst/>
              <a:ahLst/>
              <a:cxnLst/>
              <a:rect l="l" t="t" r="r" b="b"/>
              <a:pathLst>
                <a:path w="53975" h="720089">
                  <a:moveTo>
                    <a:pt x="0" y="0"/>
                  </a:moveTo>
                  <a:lnTo>
                    <a:pt x="53643" y="0"/>
                  </a:lnTo>
                  <a:lnTo>
                    <a:pt x="53643" y="719917"/>
                  </a:lnTo>
                  <a:lnTo>
                    <a:pt x="0" y="71991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2079226" y="1860011"/>
            <a:ext cx="3208020" cy="1501140"/>
          </a:xfrm>
          <a:prstGeom prst="rect">
            <a:avLst/>
          </a:prstGeom>
          <a:ln w="7199">
            <a:solidFill>
              <a:srgbClr val="151616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00">
              <a:latin typeface="Times New Roman"/>
              <a:cs typeface="Times New Roman"/>
            </a:endParaRPr>
          </a:p>
          <a:p>
            <a:pPr marL="706755">
              <a:lnSpc>
                <a:spcPct val="100000"/>
              </a:lnSpc>
            </a:pPr>
            <a:r>
              <a:rPr dirty="0" sz="35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350" spc="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35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151616"/>
                </a:solidFill>
                <a:latin typeface="Arial"/>
                <a:cs typeface="Arial"/>
              </a:rPr>
              <a:t>2022</a:t>
            </a:r>
            <a:endParaRPr sz="35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137478" y="1045613"/>
            <a:ext cx="3114675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206375" marR="5080" indent="-194310">
              <a:lnSpc>
                <a:spcPts val="1560"/>
              </a:lnSpc>
              <a:spcBef>
                <a:spcPts val="25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BOLT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DRAWN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EXACT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SIZE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(SCALE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1:1)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2046206" y="2496042"/>
            <a:ext cx="7112634" cy="4393565"/>
            <a:chOff x="2046206" y="2496042"/>
            <a:chExt cx="7112634" cy="4393565"/>
          </a:xfrm>
        </p:grpSpPr>
        <p:sp>
          <p:nvSpPr>
            <p:cNvPr id="25" name="object 25" descr=""/>
            <p:cNvSpPr/>
            <p:nvPr/>
          </p:nvSpPr>
          <p:spPr>
            <a:xfrm>
              <a:off x="2050016" y="2676067"/>
              <a:ext cx="7105015" cy="4209415"/>
            </a:xfrm>
            <a:custGeom>
              <a:avLst/>
              <a:gdLst/>
              <a:ahLst/>
              <a:cxnLst/>
              <a:rect l="l" t="t" r="r" b="b"/>
              <a:pathLst>
                <a:path w="7105015" h="4209415">
                  <a:moveTo>
                    <a:pt x="0" y="1207053"/>
                  </a:moveTo>
                  <a:lnTo>
                    <a:pt x="6416042" y="1207053"/>
                  </a:lnTo>
                  <a:lnTo>
                    <a:pt x="6416042" y="4209332"/>
                  </a:lnTo>
                  <a:lnTo>
                    <a:pt x="0" y="4209332"/>
                  </a:lnTo>
                  <a:lnTo>
                    <a:pt x="0" y="1207053"/>
                  </a:lnTo>
                  <a:close/>
                </a:path>
                <a:path w="7105015" h="4209415">
                  <a:moveTo>
                    <a:pt x="5477299" y="355600"/>
                  </a:moveTo>
                  <a:lnTo>
                    <a:pt x="5477299" y="0"/>
                  </a:lnTo>
                  <a:lnTo>
                    <a:pt x="7072542" y="0"/>
                  </a:lnTo>
                  <a:lnTo>
                    <a:pt x="7104487" y="30952"/>
                  </a:lnTo>
                  <a:lnTo>
                    <a:pt x="7104485" y="325440"/>
                  </a:lnTo>
                  <a:lnTo>
                    <a:pt x="7071152" y="355600"/>
                  </a:lnTo>
                  <a:lnTo>
                    <a:pt x="5477299" y="35560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7528694" y="2707419"/>
              <a:ext cx="1591945" cy="292100"/>
            </a:xfrm>
            <a:custGeom>
              <a:avLst/>
              <a:gdLst/>
              <a:ahLst/>
              <a:cxnLst/>
              <a:rect l="l" t="t" r="r" b="b"/>
              <a:pathLst>
                <a:path w="1591945" h="292100">
                  <a:moveTo>
                    <a:pt x="0" y="0"/>
                  </a:moveTo>
                  <a:lnTo>
                    <a:pt x="925710" y="0"/>
                  </a:lnTo>
                </a:path>
                <a:path w="1591945" h="292100">
                  <a:moveTo>
                    <a:pt x="979351" y="0"/>
                  </a:moveTo>
                  <a:lnTo>
                    <a:pt x="1198637" y="0"/>
                  </a:lnTo>
                </a:path>
                <a:path w="1591945" h="292100">
                  <a:moveTo>
                    <a:pt x="1476129" y="0"/>
                  </a:moveTo>
                  <a:lnTo>
                    <a:pt x="1591588" y="0"/>
                  </a:lnTo>
                </a:path>
                <a:path w="1591945" h="292100">
                  <a:moveTo>
                    <a:pt x="0" y="292100"/>
                  </a:moveTo>
                  <a:lnTo>
                    <a:pt x="925710" y="292100"/>
                  </a:lnTo>
                </a:path>
                <a:path w="1591945" h="292100">
                  <a:moveTo>
                    <a:pt x="979351" y="292100"/>
                  </a:moveTo>
                  <a:lnTo>
                    <a:pt x="1198637" y="292100"/>
                  </a:lnTo>
                </a:path>
                <a:path w="1591945" h="292100">
                  <a:moveTo>
                    <a:pt x="1476129" y="292100"/>
                  </a:moveTo>
                  <a:lnTo>
                    <a:pt x="1591638" y="29210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6962518" y="2610115"/>
              <a:ext cx="2158365" cy="486409"/>
            </a:xfrm>
            <a:custGeom>
              <a:avLst/>
              <a:gdLst/>
              <a:ahLst/>
              <a:cxnLst/>
              <a:rect l="l" t="t" r="r" b="b"/>
              <a:pathLst>
                <a:path w="2158365" h="486410">
                  <a:moveTo>
                    <a:pt x="2157869" y="422650"/>
                  </a:moveTo>
                  <a:lnTo>
                    <a:pt x="2157869" y="66650"/>
                  </a:lnTo>
                </a:path>
                <a:path w="2158365" h="486410">
                  <a:moveTo>
                    <a:pt x="0" y="485860"/>
                  </a:moveTo>
                  <a:lnTo>
                    <a:pt x="238960" y="485860"/>
                  </a:lnTo>
                  <a:lnTo>
                    <a:pt x="238960" y="0"/>
                  </a:lnTo>
                  <a:lnTo>
                    <a:pt x="0" y="0"/>
                  </a:lnTo>
                  <a:lnTo>
                    <a:pt x="0" y="48586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6960419" y="2677482"/>
              <a:ext cx="241300" cy="351155"/>
            </a:xfrm>
            <a:custGeom>
              <a:avLst/>
              <a:gdLst/>
              <a:ahLst/>
              <a:cxnLst/>
              <a:rect l="l" t="t" r="r" b="b"/>
              <a:pathLst>
                <a:path w="241300" h="351155">
                  <a:moveTo>
                    <a:pt x="241059" y="0"/>
                  </a:moveTo>
                  <a:lnTo>
                    <a:pt x="38674" y="0"/>
                  </a:lnTo>
                  <a:lnTo>
                    <a:pt x="20702" y="47913"/>
                  </a:lnTo>
                  <a:lnTo>
                    <a:pt x="7962" y="96481"/>
                  </a:lnTo>
                  <a:lnTo>
                    <a:pt x="910" y="145760"/>
                  </a:lnTo>
                  <a:lnTo>
                    <a:pt x="0" y="195807"/>
                  </a:lnTo>
                  <a:lnTo>
                    <a:pt x="5687" y="246679"/>
                  </a:lnTo>
                  <a:lnTo>
                    <a:pt x="18427" y="298433"/>
                  </a:lnTo>
                  <a:lnTo>
                    <a:pt x="38674" y="351125"/>
                  </a:lnTo>
                  <a:lnTo>
                    <a:pt x="241059" y="351125"/>
                  </a:lnTo>
                  <a:lnTo>
                    <a:pt x="2410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6960419" y="2677482"/>
              <a:ext cx="241300" cy="351155"/>
            </a:xfrm>
            <a:custGeom>
              <a:avLst/>
              <a:gdLst/>
              <a:ahLst/>
              <a:cxnLst/>
              <a:rect l="l" t="t" r="r" b="b"/>
              <a:pathLst>
                <a:path w="241300" h="351155">
                  <a:moveTo>
                    <a:pt x="38674" y="351125"/>
                  </a:moveTo>
                  <a:lnTo>
                    <a:pt x="241059" y="351125"/>
                  </a:lnTo>
                  <a:lnTo>
                    <a:pt x="241059" y="0"/>
                  </a:lnTo>
                  <a:lnTo>
                    <a:pt x="187034" y="0"/>
                  </a:lnTo>
                  <a:lnTo>
                    <a:pt x="139867" y="0"/>
                  </a:lnTo>
                  <a:lnTo>
                    <a:pt x="92700" y="0"/>
                  </a:lnTo>
                  <a:lnTo>
                    <a:pt x="38674" y="0"/>
                  </a:lnTo>
                  <a:lnTo>
                    <a:pt x="20702" y="47913"/>
                  </a:lnTo>
                  <a:lnTo>
                    <a:pt x="7962" y="96481"/>
                  </a:lnTo>
                  <a:lnTo>
                    <a:pt x="910" y="145760"/>
                  </a:lnTo>
                  <a:lnTo>
                    <a:pt x="0" y="195807"/>
                  </a:lnTo>
                  <a:lnTo>
                    <a:pt x="5687" y="246679"/>
                  </a:lnTo>
                  <a:lnTo>
                    <a:pt x="18427" y="298433"/>
                  </a:lnTo>
                  <a:lnTo>
                    <a:pt x="38674" y="35112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0" name="object 3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58615" y="3025008"/>
              <a:ext cx="246463" cy="138869"/>
            </a:xfrm>
            <a:prstGeom prst="rect">
              <a:avLst/>
            </a:prstGeom>
          </p:spPr>
        </p:pic>
        <p:pic>
          <p:nvPicPr>
            <p:cNvPr id="31" name="object 3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58615" y="2541844"/>
              <a:ext cx="246463" cy="138873"/>
            </a:xfrm>
            <a:prstGeom prst="rect">
              <a:avLst/>
            </a:prstGeom>
          </p:spPr>
        </p:pic>
        <p:sp>
          <p:nvSpPr>
            <p:cNvPr id="32" name="object 32" descr=""/>
            <p:cNvSpPr/>
            <p:nvPr/>
          </p:nvSpPr>
          <p:spPr>
            <a:xfrm>
              <a:off x="8727331" y="2610115"/>
              <a:ext cx="277495" cy="486409"/>
            </a:xfrm>
            <a:custGeom>
              <a:avLst/>
              <a:gdLst/>
              <a:ahLst/>
              <a:cxnLst/>
              <a:rect l="l" t="t" r="r" b="b"/>
              <a:pathLst>
                <a:path w="277495" h="486410">
                  <a:moveTo>
                    <a:pt x="277492" y="0"/>
                  </a:moveTo>
                  <a:lnTo>
                    <a:pt x="0" y="0"/>
                  </a:lnTo>
                  <a:lnTo>
                    <a:pt x="0" y="485860"/>
                  </a:lnTo>
                  <a:lnTo>
                    <a:pt x="277492" y="485860"/>
                  </a:lnTo>
                  <a:lnTo>
                    <a:pt x="2774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8727331" y="2610115"/>
              <a:ext cx="277495" cy="486409"/>
            </a:xfrm>
            <a:custGeom>
              <a:avLst/>
              <a:gdLst/>
              <a:ahLst/>
              <a:cxnLst/>
              <a:rect l="l" t="t" r="r" b="b"/>
              <a:pathLst>
                <a:path w="277495" h="486410">
                  <a:moveTo>
                    <a:pt x="277492" y="485860"/>
                  </a:moveTo>
                  <a:lnTo>
                    <a:pt x="0" y="485860"/>
                  </a:lnTo>
                  <a:lnTo>
                    <a:pt x="0" y="0"/>
                  </a:lnTo>
                  <a:lnTo>
                    <a:pt x="277492" y="0"/>
                  </a:lnTo>
                  <a:lnTo>
                    <a:pt x="277492" y="48586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8729944" y="2677482"/>
              <a:ext cx="277495" cy="351155"/>
            </a:xfrm>
            <a:custGeom>
              <a:avLst/>
              <a:gdLst/>
              <a:ahLst/>
              <a:cxnLst/>
              <a:rect l="l" t="t" r="r" b="b"/>
              <a:pathLst>
                <a:path w="277495" h="351155">
                  <a:moveTo>
                    <a:pt x="232406" y="0"/>
                  </a:moveTo>
                  <a:lnTo>
                    <a:pt x="30986" y="0"/>
                  </a:lnTo>
                  <a:lnTo>
                    <a:pt x="17165" y="48903"/>
                  </a:lnTo>
                  <a:lnTo>
                    <a:pt x="7022" y="98141"/>
                  </a:lnTo>
                  <a:lnTo>
                    <a:pt x="1114" y="147765"/>
                  </a:lnTo>
                  <a:lnTo>
                    <a:pt x="0" y="197824"/>
                  </a:lnTo>
                  <a:lnTo>
                    <a:pt x="4235" y="248371"/>
                  </a:lnTo>
                  <a:lnTo>
                    <a:pt x="14378" y="299454"/>
                  </a:lnTo>
                  <a:lnTo>
                    <a:pt x="30986" y="351125"/>
                  </a:lnTo>
                  <a:lnTo>
                    <a:pt x="232406" y="351125"/>
                  </a:lnTo>
                  <a:lnTo>
                    <a:pt x="255918" y="298433"/>
                  </a:lnTo>
                  <a:lnTo>
                    <a:pt x="270713" y="246679"/>
                  </a:lnTo>
                  <a:lnTo>
                    <a:pt x="277317" y="195807"/>
                  </a:lnTo>
                  <a:lnTo>
                    <a:pt x="276260" y="145760"/>
                  </a:lnTo>
                  <a:lnTo>
                    <a:pt x="268071" y="96481"/>
                  </a:lnTo>
                  <a:lnTo>
                    <a:pt x="253276" y="47913"/>
                  </a:lnTo>
                  <a:lnTo>
                    <a:pt x="2324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8729944" y="2677482"/>
              <a:ext cx="277495" cy="351155"/>
            </a:xfrm>
            <a:custGeom>
              <a:avLst/>
              <a:gdLst/>
              <a:ahLst/>
              <a:cxnLst/>
              <a:rect l="l" t="t" r="r" b="b"/>
              <a:pathLst>
                <a:path w="277495" h="351155">
                  <a:moveTo>
                    <a:pt x="232406" y="351125"/>
                  </a:moveTo>
                  <a:lnTo>
                    <a:pt x="178902" y="351125"/>
                  </a:lnTo>
                  <a:lnTo>
                    <a:pt x="131698" y="351125"/>
                  </a:lnTo>
                  <a:lnTo>
                    <a:pt x="84493" y="351125"/>
                  </a:lnTo>
                  <a:lnTo>
                    <a:pt x="30986" y="351125"/>
                  </a:lnTo>
                  <a:lnTo>
                    <a:pt x="14378" y="299454"/>
                  </a:lnTo>
                  <a:lnTo>
                    <a:pt x="4235" y="248371"/>
                  </a:lnTo>
                  <a:lnTo>
                    <a:pt x="0" y="197824"/>
                  </a:lnTo>
                  <a:lnTo>
                    <a:pt x="1114" y="147765"/>
                  </a:lnTo>
                  <a:lnTo>
                    <a:pt x="7022" y="98141"/>
                  </a:lnTo>
                  <a:lnTo>
                    <a:pt x="17165" y="48903"/>
                  </a:lnTo>
                  <a:lnTo>
                    <a:pt x="30986" y="0"/>
                  </a:lnTo>
                  <a:lnTo>
                    <a:pt x="88474" y="0"/>
                  </a:lnTo>
                  <a:lnTo>
                    <a:pt x="131697" y="0"/>
                  </a:lnTo>
                  <a:lnTo>
                    <a:pt x="174921" y="0"/>
                  </a:lnTo>
                  <a:lnTo>
                    <a:pt x="232406" y="0"/>
                  </a:lnTo>
                  <a:lnTo>
                    <a:pt x="253276" y="47913"/>
                  </a:lnTo>
                  <a:lnTo>
                    <a:pt x="268071" y="96481"/>
                  </a:lnTo>
                  <a:lnTo>
                    <a:pt x="276260" y="145760"/>
                  </a:lnTo>
                  <a:lnTo>
                    <a:pt x="277317" y="195807"/>
                  </a:lnTo>
                  <a:lnTo>
                    <a:pt x="270713" y="246679"/>
                  </a:lnTo>
                  <a:lnTo>
                    <a:pt x="255918" y="298433"/>
                  </a:lnTo>
                  <a:lnTo>
                    <a:pt x="232406" y="35112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8727332" y="3028608"/>
              <a:ext cx="278130" cy="132080"/>
            </a:xfrm>
            <a:custGeom>
              <a:avLst/>
              <a:gdLst/>
              <a:ahLst/>
              <a:cxnLst/>
              <a:rect l="l" t="t" r="r" b="b"/>
              <a:pathLst>
                <a:path w="278129" h="132080">
                  <a:moveTo>
                    <a:pt x="235371" y="0"/>
                  </a:moveTo>
                  <a:lnTo>
                    <a:pt x="31053" y="0"/>
                  </a:lnTo>
                  <a:lnTo>
                    <a:pt x="7390" y="32916"/>
                  </a:lnTo>
                  <a:lnTo>
                    <a:pt x="0" y="65833"/>
                  </a:lnTo>
                  <a:lnTo>
                    <a:pt x="8136" y="98751"/>
                  </a:lnTo>
                  <a:lnTo>
                    <a:pt x="31053" y="131669"/>
                  </a:lnTo>
                  <a:lnTo>
                    <a:pt x="235371" y="131669"/>
                  </a:lnTo>
                  <a:lnTo>
                    <a:pt x="268332" y="98751"/>
                  </a:lnTo>
                  <a:lnTo>
                    <a:pt x="277846" y="65834"/>
                  </a:lnTo>
                  <a:lnTo>
                    <a:pt x="266123" y="32917"/>
                  </a:lnTo>
                  <a:lnTo>
                    <a:pt x="2353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8727332" y="3028608"/>
              <a:ext cx="278130" cy="132080"/>
            </a:xfrm>
            <a:custGeom>
              <a:avLst/>
              <a:gdLst/>
              <a:ahLst/>
              <a:cxnLst/>
              <a:rect l="l" t="t" r="r" b="b"/>
              <a:pathLst>
                <a:path w="278129" h="132080">
                  <a:moveTo>
                    <a:pt x="235371" y="131669"/>
                  </a:moveTo>
                  <a:lnTo>
                    <a:pt x="181382" y="131669"/>
                  </a:lnTo>
                  <a:lnTo>
                    <a:pt x="133214" y="131669"/>
                  </a:lnTo>
                  <a:lnTo>
                    <a:pt x="85045" y="131669"/>
                  </a:lnTo>
                  <a:lnTo>
                    <a:pt x="31053" y="131669"/>
                  </a:lnTo>
                  <a:lnTo>
                    <a:pt x="8136" y="98751"/>
                  </a:lnTo>
                  <a:lnTo>
                    <a:pt x="0" y="65833"/>
                  </a:lnTo>
                  <a:lnTo>
                    <a:pt x="7390" y="32916"/>
                  </a:lnTo>
                  <a:lnTo>
                    <a:pt x="31053" y="0"/>
                  </a:lnTo>
                  <a:lnTo>
                    <a:pt x="88994" y="0"/>
                  </a:lnTo>
                  <a:lnTo>
                    <a:pt x="133214" y="0"/>
                  </a:lnTo>
                  <a:lnTo>
                    <a:pt x="177433" y="0"/>
                  </a:lnTo>
                  <a:lnTo>
                    <a:pt x="235371" y="0"/>
                  </a:lnTo>
                  <a:lnTo>
                    <a:pt x="266123" y="32917"/>
                  </a:lnTo>
                  <a:lnTo>
                    <a:pt x="277846" y="65834"/>
                  </a:lnTo>
                  <a:lnTo>
                    <a:pt x="268332" y="98751"/>
                  </a:lnTo>
                  <a:lnTo>
                    <a:pt x="235371" y="131669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8727332" y="2545836"/>
              <a:ext cx="278130" cy="132080"/>
            </a:xfrm>
            <a:custGeom>
              <a:avLst/>
              <a:gdLst/>
              <a:ahLst/>
              <a:cxnLst/>
              <a:rect l="l" t="t" r="r" b="b"/>
              <a:pathLst>
                <a:path w="278129" h="132080">
                  <a:moveTo>
                    <a:pt x="235371" y="0"/>
                  </a:moveTo>
                  <a:lnTo>
                    <a:pt x="31053" y="0"/>
                  </a:lnTo>
                  <a:lnTo>
                    <a:pt x="7390" y="32918"/>
                  </a:lnTo>
                  <a:lnTo>
                    <a:pt x="0" y="65836"/>
                  </a:lnTo>
                  <a:lnTo>
                    <a:pt x="8136" y="98755"/>
                  </a:lnTo>
                  <a:lnTo>
                    <a:pt x="31053" y="131673"/>
                  </a:lnTo>
                  <a:lnTo>
                    <a:pt x="235371" y="131673"/>
                  </a:lnTo>
                  <a:lnTo>
                    <a:pt x="268332" y="98755"/>
                  </a:lnTo>
                  <a:lnTo>
                    <a:pt x="277846" y="65838"/>
                  </a:lnTo>
                  <a:lnTo>
                    <a:pt x="266123" y="32920"/>
                  </a:lnTo>
                  <a:lnTo>
                    <a:pt x="2353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8727332" y="2545836"/>
              <a:ext cx="278130" cy="132080"/>
            </a:xfrm>
            <a:custGeom>
              <a:avLst/>
              <a:gdLst/>
              <a:ahLst/>
              <a:cxnLst/>
              <a:rect l="l" t="t" r="r" b="b"/>
              <a:pathLst>
                <a:path w="278129" h="132080">
                  <a:moveTo>
                    <a:pt x="235371" y="131673"/>
                  </a:moveTo>
                  <a:lnTo>
                    <a:pt x="181382" y="131673"/>
                  </a:lnTo>
                  <a:lnTo>
                    <a:pt x="133214" y="131673"/>
                  </a:lnTo>
                  <a:lnTo>
                    <a:pt x="85045" y="131673"/>
                  </a:lnTo>
                  <a:lnTo>
                    <a:pt x="31053" y="131673"/>
                  </a:lnTo>
                  <a:lnTo>
                    <a:pt x="8136" y="98755"/>
                  </a:lnTo>
                  <a:lnTo>
                    <a:pt x="0" y="65836"/>
                  </a:lnTo>
                  <a:lnTo>
                    <a:pt x="7390" y="32918"/>
                  </a:lnTo>
                  <a:lnTo>
                    <a:pt x="31053" y="0"/>
                  </a:lnTo>
                  <a:lnTo>
                    <a:pt x="88994" y="0"/>
                  </a:lnTo>
                  <a:lnTo>
                    <a:pt x="133214" y="0"/>
                  </a:lnTo>
                  <a:lnTo>
                    <a:pt x="177433" y="0"/>
                  </a:lnTo>
                  <a:lnTo>
                    <a:pt x="235371" y="0"/>
                  </a:lnTo>
                  <a:lnTo>
                    <a:pt x="266123" y="32920"/>
                  </a:lnTo>
                  <a:lnTo>
                    <a:pt x="277846" y="65838"/>
                  </a:lnTo>
                  <a:lnTo>
                    <a:pt x="268332" y="98755"/>
                  </a:lnTo>
                  <a:lnTo>
                    <a:pt x="235371" y="13167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8454405" y="2497629"/>
              <a:ext cx="53975" cy="720090"/>
            </a:xfrm>
            <a:custGeom>
              <a:avLst/>
              <a:gdLst/>
              <a:ahLst/>
              <a:cxnLst/>
              <a:rect l="l" t="t" r="r" b="b"/>
              <a:pathLst>
                <a:path w="53975" h="720089">
                  <a:moveTo>
                    <a:pt x="53640" y="0"/>
                  </a:moveTo>
                  <a:lnTo>
                    <a:pt x="0" y="0"/>
                  </a:lnTo>
                  <a:lnTo>
                    <a:pt x="0" y="719917"/>
                  </a:lnTo>
                  <a:lnTo>
                    <a:pt x="53640" y="719917"/>
                  </a:lnTo>
                  <a:lnTo>
                    <a:pt x="536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8454405" y="2497629"/>
              <a:ext cx="53975" cy="720090"/>
            </a:xfrm>
            <a:custGeom>
              <a:avLst/>
              <a:gdLst/>
              <a:ahLst/>
              <a:cxnLst/>
              <a:rect l="l" t="t" r="r" b="b"/>
              <a:pathLst>
                <a:path w="53975" h="720089">
                  <a:moveTo>
                    <a:pt x="0" y="719917"/>
                  </a:moveTo>
                  <a:lnTo>
                    <a:pt x="53640" y="719917"/>
                  </a:lnTo>
                  <a:lnTo>
                    <a:pt x="53640" y="0"/>
                  </a:lnTo>
                  <a:lnTo>
                    <a:pt x="0" y="0"/>
                  </a:lnTo>
                  <a:lnTo>
                    <a:pt x="0" y="71991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 descr=""/>
          <p:cNvSpPr txBox="1"/>
          <p:nvPr/>
        </p:nvSpPr>
        <p:spPr>
          <a:xfrm>
            <a:off x="2253827" y="3415426"/>
            <a:ext cx="59937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-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BOLT</a:t>
            </a:r>
            <a:r>
              <a:rPr dirty="0" sz="14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2:1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7201479" y="2676067"/>
            <a:ext cx="326390" cy="355600"/>
          </a:xfrm>
          <a:prstGeom prst="rect">
            <a:avLst/>
          </a:prstGeom>
          <a:ln w="7199">
            <a:solidFill>
              <a:srgbClr val="151616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 marL="27305">
              <a:lnSpc>
                <a:spcPct val="100000"/>
              </a:lnSpc>
              <a:spcBef>
                <a:spcPts val="240"/>
              </a:spcBef>
            </a:pPr>
            <a:r>
              <a:rPr dirty="0" sz="300">
                <a:solidFill>
                  <a:srgbClr val="C4C4C5"/>
                </a:solidFill>
                <a:latin typeface="Arial"/>
                <a:cs typeface="Arial"/>
              </a:rPr>
              <a:t>V.Ryan</a:t>
            </a:r>
            <a:r>
              <a:rPr dirty="0" sz="300" spc="-5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C4C4C5"/>
                </a:solidFill>
                <a:latin typeface="Arial"/>
                <a:cs typeface="Arial"/>
              </a:rPr>
              <a:t>©</a:t>
            </a:r>
            <a:r>
              <a:rPr dirty="0" sz="300" spc="-5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dirty="0" sz="300" spc="-20">
                <a:solidFill>
                  <a:srgbClr val="C4C4C5"/>
                </a:solidFill>
                <a:latin typeface="Arial"/>
                <a:cs typeface="Arial"/>
              </a:rPr>
              <a:t>2022</a:t>
            </a:r>
            <a:endParaRPr sz="3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6033453" y="710114"/>
            <a:ext cx="3841115" cy="141160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ctr" marL="102235" marR="66675">
              <a:lnSpc>
                <a:spcPts val="1340"/>
              </a:lnSpc>
              <a:spcBef>
                <a:spcPts val="225"/>
              </a:spcBef>
            </a:pP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THERE</a:t>
            </a:r>
            <a:r>
              <a:rPr dirty="0" sz="1200" spc="-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2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NO</a:t>
            </a:r>
            <a:r>
              <a:rPr dirty="0" sz="12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NEED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2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dirty="0" sz="12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EVERY</a:t>
            </a:r>
            <a:r>
              <a:rPr dirty="0" sz="1200" spc="-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INDIVIDUAL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THREAD</a:t>
            </a:r>
            <a:r>
              <a:rPr dirty="0" sz="12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dirty="0" sz="12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SCREW.</a:t>
            </a:r>
            <a:endParaRPr sz="1200">
              <a:latin typeface="Arial"/>
              <a:cs typeface="Arial"/>
            </a:endParaRPr>
          </a:p>
          <a:p>
            <a:pPr algn="ctr" marL="24765">
              <a:lnSpc>
                <a:spcPts val="1315"/>
              </a:lnSpc>
            </a:pP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See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200">
              <a:latin typeface="Arial"/>
              <a:cs typeface="Arial"/>
            </a:endParaRPr>
          </a:p>
          <a:p>
            <a:pPr algn="ctr" marL="12700" marR="5080">
              <a:lnSpc>
                <a:spcPts val="1340"/>
              </a:lnSpc>
              <a:spcBef>
                <a:spcPts val="1460"/>
              </a:spcBef>
            </a:pP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NOTICE</a:t>
            </a:r>
            <a:r>
              <a:rPr dirty="0" sz="12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THREAD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151616"/>
                </a:solidFill>
                <a:latin typeface="Arial"/>
                <a:cs typeface="Arial"/>
              </a:rPr>
              <a:t>BOLT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DRAWN.</a:t>
            </a:r>
            <a:r>
              <a:rPr dirty="0" sz="12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CORRECT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TECHNIQUE</a:t>
            </a:r>
            <a:r>
              <a:rPr dirty="0" sz="1200" spc="-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EASIER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THAN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 DRAWING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2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INDIVIDUAL</a:t>
            </a:r>
            <a:r>
              <a:rPr dirty="0" sz="1200" spc="-4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THREAD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5" name="object 45" descr=""/>
          <p:cNvGrpSpPr/>
          <p:nvPr/>
        </p:nvGrpSpPr>
        <p:grpSpPr>
          <a:xfrm>
            <a:off x="485946" y="2039158"/>
            <a:ext cx="7783195" cy="3347720"/>
            <a:chOff x="485946" y="2039158"/>
            <a:chExt cx="7783195" cy="3347720"/>
          </a:xfrm>
        </p:grpSpPr>
        <p:pic>
          <p:nvPicPr>
            <p:cNvPr id="46" name="object 4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191838" y="2441765"/>
              <a:ext cx="76809" cy="233354"/>
            </a:xfrm>
            <a:prstGeom prst="rect">
              <a:avLst/>
            </a:prstGeom>
          </p:spPr>
        </p:pic>
        <p:sp>
          <p:nvSpPr>
            <p:cNvPr id="47" name="object 47" descr=""/>
            <p:cNvSpPr/>
            <p:nvPr/>
          </p:nvSpPr>
          <p:spPr>
            <a:xfrm>
              <a:off x="7780667" y="2441531"/>
              <a:ext cx="448309" cy="586740"/>
            </a:xfrm>
            <a:custGeom>
              <a:avLst/>
              <a:gdLst/>
              <a:ahLst/>
              <a:cxnLst/>
              <a:rect l="l" t="t" r="r" b="b"/>
              <a:pathLst>
                <a:path w="448309" h="586739">
                  <a:moveTo>
                    <a:pt x="447979" y="0"/>
                  </a:moveTo>
                  <a:lnTo>
                    <a:pt x="447979" y="0"/>
                  </a:lnTo>
                  <a:lnTo>
                    <a:pt x="34798" y="0"/>
                  </a:lnTo>
                  <a:lnTo>
                    <a:pt x="34798" y="3594"/>
                  </a:lnTo>
                  <a:lnTo>
                    <a:pt x="34798" y="506361"/>
                  </a:lnTo>
                  <a:lnTo>
                    <a:pt x="33604" y="506310"/>
                  </a:lnTo>
                  <a:lnTo>
                    <a:pt x="0" y="496849"/>
                  </a:lnTo>
                  <a:lnTo>
                    <a:pt x="38404" y="586460"/>
                  </a:lnTo>
                  <a:lnTo>
                    <a:pt x="57708" y="541426"/>
                  </a:lnTo>
                  <a:lnTo>
                    <a:pt x="76809" y="496849"/>
                  </a:lnTo>
                  <a:lnTo>
                    <a:pt x="74409" y="498017"/>
                  </a:lnTo>
                  <a:lnTo>
                    <a:pt x="72009" y="499110"/>
                  </a:lnTo>
                  <a:lnTo>
                    <a:pt x="41998" y="506361"/>
                  </a:lnTo>
                  <a:lnTo>
                    <a:pt x="41998" y="7188"/>
                  </a:lnTo>
                  <a:lnTo>
                    <a:pt x="184035" y="7188"/>
                  </a:lnTo>
                  <a:lnTo>
                    <a:pt x="184035" y="478002"/>
                  </a:lnTo>
                  <a:lnTo>
                    <a:pt x="184035" y="513067"/>
                  </a:lnTo>
                  <a:lnTo>
                    <a:pt x="184023" y="478002"/>
                  </a:lnTo>
                  <a:lnTo>
                    <a:pt x="182829" y="477951"/>
                  </a:lnTo>
                  <a:lnTo>
                    <a:pt x="180428" y="477761"/>
                  </a:lnTo>
                  <a:lnTo>
                    <a:pt x="149225" y="468503"/>
                  </a:lnTo>
                  <a:lnTo>
                    <a:pt x="187629" y="558114"/>
                  </a:lnTo>
                  <a:lnTo>
                    <a:pt x="206933" y="513067"/>
                  </a:lnTo>
                  <a:lnTo>
                    <a:pt x="226034" y="468503"/>
                  </a:lnTo>
                  <a:lnTo>
                    <a:pt x="223634" y="469658"/>
                  </a:lnTo>
                  <a:lnTo>
                    <a:pt x="191236" y="478002"/>
                  </a:lnTo>
                  <a:lnTo>
                    <a:pt x="190030" y="478066"/>
                  </a:lnTo>
                  <a:lnTo>
                    <a:pt x="191223" y="478002"/>
                  </a:lnTo>
                  <a:lnTo>
                    <a:pt x="191236" y="7188"/>
                  </a:lnTo>
                  <a:lnTo>
                    <a:pt x="320548" y="7188"/>
                  </a:lnTo>
                  <a:lnTo>
                    <a:pt x="320548" y="185788"/>
                  </a:lnTo>
                  <a:lnTo>
                    <a:pt x="319354" y="185724"/>
                  </a:lnTo>
                  <a:lnTo>
                    <a:pt x="285750" y="176276"/>
                  </a:lnTo>
                  <a:lnTo>
                    <a:pt x="324154" y="265887"/>
                  </a:lnTo>
                  <a:lnTo>
                    <a:pt x="343458" y="220853"/>
                  </a:lnTo>
                  <a:lnTo>
                    <a:pt x="362559" y="176276"/>
                  </a:lnTo>
                  <a:lnTo>
                    <a:pt x="360159" y="177444"/>
                  </a:lnTo>
                  <a:lnTo>
                    <a:pt x="357759" y="178523"/>
                  </a:lnTo>
                  <a:lnTo>
                    <a:pt x="327748" y="185788"/>
                  </a:lnTo>
                  <a:lnTo>
                    <a:pt x="327748" y="7188"/>
                  </a:lnTo>
                  <a:lnTo>
                    <a:pt x="447979" y="7188"/>
                  </a:lnTo>
                  <a:lnTo>
                    <a:pt x="447979" y="3594"/>
                  </a:lnTo>
                  <a:lnTo>
                    <a:pt x="447979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2267496" y="2639908"/>
              <a:ext cx="5928360" cy="2743200"/>
            </a:xfrm>
            <a:custGeom>
              <a:avLst/>
              <a:gdLst/>
              <a:ahLst/>
              <a:cxnLst/>
              <a:rect l="l" t="t" r="r" b="b"/>
              <a:pathLst>
                <a:path w="5928359" h="2743200">
                  <a:moveTo>
                    <a:pt x="19504" y="0"/>
                  </a:moveTo>
                  <a:lnTo>
                    <a:pt x="145660" y="0"/>
                  </a:lnTo>
                </a:path>
                <a:path w="5928359" h="2743200">
                  <a:moveTo>
                    <a:pt x="181198" y="0"/>
                  </a:moveTo>
                  <a:lnTo>
                    <a:pt x="158022" y="0"/>
                  </a:lnTo>
                </a:path>
                <a:path w="5928359" h="2743200">
                  <a:moveTo>
                    <a:pt x="195656" y="0"/>
                  </a:moveTo>
                  <a:lnTo>
                    <a:pt x="321814" y="0"/>
                  </a:lnTo>
                </a:path>
                <a:path w="5928359" h="2743200">
                  <a:moveTo>
                    <a:pt x="357353" y="0"/>
                  </a:moveTo>
                  <a:lnTo>
                    <a:pt x="334173" y="0"/>
                  </a:lnTo>
                </a:path>
                <a:path w="5928359" h="2743200">
                  <a:moveTo>
                    <a:pt x="371293" y="0"/>
                  </a:moveTo>
                  <a:lnTo>
                    <a:pt x="497451" y="0"/>
                  </a:lnTo>
                </a:path>
                <a:path w="5928359" h="2743200">
                  <a:moveTo>
                    <a:pt x="532991" y="0"/>
                  </a:moveTo>
                  <a:lnTo>
                    <a:pt x="509813" y="0"/>
                  </a:lnTo>
                </a:path>
                <a:path w="5928359" h="2743200">
                  <a:moveTo>
                    <a:pt x="547448" y="0"/>
                  </a:moveTo>
                  <a:lnTo>
                    <a:pt x="673602" y="0"/>
                  </a:lnTo>
                </a:path>
                <a:path w="5928359" h="2743200">
                  <a:moveTo>
                    <a:pt x="709142" y="0"/>
                  </a:moveTo>
                  <a:lnTo>
                    <a:pt x="685965" y="0"/>
                  </a:lnTo>
                </a:path>
                <a:path w="5928359" h="2743200">
                  <a:moveTo>
                    <a:pt x="728233" y="0"/>
                  </a:moveTo>
                  <a:lnTo>
                    <a:pt x="854391" y="0"/>
                  </a:lnTo>
                </a:path>
                <a:path w="5928359" h="2743200">
                  <a:moveTo>
                    <a:pt x="889930" y="0"/>
                  </a:moveTo>
                  <a:lnTo>
                    <a:pt x="866753" y="0"/>
                  </a:lnTo>
                </a:path>
                <a:path w="5928359" h="2743200">
                  <a:moveTo>
                    <a:pt x="904388" y="0"/>
                  </a:moveTo>
                  <a:lnTo>
                    <a:pt x="1030542" y="0"/>
                  </a:lnTo>
                </a:path>
                <a:path w="5928359" h="2743200">
                  <a:moveTo>
                    <a:pt x="1066082" y="0"/>
                  </a:moveTo>
                  <a:lnTo>
                    <a:pt x="1042904" y="0"/>
                  </a:lnTo>
                </a:path>
                <a:path w="5928359" h="2743200">
                  <a:moveTo>
                    <a:pt x="1080024" y="0"/>
                  </a:moveTo>
                  <a:lnTo>
                    <a:pt x="1206179" y="0"/>
                  </a:lnTo>
                </a:path>
                <a:path w="5928359" h="2743200">
                  <a:moveTo>
                    <a:pt x="1241722" y="0"/>
                  </a:moveTo>
                  <a:lnTo>
                    <a:pt x="1218542" y="0"/>
                  </a:lnTo>
                </a:path>
                <a:path w="5928359" h="2743200">
                  <a:moveTo>
                    <a:pt x="1256177" y="0"/>
                  </a:moveTo>
                  <a:lnTo>
                    <a:pt x="1382335" y="0"/>
                  </a:lnTo>
                </a:path>
                <a:path w="5928359" h="2743200">
                  <a:moveTo>
                    <a:pt x="1417873" y="0"/>
                  </a:moveTo>
                  <a:lnTo>
                    <a:pt x="1394693" y="0"/>
                  </a:lnTo>
                </a:path>
                <a:path w="5928359" h="2743200">
                  <a:moveTo>
                    <a:pt x="1441082" y="0"/>
                  </a:moveTo>
                  <a:lnTo>
                    <a:pt x="1567242" y="0"/>
                  </a:lnTo>
                </a:path>
                <a:path w="5928359" h="2743200">
                  <a:moveTo>
                    <a:pt x="1602780" y="0"/>
                  </a:moveTo>
                  <a:lnTo>
                    <a:pt x="1579600" y="0"/>
                  </a:lnTo>
                </a:path>
                <a:path w="5928359" h="2743200">
                  <a:moveTo>
                    <a:pt x="1617238" y="0"/>
                  </a:moveTo>
                  <a:lnTo>
                    <a:pt x="1743393" y="0"/>
                  </a:lnTo>
                </a:path>
                <a:path w="5928359" h="2743200">
                  <a:moveTo>
                    <a:pt x="1778932" y="0"/>
                  </a:moveTo>
                  <a:lnTo>
                    <a:pt x="1755755" y="0"/>
                  </a:lnTo>
                </a:path>
                <a:path w="5928359" h="2743200">
                  <a:moveTo>
                    <a:pt x="1792875" y="0"/>
                  </a:moveTo>
                  <a:lnTo>
                    <a:pt x="1919029" y="0"/>
                  </a:lnTo>
                </a:path>
                <a:path w="5928359" h="2743200">
                  <a:moveTo>
                    <a:pt x="1954569" y="0"/>
                  </a:moveTo>
                  <a:lnTo>
                    <a:pt x="1931393" y="0"/>
                  </a:lnTo>
                </a:path>
                <a:path w="5928359" h="2743200">
                  <a:moveTo>
                    <a:pt x="1969027" y="0"/>
                  </a:moveTo>
                  <a:lnTo>
                    <a:pt x="2095185" y="0"/>
                  </a:lnTo>
                </a:path>
                <a:path w="5928359" h="2743200">
                  <a:moveTo>
                    <a:pt x="2130724" y="0"/>
                  </a:moveTo>
                  <a:lnTo>
                    <a:pt x="2107544" y="0"/>
                  </a:lnTo>
                </a:path>
                <a:path w="5928359" h="2743200">
                  <a:moveTo>
                    <a:pt x="2149815" y="0"/>
                  </a:moveTo>
                  <a:lnTo>
                    <a:pt x="2275970" y="0"/>
                  </a:lnTo>
                </a:path>
                <a:path w="5928359" h="2743200">
                  <a:moveTo>
                    <a:pt x="2311509" y="0"/>
                  </a:moveTo>
                  <a:lnTo>
                    <a:pt x="2288332" y="0"/>
                  </a:lnTo>
                </a:path>
                <a:path w="5928359" h="2743200">
                  <a:moveTo>
                    <a:pt x="2325966" y="0"/>
                  </a:moveTo>
                  <a:lnTo>
                    <a:pt x="2452124" y="0"/>
                  </a:lnTo>
                </a:path>
                <a:path w="5928359" h="2743200">
                  <a:moveTo>
                    <a:pt x="2487664" y="0"/>
                  </a:moveTo>
                  <a:lnTo>
                    <a:pt x="2464484" y="0"/>
                  </a:lnTo>
                </a:path>
                <a:path w="5928359" h="2743200">
                  <a:moveTo>
                    <a:pt x="2501604" y="0"/>
                  </a:moveTo>
                  <a:lnTo>
                    <a:pt x="2627762" y="0"/>
                  </a:lnTo>
                </a:path>
                <a:path w="5928359" h="2743200">
                  <a:moveTo>
                    <a:pt x="2663301" y="0"/>
                  </a:moveTo>
                  <a:lnTo>
                    <a:pt x="2640121" y="0"/>
                  </a:lnTo>
                </a:path>
                <a:path w="5928359" h="2743200">
                  <a:moveTo>
                    <a:pt x="2677759" y="0"/>
                  </a:moveTo>
                  <a:lnTo>
                    <a:pt x="2803913" y="0"/>
                  </a:lnTo>
                </a:path>
                <a:path w="5928359" h="2743200">
                  <a:moveTo>
                    <a:pt x="0" y="2743199"/>
                  </a:moveTo>
                  <a:lnTo>
                    <a:pt x="268603" y="2743199"/>
                  </a:lnTo>
                </a:path>
                <a:path w="5928359" h="2743200">
                  <a:moveTo>
                    <a:pt x="344267" y="2743199"/>
                  </a:moveTo>
                  <a:lnTo>
                    <a:pt x="294919" y="2743199"/>
                  </a:lnTo>
                </a:path>
                <a:path w="5928359" h="2743200">
                  <a:moveTo>
                    <a:pt x="375051" y="2743199"/>
                  </a:moveTo>
                  <a:lnTo>
                    <a:pt x="643655" y="2743199"/>
                  </a:lnTo>
                </a:path>
                <a:path w="5928359" h="2743200">
                  <a:moveTo>
                    <a:pt x="719322" y="2743199"/>
                  </a:moveTo>
                  <a:lnTo>
                    <a:pt x="669970" y="2743199"/>
                  </a:lnTo>
                </a:path>
                <a:path w="5928359" h="2743200">
                  <a:moveTo>
                    <a:pt x="749005" y="2743199"/>
                  </a:moveTo>
                  <a:lnTo>
                    <a:pt x="1017607" y="2743199"/>
                  </a:lnTo>
                </a:path>
                <a:path w="5928359" h="2743200">
                  <a:moveTo>
                    <a:pt x="1093276" y="2743199"/>
                  </a:moveTo>
                  <a:lnTo>
                    <a:pt x="1043927" y="2743199"/>
                  </a:lnTo>
                </a:path>
                <a:path w="5928359" h="2743200">
                  <a:moveTo>
                    <a:pt x="1124056" y="2743199"/>
                  </a:moveTo>
                  <a:lnTo>
                    <a:pt x="1392660" y="2743199"/>
                  </a:lnTo>
                </a:path>
                <a:path w="5928359" h="2743200">
                  <a:moveTo>
                    <a:pt x="1468328" y="2743199"/>
                  </a:moveTo>
                  <a:lnTo>
                    <a:pt x="1418979" y="2743199"/>
                  </a:lnTo>
                </a:path>
                <a:path w="5928359" h="2743200">
                  <a:moveTo>
                    <a:pt x="1508975" y="2743199"/>
                  </a:moveTo>
                  <a:lnTo>
                    <a:pt x="1777579" y="2743199"/>
                  </a:lnTo>
                </a:path>
                <a:path w="5928359" h="2743200">
                  <a:moveTo>
                    <a:pt x="1853247" y="2743199"/>
                  </a:moveTo>
                  <a:lnTo>
                    <a:pt x="1803899" y="2743199"/>
                  </a:lnTo>
                </a:path>
                <a:path w="5928359" h="2743200">
                  <a:moveTo>
                    <a:pt x="1884027" y="2743199"/>
                  </a:moveTo>
                  <a:lnTo>
                    <a:pt x="2152630" y="2743199"/>
                  </a:lnTo>
                </a:path>
                <a:path w="5928359" h="2743200">
                  <a:moveTo>
                    <a:pt x="2228298" y="2743199"/>
                  </a:moveTo>
                  <a:lnTo>
                    <a:pt x="2178950" y="2743199"/>
                  </a:lnTo>
                </a:path>
                <a:path w="5928359" h="2743200">
                  <a:moveTo>
                    <a:pt x="2257985" y="2743199"/>
                  </a:moveTo>
                  <a:lnTo>
                    <a:pt x="2526587" y="2743199"/>
                  </a:lnTo>
                </a:path>
                <a:path w="5928359" h="2743200">
                  <a:moveTo>
                    <a:pt x="2602256" y="2743199"/>
                  </a:moveTo>
                  <a:lnTo>
                    <a:pt x="2552907" y="2743199"/>
                  </a:lnTo>
                </a:path>
                <a:path w="5928359" h="2743200">
                  <a:moveTo>
                    <a:pt x="2633036" y="2743199"/>
                  </a:moveTo>
                  <a:lnTo>
                    <a:pt x="2901640" y="2743199"/>
                  </a:lnTo>
                </a:path>
                <a:path w="5928359" h="2743200">
                  <a:moveTo>
                    <a:pt x="2977307" y="2743199"/>
                  </a:moveTo>
                  <a:lnTo>
                    <a:pt x="2927959" y="2743199"/>
                  </a:lnTo>
                </a:path>
                <a:path w="5928359" h="2743200">
                  <a:moveTo>
                    <a:pt x="3026724" y="2743199"/>
                  </a:moveTo>
                  <a:lnTo>
                    <a:pt x="3295328" y="2743199"/>
                  </a:lnTo>
                </a:path>
                <a:path w="5928359" h="2743200">
                  <a:moveTo>
                    <a:pt x="3370996" y="2743199"/>
                  </a:moveTo>
                  <a:lnTo>
                    <a:pt x="3321648" y="2743199"/>
                  </a:lnTo>
                </a:path>
                <a:path w="5928359" h="2743200">
                  <a:moveTo>
                    <a:pt x="3401776" y="2743199"/>
                  </a:moveTo>
                  <a:lnTo>
                    <a:pt x="3670380" y="2743199"/>
                  </a:lnTo>
                </a:path>
                <a:path w="5928359" h="2743200">
                  <a:moveTo>
                    <a:pt x="3746047" y="2743199"/>
                  </a:moveTo>
                  <a:lnTo>
                    <a:pt x="3696699" y="2743199"/>
                  </a:lnTo>
                </a:path>
                <a:path w="5928359" h="2743200">
                  <a:moveTo>
                    <a:pt x="3775734" y="2743199"/>
                  </a:moveTo>
                  <a:lnTo>
                    <a:pt x="4044336" y="2743199"/>
                  </a:lnTo>
                </a:path>
                <a:path w="5928359" h="2743200">
                  <a:moveTo>
                    <a:pt x="4120001" y="2743199"/>
                  </a:moveTo>
                  <a:lnTo>
                    <a:pt x="4070653" y="2743199"/>
                  </a:lnTo>
                </a:path>
                <a:path w="5928359" h="2743200">
                  <a:moveTo>
                    <a:pt x="4150785" y="2743199"/>
                  </a:moveTo>
                  <a:lnTo>
                    <a:pt x="4419389" y="2743199"/>
                  </a:lnTo>
                </a:path>
                <a:path w="5928359" h="2743200">
                  <a:moveTo>
                    <a:pt x="4495057" y="2743199"/>
                  </a:moveTo>
                  <a:lnTo>
                    <a:pt x="4445704" y="2743199"/>
                  </a:lnTo>
                </a:path>
                <a:path w="5928359" h="2743200">
                  <a:moveTo>
                    <a:pt x="4535704" y="2743199"/>
                  </a:moveTo>
                  <a:lnTo>
                    <a:pt x="4804308" y="2743199"/>
                  </a:lnTo>
                </a:path>
                <a:path w="5928359" h="2743200">
                  <a:moveTo>
                    <a:pt x="4879972" y="2743199"/>
                  </a:moveTo>
                  <a:lnTo>
                    <a:pt x="4830624" y="2743199"/>
                  </a:lnTo>
                </a:path>
                <a:path w="5928359" h="2743200">
                  <a:moveTo>
                    <a:pt x="4910755" y="2743199"/>
                  </a:moveTo>
                  <a:lnTo>
                    <a:pt x="5179359" y="2743199"/>
                  </a:lnTo>
                </a:path>
                <a:path w="5928359" h="2743200">
                  <a:moveTo>
                    <a:pt x="5255027" y="2743199"/>
                  </a:moveTo>
                  <a:lnTo>
                    <a:pt x="5205675" y="2743199"/>
                  </a:lnTo>
                </a:path>
                <a:path w="5928359" h="2743200">
                  <a:moveTo>
                    <a:pt x="5284710" y="2743199"/>
                  </a:moveTo>
                  <a:lnTo>
                    <a:pt x="5553312" y="2743199"/>
                  </a:lnTo>
                </a:path>
                <a:path w="5928359" h="2743200">
                  <a:moveTo>
                    <a:pt x="5628981" y="2743199"/>
                  </a:moveTo>
                  <a:lnTo>
                    <a:pt x="5579633" y="2743199"/>
                  </a:lnTo>
                </a:path>
                <a:path w="5928359" h="2743200">
                  <a:moveTo>
                    <a:pt x="5659761" y="2743199"/>
                  </a:moveTo>
                  <a:lnTo>
                    <a:pt x="5928365" y="274319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485940" y="2039169"/>
              <a:ext cx="1040765" cy="390525"/>
            </a:xfrm>
            <a:custGeom>
              <a:avLst/>
              <a:gdLst/>
              <a:ahLst/>
              <a:cxnLst/>
              <a:rect l="l" t="t" r="r" b="b"/>
              <a:pathLst>
                <a:path w="1040765" h="390525">
                  <a:moveTo>
                    <a:pt x="26009" y="234048"/>
                  </a:moveTo>
                  <a:lnTo>
                    <a:pt x="0" y="234048"/>
                  </a:lnTo>
                  <a:lnTo>
                    <a:pt x="0" y="312064"/>
                  </a:lnTo>
                  <a:lnTo>
                    <a:pt x="26009" y="312064"/>
                  </a:lnTo>
                  <a:lnTo>
                    <a:pt x="26009" y="234048"/>
                  </a:lnTo>
                  <a:close/>
                </a:path>
                <a:path w="1040765" h="390525">
                  <a:moveTo>
                    <a:pt x="104025" y="260057"/>
                  </a:moveTo>
                  <a:lnTo>
                    <a:pt x="78016" y="260057"/>
                  </a:lnTo>
                  <a:lnTo>
                    <a:pt x="78016" y="234048"/>
                  </a:lnTo>
                  <a:lnTo>
                    <a:pt x="52019" y="234048"/>
                  </a:lnTo>
                  <a:lnTo>
                    <a:pt x="52019" y="338074"/>
                  </a:lnTo>
                  <a:lnTo>
                    <a:pt x="78016" y="338074"/>
                  </a:lnTo>
                  <a:lnTo>
                    <a:pt x="104025" y="338074"/>
                  </a:lnTo>
                  <a:lnTo>
                    <a:pt x="104025" y="312064"/>
                  </a:lnTo>
                  <a:lnTo>
                    <a:pt x="78016" y="312064"/>
                  </a:lnTo>
                  <a:lnTo>
                    <a:pt x="78016" y="286054"/>
                  </a:lnTo>
                  <a:lnTo>
                    <a:pt x="104025" y="286054"/>
                  </a:lnTo>
                  <a:lnTo>
                    <a:pt x="104025" y="260057"/>
                  </a:lnTo>
                  <a:close/>
                </a:path>
                <a:path w="1040765" h="390525">
                  <a:moveTo>
                    <a:pt x="130022" y="208038"/>
                  </a:moveTo>
                  <a:lnTo>
                    <a:pt x="104025" y="208038"/>
                  </a:lnTo>
                  <a:lnTo>
                    <a:pt x="78016" y="208038"/>
                  </a:lnTo>
                  <a:lnTo>
                    <a:pt x="78016" y="234048"/>
                  </a:lnTo>
                  <a:lnTo>
                    <a:pt x="104025" y="234048"/>
                  </a:lnTo>
                  <a:lnTo>
                    <a:pt x="104025" y="260057"/>
                  </a:lnTo>
                  <a:lnTo>
                    <a:pt x="130022" y="260057"/>
                  </a:lnTo>
                  <a:lnTo>
                    <a:pt x="130022" y="208038"/>
                  </a:lnTo>
                  <a:close/>
                </a:path>
                <a:path w="1040765" h="390525">
                  <a:moveTo>
                    <a:pt x="208051" y="208038"/>
                  </a:moveTo>
                  <a:lnTo>
                    <a:pt x="182041" y="208038"/>
                  </a:lnTo>
                  <a:lnTo>
                    <a:pt x="156032" y="208038"/>
                  </a:lnTo>
                  <a:lnTo>
                    <a:pt x="156032" y="234048"/>
                  </a:lnTo>
                  <a:lnTo>
                    <a:pt x="182041" y="234048"/>
                  </a:lnTo>
                  <a:lnTo>
                    <a:pt x="208051" y="234048"/>
                  </a:lnTo>
                  <a:lnTo>
                    <a:pt x="208051" y="208038"/>
                  </a:lnTo>
                  <a:close/>
                </a:path>
                <a:path w="1040765" h="390525">
                  <a:moveTo>
                    <a:pt x="234048" y="156032"/>
                  </a:moveTo>
                  <a:lnTo>
                    <a:pt x="208051" y="156032"/>
                  </a:lnTo>
                  <a:lnTo>
                    <a:pt x="208051" y="182029"/>
                  </a:lnTo>
                  <a:lnTo>
                    <a:pt x="234048" y="182029"/>
                  </a:lnTo>
                  <a:lnTo>
                    <a:pt x="234048" y="156032"/>
                  </a:lnTo>
                  <a:close/>
                </a:path>
                <a:path w="1040765" h="390525">
                  <a:moveTo>
                    <a:pt x="260057" y="364070"/>
                  </a:moveTo>
                  <a:lnTo>
                    <a:pt x="234048" y="364070"/>
                  </a:lnTo>
                  <a:lnTo>
                    <a:pt x="234048" y="260057"/>
                  </a:lnTo>
                  <a:lnTo>
                    <a:pt x="208051" y="260057"/>
                  </a:lnTo>
                  <a:lnTo>
                    <a:pt x="182041" y="260057"/>
                  </a:lnTo>
                  <a:lnTo>
                    <a:pt x="156032" y="260057"/>
                  </a:lnTo>
                  <a:lnTo>
                    <a:pt x="156032" y="286054"/>
                  </a:lnTo>
                  <a:lnTo>
                    <a:pt x="182041" y="286054"/>
                  </a:lnTo>
                  <a:lnTo>
                    <a:pt x="208051" y="286054"/>
                  </a:lnTo>
                  <a:lnTo>
                    <a:pt x="208051" y="390080"/>
                  </a:lnTo>
                  <a:lnTo>
                    <a:pt x="234048" y="390080"/>
                  </a:lnTo>
                  <a:lnTo>
                    <a:pt x="260057" y="390080"/>
                  </a:lnTo>
                  <a:lnTo>
                    <a:pt x="260057" y="364070"/>
                  </a:lnTo>
                  <a:close/>
                </a:path>
                <a:path w="1040765" h="390525">
                  <a:moveTo>
                    <a:pt x="260057" y="0"/>
                  </a:moveTo>
                  <a:lnTo>
                    <a:pt x="234048" y="0"/>
                  </a:lnTo>
                  <a:lnTo>
                    <a:pt x="234048" y="25996"/>
                  </a:lnTo>
                  <a:lnTo>
                    <a:pt x="260057" y="25996"/>
                  </a:lnTo>
                  <a:lnTo>
                    <a:pt x="260057" y="0"/>
                  </a:lnTo>
                  <a:close/>
                </a:path>
                <a:path w="1040765" h="390525">
                  <a:moveTo>
                    <a:pt x="286067" y="78016"/>
                  </a:moveTo>
                  <a:lnTo>
                    <a:pt x="260057" y="78016"/>
                  </a:lnTo>
                  <a:lnTo>
                    <a:pt x="234048" y="78016"/>
                  </a:lnTo>
                  <a:lnTo>
                    <a:pt x="234048" y="52006"/>
                  </a:lnTo>
                  <a:lnTo>
                    <a:pt x="208051" y="52006"/>
                  </a:lnTo>
                  <a:lnTo>
                    <a:pt x="208051" y="104013"/>
                  </a:lnTo>
                  <a:lnTo>
                    <a:pt x="234048" y="104013"/>
                  </a:lnTo>
                  <a:lnTo>
                    <a:pt x="234048" y="130022"/>
                  </a:lnTo>
                  <a:lnTo>
                    <a:pt x="260057" y="130022"/>
                  </a:lnTo>
                  <a:lnTo>
                    <a:pt x="260057" y="104013"/>
                  </a:lnTo>
                  <a:lnTo>
                    <a:pt x="286067" y="104013"/>
                  </a:lnTo>
                  <a:lnTo>
                    <a:pt x="286067" y="78016"/>
                  </a:lnTo>
                  <a:close/>
                </a:path>
                <a:path w="1040765" h="390525">
                  <a:moveTo>
                    <a:pt x="286067" y="25996"/>
                  </a:moveTo>
                  <a:lnTo>
                    <a:pt x="260057" y="25996"/>
                  </a:lnTo>
                  <a:lnTo>
                    <a:pt x="260057" y="52006"/>
                  </a:lnTo>
                  <a:lnTo>
                    <a:pt x="286067" y="52006"/>
                  </a:lnTo>
                  <a:lnTo>
                    <a:pt x="286067" y="25996"/>
                  </a:lnTo>
                  <a:close/>
                </a:path>
                <a:path w="1040765" h="390525">
                  <a:moveTo>
                    <a:pt x="312064" y="182029"/>
                  </a:moveTo>
                  <a:lnTo>
                    <a:pt x="286067" y="182029"/>
                  </a:lnTo>
                  <a:lnTo>
                    <a:pt x="286067" y="156032"/>
                  </a:lnTo>
                  <a:lnTo>
                    <a:pt x="260057" y="156032"/>
                  </a:lnTo>
                  <a:lnTo>
                    <a:pt x="260057" y="208038"/>
                  </a:lnTo>
                  <a:lnTo>
                    <a:pt x="286067" y="208038"/>
                  </a:lnTo>
                  <a:lnTo>
                    <a:pt x="312064" y="208038"/>
                  </a:lnTo>
                  <a:lnTo>
                    <a:pt x="312064" y="182029"/>
                  </a:lnTo>
                  <a:close/>
                </a:path>
                <a:path w="1040765" h="390525">
                  <a:moveTo>
                    <a:pt x="338074" y="234048"/>
                  </a:moveTo>
                  <a:lnTo>
                    <a:pt x="312064" y="234048"/>
                  </a:lnTo>
                  <a:lnTo>
                    <a:pt x="312064" y="260057"/>
                  </a:lnTo>
                  <a:lnTo>
                    <a:pt x="338074" y="260057"/>
                  </a:lnTo>
                  <a:lnTo>
                    <a:pt x="338074" y="234048"/>
                  </a:lnTo>
                  <a:close/>
                </a:path>
                <a:path w="1040765" h="390525">
                  <a:moveTo>
                    <a:pt x="338074" y="0"/>
                  </a:moveTo>
                  <a:lnTo>
                    <a:pt x="312064" y="0"/>
                  </a:lnTo>
                  <a:lnTo>
                    <a:pt x="286067" y="0"/>
                  </a:lnTo>
                  <a:lnTo>
                    <a:pt x="286067" y="25996"/>
                  </a:lnTo>
                  <a:lnTo>
                    <a:pt x="312064" y="25996"/>
                  </a:lnTo>
                  <a:lnTo>
                    <a:pt x="338074" y="25996"/>
                  </a:lnTo>
                  <a:lnTo>
                    <a:pt x="338074" y="0"/>
                  </a:lnTo>
                  <a:close/>
                </a:path>
                <a:path w="1040765" h="390525">
                  <a:moveTo>
                    <a:pt x="390093" y="78016"/>
                  </a:moveTo>
                  <a:lnTo>
                    <a:pt x="364083" y="78016"/>
                  </a:lnTo>
                  <a:lnTo>
                    <a:pt x="364083" y="52006"/>
                  </a:lnTo>
                  <a:lnTo>
                    <a:pt x="338074" y="52006"/>
                  </a:lnTo>
                  <a:lnTo>
                    <a:pt x="338074" y="104013"/>
                  </a:lnTo>
                  <a:lnTo>
                    <a:pt x="364083" y="104013"/>
                  </a:lnTo>
                  <a:lnTo>
                    <a:pt x="390093" y="104013"/>
                  </a:lnTo>
                  <a:lnTo>
                    <a:pt x="390093" y="78016"/>
                  </a:lnTo>
                  <a:close/>
                </a:path>
                <a:path w="1040765" h="390525">
                  <a:moveTo>
                    <a:pt x="390093" y="25996"/>
                  </a:moveTo>
                  <a:lnTo>
                    <a:pt x="364083" y="25996"/>
                  </a:lnTo>
                  <a:lnTo>
                    <a:pt x="364083" y="52006"/>
                  </a:lnTo>
                  <a:lnTo>
                    <a:pt x="390093" y="52006"/>
                  </a:lnTo>
                  <a:lnTo>
                    <a:pt x="390093" y="25996"/>
                  </a:lnTo>
                  <a:close/>
                </a:path>
                <a:path w="1040765" h="390525">
                  <a:moveTo>
                    <a:pt x="416090" y="208038"/>
                  </a:moveTo>
                  <a:lnTo>
                    <a:pt x="390093" y="208038"/>
                  </a:lnTo>
                  <a:lnTo>
                    <a:pt x="390093" y="234048"/>
                  </a:lnTo>
                  <a:lnTo>
                    <a:pt x="416090" y="234048"/>
                  </a:lnTo>
                  <a:lnTo>
                    <a:pt x="416090" y="208038"/>
                  </a:lnTo>
                  <a:close/>
                </a:path>
                <a:path w="1040765" h="390525">
                  <a:moveTo>
                    <a:pt x="442099" y="130022"/>
                  </a:moveTo>
                  <a:lnTo>
                    <a:pt x="416090" y="130022"/>
                  </a:lnTo>
                  <a:lnTo>
                    <a:pt x="416090" y="104013"/>
                  </a:lnTo>
                  <a:lnTo>
                    <a:pt x="390093" y="104013"/>
                  </a:lnTo>
                  <a:lnTo>
                    <a:pt x="390093" y="130022"/>
                  </a:lnTo>
                  <a:lnTo>
                    <a:pt x="364083" y="130022"/>
                  </a:lnTo>
                  <a:lnTo>
                    <a:pt x="338074" y="130022"/>
                  </a:lnTo>
                  <a:lnTo>
                    <a:pt x="338074" y="104013"/>
                  </a:lnTo>
                  <a:lnTo>
                    <a:pt x="312064" y="104013"/>
                  </a:lnTo>
                  <a:lnTo>
                    <a:pt x="286067" y="104013"/>
                  </a:lnTo>
                  <a:lnTo>
                    <a:pt x="286067" y="130022"/>
                  </a:lnTo>
                  <a:lnTo>
                    <a:pt x="312064" y="130022"/>
                  </a:lnTo>
                  <a:lnTo>
                    <a:pt x="312064" y="182029"/>
                  </a:lnTo>
                  <a:lnTo>
                    <a:pt x="338074" y="182029"/>
                  </a:lnTo>
                  <a:lnTo>
                    <a:pt x="338074" y="156032"/>
                  </a:lnTo>
                  <a:lnTo>
                    <a:pt x="364083" y="156032"/>
                  </a:lnTo>
                  <a:lnTo>
                    <a:pt x="364083" y="182029"/>
                  </a:lnTo>
                  <a:lnTo>
                    <a:pt x="338074" y="182029"/>
                  </a:lnTo>
                  <a:lnTo>
                    <a:pt x="338074" y="208038"/>
                  </a:lnTo>
                  <a:lnTo>
                    <a:pt x="364083" y="208038"/>
                  </a:lnTo>
                  <a:lnTo>
                    <a:pt x="390093" y="208038"/>
                  </a:lnTo>
                  <a:lnTo>
                    <a:pt x="390093" y="156032"/>
                  </a:lnTo>
                  <a:lnTo>
                    <a:pt x="416090" y="156032"/>
                  </a:lnTo>
                  <a:lnTo>
                    <a:pt x="416090" y="208038"/>
                  </a:lnTo>
                  <a:lnTo>
                    <a:pt x="442099" y="208038"/>
                  </a:lnTo>
                  <a:lnTo>
                    <a:pt x="442099" y="130022"/>
                  </a:lnTo>
                  <a:close/>
                </a:path>
                <a:path w="1040765" h="390525">
                  <a:moveTo>
                    <a:pt x="442099" y="0"/>
                  </a:moveTo>
                  <a:lnTo>
                    <a:pt x="416090" y="0"/>
                  </a:lnTo>
                  <a:lnTo>
                    <a:pt x="416090" y="25996"/>
                  </a:lnTo>
                  <a:lnTo>
                    <a:pt x="442099" y="25996"/>
                  </a:lnTo>
                  <a:lnTo>
                    <a:pt x="442099" y="0"/>
                  </a:lnTo>
                  <a:close/>
                </a:path>
                <a:path w="1040765" h="390525">
                  <a:moveTo>
                    <a:pt x="598131" y="156032"/>
                  </a:moveTo>
                  <a:lnTo>
                    <a:pt x="572135" y="156032"/>
                  </a:lnTo>
                  <a:lnTo>
                    <a:pt x="572135" y="182029"/>
                  </a:lnTo>
                  <a:lnTo>
                    <a:pt x="598131" y="182029"/>
                  </a:lnTo>
                  <a:lnTo>
                    <a:pt x="598131" y="156032"/>
                  </a:lnTo>
                  <a:close/>
                </a:path>
                <a:path w="1040765" h="390525">
                  <a:moveTo>
                    <a:pt x="650151" y="156032"/>
                  </a:moveTo>
                  <a:lnTo>
                    <a:pt x="624141" y="156032"/>
                  </a:lnTo>
                  <a:lnTo>
                    <a:pt x="624141" y="182029"/>
                  </a:lnTo>
                  <a:lnTo>
                    <a:pt x="650151" y="182029"/>
                  </a:lnTo>
                  <a:lnTo>
                    <a:pt x="650151" y="156032"/>
                  </a:lnTo>
                  <a:close/>
                </a:path>
                <a:path w="1040765" h="390525">
                  <a:moveTo>
                    <a:pt x="728167" y="52006"/>
                  </a:moveTo>
                  <a:lnTo>
                    <a:pt x="702157" y="52006"/>
                  </a:lnTo>
                  <a:lnTo>
                    <a:pt x="702157" y="0"/>
                  </a:lnTo>
                  <a:lnTo>
                    <a:pt x="676160" y="0"/>
                  </a:lnTo>
                  <a:lnTo>
                    <a:pt x="650151" y="0"/>
                  </a:lnTo>
                  <a:lnTo>
                    <a:pt x="650151" y="25996"/>
                  </a:lnTo>
                  <a:lnTo>
                    <a:pt x="650151" y="52006"/>
                  </a:lnTo>
                  <a:lnTo>
                    <a:pt x="624141" y="52006"/>
                  </a:lnTo>
                  <a:lnTo>
                    <a:pt x="624141" y="25996"/>
                  </a:lnTo>
                  <a:lnTo>
                    <a:pt x="650151" y="25996"/>
                  </a:lnTo>
                  <a:lnTo>
                    <a:pt x="650151" y="0"/>
                  </a:lnTo>
                  <a:lnTo>
                    <a:pt x="624141" y="0"/>
                  </a:lnTo>
                  <a:lnTo>
                    <a:pt x="598131" y="0"/>
                  </a:lnTo>
                  <a:lnTo>
                    <a:pt x="572135" y="0"/>
                  </a:lnTo>
                  <a:lnTo>
                    <a:pt x="572135" y="52006"/>
                  </a:lnTo>
                  <a:lnTo>
                    <a:pt x="572135" y="78016"/>
                  </a:lnTo>
                  <a:lnTo>
                    <a:pt x="572135" y="104013"/>
                  </a:lnTo>
                  <a:lnTo>
                    <a:pt x="546125" y="104013"/>
                  </a:lnTo>
                  <a:lnTo>
                    <a:pt x="546125" y="78016"/>
                  </a:lnTo>
                  <a:lnTo>
                    <a:pt x="572135" y="78016"/>
                  </a:lnTo>
                  <a:lnTo>
                    <a:pt x="572135" y="52006"/>
                  </a:lnTo>
                  <a:lnTo>
                    <a:pt x="546125" y="52006"/>
                  </a:lnTo>
                  <a:lnTo>
                    <a:pt x="546125" y="0"/>
                  </a:lnTo>
                  <a:lnTo>
                    <a:pt x="520115" y="0"/>
                  </a:lnTo>
                  <a:lnTo>
                    <a:pt x="520115" y="52006"/>
                  </a:lnTo>
                  <a:lnTo>
                    <a:pt x="494118" y="52006"/>
                  </a:lnTo>
                  <a:lnTo>
                    <a:pt x="468109" y="52006"/>
                  </a:lnTo>
                  <a:lnTo>
                    <a:pt x="442099" y="52006"/>
                  </a:lnTo>
                  <a:lnTo>
                    <a:pt x="416090" y="52006"/>
                  </a:lnTo>
                  <a:lnTo>
                    <a:pt x="390093" y="52006"/>
                  </a:lnTo>
                  <a:lnTo>
                    <a:pt x="390093" y="78016"/>
                  </a:lnTo>
                  <a:lnTo>
                    <a:pt x="416090" y="78016"/>
                  </a:lnTo>
                  <a:lnTo>
                    <a:pt x="416090" y="104013"/>
                  </a:lnTo>
                  <a:lnTo>
                    <a:pt x="442099" y="104013"/>
                  </a:lnTo>
                  <a:lnTo>
                    <a:pt x="468109" y="104013"/>
                  </a:lnTo>
                  <a:lnTo>
                    <a:pt x="468109" y="78016"/>
                  </a:lnTo>
                  <a:lnTo>
                    <a:pt x="494118" y="78016"/>
                  </a:lnTo>
                  <a:lnTo>
                    <a:pt x="520115" y="78016"/>
                  </a:lnTo>
                  <a:lnTo>
                    <a:pt x="520115" y="104013"/>
                  </a:lnTo>
                  <a:lnTo>
                    <a:pt x="494118" y="104013"/>
                  </a:lnTo>
                  <a:lnTo>
                    <a:pt x="468109" y="104013"/>
                  </a:lnTo>
                  <a:lnTo>
                    <a:pt x="468109" y="208038"/>
                  </a:lnTo>
                  <a:lnTo>
                    <a:pt x="494118" y="208038"/>
                  </a:lnTo>
                  <a:lnTo>
                    <a:pt x="494118" y="234048"/>
                  </a:lnTo>
                  <a:lnTo>
                    <a:pt x="520115" y="234048"/>
                  </a:lnTo>
                  <a:lnTo>
                    <a:pt x="546125" y="234048"/>
                  </a:lnTo>
                  <a:lnTo>
                    <a:pt x="572135" y="234048"/>
                  </a:lnTo>
                  <a:lnTo>
                    <a:pt x="572135" y="182029"/>
                  </a:lnTo>
                  <a:lnTo>
                    <a:pt x="546125" y="182029"/>
                  </a:lnTo>
                  <a:lnTo>
                    <a:pt x="546125" y="208038"/>
                  </a:lnTo>
                  <a:lnTo>
                    <a:pt x="520115" y="208038"/>
                  </a:lnTo>
                  <a:lnTo>
                    <a:pt x="520115" y="182029"/>
                  </a:lnTo>
                  <a:lnTo>
                    <a:pt x="494118" y="182029"/>
                  </a:lnTo>
                  <a:lnTo>
                    <a:pt x="494118" y="156032"/>
                  </a:lnTo>
                  <a:lnTo>
                    <a:pt x="520115" y="156032"/>
                  </a:lnTo>
                  <a:lnTo>
                    <a:pt x="520115" y="182029"/>
                  </a:lnTo>
                  <a:lnTo>
                    <a:pt x="546125" y="182029"/>
                  </a:lnTo>
                  <a:lnTo>
                    <a:pt x="546125" y="156032"/>
                  </a:lnTo>
                  <a:lnTo>
                    <a:pt x="572135" y="156032"/>
                  </a:lnTo>
                  <a:lnTo>
                    <a:pt x="572135" y="130022"/>
                  </a:lnTo>
                  <a:lnTo>
                    <a:pt x="598131" y="130022"/>
                  </a:lnTo>
                  <a:lnTo>
                    <a:pt x="598131" y="156032"/>
                  </a:lnTo>
                  <a:lnTo>
                    <a:pt x="624141" y="156032"/>
                  </a:lnTo>
                  <a:lnTo>
                    <a:pt x="624141" y="130022"/>
                  </a:lnTo>
                  <a:lnTo>
                    <a:pt x="650151" y="130022"/>
                  </a:lnTo>
                  <a:lnTo>
                    <a:pt x="650151" y="104013"/>
                  </a:lnTo>
                  <a:lnTo>
                    <a:pt x="624141" y="104013"/>
                  </a:lnTo>
                  <a:lnTo>
                    <a:pt x="598131" y="104013"/>
                  </a:lnTo>
                  <a:lnTo>
                    <a:pt x="598131" y="78016"/>
                  </a:lnTo>
                  <a:lnTo>
                    <a:pt x="624141" y="78016"/>
                  </a:lnTo>
                  <a:lnTo>
                    <a:pt x="650151" y="78016"/>
                  </a:lnTo>
                  <a:lnTo>
                    <a:pt x="676160" y="78016"/>
                  </a:lnTo>
                  <a:lnTo>
                    <a:pt x="676160" y="104013"/>
                  </a:lnTo>
                  <a:lnTo>
                    <a:pt x="702157" y="104013"/>
                  </a:lnTo>
                  <a:lnTo>
                    <a:pt x="702157" y="78016"/>
                  </a:lnTo>
                  <a:lnTo>
                    <a:pt x="728167" y="78016"/>
                  </a:lnTo>
                  <a:lnTo>
                    <a:pt x="728167" y="52006"/>
                  </a:lnTo>
                  <a:close/>
                </a:path>
                <a:path w="1040765" h="390525">
                  <a:moveTo>
                    <a:pt x="806183" y="0"/>
                  </a:moveTo>
                  <a:lnTo>
                    <a:pt x="780173" y="0"/>
                  </a:lnTo>
                  <a:lnTo>
                    <a:pt x="780173" y="25996"/>
                  </a:lnTo>
                  <a:lnTo>
                    <a:pt x="806183" y="25996"/>
                  </a:lnTo>
                  <a:lnTo>
                    <a:pt x="806183" y="0"/>
                  </a:lnTo>
                  <a:close/>
                </a:path>
                <a:path w="1040765" h="390525">
                  <a:moveTo>
                    <a:pt x="832192" y="104013"/>
                  </a:moveTo>
                  <a:lnTo>
                    <a:pt x="806183" y="104013"/>
                  </a:lnTo>
                  <a:lnTo>
                    <a:pt x="780173" y="104013"/>
                  </a:lnTo>
                  <a:lnTo>
                    <a:pt x="780173" y="78016"/>
                  </a:lnTo>
                  <a:lnTo>
                    <a:pt x="754176" y="78016"/>
                  </a:lnTo>
                  <a:lnTo>
                    <a:pt x="728167" y="78016"/>
                  </a:lnTo>
                  <a:lnTo>
                    <a:pt x="728167" y="130022"/>
                  </a:lnTo>
                  <a:lnTo>
                    <a:pt x="754176" y="130022"/>
                  </a:lnTo>
                  <a:lnTo>
                    <a:pt x="754176" y="156032"/>
                  </a:lnTo>
                  <a:lnTo>
                    <a:pt x="780173" y="156032"/>
                  </a:lnTo>
                  <a:lnTo>
                    <a:pt x="780173" y="130022"/>
                  </a:lnTo>
                  <a:lnTo>
                    <a:pt x="806183" y="130022"/>
                  </a:lnTo>
                  <a:lnTo>
                    <a:pt x="832192" y="130022"/>
                  </a:lnTo>
                  <a:lnTo>
                    <a:pt x="832192" y="104013"/>
                  </a:lnTo>
                  <a:close/>
                </a:path>
                <a:path w="1040765" h="390525">
                  <a:moveTo>
                    <a:pt x="858202" y="208038"/>
                  </a:moveTo>
                  <a:lnTo>
                    <a:pt x="832192" y="208038"/>
                  </a:lnTo>
                  <a:lnTo>
                    <a:pt x="832192" y="182029"/>
                  </a:lnTo>
                  <a:lnTo>
                    <a:pt x="806183" y="182029"/>
                  </a:lnTo>
                  <a:lnTo>
                    <a:pt x="806183" y="156032"/>
                  </a:lnTo>
                  <a:lnTo>
                    <a:pt x="780173" y="156032"/>
                  </a:lnTo>
                  <a:lnTo>
                    <a:pt x="780173" y="208038"/>
                  </a:lnTo>
                  <a:lnTo>
                    <a:pt x="806183" y="208038"/>
                  </a:lnTo>
                  <a:lnTo>
                    <a:pt x="806183" y="234048"/>
                  </a:lnTo>
                  <a:lnTo>
                    <a:pt x="780173" y="234048"/>
                  </a:lnTo>
                  <a:lnTo>
                    <a:pt x="780173" y="208038"/>
                  </a:lnTo>
                  <a:lnTo>
                    <a:pt x="754176" y="208038"/>
                  </a:lnTo>
                  <a:lnTo>
                    <a:pt x="754176" y="156032"/>
                  </a:lnTo>
                  <a:lnTo>
                    <a:pt x="728167" y="156032"/>
                  </a:lnTo>
                  <a:lnTo>
                    <a:pt x="728167" y="182029"/>
                  </a:lnTo>
                  <a:lnTo>
                    <a:pt x="702157" y="182029"/>
                  </a:lnTo>
                  <a:lnTo>
                    <a:pt x="702157" y="130022"/>
                  </a:lnTo>
                  <a:lnTo>
                    <a:pt x="676160" y="130022"/>
                  </a:lnTo>
                  <a:lnTo>
                    <a:pt x="676160" y="208038"/>
                  </a:lnTo>
                  <a:lnTo>
                    <a:pt x="650151" y="208038"/>
                  </a:lnTo>
                  <a:lnTo>
                    <a:pt x="650151" y="234048"/>
                  </a:lnTo>
                  <a:lnTo>
                    <a:pt x="676160" y="234048"/>
                  </a:lnTo>
                  <a:lnTo>
                    <a:pt x="676160" y="260057"/>
                  </a:lnTo>
                  <a:lnTo>
                    <a:pt x="702157" y="260057"/>
                  </a:lnTo>
                  <a:lnTo>
                    <a:pt x="702157" y="312064"/>
                  </a:lnTo>
                  <a:lnTo>
                    <a:pt x="728167" y="312064"/>
                  </a:lnTo>
                  <a:lnTo>
                    <a:pt x="728167" y="234048"/>
                  </a:lnTo>
                  <a:lnTo>
                    <a:pt x="702157" y="234048"/>
                  </a:lnTo>
                  <a:lnTo>
                    <a:pt x="702157" y="208038"/>
                  </a:lnTo>
                  <a:lnTo>
                    <a:pt x="728167" y="208038"/>
                  </a:lnTo>
                  <a:lnTo>
                    <a:pt x="728167" y="234048"/>
                  </a:lnTo>
                  <a:lnTo>
                    <a:pt x="754176" y="234048"/>
                  </a:lnTo>
                  <a:lnTo>
                    <a:pt x="754176" y="260057"/>
                  </a:lnTo>
                  <a:lnTo>
                    <a:pt x="780173" y="260057"/>
                  </a:lnTo>
                  <a:lnTo>
                    <a:pt x="806183" y="260057"/>
                  </a:lnTo>
                  <a:lnTo>
                    <a:pt x="832192" y="260057"/>
                  </a:lnTo>
                  <a:lnTo>
                    <a:pt x="832192" y="234048"/>
                  </a:lnTo>
                  <a:lnTo>
                    <a:pt x="858202" y="234048"/>
                  </a:lnTo>
                  <a:lnTo>
                    <a:pt x="858202" y="208038"/>
                  </a:lnTo>
                  <a:close/>
                </a:path>
                <a:path w="1040765" h="390525">
                  <a:moveTo>
                    <a:pt x="858202" y="130022"/>
                  </a:moveTo>
                  <a:lnTo>
                    <a:pt x="832192" y="130022"/>
                  </a:lnTo>
                  <a:lnTo>
                    <a:pt x="832192" y="182029"/>
                  </a:lnTo>
                  <a:lnTo>
                    <a:pt x="858202" y="182029"/>
                  </a:lnTo>
                  <a:lnTo>
                    <a:pt x="858202" y="130022"/>
                  </a:lnTo>
                  <a:close/>
                </a:path>
                <a:path w="1040765" h="390525">
                  <a:moveTo>
                    <a:pt x="858202" y="25996"/>
                  </a:moveTo>
                  <a:lnTo>
                    <a:pt x="832192" y="25996"/>
                  </a:lnTo>
                  <a:lnTo>
                    <a:pt x="806183" y="25996"/>
                  </a:lnTo>
                  <a:lnTo>
                    <a:pt x="806183" y="52006"/>
                  </a:lnTo>
                  <a:lnTo>
                    <a:pt x="832192" y="52006"/>
                  </a:lnTo>
                  <a:lnTo>
                    <a:pt x="832192" y="104013"/>
                  </a:lnTo>
                  <a:lnTo>
                    <a:pt x="858202" y="104013"/>
                  </a:lnTo>
                  <a:lnTo>
                    <a:pt x="858202" y="25996"/>
                  </a:lnTo>
                  <a:close/>
                </a:path>
                <a:path w="1040765" h="390525">
                  <a:moveTo>
                    <a:pt x="1014234" y="208038"/>
                  </a:moveTo>
                  <a:lnTo>
                    <a:pt x="988225" y="208038"/>
                  </a:lnTo>
                  <a:lnTo>
                    <a:pt x="962228" y="208038"/>
                  </a:lnTo>
                  <a:lnTo>
                    <a:pt x="962228" y="234048"/>
                  </a:lnTo>
                  <a:lnTo>
                    <a:pt x="988225" y="234048"/>
                  </a:lnTo>
                  <a:lnTo>
                    <a:pt x="1014234" y="234048"/>
                  </a:lnTo>
                  <a:lnTo>
                    <a:pt x="1014234" y="208038"/>
                  </a:lnTo>
                  <a:close/>
                </a:path>
                <a:path w="1040765" h="390525">
                  <a:moveTo>
                    <a:pt x="1040244" y="234048"/>
                  </a:moveTo>
                  <a:lnTo>
                    <a:pt x="1014234" y="234048"/>
                  </a:lnTo>
                  <a:lnTo>
                    <a:pt x="1014234" y="260057"/>
                  </a:lnTo>
                  <a:lnTo>
                    <a:pt x="1040244" y="260057"/>
                  </a:lnTo>
                  <a:lnTo>
                    <a:pt x="1040244" y="23404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485940" y="2247208"/>
              <a:ext cx="1066800" cy="338455"/>
            </a:xfrm>
            <a:custGeom>
              <a:avLst/>
              <a:gdLst/>
              <a:ahLst/>
              <a:cxnLst/>
              <a:rect l="l" t="t" r="r" b="b"/>
              <a:pathLst>
                <a:path w="1066800" h="338455">
                  <a:moveTo>
                    <a:pt x="52019" y="130035"/>
                  </a:moveTo>
                  <a:lnTo>
                    <a:pt x="26009" y="130035"/>
                  </a:lnTo>
                  <a:lnTo>
                    <a:pt x="0" y="130035"/>
                  </a:lnTo>
                  <a:lnTo>
                    <a:pt x="0" y="156032"/>
                  </a:lnTo>
                  <a:lnTo>
                    <a:pt x="26009" y="156032"/>
                  </a:lnTo>
                  <a:lnTo>
                    <a:pt x="52019" y="156032"/>
                  </a:lnTo>
                  <a:lnTo>
                    <a:pt x="52019" y="130035"/>
                  </a:lnTo>
                  <a:close/>
                </a:path>
                <a:path w="1066800" h="338455">
                  <a:moveTo>
                    <a:pt x="104025" y="182041"/>
                  </a:moveTo>
                  <a:lnTo>
                    <a:pt x="78016" y="182041"/>
                  </a:lnTo>
                  <a:lnTo>
                    <a:pt x="52019" y="182041"/>
                  </a:lnTo>
                  <a:lnTo>
                    <a:pt x="52019" y="208051"/>
                  </a:lnTo>
                  <a:lnTo>
                    <a:pt x="78016" y="208051"/>
                  </a:lnTo>
                  <a:lnTo>
                    <a:pt x="78016" y="234061"/>
                  </a:lnTo>
                  <a:lnTo>
                    <a:pt x="52019" y="234061"/>
                  </a:lnTo>
                  <a:lnTo>
                    <a:pt x="52019" y="208051"/>
                  </a:lnTo>
                  <a:lnTo>
                    <a:pt x="26009" y="208051"/>
                  </a:lnTo>
                  <a:lnTo>
                    <a:pt x="0" y="208051"/>
                  </a:lnTo>
                  <a:lnTo>
                    <a:pt x="0" y="234061"/>
                  </a:lnTo>
                  <a:lnTo>
                    <a:pt x="26009" y="234061"/>
                  </a:lnTo>
                  <a:lnTo>
                    <a:pt x="26009" y="260057"/>
                  </a:lnTo>
                  <a:lnTo>
                    <a:pt x="52019" y="260057"/>
                  </a:lnTo>
                  <a:lnTo>
                    <a:pt x="52019" y="338074"/>
                  </a:lnTo>
                  <a:lnTo>
                    <a:pt x="78016" y="338074"/>
                  </a:lnTo>
                  <a:lnTo>
                    <a:pt x="78016" y="312077"/>
                  </a:lnTo>
                  <a:lnTo>
                    <a:pt x="104025" y="312077"/>
                  </a:lnTo>
                  <a:lnTo>
                    <a:pt x="104025" y="182041"/>
                  </a:lnTo>
                  <a:close/>
                </a:path>
                <a:path w="1066800" h="338455">
                  <a:moveTo>
                    <a:pt x="130022" y="156032"/>
                  </a:moveTo>
                  <a:lnTo>
                    <a:pt x="104025" y="156032"/>
                  </a:lnTo>
                  <a:lnTo>
                    <a:pt x="104025" y="182041"/>
                  </a:lnTo>
                  <a:lnTo>
                    <a:pt x="130022" y="182041"/>
                  </a:lnTo>
                  <a:lnTo>
                    <a:pt x="130022" y="156032"/>
                  </a:lnTo>
                  <a:close/>
                </a:path>
                <a:path w="1066800" h="338455">
                  <a:moveTo>
                    <a:pt x="182041" y="208051"/>
                  </a:moveTo>
                  <a:lnTo>
                    <a:pt x="156032" y="208051"/>
                  </a:lnTo>
                  <a:lnTo>
                    <a:pt x="130022" y="208051"/>
                  </a:lnTo>
                  <a:lnTo>
                    <a:pt x="130022" y="260057"/>
                  </a:lnTo>
                  <a:lnTo>
                    <a:pt x="156032" y="260057"/>
                  </a:lnTo>
                  <a:lnTo>
                    <a:pt x="156032" y="234061"/>
                  </a:lnTo>
                  <a:lnTo>
                    <a:pt x="182041" y="234061"/>
                  </a:lnTo>
                  <a:lnTo>
                    <a:pt x="182041" y="208051"/>
                  </a:lnTo>
                  <a:close/>
                </a:path>
                <a:path w="1066800" h="338455">
                  <a:moveTo>
                    <a:pt x="182041" y="156032"/>
                  </a:moveTo>
                  <a:lnTo>
                    <a:pt x="156032" y="156032"/>
                  </a:lnTo>
                  <a:lnTo>
                    <a:pt x="156032" y="182041"/>
                  </a:lnTo>
                  <a:lnTo>
                    <a:pt x="182041" y="182041"/>
                  </a:lnTo>
                  <a:lnTo>
                    <a:pt x="182041" y="156032"/>
                  </a:lnTo>
                  <a:close/>
                </a:path>
                <a:path w="1066800" h="338455">
                  <a:moveTo>
                    <a:pt x="182041" y="104025"/>
                  </a:moveTo>
                  <a:lnTo>
                    <a:pt x="156032" y="104025"/>
                  </a:lnTo>
                  <a:lnTo>
                    <a:pt x="156032" y="78016"/>
                  </a:lnTo>
                  <a:lnTo>
                    <a:pt x="130022" y="78016"/>
                  </a:lnTo>
                  <a:lnTo>
                    <a:pt x="104025" y="78016"/>
                  </a:lnTo>
                  <a:lnTo>
                    <a:pt x="104025" y="104025"/>
                  </a:lnTo>
                  <a:lnTo>
                    <a:pt x="130022" y="104025"/>
                  </a:lnTo>
                  <a:lnTo>
                    <a:pt x="130022" y="130035"/>
                  </a:lnTo>
                  <a:lnTo>
                    <a:pt x="156032" y="130035"/>
                  </a:lnTo>
                  <a:lnTo>
                    <a:pt x="182041" y="130035"/>
                  </a:lnTo>
                  <a:lnTo>
                    <a:pt x="182041" y="104025"/>
                  </a:lnTo>
                  <a:close/>
                </a:path>
                <a:path w="1066800" h="338455">
                  <a:moveTo>
                    <a:pt x="208051" y="234061"/>
                  </a:moveTo>
                  <a:lnTo>
                    <a:pt x="182041" y="234061"/>
                  </a:lnTo>
                  <a:lnTo>
                    <a:pt x="182041" y="260057"/>
                  </a:lnTo>
                  <a:lnTo>
                    <a:pt x="208051" y="260057"/>
                  </a:lnTo>
                  <a:lnTo>
                    <a:pt x="208051" y="234061"/>
                  </a:lnTo>
                  <a:close/>
                </a:path>
                <a:path w="1066800" h="338455">
                  <a:moveTo>
                    <a:pt x="208051" y="182041"/>
                  </a:moveTo>
                  <a:lnTo>
                    <a:pt x="182041" y="182041"/>
                  </a:lnTo>
                  <a:lnTo>
                    <a:pt x="182041" y="208051"/>
                  </a:lnTo>
                  <a:lnTo>
                    <a:pt x="208051" y="208051"/>
                  </a:lnTo>
                  <a:lnTo>
                    <a:pt x="208051" y="182041"/>
                  </a:lnTo>
                  <a:close/>
                </a:path>
                <a:path w="1066800" h="338455">
                  <a:moveTo>
                    <a:pt x="208051" y="52019"/>
                  </a:moveTo>
                  <a:lnTo>
                    <a:pt x="182041" y="52019"/>
                  </a:lnTo>
                  <a:lnTo>
                    <a:pt x="182041" y="78016"/>
                  </a:lnTo>
                  <a:lnTo>
                    <a:pt x="208051" y="78016"/>
                  </a:lnTo>
                  <a:lnTo>
                    <a:pt x="208051" y="52019"/>
                  </a:lnTo>
                  <a:close/>
                </a:path>
                <a:path w="1066800" h="338455">
                  <a:moveTo>
                    <a:pt x="260057" y="208051"/>
                  </a:moveTo>
                  <a:lnTo>
                    <a:pt x="234048" y="208051"/>
                  </a:lnTo>
                  <a:lnTo>
                    <a:pt x="234048" y="234061"/>
                  </a:lnTo>
                  <a:lnTo>
                    <a:pt x="260057" y="234061"/>
                  </a:lnTo>
                  <a:lnTo>
                    <a:pt x="260057" y="208051"/>
                  </a:lnTo>
                  <a:close/>
                </a:path>
                <a:path w="1066800" h="338455">
                  <a:moveTo>
                    <a:pt x="286067" y="182041"/>
                  </a:moveTo>
                  <a:lnTo>
                    <a:pt x="260057" y="182041"/>
                  </a:lnTo>
                  <a:lnTo>
                    <a:pt x="260057" y="208051"/>
                  </a:lnTo>
                  <a:lnTo>
                    <a:pt x="286067" y="208051"/>
                  </a:lnTo>
                  <a:lnTo>
                    <a:pt x="286067" y="182041"/>
                  </a:lnTo>
                  <a:close/>
                </a:path>
                <a:path w="1066800" h="338455">
                  <a:moveTo>
                    <a:pt x="312064" y="130035"/>
                  </a:moveTo>
                  <a:lnTo>
                    <a:pt x="286067" y="130035"/>
                  </a:lnTo>
                  <a:lnTo>
                    <a:pt x="260057" y="130035"/>
                  </a:lnTo>
                  <a:lnTo>
                    <a:pt x="260057" y="156032"/>
                  </a:lnTo>
                  <a:lnTo>
                    <a:pt x="286067" y="156032"/>
                  </a:lnTo>
                  <a:lnTo>
                    <a:pt x="312064" y="156032"/>
                  </a:lnTo>
                  <a:lnTo>
                    <a:pt x="312064" y="130035"/>
                  </a:lnTo>
                  <a:close/>
                </a:path>
                <a:path w="1066800" h="338455">
                  <a:moveTo>
                    <a:pt x="312064" y="52019"/>
                  </a:moveTo>
                  <a:lnTo>
                    <a:pt x="286067" y="52019"/>
                  </a:lnTo>
                  <a:lnTo>
                    <a:pt x="260057" y="52019"/>
                  </a:lnTo>
                  <a:lnTo>
                    <a:pt x="260057" y="78016"/>
                  </a:lnTo>
                  <a:lnTo>
                    <a:pt x="286067" y="78016"/>
                  </a:lnTo>
                  <a:lnTo>
                    <a:pt x="312064" y="78016"/>
                  </a:lnTo>
                  <a:lnTo>
                    <a:pt x="312064" y="52019"/>
                  </a:lnTo>
                  <a:close/>
                </a:path>
                <a:path w="1066800" h="338455">
                  <a:moveTo>
                    <a:pt x="338074" y="234061"/>
                  </a:moveTo>
                  <a:lnTo>
                    <a:pt x="312064" y="234061"/>
                  </a:lnTo>
                  <a:lnTo>
                    <a:pt x="286067" y="234061"/>
                  </a:lnTo>
                  <a:lnTo>
                    <a:pt x="286067" y="260057"/>
                  </a:lnTo>
                  <a:lnTo>
                    <a:pt x="312064" y="260057"/>
                  </a:lnTo>
                  <a:lnTo>
                    <a:pt x="338074" y="260057"/>
                  </a:lnTo>
                  <a:lnTo>
                    <a:pt x="338074" y="234061"/>
                  </a:lnTo>
                  <a:close/>
                </a:path>
                <a:path w="1066800" h="338455">
                  <a:moveTo>
                    <a:pt x="390093" y="26009"/>
                  </a:moveTo>
                  <a:lnTo>
                    <a:pt x="364083" y="26009"/>
                  </a:lnTo>
                  <a:lnTo>
                    <a:pt x="364083" y="52019"/>
                  </a:lnTo>
                  <a:lnTo>
                    <a:pt x="338074" y="52019"/>
                  </a:lnTo>
                  <a:lnTo>
                    <a:pt x="338074" y="78016"/>
                  </a:lnTo>
                  <a:lnTo>
                    <a:pt x="312064" y="78016"/>
                  </a:lnTo>
                  <a:lnTo>
                    <a:pt x="312064" y="130035"/>
                  </a:lnTo>
                  <a:lnTo>
                    <a:pt x="338074" y="130035"/>
                  </a:lnTo>
                  <a:lnTo>
                    <a:pt x="338074" y="156032"/>
                  </a:lnTo>
                  <a:lnTo>
                    <a:pt x="364083" y="156032"/>
                  </a:lnTo>
                  <a:lnTo>
                    <a:pt x="364083" y="78016"/>
                  </a:lnTo>
                  <a:lnTo>
                    <a:pt x="390093" y="78016"/>
                  </a:lnTo>
                  <a:lnTo>
                    <a:pt x="390093" y="26009"/>
                  </a:lnTo>
                  <a:close/>
                </a:path>
                <a:path w="1066800" h="338455">
                  <a:moveTo>
                    <a:pt x="416090" y="130035"/>
                  </a:moveTo>
                  <a:lnTo>
                    <a:pt x="390093" y="130035"/>
                  </a:lnTo>
                  <a:lnTo>
                    <a:pt x="390093" y="156032"/>
                  </a:lnTo>
                  <a:lnTo>
                    <a:pt x="416090" y="156032"/>
                  </a:lnTo>
                  <a:lnTo>
                    <a:pt x="416090" y="130035"/>
                  </a:lnTo>
                  <a:close/>
                </a:path>
                <a:path w="1066800" h="338455">
                  <a:moveTo>
                    <a:pt x="442099" y="156032"/>
                  </a:moveTo>
                  <a:lnTo>
                    <a:pt x="416090" y="156032"/>
                  </a:lnTo>
                  <a:lnTo>
                    <a:pt x="416090" y="182041"/>
                  </a:lnTo>
                  <a:lnTo>
                    <a:pt x="442099" y="182041"/>
                  </a:lnTo>
                  <a:lnTo>
                    <a:pt x="442099" y="156032"/>
                  </a:lnTo>
                  <a:close/>
                </a:path>
                <a:path w="1066800" h="338455">
                  <a:moveTo>
                    <a:pt x="598131" y="182041"/>
                  </a:moveTo>
                  <a:lnTo>
                    <a:pt x="572135" y="182041"/>
                  </a:lnTo>
                  <a:lnTo>
                    <a:pt x="572135" y="208051"/>
                  </a:lnTo>
                  <a:lnTo>
                    <a:pt x="598131" y="208051"/>
                  </a:lnTo>
                  <a:lnTo>
                    <a:pt x="598131" y="182041"/>
                  </a:lnTo>
                  <a:close/>
                </a:path>
                <a:path w="1066800" h="338455">
                  <a:moveTo>
                    <a:pt x="650151" y="156032"/>
                  </a:moveTo>
                  <a:lnTo>
                    <a:pt x="624141" y="156032"/>
                  </a:lnTo>
                  <a:lnTo>
                    <a:pt x="598131" y="156032"/>
                  </a:lnTo>
                  <a:lnTo>
                    <a:pt x="598131" y="182041"/>
                  </a:lnTo>
                  <a:lnTo>
                    <a:pt x="624141" y="182041"/>
                  </a:lnTo>
                  <a:lnTo>
                    <a:pt x="650151" y="182041"/>
                  </a:lnTo>
                  <a:lnTo>
                    <a:pt x="650151" y="156032"/>
                  </a:lnTo>
                  <a:close/>
                </a:path>
                <a:path w="1066800" h="338455">
                  <a:moveTo>
                    <a:pt x="650151" y="78016"/>
                  </a:moveTo>
                  <a:lnTo>
                    <a:pt x="624141" y="78016"/>
                  </a:lnTo>
                  <a:lnTo>
                    <a:pt x="624141" y="104025"/>
                  </a:lnTo>
                  <a:lnTo>
                    <a:pt x="650151" y="104025"/>
                  </a:lnTo>
                  <a:lnTo>
                    <a:pt x="650151" y="78016"/>
                  </a:lnTo>
                  <a:close/>
                </a:path>
                <a:path w="1066800" h="338455">
                  <a:moveTo>
                    <a:pt x="650151" y="26009"/>
                  </a:moveTo>
                  <a:lnTo>
                    <a:pt x="624141" y="26009"/>
                  </a:lnTo>
                  <a:lnTo>
                    <a:pt x="598131" y="26009"/>
                  </a:lnTo>
                  <a:lnTo>
                    <a:pt x="572135" y="26009"/>
                  </a:lnTo>
                  <a:lnTo>
                    <a:pt x="572135" y="78016"/>
                  </a:lnTo>
                  <a:lnTo>
                    <a:pt x="546125" y="78016"/>
                  </a:lnTo>
                  <a:lnTo>
                    <a:pt x="546125" y="104025"/>
                  </a:lnTo>
                  <a:lnTo>
                    <a:pt x="546125" y="130035"/>
                  </a:lnTo>
                  <a:lnTo>
                    <a:pt x="520115" y="130035"/>
                  </a:lnTo>
                  <a:lnTo>
                    <a:pt x="494118" y="130035"/>
                  </a:lnTo>
                  <a:lnTo>
                    <a:pt x="494118" y="104025"/>
                  </a:lnTo>
                  <a:lnTo>
                    <a:pt x="520115" y="104025"/>
                  </a:lnTo>
                  <a:lnTo>
                    <a:pt x="546125" y="104025"/>
                  </a:lnTo>
                  <a:lnTo>
                    <a:pt x="546125" y="78016"/>
                  </a:lnTo>
                  <a:lnTo>
                    <a:pt x="520115" y="78016"/>
                  </a:lnTo>
                  <a:lnTo>
                    <a:pt x="520115" y="52019"/>
                  </a:lnTo>
                  <a:lnTo>
                    <a:pt x="494118" y="52019"/>
                  </a:lnTo>
                  <a:lnTo>
                    <a:pt x="494118" y="78016"/>
                  </a:lnTo>
                  <a:lnTo>
                    <a:pt x="468109" y="78016"/>
                  </a:lnTo>
                  <a:lnTo>
                    <a:pt x="442099" y="78016"/>
                  </a:lnTo>
                  <a:lnTo>
                    <a:pt x="442099" y="52019"/>
                  </a:lnTo>
                  <a:lnTo>
                    <a:pt x="468109" y="52019"/>
                  </a:lnTo>
                  <a:lnTo>
                    <a:pt x="494118" y="52019"/>
                  </a:lnTo>
                  <a:lnTo>
                    <a:pt x="494118" y="26009"/>
                  </a:lnTo>
                  <a:lnTo>
                    <a:pt x="468109" y="26009"/>
                  </a:lnTo>
                  <a:lnTo>
                    <a:pt x="468109" y="0"/>
                  </a:lnTo>
                  <a:lnTo>
                    <a:pt x="442099" y="0"/>
                  </a:lnTo>
                  <a:lnTo>
                    <a:pt x="442099" y="26009"/>
                  </a:lnTo>
                  <a:lnTo>
                    <a:pt x="416090" y="26009"/>
                  </a:lnTo>
                  <a:lnTo>
                    <a:pt x="416090" y="78016"/>
                  </a:lnTo>
                  <a:lnTo>
                    <a:pt x="390093" y="78016"/>
                  </a:lnTo>
                  <a:lnTo>
                    <a:pt x="390093" y="104025"/>
                  </a:lnTo>
                  <a:lnTo>
                    <a:pt x="416090" y="104025"/>
                  </a:lnTo>
                  <a:lnTo>
                    <a:pt x="416090" y="130035"/>
                  </a:lnTo>
                  <a:lnTo>
                    <a:pt x="442099" y="130035"/>
                  </a:lnTo>
                  <a:lnTo>
                    <a:pt x="442099" y="104025"/>
                  </a:lnTo>
                  <a:lnTo>
                    <a:pt x="468109" y="104025"/>
                  </a:lnTo>
                  <a:lnTo>
                    <a:pt x="468109" y="130035"/>
                  </a:lnTo>
                  <a:lnTo>
                    <a:pt x="442099" y="130035"/>
                  </a:lnTo>
                  <a:lnTo>
                    <a:pt x="442099" y="156032"/>
                  </a:lnTo>
                  <a:lnTo>
                    <a:pt x="468109" y="156032"/>
                  </a:lnTo>
                  <a:lnTo>
                    <a:pt x="494118" y="156032"/>
                  </a:lnTo>
                  <a:lnTo>
                    <a:pt x="520115" y="156032"/>
                  </a:lnTo>
                  <a:lnTo>
                    <a:pt x="520115" y="182041"/>
                  </a:lnTo>
                  <a:lnTo>
                    <a:pt x="546125" y="182041"/>
                  </a:lnTo>
                  <a:lnTo>
                    <a:pt x="546125" y="156032"/>
                  </a:lnTo>
                  <a:lnTo>
                    <a:pt x="572135" y="156032"/>
                  </a:lnTo>
                  <a:lnTo>
                    <a:pt x="598131" y="156032"/>
                  </a:lnTo>
                  <a:lnTo>
                    <a:pt x="598131" y="130035"/>
                  </a:lnTo>
                  <a:lnTo>
                    <a:pt x="624141" y="130035"/>
                  </a:lnTo>
                  <a:lnTo>
                    <a:pt x="624141" y="104025"/>
                  </a:lnTo>
                  <a:lnTo>
                    <a:pt x="598131" y="104025"/>
                  </a:lnTo>
                  <a:lnTo>
                    <a:pt x="598131" y="78016"/>
                  </a:lnTo>
                  <a:lnTo>
                    <a:pt x="624141" y="78016"/>
                  </a:lnTo>
                  <a:lnTo>
                    <a:pt x="624141" y="52019"/>
                  </a:lnTo>
                  <a:lnTo>
                    <a:pt x="650151" y="52019"/>
                  </a:lnTo>
                  <a:lnTo>
                    <a:pt x="650151" y="26009"/>
                  </a:lnTo>
                  <a:close/>
                </a:path>
                <a:path w="1066800" h="338455">
                  <a:moveTo>
                    <a:pt x="676160" y="208051"/>
                  </a:moveTo>
                  <a:lnTo>
                    <a:pt x="650151" y="208051"/>
                  </a:lnTo>
                  <a:lnTo>
                    <a:pt x="650151" y="234061"/>
                  </a:lnTo>
                  <a:lnTo>
                    <a:pt x="676160" y="234061"/>
                  </a:lnTo>
                  <a:lnTo>
                    <a:pt x="676160" y="208051"/>
                  </a:lnTo>
                  <a:close/>
                </a:path>
                <a:path w="1066800" h="338455">
                  <a:moveTo>
                    <a:pt x="676160" y="52019"/>
                  </a:moveTo>
                  <a:lnTo>
                    <a:pt x="650151" y="52019"/>
                  </a:lnTo>
                  <a:lnTo>
                    <a:pt x="650151" y="78016"/>
                  </a:lnTo>
                  <a:lnTo>
                    <a:pt x="676160" y="78016"/>
                  </a:lnTo>
                  <a:lnTo>
                    <a:pt x="676160" y="52019"/>
                  </a:lnTo>
                  <a:close/>
                </a:path>
                <a:path w="1066800" h="338455">
                  <a:moveTo>
                    <a:pt x="702157" y="156032"/>
                  </a:moveTo>
                  <a:lnTo>
                    <a:pt x="676160" y="156032"/>
                  </a:lnTo>
                  <a:lnTo>
                    <a:pt x="676160" y="182041"/>
                  </a:lnTo>
                  <a:lnTo>
                    <a:pt x="702157" y="182041"/>
                  </a:lnTo>
                  <a:lnTo>
                    <a:pt x="702157" y="156032"/>
                  </a:lnTo>
                  <a:close/>
                </a:path>
                <a:path w="1066800" h="338455">
                  <a:moveTo>
                    <a:pt x="702157" y="104025"/>
                  </a:moveTo>
                  <a:lnTo>
                    <a:pt x="676160" y="104025"/>
                  </a:lnTo>
                  <a:lnTo>
                    <a:pt x="676160" y="130035"/>
                  </a:lnTo>
                  <a:lnTo>
                    <a:pt x="702157" y="130035"/>
                  </a:lnTo>
                  <a:lnTo>
                    <a:pt x="702157" y="104025"/>
                  </a:lnTo>
                  <a:close/>
                </a:path>
                <a:path w="1066800" h="338455">
                  <a:moveTo>
                    <a:pt x="728167" y="182041"/>
                  </a:moveTo>
                  <a:lnTo>
                    <a:pt x="702157" y="182041"/>
                  </a:lnTo>
                  <a:lnTo>
                    <a:pt x="702157" y="208051"/>
                  </a:lnTo>
                  <a:lnTo>
                    <a:pt x="728167" y="208051"/>
                  </a:lnTo>
                  <a:lnTo>
                    <a:pt x="728167" y="182041"/>
                  </a:lnTo>
                  <a:close/>
                </a:path>
                <a:path w="1066800" h="338455">
                  <a:moveTo>
                    <a:pt x="754176" y="208051"/>
                  </a:moveTo>
                  <a:lnTo>
                    <a:pt x="728167" y="208051"/>
                  </a:lnTo>
                  <a:lnTo>
                    <a:pt x="728167" y="234061"/>
                  </a:lnTo>
                  <a:lnTo>
                    <a:pt x="754176" y="234061"/>
                  </a:lnTo>
                  <a:lnTo>
                    <a:pt x="754176" y="208051"/>
                  </a:lnTo>
                  <a:close/>
                </a:path>
                <a:path w="1066800" h="338455">
                  <a:moveTo>
                    <a:pt x="780173" y="130035"/>
                  </a:moveTo>
                  <a:lnTo>
                    <a:pt x="754176" y="130035"/>
                  </a:lnTo>
                  <a:lnTo>
                    <a:pt x="754176" y="104025"/>
                  </a:lnTo>
                  <a:lnTo>
                    <a:pt x="728167" y="104025"/>
                  </a:lnTo>
                  <a:lnTo>
                    <a:pt x="728167" y="182041"/>
                  </a:lnTo>
                  <a:lnTo>
                    <a:pt x="754176" y="182041"/>
                  </a:lnTo>
                  <a:lnTo>
                    <a:pt x="754176" y="156032"/>
                  </a:lnTo>
                  <a:lnTo>
                    <a:pt x="780173" y="156032"/>
                  </a:lnTo>
                  <a:lnTo>
                    <a:pt x="780173" y="130035"/>
                  </a:lnTo>
                  <a:close/>
                </a:path>
                <a:path w="1066800" h="338455">
                  <a:moveTo>
                    <a:pt x="806183" y="182041"/>
                  </a:moveTo>
                  <a:lnTo>
                    <a:pt x="780173" y="182041"/>
                  </a:lnTo>
                  <a:lnTo>
                    <a:pt x="780173" y="208051"/>
                  </a:lnTo>
                  <a:lnTo>
                    <a:pt x="806183" y="208051"/>
                  </a:lnTo>
                  <a:lnTo>
                    <a:pt x="806183" y="182041"/>
                  </a:lnTo>
                  <a:close/>
                </a:path>
                <a:path w="1066800" h="338455">
                  <a:moveTo>
                    <a:pt x="832192" y="156032"/>
                  </a:moveTo>
                  <a:lnTo>
                    <a:pt x="806183" y="156032"/>
                  </a:lnTo>
                  <a:lnTo>
                    <a:pt x="806183" y="182041"/>
                  </a:lnTo>
                  <a:lnTo>
                    <a:pt x="832192" y="182041"/>
                  </a:lnTo>
                  <a:lnTo>
                    <a:pt x="832192" y="156032"/>
                  </a:lnTo>
                  <a:close/>
                </a:path>
                <a:path w="1066800" h="338455">
                  <a:moveTo>
                    <a:pt x="962228" y="130035"/>
                  </a:moveTo>
                  <a:lnTo>
                    <a:pt x="936218" y="130035"/>
                  </a:lnTo>
                  <a:lnTo>
                    <a:pt x="910209" y="130035"/>
                  </a:lnTo>
                  <a:lnTo>
                    <a:pt x="910209" y="104025"/>
                  </a:lnTo>
                  <a:lnTo>
                    <a:pt x="936218" y="104025"/>
                  </a:lnTo>
                  <a:lnTo>
                    <a:pt x="936218" y="26009"/>
                  </a:lnTo>
                  <a:lnTo>
                    <a:pt x="910209" y="26009"/>
                  </a:lnTo>
                  <a:lnTo>
                    <a:pt x="910209" y="78016"/>
                  </a:lnTo>
                  <a:lnTo>
                    <a:pt x="884199" y="78016"/>
                  </a:lnTo>
                  <a:lnTo>
                    <a:pt x="884199" y="26009"/>
                  </a:lnTo>
                  <a:lnTo>
                    <a:pt x="858202" y="26009"/>
                  </a:lnTo>
                  <a:lnTo>
                    <a:pt x="858202" y="78016"/>
                  </a:lnTo>
                  <a:lnTo>
                    <a:pt x="832192" y="78016"/>
                  </a:lnTo>
                  <a:lnTo>
                    <a:pt x="806183" y="78016"/>
                  </a:lnTo>
                  <a:lnTo>
                    <a:pt x="780173" y="78016"/>
                  </a:lnTo>
                  <a:lnTo>
                    <a:pt x="754176" y="78016"/>
                  </a:lnTo>
                  <a:lnTo>
                    <a:pt x="754176" y="104025"/>
                  </a:lnTo>
                  <a:lnTo>
                    <a:pt x="780173" y="104025"/>
                  </a:lnTo>
                  <a:lnTo>
                    <a:pt x="806183" y="104025"/>
                  </a:lnTo>
                  <a:lnTo>
                    <a:pt x="832192" y="104025"/>
                  </a:lnTo>
                  <a:lnTo>
                    <a:pt x="832192" y="130035"/>
                  </a:lnTo>
                  <a:lnTo>
                    <a:pt x="858202" y="130035"/>
                  </a:lnTo>
                  <a:lnTo>
                    <a:pt x="884199" y="130035"/>
                  </a:lnTo>
                  <a:lnTo>
                    <a:pt x="884199" y="156032"/>
                  </a:lnTo>
                  <a:lnTo>
                    <a:pt x="858202" y="156032"/>
                  </a:lnTo>
                  <a:lnTo>
                    <a:pt x="858202" y="208051"/>
                  </a:lnTo>
                  <a:lnTo>
                    <a:pt x="832192" y="208051"/>
                  </a:lnTo>
                  <a:lnTo>
                    <a:pt x="832192" y="234061"/>
                  </a:lnTo>
                  <a:lnTo>
                    <a:pt x="806183" y="234061"/>
                  </a:lnTo>
                  <a:lnTo>
                    <a:pt x="806183" y="286067"/>
                  </a:lnTo>
                  <a:lnTo>
                    <a:pt x="832192" y="286067"/>
                  </a:lnTo>
                  <a:lnTo>
                    <a:pt x="832192" y="260057"/>
                  </a:lnTo>
                  <a:lnTo>
                    <a:pt x="858202" y="260057"/>
                  </a:lnTo>
                  <a:lnTo>
                    <a:pt x="884199" y="260057"/>
                  </a:lnTo>
                  <a:lnTo>
                    <a:pt x="884199" y="182041"/>
                  </a:lnTo>
                  <a:lnTo>
                    <a:pt x="910209" y="182041"/>
                  </a:lnTo>
                  <a:lnTo>
                    <a:pt x="936218" y="182041"/>
                  </a:lnTo>
                  <a:lnTo>
                    <a:pt x="936218" y="156032"/>
                  </a:lnTo>
                  <a:lnTo>
                    <a:pt x="962228" y="156032"/>
                  </a:lnTo>
                  <a:lnTo>
                    <a:pt x="962228" y="130035"/>
                  </a:lnTo>
                  <a:close/>
                </a:path>
                <a:path w="1066800" h="338455">
                  <a:moveTo>
                    <a:pt x="1014234" y="52019"/>
                  </a:moveTo>
                  <a:lnTo>
                    <a:pt x="988225" y="52019"/>
                  </a:lnTo>
                  <a:lnTo>
                    <a:pt x="988225" y="78016"/>
                  </a:lnTo>
                  <a:lnTo>
                    <a:pt x="1014234" y="78016"/>
                  </a:lnTo>
                  <a:lnTo>
                    <a:pt x="1014234" y="52019"/>
                  </a:lnTo>
                  <a:close/>
                </a:path>
                <a:path w="1066800" h="338455">
                  <a:moveTo>
                    <a:pt x="1040244" y="182041"/>
                  </a:moveTo>
                  <a:lnTo>
                    <a:pt x="1014234" y="182041"/>
                  </a:lnTo>
                  <a:lnTo>
                    <a:pt x="1014234" y="156032"/>
                  </a:lnTo>
                  <a:lnTo>
                    <a:pt x="988225" y="156032"/>
                  </a:lnTo>
                  <a:lnTo>
                    <a:pt x="988225" y="182041"/>
                  </a:lnTo>
                  <a:lnTo>
                    <a:pt x="962228" y="182041"/>
                  </a:lnTo>
                  <a:lnTo>
                    <a:pt x="936218" y="182041"/>
                  </a:lnTo>
                  <a:lnTo>
                    <a:pt x="936218" y="208051"/>
                  </a:lnTo>
                  <a:lnTo>
                    <a:pt x="962228" y="208051"/>
                  </a:lnTo>
                  <a:lnTo>
                    <a:pt x="988225" y="208051"/>
                  </a:lnTo>
                  <a:lnTo>
                    <a:pt x="1014234" y="208051"/>
                  </a:lnTo>
                  <a:lnTo>
                    <a:pt x="1040244" y="208051"/>
                  </a:lnTo>
                  <a:lnTo>
                    <a:pt x="1040244" y="182041"/>
                  </a:lnTo>
                  <a:close/>
                </a:path>
                <a:path w="1066800" h="338455">
                  <a:moveTo>
                    <a:pt x="1066241" y="208051"/>
                  </a:moveTo>
                  <a:lnTo>
                    <a:pt x="1040244" y="208051"/>
                  </a:lnTo>
                  <a:lnTo>
                    <a:pt x="1040244" y="234061"/>
                  </a:lnTo>
                  <a:lnTo>
                    <a:pt x="1066241" y="234061"/>
                  </a:lnTo>
                  <a:lnTo>
                    <a:pt x="1066241" y="208051"/>
                  </a:lnTo>
                  <a:close/>
                </a:path>
                <a:path w="1066800" h="338455">
                  <a:moveTo>
                    <a:pt x="1066241" y="130035"/>
                  </a:moveTo>
                  <a:lnTo>
                    <a:pt x="1040244" y="130035"/>
                  </a:lnTo>
                  <a:lnTo>
                    <a:pt x="1040244" y="182041"/>
                  </a:lnTo>
                  <a:lnTo>
                    <a:pt x="1066241" y="182041"/>
                  </a:lnTo>
                  <a:lnTo>
                    <a:pt x="1066241" y="130035"/>
                  </a:lnTo>
                  <a:close/>
                </a:path>
                <a:path w="1066800" h="338455">
                  <a:moveTo>
                    <a:pt x="1066241" y="78016"/>
                  </a:moveTo>
                  <a:lnTo>
                    <a:pt x="1040244" y="78016"/>
                  </a:lnTo>
                  <a:lnTo>
                    <a:pt x="1014234" y="78016"/>
                  </a:lnTo>
                  <a:lnTo>
                    <a:pt x="1014234" y="130035"/>
                  </a:lnTo>
                  <a:lnTo>
                    <a:pt x="1040244" y="130035"/>
                  </a:lnTo>
                  <a:lnTo>
                    <a:pt x="1040244" y="104025"/>
                  </a:lnTo>
                  <a:lnTo>
                    <a:pt x="1066241" y="104025"/>
                  </a:lnTo>
                  <a:lnTo>
                    <a:pt x="1066241" y="7801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485940" y="2273218"/>
              <a:ext cx="1066800" cy="624205"/>
            </a:xfrm>
            <a:custGeom>
              <a:avLst/>
              <a:gdLst/>
              <a:ahLst/>
              <a:cxnLst/>
              <a:rect l="l" t="t" r="r" b="b"/>
              <a:pathLst>
                <a:path w="1066800" h="624205">
                  <a:moveTo>
                    <a:pt x="26009" y="312064"/>
                  </a:moveTo>
                  <a:lnTo>
                    <a:pt x="0" y="312064"/>
                  </a:lnTo>
                  <a:lnTo>
                    <a:pt x="0" y="338074"/>
                  </a:lnTo>
                  <a:lnTo>
                    <a:pt x="26009" y="338074"/>
                  </a:lnTo>
                  <a:lnTo>
                    <a:pt x="26009" y="312064"/>
                  </a:lnTo>
                  <a:close/>
                </a:path>
                <a:path w="1066800" h="624205">
                  <a:moveTo>
                    <a:pt x="26009" y="260057"/>
                  </a:moveTo>
                  <a:lnTo>
                    <a:pt x="0" y="260057"/>
                  </a:lnTo>
                  <a:lnTo>
                    <a:pt x="0" y="286067"/>
                  </a:lnTo>
                  <a:lnTo>
                    <a:pt x="26009" y="286067"/>
                  </a:lnTo>
                  <a:lnTo>
                    <a:pt x="26009" y="260057"/>
                  </a:lnTo>
                  <a:close/>
                </a:path>
                <a:path w="1066800" h="624205">
                  <a:moveTo>
                    <a:pt x="182041" y="286067"/>
                  </a:moveTo>
                  <a:lnTo>
                    <a:pt x="156032" y="286067"/>
                  </a:lnTo>
                  <a:lnTo>
                    <a:pt x="156032" y="260057"/>
                  </a:lnTo>
                  <a:lnTo>
                    <a:pt x="130022" y="260057"/>
                  </a:lnTo>
                  <a:lnTo>
                    <a:pt x="130022" y="286067"/>
                  </a:lnTo>
                  <a:lnTo>
                    <a:pt x="104025" y="286067"/>
                  </a:lnTo>
                  <a:lnTo>
                    <a:pt x="104025" y="312064"/>
                  </a:lnTo>
                  <a:lnTo>
                    <a:pt x="78016" y="312064"/>
                  </a:lnTo>
                  <a:lnTo>
                    <a:pt x="78016" y="338074"/>
                  </a:lnTo>
                  <a:lnTo>
                    <a:pt x="52019" y="338074"/>
                  </a:lnTo>
                  <a:lnTo>
                    <a:pt x="26009" y="338074"/>
                  </a:lnTo>
                  <a:lnTo>
                    <a:pt x="26009" y="364083"/>
                  </a:lnTo>
                  <a:lnTo>
                    <a:pt x="52019" y="364083"/>
                  </a:lnTo>
                  <a:lnTo>
                    <a:pt x="78016" y="364083"/>
                  </a:lnTo>
                  <a:lnTo>
                    <a:pt x="78016" y="390093"/>
                  </a:lnTo>
                  <a:lnTo>
                    <a:pt x="104025" y="390093"/>
                  </a:lnTo>
                  <a:lnTo>
                    <a:pt x="104025" y="364083"/>
                  </a:lnTo>
                  <a:lnTo>
                    <a:pt x="130022" y="364083"/>
                  </a:lnTo>
                  <a:lnTo>
                    <a:pt x="130022" y="312064"/>
                  </a:lnTo>
                  <a:lnTo>
                    <a:pt x="156032" y="312064"/>
                  </a:lnTo>
                  <a:lnTo>
                    <a:pt x="182041" y="312064"/>
                  </a:lnTo>
                  <a:lnTo>
                    <a:pt x="182041" y="286067"/>
                  </a:lnTo>
                  <a:close/>
                </a:path>
                <a:path w="1066800" h="624205">
                  <a:moveTo>
                    <a:pt x="182041" y="234048"/>
                  </a:moveTo>
                  <a:lnTo>
                    <a:pt x="156032" y="234048"/>
                  </a:lnTo>
                  <a:lnTo>
                    <a:pt x="156032" y="260057"/>
                  </a:lnTo>
                  <a:lnTo>
                    <a:pt x="182041" y="260057"/>
                  </a:lnTo>
                  <a:lnTo>
                    <a:pt x="182041" y="234048"/>
                  </a:lnTo>
                  <a:close/>
                </a:path>
                <a:path w="1066800" h="624205">
                  <a:moveTo>
                    <a:pt x="208051" y="260057"/>
                  </a:moveTo>
                  <a:lnTo>
                    <a:pt x="182041" y="260057"/>
                  </a:lnTo>
                  <a:lnTo>
                    <a:pt x="182041" y="286067"/>
                  </a:lnTo>
                  <a:lnTo>
                    <a:pt x="208051" y="286067"/>
                  </a:lnTo>
                  <a:lnTo>
                    <a:pt x="208051" y="260057"/>
                  </a:lnTo>
                  <a:close/>
                </a:path>
                <a:path w="1066800" h="624205">
                  <a:moveTo>
                    <a:pt x="338074" y="365061"/>
                  </a:moveTo>
                  <a:lnTo>
                    <a:pt x="312064" y="365061"/>
                  </a:lnTo>
                  <a:lnTo>
                    <a:pt x="312064" y="312991"/>
                  </a:lnTo>
                  <a:lnTo>
                    <a:pt x="286067" y="312991"/>
                  </a:lnTo>
                  <a:lnTo>
                    <a:pt x="260057" y="312991"/>
                  </a:lnTo>
                  <a:lnTo>
                    <a:pt x="260057" y="234251"/>
                  </a:lnTo>
                  <a:lnTo>
                    <a:pt x="234048" y="234251"/>
                  </a:lnTo>
                  <a:lnTo>
                    <a:pt x="234048" y="286321"/>
                  </a:lnTo>
                  <a:lnTo>
                    <a:pt x="208051" y="286321"/>
                  </a:lnTo>
                  <a:lnTo>
                    <a:pt x="208051" y="312991"/>
                  </a:lnTo>
                  <a:lnTo>
                    <a:pt x="234048" y="312991"/>
                  </a:lnTo>
                  <a:lnTo>
                    <a:pt x="234048" y="338391"/>
                  </a:lnTo>
                  <a:lnTo>
                    <a:pt x="208051" y="338391"/>
                  </a:lnTo>
                  <a:lnTo>
                    <a:pt x="182041" y="338391"/>
                  </a:lnTo>
                  <a:lnTo>
                    <a:pt x="156032" y="338391"/>
                  </a:lnTo>
                  <a:lnTo>
                    <a:pt x="156032" y="365061"/>
                  </a:lnTo>
                  <a:lnTo>
                    <a:pt x="182041" y="365061"/>
                  </a:lnTo>
                  <a:lnTo>
                    <a:pt x="182041" y="390461"/>
                  </a:lnTo>
                  <a:lnTo>
                    <a:pt x="156032" y="390461"/>
                  </a:lnTo>
                  <a:lnTo>
                    <a:pt x="156032" y="365061"/>
                  </a:lnTo>
                  <a:lnTo>
                    <a:pt x="130022" y="365061"/>
                  </a:lnTo>
                  <a:lnTo>
                    <a:pt x="130022" y="390461"/>
                  </a:lnTo>
                  <a:lnTo>
                    <a:pt x="104025" y="390461"/>
                  </a:lnTo>
                  <a:lnTo>
                    <a:pt x="104025" y="417131"/>
                  </a:lnTo>
                  <a:lnTo>
                    <a:pt x="130022" y="417131"/>
                  </a:lnTo>
                  <a:lnTo>
                    <a:pt x="156032" y="417131"/>
                  </a:lnTo>
                  <a:lnTo>
                    <a:pt x="182041" y="417131"/>
                  </a:lnTo>
                  <a:lnTo>
                    <a:pt x="182041" y="442531"/>
                  </a:lnTo>
                  <a:lnTo>
                    <a:pt x="52019" y="442531"/>
                  </a:lnTo>
                  <a:lnTo>
                    <a:pt x="52019" y="469201"/>
                  </a:lnTo>
                  <a:lnTo>
                    <a:pt x="26009" y="469201"/>
                  </a:lnTo>
                  <a:lnTo>
                    <a:pt x="26009" y="442531"/>
                  </a:lnTo>
                  <a:lnTo>
                    <a:pt x="52019" y="442531"/>
                  </a:lnTo>
                  <a:lnTo>
                    <a:pt x="52019" y="390461"/>
                  </a:lnTo>
                  <a:lnTo>
                    <a:pt x="26009" y="390461"/>
                  </a:lnTo>
                  <a:lnTo>
                    <a:pt x="26009" y="365061"/>
                  </a:lnTo>
                  <a:lnTo>
                    <a:pt x="0" y="365061"/>
                  </a:lnTo>
                  <a:lnTo>
                    <a:pt x="0" y="624141"/>
                  </a:lnTo>
                  <a:lnTo>
                    <a:pt x="26009" y="624141"/>
                  </a:lnTo>
                  <a:lnTo>
                    <a:pt x="52019" y="624141"/>
                  </a:lnTo>
                  <a:lnTo>
                    <a:pt x="52019" y="598741"/>
                  </a:lnTo>
                  <a:lnTo>
                    <a:pt x="78016" y="598741"/>
                  </a:lnTo>
                  <a:lnTo>
                    <a:pt x="78016" y="624141"/>
                  </a:lnTo>
                  <a:lnTo>
                    <a:pt x="104025" y="624141"/>
                  </a:lnTo>
                  <a:lnTo>
                    <a:pt x="130022" y="624141"/>
                  </a:lnTo>
                  <a:lnTo>
                    <a:pt x="156032" y="624141"/>
                  </a:lnTo>
                  <a:lnTo>
                    <a:pt x="182041" y="624141"/>
                  </a:lnTo>
                  <a:lnTo>
                    <a:pt x="182041" y="598741"/>
                  </a:lnTo>
                  <a:lnTo>
                    <a:pt x="156032" y="598741"/>
                  </a:lnTo>
                  <a:lnTo>
                    <a:pt x="156032" y="573341"/>
                  </a:lnTo>
                  <a:lnTo>
                    <a:pt x="182041" y="573341"/>
                  </a:lnTo>
                  <a:lnTo>
                    <a:pt x="182041" y="546671"/>
                  </a:lnTo>
                  <a:lnTo>
                    <a:pt x="156032" y="546671"/>
                  </a:lnTo>
                  <a:lnTo>
                    <a:pt x="130022" y="546671"/>
                  </a:lnTo>
                  <a:lnTo>
                    <a:pt x="130022" y="598741"/>
                  </a:lnTo>
                  <a:lnTo>
                    <a:pt x="104025" y="598741"/>
                  </a:lnTo>
                  <a:lnTo>
                    <a:pt x="104025" y="546671"/>
                  </a:lnTo>
                  <a:lnTo>
                    <a:pt x="78016" y="546671"/>
                  </a:lnTo>
                  <a:lnTo>
                    <a:pt x="78016" y="521271"/>
                  </a:lnTo>
                  <a:lnTo>
                    <a:pt x="52019" y="521271"/>
                  </a:lnTo>
                  <a:lnTo>
                    <a:pt x="52019" y="546671"/>
                  </a:lnTo>
                  <a:lnTo>
                    <a:pt x="26009" y="546671"/>
                  </a:lnTo>
                  <a:lnTo>
                    <a:pt x="26009" y="494601"/>
                  </a:lnTo>
                  <a:lnTo>
                    <a:pt x="52019" y="494601"/>
                  </a:lnTo>
                  <a:lnTo>
                    <a:pt x="78016" y="494601"/>
                  </a:lnTo>
                  <a:lnTo>
                    <a:pt x="104025" y="494601"/>
                  </a:lnTo>
                  <a:lnTo>
                    <a:pt x="104025" y="469201"/>
                  </a:lnTo>
                  <a:lnTo>
                    <a:pt x="130022" y="469201"/>
                  </a:lnTo>
                  <a:lnTo>
                    <a:pt x="130022" y="494601"/>
                  </a:lnTo>
                  <a:lnTo>
                    <a:pt x="156032" y="494601"/>
                  </a:lnTo>
                  <a:lnTo>
                    <a:pt x="156032" y="469201"/>
                  </a:lnTo>
                  <a:lnTo>
                    <a:pt x="182041" y="469201"/>
                  </a:lnTo>
                  <a:lnTo>
                    <a:pt x="208051" y="469201"/>
                  </a:lnTo>
                  <a:lnTo>
                    <a:pt x="208051" y="365061"/>
                  </a:lnTo>
                  <a:lnTo>
                    <a:pt x="234048" y="365061"/>
                  </a:lnTo>
                  <a:lnTo>
                    <a:pt x="234048" y="390461"/>
                  </a:lnTo>
                  <a:lnTo>
                    <a:pt x="260057" y="390461"/>
                  </a:lnTo>
                  <a:lnTo>
                    <a:pt x="260057" y="417131"/>
                  </a:lnTo>
                  <a:lnTo>
                    <a:pt x="286067" y="417131"/>
                  </a:lnTo>
                  <a:lnTo>
                    <a:pt x="312064" y="417131"/>
                  </a:lnTo>
                  <a:lnTo>
                    <a:pt x="312064" y="390461"/>
                  </a:lnTo>
                  <a:lnTo>
                    <a:pt x="338074" y="390461"/>
                  </a:lnTo>
                  <a:lnTo>
                    <a:pt x="338074" y="365061"/>
                  </a:lnTo>
                  <a:close/>
                </a:path>
                <a:path w="1066800" h="624205">
                  <a:moveTo>
                    <a:pt x="338074" y="260057"/>
                  </a:moveTo>
                  <a:lnTo>
                    <a:pt x="312064" y="260057"/>
                  </a:lnTo>
                  <a:lnTo>
                    <a:pt x="312064" y="286067"/>
                  </a:lnTo>
                  <a:lnTo>
                    <a:pt x="338074" y="286067"/>
                  </a:lnTo>
                  <a:lnTo>
                    <a:pt x="338074" y="260057"/>
                  </a:lnTo>
                  <a:close/>
                </a:path>
                <a:path w="1066800" h="624205">
                  <a:moveTo>
                    <a:pt x="364083" y="286067"/>
                  </a:moveTo>
                  <a:lnTo>
                    <a:pt x="338074" y="286067"/>
                  </a:lnTo>
                  <a:lnTo>
                    <a:pt x="338074" y="312064"/>
                  </a:lnTo>
                  <a:lnTo>
                    <a:pt x="364083" y="312064"/>
                  </a:lnTo>
                  <a:lnTo>
                    <a:pt x="364083" y="286067"/>
                  </a:lnTo>
                  <a:close/>
                </a:path>
                <a:path w="1066800" h="624205">
                  <a:moveTo>
                    <a:pt x="442099" y="286067"/>
                  </a:moveTo>
                  <a:lnTo>
                    <a:pt x="416090" y="286067"/>
                  </a:lnTo>
                  <a:lnTo>
                    <a:pt x="416090" y="260057"/>
                  </a:lnTo>
                  <a:lnTo>
                    <a:pt x="390093" y="260057"/>
                  </a:lnTo>
                  <a:lnTo>
                    <a:pt x="390093" y="312064"/>
                  </a:lnTo>
                  <a:lnTo>
                    <a:pt x="364083" y="312064"/>
                  </a:lnTo>
                  <a:lnTo>
                    <a:pt x="364083" y="364083"/>
                  </a:lnTo>
                  <a:lnTo>
                    <a:pt x="390093" y="364083"/>
                  </a:lnTo>
                  <a:lnTo>
                    <a:pt x="416090" y="364083"/>
                  </a:lnTo>
                  <a:lnTo>
                    <a:pt x="416090" y="312064"/>
                  </a:lnTo>
                  <a:lnTo>
                    <a:pt x="442099" y="312064"/>
                  </a:lnTo>
                  <a:lnTo>
                    <a:pt x="442099" y="286067"/>
                  </a:lnTo>
                  <a:close/>
                </a:path>
                <a:path w="1066800" h="624205">
                  <a:moveTo>
                    <a:pt x="494118" y="338074"/>
                  </a:moveTo>
                  <a:lnTo>
                    <a:pt x="468109" y="338074"/>
                  </a:lnTo>
                  <a:lnTo>
                    <a:pt x="468109" y="364083"/>
                  </a:lnTo>
                  <a:lnTo>
                    <a:pt x="494118" y="364083"/>
                  </a:lnTo>
                  <a:lnTo>
                    <a:pt x="494118" y="338074"/>
                  </a:lnTo>
                  <a:close/>
                </a:path>
                <a:path w="1066800" h="624205">
                  <a:moveTo>
                    <a:pt x="546125" y="312064"/>
                  </a:moveTo>
                  <a:lnTo>
                    <a:pt x="520115" y="312064"/>
                  </a:lnTo>
                  <a:lnTo>
                    <a:pt x="520115" y="338074"/>
                  </a:lnTo>
                  <a:lnTo>
                    <a:pt x="546125" y="338074"/>
                  </a:lnTo>
                  <a:lnTo>
                    <a:pt x="546125" y="312064"/>
                  </a:lnTo>
                  <a:close/>
                </a:path>
                <a:path w="1066800" h="624205">
                  <a:moveTo>
                    <a:pt x="546125" y="182041"/>
                  </a:moveTo>
                  <a:lnTo>
                    <a:pt x="520115" y="182041"/>
                  </a:lnTo>
                  <a:lnTo>
                    <a:pt x="494118" y="182041"/>
                  </a:lnTo>
                  <a:lnTo>
                    <a:pt x="494118" y="156032"/>
                  </a:lnTo>
                  <a:lnTo>
                    <a:pt x="468109" y="156032"/>
                  </a:lnTo>
                  <a:lnTo>
                    <a:pt x="442099" y="156032"/>
                  </a:lnTo>
                  <a:lnTo>
                    <a:pt x="442099" y="182041"/>
                  </a:lnTo>
                  <a:lnTo>
                    <a:pt x="468109" y="182041"/>
                  </a:lnTo>
                  <a:lnTo>
                    <a:pt x="468109" y="208051"/>
                  </a:lnTo>
                  <a:lnTo>
                    <a:pt x="494118" y="208051"/>
                  </a:lnTo>
                  <a:lnTo>
                    <a:pt x="494118" y="260057"/>
                  </a:lnTo>
                  <a:lnTo>
                    <a:pt x="468109" y="260057"/>
                  </a:lnTo>
                  <a:lnTo>
                    <a:pt x="468109" y="208051"/>
                  </a:lnTo>
                  <a:lnTo>
                    <a:pt x="442099" y="208051"/>
                  </a:lnTo>
                  <a:lnTo>
                    <a:pt x="442099" y="182041"/>
                  </a:lnTo>
                  <a:lnTo>
                    <a:pt x="416090" y="182041"/>
                  </a:lnTo>
                  <a:lnTo>
                    <a:pt x="416090" y="208051"/>
                  </a:lnTo>
                  <a:lnTo>
                    <a:pt x="390093" y="208051"/>
                  </a:lnTo>
                  <a:lnTo>
                    <a:pt x="390093" y="130022"/>
                  </a:lnTo>
                  <a:lnTo>
                    <a:pt x="364083" y="130022"/>
                  </a:lnTo>
                  <a:lnTo>
                    <a:pt x="364083" y="156032"/>
                  </a:lnTo>
                  <a:lnTo>
                    <a:pt x="338074" y="156032"/>
                  </a:lnTo>
                  <a:lnTo>
                    <a:pt x="338074" y="130022"/>
                  </a:lnTo>
                  <a:lnTo>
                    <a:pt x="312064" y="130022"/>
                  </a:lnTo>
                  <a:lnTo>
                    <a:pt x="312064" y="182041"/>
                  </a:lnTo>
                  <a:lnTo>
                    <a:pt x="338074" y="182041"/>
                  </a:lnTo>
                  <a:lnTo>
                    <a:pt x="338074" y="208051"/>
                  </a:lnTo>
                  <a:lnTo>
                    <a:pt x="364083" y="208051"/>
                  </a:lnTo>
                  <a:lnTo>
                    <a:pt x="364083" y="234048"/>
                  </a:lnTo>
                  <a:lnTo>
                    <a:pt x="338074" y="234048"/>
                  </a:lnTo>
                  <a:lnTo>
                    <a:pt x="338074" y="260057"/>
                  </a:lnTo>
                  <a:lnTo>
                    <a:pt x="364083" y="260057"/>
                  </a:lnTo>
                  <a:lnTo>
                    <a:pt x="390093" y="260057"/>
                  </a:lnTo>
                  <a:lnTo>
                    <a:pt x="390093" y="234048"/>
                  </a:lnTo>
                  <a:lnTo>
                    <a:pt x="416090" y="234048"/>
                  </a:lnTo>
                  <a:lnTo>
                    <a:pt x="416090" y="260057"/>
                  </a:lnTo>
                  <a:lnTo>
                    <a:pt x="442099" y="260057"/>
                  </a:lnTo>
                  <a:lnTo>
                    <a:pt x="442099" y="286067"/>
                  </a:lnTo>
                  <a:lnTo>
                    <a:pt x="468109" y="286067"/>
                  </a:lnTo>
                  <a:lnTo>
                    <a:pt x="468109" y="312064"/>
                  </a:lnTo>
                  <a:lnTo>
                    <a:pt x="494118" y="312064"/>
                  </a:lnTo>
                  <a:lnTo>
                    <a:pt x="494118" y="286067"/>
                  </a:lnTo>
                  <a:lnTo>
                    <a:pt x="520115" y="286067"/>
                  </a:lnTo>
                  <a:lnTo>
                    <a:pt x="520115" y="260057"/>
                  </a:lnTo>
                  <a:lnTo>
                    <a:pt x="546125" y="260057"/>
                  </a:lnTo>
                  <a:lnTo>
                    <a:pt x="546125" y="234048"/>
                  </a:lnTo>
                  <a:lnTo>
                    <a:pt x="520115" y="234048"/>
                  </a:lnTo>
                  <a:lnTo>
                    <a:pt x="520115" y="208051"/>
                  </a:lnTo>
                  <a:lnTo>
                    <a:pt x="546125" y="208051"/>
                  </a:lnTo>
                  <a:lnTo>
                    <a:pt x="546125" y="182041"/>
                  </a:lnTo>
                  <a:close/>
                </a:path>
                <a:path w="1066800" h="624205">
                  <a:moveTo>
                    <a:pt x="624141" y="312064"/>
                  </a:moveTo>
                  <a:lnTo>
                    <a:pt x="598131" y="312064"/>
                  </a:lnTo>
                  <a:lnTo>
                    <a:pt x="572135" y="312064"/>
                  </a:lnTo>
                  <a:lnTo>
                    <a:pt x="572135" y="338074"/>
                  </a:lnTo>
                  <a:lnTo>
                    <a:pt x="546125" y="338074"/>
                  </a:lnTo>
                  <a:lnTo>
                    <a:pt x="546125" y="364083"/>
                  </a:lnTo>
                  <a:lnTo>
                    <a:pt x="572135" y="364083"/>
                  </a:lnTo>
                  <a:lnTo>
                    <a:pt x="572135" y="390093"/>
                  </a:lnTo>
                  <a:lnTo>
                    <a:pt x="598131" y="390093"/>
                  </a:lnTo>
                  <a:lnTo>
                    <a:pt x="598131" y="338074"/>
                  </a:lnTo>
                  <a:lnTo>
                    <a:pt x="624141" y="338074"/>
                  </a:lnTo>
                  <a:lnTo>
                    <a:pt x="624141" y="312064"/>
                  </a:lnTo>
                  <a:close/>
                </a:path>
                <a:path w="1066800" h="624205">
                  <a:moveTo>
                    <a:pt x="624141" y="260057"/>
                  </a:moveTo>
                  <a:lnTo>
                    <a:pt x="598131" y="260057"/>
                  </a:lnTo>
                  <a:lnTo>
                    <a:pt x="572135" y="260057"/>
                  </a:lnTo>
                  <a:lnTo>
                    <a:pt x="546125" y="260057"/>
                  </a:lnTo>
                  <a:lnTo>
                    <a:pt x="546125" y="286067"/>
                  </a:lnTo>
                  <a:lnTo>
                    <a:pt x="572135" y="286067"/>
                  </a:lnTo>
                  <a:lnTo>
                    <a:pt x="598131" y="286067"/>
                  </a:lnTo>
                  <a:lnTo>
                    <a:pt x="624141" y="286067"/>
                  </a:lnTo>
                  <a:lnTo>
                    <a:pt x="624141" y="260057"/>
                  </a:lnTo>
                  <a:close/>
                </a:path>
                <a:path w="1066800" h="624205">
                  <a:moveTo>
                    <a:pt x="780173" y="234048"/>
                  </a:moveTo>
                  <a:lnTo>
                    <a:pt x="754176" y="234048"/>
                  </a:lnTo>
                  <a:lnTo>
                    <a:pt x="754176" y="260057"/>
                  </a:lnTo>
                  <a:lnTo>
                    <a:pt x="780173" y="260057"/>
                  </a:lnTo>
                  <a:lnTo>
                    <a:pt x="780173" y="234048"/>
                  </a:lnTo>
                  <a:close/>
                </a:path>
                <a:path w="1066800" h="624205">
                  <a:moveTo>
                    <a:pt x="832192" y="312064"/>
                  </a:moveTo>
                  <a:lnTo>
                    <a:pt x="806183" y="312064"/>
                  </a:lnTo>
                  <a:lnTo>
                    <a:pt x="806183" y="260057"/>
                  </a:lnTo>
                  <a:lnTo>
                    <a:pt x="780173" y="260057"/>
                  </a:lnTo>
                  <a:lnTo>
                    <a:pt x="780173" y="338074"/>
                  </a:lnTo>
                  <a:lnTo>
                    <a:pt x="806183" y="338074"/>
                  </a:lnTo>
                  <a:lnTo>
                    <a:pt x="832192" y="338074"/>
                  </a:lnTo>
                  <a:lnTo>
                    <a:pt x="832192" y="312064"/>
                  </a:lnTo>
                  <a:close/>
                </a:path>
                <a:path w="1066800" h="624205">
                  <a:moveTo>
                    <a:pt x="936218" y="286067"/>
                  </a:moveTo>
                  <a:lnTo>
                    <a:pt x="910209" y="286067"/>
                  </a:lnTo>
                  <a:lnTo>
                    <a:pt x="884199" y="286067"/>
                  </a:lnTo>
                  <a:lnTo>
                    <a:pt x="884199" y="312064"/>
                  </a:lnTo>
                  <a:lnTo>
                    <a:pt x="910209" y="312064"/>
                  </a:lnTo>
                  <a:lnTo>
                    <a:pt x="936218" y="312064"/>
                  </a:lnTo>
                  <a:lnTo>
                    <a:pt x="936218" y="286067"/>
                  </a:lnTo>
                  <a:close/>
                </a:path>
                <a:path w="1066800" h="624205">
                  <a:moveTo>
                    <a:pt x="988225" y="52006"/>
                  </a:moveTo>
                  <a:lnTo>
                    <a:pt x="962228" y="52006"/>
                  </a:lnTo>
                  <a:lnTo>
                    <a:pt x="962228" y="0"/>
                  </a:lnTo>
                  <a:lnTo>
                    <a:pt x="936218" y="0"/>
                  </a:lnTo>
                  <a:lnTo>
                    <a:pt x="910209" y="0"/>
                  </a:lnTo>
                  <a:lnTo>
                    <a:pt x="910209" y="78016"/>
                  </a:lnTo>
                  <a:lnTo>
                    <a:pt x="936218" y="78016"/>
                  </a:lnTo>
                  <a:lnTo>
                    <a:pt x="962228" y="78016"/>
                  </a:lnTo>
                  <a:lnTo>
                    <a:pt x="988225" y="78016"/>
                  </a:lnTo>
                  <a:lnTo>
                    <a:pt x="988225" y="52006"/>
                  </a:lnTo>
                  <a:close/>
                </a:path>
                <a:path w="1066800" h="624205">
                  <a:moveTo>
                    <a:pt x="1014234" y="234048"/>
                  </a:moveTo>
                  <a:lnTo>
                    <a:pt x="988225" y="234048"/>
                  </a:lnTo>
                  <a:lnTo>
                    <a:pt x="988225" y="208051"/>
                  </a:lnTo>
                  <a:lnTo>
                    <a:pt x="962228" y="208051"/>
                  </a:lnTo>
                  <a:lnTo>
                    <a:pt x="936218" y="208051"/>
                  </a:lnTo>
                  <a:lnTo>
                    <a:pt x="936218" y="234048"/>
                  </a:lnTo>
                  <a:lnTo>
                    <a:pt x="910209" y="234048"/>
                  </a:lnTo>
                  <a:lnTo>
                    <a:pt x="884199" y="234048"/>
                  </a:lnTo>
                  <a:lnTo>
                    <a:pt x="884199" y="260057"/>
                  </a:lnTo>
                  <a:lnTo>
                    <a:pt x="910209" y="260057"/>
                  </a:lnTo>
                  <a:lnTo>
                    <a:pt x="936218" y="260057"/>
                  </a:lnTo>
                  <a:lnTo>
                    <a:pt x="936218" y="286067"/>
                  </a:lnTo>
                  <a:lnTo>
                    <a:pt x="962228" y="286067"/>
                  </a:lnTo>
                  <a:lnTo>
                    <a:pt x="962228" y="260057"/>
                  </a:lnTo>
                  <a:lnTo>
                    <a:pt x="988225" y="260057"/>
                  </a:lnTo>
                  <a:lnTo>
                    <a:pt x="988225" y="286067"/>
                  </a:lnTo>
                  <a:lnTo>
                    <a:pt x="962228" y="286067"/>
                  </a:lnTo>
                  <a:lnTo>
                    <a:pt x="962228" y="312064"/>
                  </a:lnTo>
                  <a:lnTo>
                    <a:pt x="988225" y="312064"/>
                  </a:lnTo>
                  <a:lnTo>
                    <a:pt x="988225" y="338074"/>
                  </a:lnTo>
                  <a:lnTo>
                    <a:pt x="1014234" y="338074"/>
                  </a:lnTo>
                  <a:lnTo>
                    <a:pt x="1014234" y="234048"/>
                  </a:lnTo>
                  <a:close/>
                </a:path>
                <a:path w="1066800" h="624205">
                  <a:moveTo>
                    <a:pt x="1066241" y="234048"/>
                  </a:moveTo>
                  <a:lnTo>
                    <a:pt x="1040244" y="234048"/>
                  </a:lnTo>
                  <a:lnTo>
                    <a:pt x="1040244" y="260057"/>
                  </a:lnTo>
                  <a:lnTo>
                    <a:pt x="1066241" y="260057"/>
                  </a:lnTo>
                  <a:lnTo>
                    <a:pt x="1066241" y="23404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589965" y="2482018"/>
              <a:ext cx="962660" cy="467359"/>
            </a:xfrm>
            <a:custGeom>
              <a:avLst/>
              <a:gdLst/>
              <a:ahLst/>
              <a:cxnLst/>
              <a:rect l="l" t="t" r="r" b="b"/>
              <a:pathLst>
                <a:path w="962660" h="467360">
                  <a:moveTo>
                    <a:pt x="25996" y="285318"/>
                  </a:moveTo>
                  <a:lnTo>
                    <a:pt x="0" y="285318"/>
                  </a:lnTo>
                  <a:lnTo>
                    <a:pt x="0" y="311315"/>
                  </a:lnTo>
                  <a:lnTo>
                    <a:pt x="25996" y="311315"/>
                  </a:lnTo>
                  <a:lnTo>
                    <a:pt x="25996" y="285318"/>
                  </a:lnTo>
                  <a:close/>
                </a:path>
                <a:path w="962660" h="467360">
                  <a:moveTo>
                    <a:pt x="104025" y="285318"/>
                  </a:moveTo>
                  <a:lnTo>
                    <a:pt x="78016" y="285318"/>
                  </a:lnTo>
                  <a:lnTo>
                    <a:pt x="52006" y="285318"/>
                  </a:lnTo>
                  <a:lnTo>
                    <a:pt x="52006" y="311315"/>
                  </a:lnTo>
                  <a:lnTo>
                    <a:pt x="78016" y="311315"/>
                  </a:lnTo>
                  <a:lnTo>
                    <a:pt x="78016" y="337324"/>
                  </a:lnTo>
                  <a:lnTo>
                    <a:pt x="104025" y="337324"/>
                  </a:lnTo>
                  <a:lnTo>
                    <a:pt x="104025" y="285318"/>
                  </a:lnTo>
                  <a:close/>
                </a:path>
                <a:path w="962660" h="467360">
                  <a:moveTo>
                    <a:pt x="130022" y="337324"/>
                  </a:moveTo>
                  <a:lnTo>
                    <a:pt x="104025" y="337324"/>
                  </a:lnTo>
                  <a:lnTo>
                    <a:pt x="104025" y="363334"/>
                  </a:lnTo>
                  <a:lnTo>
                    <a:pt x="130022" y="363334"/>
                  </a:lnTo>
                  <a:lnTo>
                    <a:pt x="130022" y="337324"/>
                  </a:lnTo>
                  <a:close/>
                </a:path>
                <a:path w="962660" h="467360">
                  <a:moveTo>
                    <a:pt x="130022" y="77520"/>
                  </a:moveTo>
                  <a:lnTo>
                    <a:pt x="104025" y="77520"/>
                  </a:lnTo>
                  <a:lnTo>
                    <a:pt x="104025" y="104190"/>
                  </a:lnTo>
                  <a:lnTo>
                    <a:pt x="130022" y="104190"/>
                  </a:lnTo>
                  <a:lnTo>
                    <a:pt x="130022" y="77520"/>
                  </a:lnTo>
                  <a:close/>
                </a:path>
                <a:path w="962660" h="467360">
                  <a:moveTo>
                    <a:pt x="130022" y="25450"/>
                  </a:moveTo>
                  <a:lnTo>
                    <a:pt x="104025" y="25450"/>
                  </a:lnTo>
                  <a:lnTo>
                    <a:pt x="104025" y="52120"/>
                  </a:lnTo>
                  <a:lnTo>
                    <a:pt x="130022" y="52120"/>
                  </a:lnTo>
                  <a:lnTo>
                    <a:pt x="130022" y="25450"/>
                  </a:lnTo>
                  <a:close/>
                </a:path>
                <a:path w="962660" h="467360">
                  <a:moveTo>
                    <a:pt x="156032" y="285318"/>
                  </a:moveTo>
                  <a:lnTo>
                    <a:pt x="130022" y="285318"/>
                  </a:lnTo>
                  <a:lnTo>
                    <a:pt x="130022" y="311315"/>
                  </a:lnTo>
                  <a:lnTo>
                    <a:pt x="156032" y="311315"/>
                  </a:lnTo>
                  <a:lnTo>
                    <a:pt x="156032" y="285318"/>
                  </a:lnTo>
                  <a:close/>
                </a:path>
                <a:path w="962660" h="467360">
                  <a:moveTo>
                    <a:pt x="156032" y="233299"/>
                  </a:moveTo>
                  <a:lnTo>
                    <a:pt x="130022" y="233299"/>
                  </a:lnTo>
                  <a:lnTo>
                    <a:pt x="130022" y="259308"/>
                  </a:lnTo>
                  <a:lnTo>
                    <a:pt x="156032" y="259308"/>
                  </a:lnTo>
                  <a:lnTo>
                    <a:pt x="156032" y="233299"/>
                  </a:lnTo>
                  <a:close/>
                </a:path>
                <a:path w="962660" h="467360">
                  <a:moveTo>
                    <a:pt x="182041" y="259308"/>
                  </a:moveTo>
                  <a:lnTo>
                    <a:pt x="156032" y="259308"/>
                  </a:lnTo>
                  <a:lnTo>
                    <a:pt x="156032" y="285318"/>
                  </a:lnTo>
                  <a:lnTo>
                    <a:pt x="182041" y="285318"/>
                  </a:lnTo>
                  <a:lnTo>
                    <a:pt x="182041" y="259308"/>
                  </a:lnTo>
                  <a:close/>
                </a:path>
                <a:path w="962660" h="467360">
                  <a:moveTo>
                    <a:pt x="182041" y="25450"/>
                  </a:moveTo>
                  <a:lnTo>
                    <a:pt x="156032" y="25450"/>
                  </a:lnTo>
                  <a:lnTo>
                    <a:pt x="156032" y="77520"/>
                  </a:lnTo>
                  <a:lnTo>
                    <a:pt x="182041" y="77520"/>
                  </a:lnTo>
                  <a:lnTo>
                    <a:pt x="182041" y="25450"/>
                  </a:lnTo>
                  <a:close/>
                </a:path>
                <a:path w="962660" h="467360">
                  <a:moveTo>
                    <a:pt x="234048" y="285318"/>
                  </a:moveTo>
                  <a:lnTo>
                    <a:pt x="208038" y="285318"/>
                  </a:lnTo>
                  <a:lnTo>
                    <a:pt x="182041" y="285318"/>
                  </a:lnTo>
                  <a:lnTo>
                    <a:pt x="182041" y="311315"/>
                  </a:lnTo>
                  <a:lnTo>
                    <a:pt x="208038" y="311315"/>
                  </a:lnTo>
                  <a:lnTo>
                    <a:pt x="234048" y="311315"/>
                  </a:lnTo>
                  <a:lnTo>
                    <a:pt x="234048" y="285318"/>
                  </a:lnTo>
                  <a:close/>
                </a:path>
                <a:path w="962660" h="467360">
                  <a:moveTo>
                    <a:pt x="234048" y="207289"/>
                  </a:moveTo>
                  <a:lnTo>
                    <a:pt x="208038" y="207289"/>
                  </a:lnTo>
                  <a:lnTo>
                    <a:pt x="208038" y="233299"/>
                  </a:lnTo>
                  <a:lnTo>
                    <a:pt x="234048" y="233299"/>
                  </a:lnTo>
                  <a:lnTo>
                    <a:pt x="234048" y="207289"/>
                  </a:lnTo>
                  <a:close/>
                </a:path>
                <a:path w="962660" h="467360">
                  <a:moveTo>
                    <a:pt x="260057" y="259308"/>
                  </a:moveTo>
                  <a:lnTo>
                    <a:pt x="234048" y="259308"/>
                  </a:lnTo>
                  <a:lnTo>
                    <a:pt x="234048" y="285318"/>
                  </a:lnTo>
                  <a:lnTo>
                    <a:pt x="260057" y="285318"/>
                  </a:lnTo>
                  <a:lnTo>
                    <a:pt x="260057" y="259308"/>
                  </a:lnTo>
                  <a:close/>
                </a:path>
                <a:path w="962660" h="467360">
                  <a:moveTo>
                    <a:pt x="416090" y="155282"/>
                  </a:moveTo>
                  <a:lnTo>
                    <a:pt x="390093" y="155282"/>
                  </a:lnTo>
                  <a:lnTo>
                    <a:pt x="390093" y="181292"/>
                  </a:lnTo>
                  <a:lnTo>
                    <a:pt x="416090" y="181292"/>
                  </a:lnTo>
                  <a:lnTo>
                    <a:pt x="416090" y="155282"/>
                  </a:lnTo>
                  <a:close/>
                </a:path>
                <a:path w="962660" h="467360">
                  <a:moveTo>
                    <a:pt x="468109" y="207289"/>
                  </a:moveTo>
                  <a:lnTo>
                    <a:pt x="442099" y="207289"/>
                  </a:lnTo>
                  <a:lnTo>
                    <a:pt x="442099" y="181292"/>
                  </a:lnTo>
                  <a:lnTo>
                    <a:pt x="416090" y="181292"/>
                  </a:lnTo>
                  <a:lnTo>
                    <a:pt x="416090" y="207289"/>
                  </a:lnTo>
                  <a:lnTo>
                    <a:pt x="390093" y="207289"/>
                  </a:lnTo>
                  <a:lnTo>
                    <a:pt x="390093" y="181292"/>
                  </a:lnTo>
                  <a:lnTo>
                    <a:pt x="364083" y="181292"/>
                  </a:lnTo>
                  <a:lnTo>
                    <a:pt x="364083" y="155282"/>
                  </a:lnTo>
                  <a:lnTo>
                    <a:pt x="338074" y="155282"/>
                  </a:lnTo>
                  <a:lnTo>
                    <a:pt x="312064" y="155282"/>
                  </a:lnTo>
                  <a:lnTo>
                    <a:pt x="312064" y="181292"/>
                  </a:lnTo>
                  <a:lnTo>
                    <a:pt x="286067" y="181292"/>
                  </a:lnTo>
                  <a:lnTo>
                    <a:pt x="286067" y="259308"/>
                  </a:lnTo>
                  <a:lnTo>
                    <a:pt x="312064" y="259308"/>
                  </a:lnTo>
                  <a:lnTo>
                    <a:pt x="338074" y="259308"/>
                  </a:lnTo>
                  <a:lnTo>
                    <a:pt x="338074" y="285318"/>
                  </a:lnTo>
                  <a:lnTo>
                    <a:pt x="364083" y="285318"/>
                  </a:lnTo>
                  <a:lnTo>
                    <a:pt x="364083" y="233299"/>
                  </a:lnTo>
                  <a:lnTo>
                    <a:pt x="390093" y="233299"/>
                  </a:lnTo>
                  <a:lnTo>
                    <a:pt x="390093" y="259308"/>
                  </a:lnTo>
                  <a:lnTo>
                    <a:pt x="416090" y="259308"/>
                  </a:lnTo>
                  <a:lnTo>
                    <a:pt x="416090" y="233299"/>
                  </a:lnTo>
                  <a:lnTo>
                    <a:pt x="442099" y="233299"/>
                  </a:lnTo>
                  <a:lnTo>
                    <a:pt x="468109" y="233299"/>
                  </a:lnTo>
                  <a:lnTo>
                    <a:pt x="468109" y="207289"/>
                  </a:lnTo>
                  <a:close/>
                </a:path>
                <a:path w="962660" h="467360">
                  <a:moveTo>
                    <a:pt x="806183" y="363334"/>
                  </a:moveTo>
                  <a:lnTo>
                    <a:pt x="780173" y="363334"/>
                  </a:lnTo>
                  <a:lnTo>
                    <a:pt x="780173" y="337820"/>
                  </a:lnTo>
                  <a:lnTo>
                    <a:pt x="754176" y="337820"/>
                  </a:lnTo>
                  <a:lnTo>
                    <a:pt x="754176" y="312420"/>
                  </a:lnTo>
                  <a:lnTo>
                    <a:pt x="728167" y="312420"/>
                  </a:lnTo>
                  <a:lnTo>
                    <a:pt x="728167" y="260350"/>
                  </a:lnTo>
                  <a:lnTo>
                    <a:pt x="754176" y="260350"/>
                  </a:lnTo>
                  <a:lnTo>
                    <a:pt x="754176" y="156210"/>
                  </a:lnTo>
                  <a:lnTo>
                    <a:pt x="780173" y="156210"/>
                  </a:lnTo>
                  <a:lnTo>
                    <a:pt x="780173" y="104140"/>
                  </a:lnTo>
                  <a:lnTo>
                    <a:pt x="754176" y="104140"/>
                  </a:lnTo>
                  <a:lnTo>
                    <a:pt x="754176" y="129540"/>
                  </a:lnTo>
                  <a:lnTo>
                    <a:pt x="728167" y="129540"/>
                  </a:lnTo>
                  <a:lnTo>
                    <a:pt x="728167" y="181610"/>
                  </a:lnTo>
                  <a:lnTo>
                    <a:pt x="702157" y="181610"/>
                  </a:lnTo>
                  <a:lnTo>
                    <a:pt x="702157" y="207289"/>
                  </a:lnTo>
                  <a:lnTo>
                    <a:pt x="676148" y="207289"/>
                  </a:lnTo>
                  <a:lnTo>
                    <a:pt x="676148" y="233299"/>
                  </a:lnTo>
                  <a:lnTo>
                    <a:pt x="702157" y="233299"/>
                  </a:lnTo>
                  <a:lnTo>
                    <a:pt x="702157" y="208280"/>
                  </a:lnTo>
                  <a:lnTo>
                    <a:pt x="728167" y="208280"/>
                  </a:lnTo>
                  <a:lnTo>
                    <a:pt x="728167" y="233680"/>
                  </a:lnTo>
                  <a:lnTo>
                    <a:pt x="702157" y="233680"/>
                  </a:lnTo>
                  <a:lnTo>
                    <a:pt x="702157" y="260350"/>
                  </a:lnTo>
                  <a:lnTo>
                    <a:pt x="676148" y="260350"/>
                  </a:lnTo>
                  <a:lnTo>
                    <a:pt x="676148" y="312420"/>
                  </a:lnTo>
                  <a:lnTo>
                    <a:pt x="650151" y="312420"/>
                  </a:lnTo>
                  <a:lnTo>
                    <a:pt x="650151" y="181610"/>
                  </a:lnTo>
                  <a:lnTo>
                    <a:pt x="676148" y="181610"/>
                  </a:lnTo>
                  <a:lnTo>
                    <a:pt x="676148" y="129540"/>
                  </a:lnTo>
                  <a:lnTo>
                    <a:pt x="650151" y="129540"/>
                  </a:lnTo>
                  <a:lnTo>
                    <a:pt x="624141" y="129540"/>
                  </a:lnTo>
                  <a:lnTo>
                    <a:pt x="624141" y="260350"/>
                  </a:lnTo>
                  <a:lnTo>
                    <a:pt x="624141" y="337324"/>
                  </a:lnTo>
                  <a:lnTo>
                    <a:pt x="598131" y="337324"/>
                  </a:lnTo>
                  <a:lnTo>
                    <a:pt x="598131" y="312420"/>
                  </a:lnTo>
                  <a:lnTo>
                    <a:pt x="572135" y="312420"/>
                  </a:lnTo>
                  <a:lnTo>
                    <a:pt x="572135" y="285750"/>
                  </a:lnTo>
                  <a:lnTo>
                    <a:pt x="598131" y="285750"/>
                  </a:lnTo>
                  <a:lnTo>
                    <a:pt x="598131" y="260350"/>
                  </a:lnTo>
                  <a:lnTo>
                    <a:pt x="624141" y="260350"/>
                  </a:lnTo>
                  <a:lnTo>
                    <a:pt x="624141" y="129540"/>
                  </a:lnTo>
                  <a:lnTo>
                    <a:pt x="624141" y="104140"/>
                  </a:lnTo>
                  <a:lnTo>
                    <a:pt x="598131" y="104140"/>
                  </a:lnTo>
                  <a:lnTo>
                    <a:pt x="598131" y="77470"/>
                  </a:lnTo>
                  <a:lnTo>
                    <a:pt x="624141" y="77470"/>
                  </a:lnTo>
                  <a:lnTo>
                    <a:pt x="624141" y="104140"/>
                  </a:lnTo>
                  <a:lnTo>
                    <a:pt x="650151" y="104140"/>
                  </a:lnTo>
                  <a:lnTo>
                    <a:pt x="650151" y="52070"/>
                  </a:lnTo>
                  <a:lnTo>
                    <a:pt x="624141" y="52070"/>
                  </a:lnTo>
                  <a:lnTo>
                    <a:pt x="624141" y="0"/>
                  </a:lnTo>
                  <a:lnTo>
                    <a:pt x="598131" y="0"/>
                  </a:lnTo>
                  <a:lnTo>
                    <a:pt x="598131" y="25400"/>
                  </a:lnTo>
                  <a:lnTo>
                    <a:pt x="572135" y="25400"/>
                  </a:lnTo>
                  <a:lnTo>
                    <a:pt x="546125" y="25400"/>
                  </a:lnTo>
                  <a:lnTo>
                    <a:pt x="546125" y="0"/>
                  </a:lnTo>
                  <a:lnTo>
                    <a:pt x="520115" y="0"/>
                  </a:lnTo>
                  <a:lnTo>
                    <a:pt x="494106" y="0"/>
                  </a:lnTo>
                  <a:lnTo>
                    <a:pt x="494106" y="25400"/>
                  </a:lnTo>
                  <a:lnTo>
                    <a:pt x="520115" y="25400"/>
                  </a:lnTo>
                  <a:lnTo>
                    <a:pt x="520115" y="52070"/>
                  </a:lnTo>
                  <a:lnTo>
                    <a:pt x="546125" y="52070"/>
                  </a:lnTo>
                  <a:lnTo>
                    <a:pt x="572135" y="52070"/>
                  </a:lnTo>
                  <a:lnTo>
                    <a:pt x="572135" y="77470"/>
                  </a:lnTo>
                  <a:lnTo>
                    <a:pt x="546125" y="77470"/>
                  </a:lnTo>
                  <a:lnTo>
                    <a:pt x="546125" y="104140"/>
                  </a:lnTo>
                  <a:lnTo>
                    <a:pt x="572135" y="104140"/>
                  </a:lnTo>
                  <a:lnTo>
                    <a:pt x="572135" y="208280"/>
                  </a:lnTo>
                  <a:lnTo>
                    <a:pt x="546125" y="208280"/>
                  </a:lnTo>
                  <a:lnTo>
                    <a:pt x="546125" y="156210"/>
                  </a:lnTo>
                  <a:lnTo>
                    <a:pt x="520115" y="156210"/>
                  </a:lnTo>
                  <a:lnTo>
                    <a:pt x="520115" y="181610"/>
                  </a:lnTo>
                  <a:lnTo>
                    <a:pt x="494106" y="181610"/>
                  </a:lnTo>
                  <a:lnTo>
                    <a:pt x="494106" y="208280"/>
                  </a:lnTo>
                  <a:lnTo>
                    <a:pt x="520115" y="208280"/>
                  </a:lnTo>
                  <a:lnTo>
                    <a:pt x="520115" y="233299"/>
                  </a:lnTo>
                  <a:lnTo>
                    <a:pt x="494106" y="233299"/>
                  </a:lnTo>
                  <a:lnTo>
                    <a:pt x="494106" y="259308"/>
                  </a:lnTo>
                  <a:lnTo>
                    <a:pt x="520115" y="259308"/>
                  </a:lnTo>
                  <a:lnTo>
                    <a:pt x="520115" y="233680"/>
                  </a:lnTo>
                  <a:lnTo>
                    <a:pt x="546125" y="233680"/>
                  </a:lnTo>
                  <a:lnTo>
                    <a:pt x="546125" y="260350"/>
                  </a:lnTo>
                  <a:lnTo>
                    <a:pt x="520115" y="260350"/>
                  </a:lnTo>
                  <a:lnTo>
                    <a:pt x="520115" y="285750"/>
                  </a:lnTo>
                  <a:lnTo>
                    <a:pt x="546125" y="285750"/>
                  </a:lnTo>
                  <a:lnTo>
                    <a:pt x="546125" y="337820"/>
                  </a:lnTo>
                  <a:lnTo>
                    <a:pt x="520115" y="337820"/>
                  </a:lnTo>
                  <a:lnTo>
                    <a:pt x="520115" y="312420"/>
                  </a:lnTo>
                  <a:lnTo>
                    <a:pt x="494106" y="312420"/>
                  </a:lnTo>
                  <a:lnTo>
                    <a:pt x="494106" y="260350"/>
                  </a:lnTo>
                  <a:lnTo>
                    <a:pt x="468109" y="260350"/>
                  </a:lnTo>
                  <a:lnTo>
                    <a:pt x="442099" y="260350"/>
                  </a:lnTo>
                  <a:lnTo>
                    <a:pt x="442099" y="285318"/>
                  </a:lnTo>
                  <a:lnTo>
                    <a:pt x="416090" y="285318"/>
                  </a:lnTo>
                  <a:lnTo>
                    <a:pt x="390093" y="285318"/>
                  </a:lnTo>
                  <a:lnTo>
                    <a:pt x="364083" y="285318"/>
                  </a:lnTo>
                  <a:lnTo>
                    <a:pt x="364083" y="311315"/>
                  </a:lnTo>
                  <a:lnTo>
                    <a:pt x="390093" y="311315"/>
                  </a:lnTo>
                  <a:lnTo>
                    <a:pt x="416090" y="311315"/>
                  </a:lnTo>
                  <a:lnTo>
                    <a:pt x="442099" y="311315"/>
                  </a:lnTo>
                  <a:lnTo>
                    <a:pt x="442099" y="285750"/>
                  </a:lnTo>
                  <a:lnTo>
                    <a:pt x="468109" y="285750"/>
                  </a:lnTo>
                  <a:lnTo>
                    <a:pt x="468109" y="312420"/>
                  </a:lnTo>
                  <a:lnTo>
                    <a:pt x="442099" y="312420"/>
                  </a:lnTo>
                  <a:lnTo>
                    <a:pt x="442099" y="364490"/>
                  </a:lnTo>
                  <a:lnTo>
                    <a:pt x="468109" y="364490"/>
                  </a:lnTo>
                  <a:lnTo>
                    <a:pt x="468109" y="337820"/>
                  </a:lnTo>
                  <a:lnTo>
                    <a:pt x="494106" y="337820"/>
                  </a:lnTo>
                  <a:lnTo>
                    <a:pt x="494106" y="364490"/>
                  </a:lnTo>
                  <a:lnTo>
                    <a:pt x="468109" y="364490"/>
                  </a:lnTo>
                  <a:lnTo>
                    <a:pt x="468109" y="389890"/>
                  </a:lnTo>
                  <a:lnTo>
                    <a:pt x="494106" y="389890"/>
                  </a:lnTo>
                  <a:lnTo>
                    <a:pt x="494106" y="416560"/>
                  </a:lnTo>
                  <a:lnTo>
                    <a:pt x="520115" y="416560"/>
                  </a:lnTo>
                  <a:lnTo>
                    <a:pt x="520115" y="441960"/>
                  </a:lnTo>
                  <a:lnTo>
                    <a:pt x="546125" y="441960"/>
                  </a:lnTo>
                  <a:lnTo>
                    <a:pt x="546125" y="416560"/>
                  </a:lnTo>
                  <a:lnTo>
                    <a:pt x="572135" y="416560"/>
                  </a:lnTo>
                  <a:lnTo>
                    <a:pt x="572135" y="441960"/>
                  </a:lnTo>
                  <a:lnTo>
                    <a:pt x="598131" y="441960"/>
                  </a:lnTo>
                  <a:lnTo>
                    <a:pt x="598131" y="467360"/>
                  </a:lnTo>
                  <a:lnTo>
                    <a:pt x="624141" y="467360"/>
                  </a:lnTo>
                  <a:lnTo>
                    <a:pt x="624141" y="441960"/>
                  </a:lnTo>
                  <a:lnTo>
                    <a:pt x="650151" y="441960"/>
                  </a:lnTo>
                  <a:lnTo>
                    <a:pt x="676148" y="441960"/>
                  </a:lnTo>
                  <a:lnTo>
                    <a:pt x="702157" y="441960"/>
                  </a:lnTo>
                  <a:lnTo>
                    <a:pt x="728167" y="441960"/>
                  </a:lnTo>
                  <a:lnTo>
                    <a:pt x="728167" y="416560"/>
                  </a:lnTo>
                  <a:lnTo>
                    <a:pt x="702157" y="416560"/>
                  </a:lnTo>
                  <a:lnTo>
                    <a:pt x="676148" y="416560"/>
                  </a:lnTo>
                  <a:lnTo>
                    <a:pt x="676148" y="389890"/>
                  </a:lnTo>
                  <a:lnTo>
                    <a:pt x="650151" y="389890"/>
                  </a:lnTo>
                  <a:lnTo>
                    <a:pt x="624141" y="389890"/>
                  </a:lnTo>
                  <a:lnTo>
                    <a:pt x="598131" y="389890"/>
                  </a:lnTo>
                  <a:lnTo>
                    <a:pt x="572135" y="389890"/>
                  </a:lnTo>
                  <a:lnTo>
                    <a:pt x="572135" y="337820"/>
                  </a:lnTo>
                  <a:lnTo>
                    <a:pt x="598131" y="337820"/>
                  </a:lnTo>
                  <a:lnTo>
                    <a:pt x="598131" y="363334"/>
                  </a:lnTo>
                  <a:lnTo>
                    <a:pt x="624141" y="363334"/>
                  </a:lnTo>
                  <a:lnTo>
                    <a:pt x="624141" y="337820"/>
                  </a:lnTo>
                  <a:lnTo>
                    <a:pt x="650151" y="337820"/>
                  </a:lnTo>
                  <a:lnTo>
                    <a:pt x="676148" y="337820"/>
                  </a:lnTo>
                  <a:lnTo>
                    <a:pt x="676148" y="364490"/>
                  </a:lnTo>
                  <a:lnTo>
                    <a:pt x="702157" y="364490"/>
                  </a:lnTo>
                  <a:lnTo>
                    <a:pt x="702157" y="389890"/>
                  </a:lnTo>
                  <a:lnTo>
                    <a:pt x="728167" y="389890"/>
                  </a:lnTo>
                  <a:lnTo>
                    <a:pt x="754176" y="389890"/>
                  </a:lnTo>
                  <a:lnTo>
                    <a:pt x="754176" y="364490"/>
                  </a:lnTo>
                  <a:lnTo>
                    <a:pt x="780173" y="364490"/>
                  </a:lnTo>
                  <a:lnTo>
                    <a:pt x="780173" y="389331"/>
                  </a:lnTo>
                  <a:lnTo>
                    <a:pt x="806183" y="389331"/>
                  </a:lnTo>
                  <a:lnTo>
                    <a:pt x="806183" y="363334"/>
                  </a:lnTo>
                  <a:close/>
                </a:path>
                <a:path w="962660" h="467360">
                  <a:moveTo>
                    <a:pt x="858202" y="207289"/>
                  </a:moveTo>
                  <a:lnTo>
                    <a:pt x="832192" y="207289"/>
                  </a:lnTo>
                  <a:lnTo>
                    <a:pt x="806183" y="207289"/>
                  </a:lnTo>
                  <a:lnTo>
                    <a:pt x="806183" y="181292"/>
                  </a:lnTo>
                  <a:lnTo>
                    <a:pt x="780173" y="181292"/>
                  </a:lnTo>
                  <a:lnTo>
                    <a:pt x="780173" y="233299"/>
                  </a:lnTo>
                  <a:lnTo>
                    <a:pt x="806183" y="233299"/>
                  </a:lnTo>
                  <a:lnTo>
                    <a:pt x="806183" y="259308"/>
                  </a:lnTo>
                  <a:lnTo>
                    <a:pt x="832192" y="259308"/>
                  </a:lnTo>
                  <a:lnTo>
                    <a:pt x="832192" y="233299"/>
                  </a:lnTo>
                  <a:lnTo>
                    <a:pt x="858202" y="233299"/>
                  </a:lnTo>
                  <a:lnTo>
                    <a:pt x="858202" y="207289"/>
                  </a:lnTo>
                  <a:close/>
                </a:path>
                <a:path w="962660" h="467360">
                  <a:moveTo>
                    <a:pt x="884199" y="155282"/>
                  </a:moveTo>
                  <a:lnTo>
                    <a:pt x="858202" y="155282"/>
                  </a:lnTo>
                  <a:lnTo>
                    <a:pt x="858202" y="103263"/>
                  </a:lnTo>
                  <a:lnTo>
                    <a:pt x="832192" y="103263"/>
                  </a:lnTo>
                  <a:lnTo>
                    <a:pt x="832192" y="155282"/>
                  </a:lnTo>
                  <a:lnTo>
                    <a:pt x="806183" y="155282"/>
                  </a:lnTo>
                  <a:lnTo>
                    <a:pt x="806183" y="181292"/>
                  </a:lnTo>
                  <a:lnTo>
                    <a:pt x="832192" y="181292"/>
                  </a:lnTo>
                  <a:lnTo>
                    <a:pt x="858202" y="181292"/>
                  </a:lnTo>
                  <a:lnTo>
                    <a:pt x="858202" y="207289"/>
                  </a:lnTo>
                  <a:lnTo>
                    <a:pt x="884199" y="207289"/>
                  </a:lnTo>
                  <a:lnTo>
                    <a:pt x="884199" y="155282"/>
                  </a:lnTo>
                  <a:close/>
                </a:path>
                <a:path w="962660" h="467360">
                  <a:moveTo>
                    <a:pt x="910209" y="259308"/>
                  </a:moveTo>
                  <a:lnTo>
                    <a:pt x="884199" y="259308"/>
                  </a:lnTo>
                  <a:lnTo>
                    <a:pt x="884199" y="233299"/>
                  </a:lnTo>
                  <a:lnTo>
                    <a:pt x="858202" y="233299"/>
                  </a:lnTo>
                  <a:lnTo>
                    <a:pt x="858202" y="259308"/>
                  </a:lnTo>
                  <a:lnTo>
                    <a:pt x="832192" y="259308"/>
                  </a:lnTo>
                  <a:lnTo>
                    <a:pt x="832192" y="285318"/>
                  </a:lnTo>
                  <a:lnTo>
                    <a:pt x="858202" y="285318"/>
                  </a:lnTo>
                  <a:lnTo>
                    <a:pt x="858202" y="311315"/>
                  </a:lnTo>
                  <a:lnTo>
                    <a:pt x="832192" y="311315"/>
                  </a:lnTo>
                  <a:lnTo>
                    <a:pt x="832192" y="363334"/>
                  </a:lnTo>
                  <a:lnTo>
                    <a:pt x="858202" y="363334"/>
                  </a:lnTo>
                  <a:lnTo>
                    <a:pt x="858202" y="337324"/>
                  </a:lnTo>
                  <a:lnTo>
                    <a:pt x="884199" y="337324"/>
                  </a:lnTo>
                  <a:lnTo>
                    <a:pt x="884199" y="285318"/>
                  </a:lnTo>
                  <a:lnTo>
                    <a:pt x="910209" y="285318"/>
                  </a:lnTo>
                  <a:lnTo>
                    <a:pt x="910209" y="259308"/>
                  </a:lnTo>
                  <a:close/>
                </a:path>
                <a:path w="962660" h="467360">
                  <a:moveTo>
                    <a:pt x="910209" y="207289"/>
                  </a:moveTo>
                  <a:lnTo>
                    <a:pt x="884199" y="207289"/>
                  </a:lnTo>
                  <a:lnTo>
                    <a:pt x="884199" y="233299"/>
                  </a:lnTo>
                  <a:lnTo>
                    <a:pt x="910209" y="233299"/>
                  </a:lnTo>
                  <a:lnTo>
                    <a:pt x="910209" y="207289"/>
                  </a:lnTo>
                  <a:close/>
                </a:path>
                <a:path w="962660" h="467360">
                  <a:moveTo>
                    <a:pt x="962215" y="181292"/>
                  </a:moveTo>
                  <a:lnTo>
                    <a:pt x="936218" y="181292"/>
                  </a:lnTo>
                  <a:lnTo>
                    <a:pt x="936218" y="285318"/>
                  </a:lnTo>
                  <a:lnTo>
                    <a:pt x="910209" y="285318"/>
                  </a:lnTo>
                  <a:lnTo>
                    <a:pt x="910209" y="311315"/>
                  </a:lnTo>
                  <a:lnTo>
                    <a:pt x="936218" y="311315"/>
                  </a:lnTo>
                  <a:lnTo>
                    <a:pt x="962215" y="311315"/>
                  </a:lnTo>
                  <a:lnTo>
                    <a:pt x="962215" y="18129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693991" y="2767591"/>
              <a:ext cx="858519" cy="337820"/>
            </a:xfrm>
            <a:custGeom>
              <a:avLst/>
              <a:gdLst/>
              <a:ahLst/>
              <a:cxnLst/>
              <a:rect l="l" t="t" r="r" b="b"/>
              <a:pathLst>
                <a:path w="858519" h="337819">
                  <a:moveTo>
                    <a:pt x="25996" y="207784"/>
                  </a:moveTo>
                  <a:lnTo>
                    <a:pt x="0" y="207784"/>
                  </a:lnTo>
                  <a:lnTo>
                    <a:pt x="0" y="259803"/>
                  </a:lnTo>
                  <a:lnTo>
                    <a:pt x="25996" y="259803"/>
                  </a:lnTo>
                  <a:lnTo>
                    <a:pt x="25996" y="207784"/>
                  </a:lnTo>
                  <a:close/>
                </a:path>
                <a:path w="858519" h="337819">
                  <a:moveTo>
                    <a:pt x="364083" y="311810"/>
                  </a:moveTo>
                  <a:lnTo>
                    <a:pt x="338074" y="311810"/>
                  </a:lnTo>
                  <a:lnTo>
                    <a:pt x="338074" y="337820"/>
                  </a:lnTo>
                  <a:lnTo>
                    <a:pt x="364083" y="337820"/>
                  </a:lnTo>
                  <a:lnTo>
                    <a:pt x="364083" y="311810"/>
                  </a:lnTo>
                  <a:close/>
                </a:path>
                <a:path w="858519" h="337819">
                  <a:moveTo>
                    <a:pt x="390080" y="129768"/>
                  </a:moveTo>
                  <a:lnTo>
                    <a:pt x="364083" y="129768"/>
                  </a:lnTo>
                  <a:lnTo>
                    <a:pt x="364083" y="104140"/>
                  </a:lnTo>
                  <a:lnTo>
                    <a:pt x="338074" y="104140"/>
                  </a:lnTo>
                  <a:lnTo>
                    <a:pt x="312064" y="104140"/>
                  </a:lnTo>
                  <a:lnTo>
                    <a:pt x="312064" y="130810"/>
                  </a:lnTo>
                  <a:lnTo>
                    <a:pt x="286067" y="130810"/>
                  </a:lnTo>
                  <a:lnTo>
                    <a:pt x="286067" y="78740"/>
                  </a:lnTo>
                  <a:lnTo>
                    <a:pt x="312064" y="78740"/>
                  </a:lnTo>
                  <a:lnTo>
                    <a:pt x="312064" y="52070"/>
                  </a:lnTo>
                  <a:lnTo>
                    <a:pt x="286067" y="52070"/>
                  </a:lnTo>
                  <a:lnTo>
                    <a:pt x="260057" y="52070"/>
                  </a:lnTo>
                  <a:lnTo>
                    <a:pt x="260057" y="104140"/>
                  </a:lnTo>
                  <a:lnTo>
                    <a:pt x="260057" y="156210"/>
                  </a:lnTo>
                  <a:lnTo>
                    <a:pt x="260057" y="182880"/>
                  </a:lnTo>
                  <a:lnTo>
                    <a:pt x="234048" y="182880"/>
                  </a:lnTo>
                  <a:lnTo>
                    <a:pt x="208038" y="182880"/>
                  </a:lnTo>
                  <a:lnTo>
                    <a:pt x="208038" y="208280"/>
                  </a:lnTo>
                  <a:lnTo>
                    <a:pt x="234048" y="208280"/>
                  </a:lnTo>
                  <a:lnTo>
                    <a:pt x="234048" y="285800"/>
                  </a:lnTo>
                  <a:lnTo>
                    <a:pt x="208038" y="285800"/>
                  </a:lnTo>
                  <a:lnTo>
                    <a:pt x="208038" y="260350"/>
                  </a:lnTo>
                  <a:lnTo>
                    <a:pt x="182041" y="260350"/>
                  </a:lnTo>
                  <a:lnTo>
                    <a:pt x="182041" y="234950"/>
                  </a:lnTo>
                  <a:lnTo>
                    <a:pt x="208038" y="234950"/>
                  </a:lnTo>
                  <a:lnTo>
                    <a:pt x="208038" y="208280"/>
                  </a:lnTo>
                  <a:lnTo>
                    <a:pt x="182041" y="208280"/>
                  </a:lnTo>
                  <a:lnTo>
                    <a:pt x="182041" y="156210"/>
                  </a:lnTo>
                  <a:lnTo>
                    <a:pt x="208038" y="156210"/>
                  </a:lnTo>
                  <a:lnTo>
                    <a:pt x="234048" y="156210"/>
                  </a:lnTo>
                  <a:lnTo>
                    <a:pt x="260057" y="156210"/>
                  </a:lnTo>
                  <a:lnTo>
                    <a:pt x="260057" y="104140"/>
                  </a:lnTo>
                  <a:lnTo>
                    <a:pt x="234048" y="104140"/>
                  </a:lnTo>
                  <a:lnTo>
                    <a:pt x="234048" y="130810"/>
                  </a:lnTo>
                  <a:lnTo>
                    <a:pt x="208038" y="130810"/>
                  </a:lnTo>
                  <a:lnTo>
                    <a:pt x="208038" y="52070"/>
                  </a:lnTo>
                  <a:lnTo>
                    <a:pt x="234048" y="52070"/>
                  </a:lnTo>
                  <a:lnTo>
                    <a:pt x="260057" y="52070"/>
                  </a:lnTo>
                  <a:lnTo>
                    <a:pt x="260057" y="26670"/>
                  </a:lnTo>
                  <a:lnTo>
                    <a:pt x="234048" y="26670"/>
                  </a:lnTo>
                  <a:lnTo>
                    <a:pt x="234048" y="0"/>
                  </a:lnTo>
                  <a:lnTo>
                    <a:pt x="208038" y="0"/>
                  </a:lnTo>
                  <a:lnTo>
                    <a:pt x="208038" y="26670"/>
                  </a:lnTo>
                  <a:lnTo>
                    <a:pt x="182041" y="26670"/>
                  </a:lnTo>
                  <a:lnTo>
                    <a:pt x="182041" y="0"/>
                  </a:lnTo>
                  <a:lnTo>
                    <a:pt x="156032" y="0"/>
                  </a:lnTo>
                  <a:lnTo>
                    <a:pt x="156032" y="26670"/>
                  </a:lnTo>
                  <a:lnTo>
                    <a:pt x="130022" y="26670"/>
                  </a:lnTo>
                  <a:lnTo>
                    <a:pt x="130022" y="52070"/>
                  </a:lnTo>
                  <a:lnTo>
                    <a:pt x="104013" y="52070"/>
                  </a:lnTo>
                  <a:lnTo>
                    <a:pt x="104013" y="77762"/>
                  </a:lnTo>
                  <a:lnTo>
                    <a:pt x="78016" y="77762"/>
                  </a:lnTo>
                  <a:lnTo>
                    <a:pt x="78016" y="25742"/>
                  </a:lnTo>
                  <a:lnTo>
                    <a:pt x="52006" y="25742"/>
                  </a:lnTo>
                  <a:lnTo>
                    <a:pt x="52006" y="103759"/>
                  </a:lnTo>
                  <a:lnTo>
                    <a:pt x="25996" y="103759"/>
                  </a:lnTo>
                  <a:lnTo>
                    <a:pt x="25996" y="129768"/>
                  </a:lnTo>
                  <a:lnTo>
                    <a:pt x="52006" y="129768"/>
                  </a:lnTo>
                  <a:lnTo>
                    <a:pt x="78016" y="129768"/>
                  </a:lnTo>
                  <a:lnTo>
                    <a:pt x="78016" y="103759"/>
                  </a:lnTo>
                  <a:lnTo>
                    <a:pt x="104013" y="103759"/>
                  </a:lnTo>
                  <a:lnTo>
                    <a:pt x="104013" y="78740"/>
                  </a:lnTo>
                  <a:lnTo>
                    <a:pt x="130022" y="78740"/>
                  </a:lnTo>
                  <a:lnTo>
                    <a:pt x="156032" y="78740"/>
                  </a:lnTo>
                  <a:lnTo>
                    <a:pt x="182041" y="78740"/>
                  </a:lnTo>
                  <a:lnTo>
                    <a:pt x="182041" y="130810"/>
                  </a:lnTo>
                  <a:lnTo>
                    <a:pt x="156032" y="130810"/>
                  </a:lnTo>
                  <a:lnTo>
                    <a:pt x="130022" y="130810"/>
                  </a:lnTo>
                  <a:lnTo>
                    <a:pt x="104013" y="130810"/>
                  </a:lnTo>
                  <a:lnTo>
                    <a:pt x="104013" y="156210"/>
                  </a:lnTo>
                  <a:lnTo>
                    <a:pt x="104013" y="181787"/>
                  </a:lnTo>
                  <a:lnTo>
                    <a:pt x="78016" y="181787"/>
                  </a:lnTo>
                  <a:lnTo>
                    <a:pt x="78016" y="156210"/>
                  </a:lnTo>
                  <a:lnTo>
                    <a:pt x="104013" y="156210"/>
                  </a:lnTo>
                  <a:lnTo>
                    <a:pt x="104013" y="130810"/>
                  </a:lnTo>
                  <a:lnTo>
                    <a:pt x="78016" y="130810"/>
                  </a:lnTo>
                  <a:lnTo>
                    <a:pt x="78016" y="155778"/>
                  </a:lnTo>
                  <a:lnTo>
                    <a:pt x="52006" y="155778"/>
                  </a:lnTo>
                  <a:lnTo>
                    <a:pt x="25996" y="155778"/>
                  </a:lnTo>
                  <a:lnTo>
                    <a:pt x="25996" y="129768"/>
                  </a:lnTo>
                  <a:lnTo>
                    <a:pt x="0" y="129768"/>
                  </a:lnTo>
                  <a:lnTo>
                    <a:pt x="0" y="181787"/>
                  </a:lnTo>
                  <a:lnTo>
                    <a:pt x="25996" y="181787"/>
                  </a:lnTo>
                  <a:lnTo>
                    <a:pt x="52006" y="181787"/>
                  </a:lnTo>
                  <a:lnTo>
                    <a:pt x="52006" y="207784"/>
                  </a:lnTo>
                  <a:lnTo>
                    <a:pt x="78016" y="207784"/>
                  </a:lnTo>
                  <a:lnTo>
                    <a:pt x="78016" y="233794"/>
                  </a:lnTo>
                  <a:lnTo>
                    <a:pt x="104013" y="233794"/>
                  </a:lnTo>
                  <a:lnTo>
                    <a:pt x="104013" y="182880"/>
                  </a:lnTo>
                  <a:lnTo>
                    <a:pt x="130022" y="182880"/>
                  </a:lnTo>
                  <a:lnTo>
                    <a:pt x="156032" y="182880"/>
                  </a:lnTo>
                  <a:lnTo>
                    <a:pt x="156032" y="208280"/>
                  </a:lnTo>
                  <a:lnTo>
                    <a:pt x="130022" y="208280"/>
                  </a:lnTo>
                  <a:lnTo>
                    <a:pt x="130022" y="233794"/>
                  </a:lnTo>
                  <a:lnTo>
                    <a:pt x="104013" y="233794"/>
                  </a:lnTo>
                  <a:lnTo>
                    <a:pt x="104013" y="259803"/>
                  </a:lnTo>
                  <a:lnTo>
                    <a:pt x="130022" y="259803"/>
                  </a:lnTo>
                  <a:lnTo>
                    <a:pt x="130022" y="234950"/>
                  </a:lnTo>
                  <a:lnTo>
                    <a:pt x="156032" y="234950"/>
                  </a:lnTo>
                  <a:lnTo>
                    <a:pt x="156032" y="260350"/>
                  </a:lnTo>
                  <a:lnTo>
                    <a:pt x="130022" y="260350"/>
                  </a:lnTo>
                  <a:lnTo>
                    <a:pt x="130022" y="287020"/>
                  </a:lnTo>
                  <a:lnTo>
                    <a:pt x="104013" y="287020"/>
                  </a:lnTo>
                  <a:lnTo>
                    <a:pt x="104013" y="260350"/>
                  </a:lnTo>
                  <a:lnTo>
                    <a:pt x="78016" y="260350"/>
                  </a:lnTo>
                  <a:lnTo>
                    <a:pt x="52006" y="260350"/>
                  </a:lnTo>
                  <a:lnTo>
                    <a:pt x="52006" y="287020"/>
                  </a:lnTo>
                  <a:lnTo>
                    <a:pt x="78016" y="287020"/>
                  </a:lnTo>
                  <a:lnTo>
                    <a:pt x="78016" y="312420"/>
                  </a:lnTo>
                  <a:lnTo>
                    <a:pt x="52006" y="312420"/>
                  </a:lnTo>
                  <a:lnTo>
                    <a:pt x="52006" y="337820"/>
                  </a:lnTo>
                  <a:lnTo>
                    <a:pt x="78016" y="337820"/>
                  </a:lnTo>
                  <a:lnTo>
                    <a:pt x="104013" y="337820"/>
                  </a:lnTo>
                  <a:lnTo>
                    <a:pt x="104013" y="312420"/>
                  </a:lnTo>
                  <a:lnTo>
                    <a:pt x="130022" y="312420"/>
                  </a:lnTo>
                  <a:lnTo>
                    <a:pt x="156032" y="312420"/>
                  </a:lnTo>
                  <a:lnTo>
                    <a:pt x="156032" y="337820"/>
                  </a:lnTo>
                  <a:lnTo>
                    <a:pt x="182041" y="337820"/>
                  </a:lnTo>
                  <a:lnTo>
                    <a:pt x="182041" y="287020"/>
                  </a:lnTo>
                  <a:lnTo>
                    <a:pt x="208038" y="287020"/>
                  </a:lnTo>
                  <a:lnTo>
                    <a:pt x="208038" y="311810"/>
                  </a:lnTo>
                  <a:lnTo>
                    <a:pt x="234048" y="311810"/>
                  </a:lnTo>
                  <a:lnTo>
                    <a:pt x="234048" y="287020"/>
                  </a:lnTo>
                  <a:lnTo>
                    <a:pt x="260057" y="287020"/>
                  </a:lnTo>
                  <a:lnTo>
                    <a:pt x="260057" y="311810"/>
                  </a:lnTo>
                  <a:lnTo>
                    <a:pt x="286067" y="311810"/>
                  </a:lnTo>
                  <a:lnTo>
                    <a:pt x="286067" y="285800"/>
                  </a:lnTo>
                  <a:lnTo>
                    <a:pt x="260057" y="285800"/>
                  </a:lnTo>
                  <a:lnTo>
                    <a:pt x="260057" y="208280"/>
                  </a:lnTo>
                  <a:lnTo>
                    <a:pt x="286067" y="208280"/>
                  </a:lnTo>
                  <a:lnTo>
                    <a:pt x="286067" y="285800"/>
                  </a:lnTo>
                  <a:lnTo>
                    <a:pt x="312064" y="285800"/>
                  </a:lnTo>
                  <a:lnTo>
                    <a:pt x="338074" y="285800"/>
                  </a:lnTo>
                  <a:lnTo>
                    <a:pt x="338074" y="259803"/>
                  </a:lnTo>
                  <a:lnTo>
                    <a:pt x="312064" y="259803"/>
                  </a:lnTo>
                  <a:lnTo>
                    <a:pt x="312064" y="207784"/>
                  </a:lnTo>
                  <a:lnTo>
                    <a:pt x="286067" y="207784"/>
                  </a:lnTo>
                  <a:lnTo>
                    <a:pt x="286067" y="156210"/>
                  </a:lnTo>
                  <a:lnTo>
                    <a:pt x="312064" y="156210"/>
                  </a:lnTo>
                  <a:lnTo>
                    <a:pt x="338074" y="156210"/>
                  </a:lnTo>
                  <a:lnTo>
                    <a:pt x="338074" y="130810"/>
                  </a:lnTo>
                  <a:lnTo>
                    <a:pt x="364083" y="130810"/>
                  </a:lnTo>
                  <a:lnTo>
                    <a:pt x="364083" y="181787"/>
                  </a:lnTo>
                  <a:lnTo>
                    <a:pt x="338074" y="181787"/>
                  </a:lnTo>
                  <a:lnTo>
                    <a:pt x="312064" y="181787"/>
                  </a:lnTo>
                  <a:lnTo>
                    <a:pt x="312064" y="207784"/>
                  </a:lnTo>
                  <a:lnTo>
                    <a:pt x="338074" y="207784"/>
                  </a:lnTo>
                  <a:lnTo>
                    <a:pt x="338074" y="259803"/>
                  </a:lnTo>
                  <a:lnTo>
                    <a:pt x="364083" y="259803"/>
                  </a:lnTo>
                  <a:lnTo>
                    <a:pt x="364083" y="207784"/>
                  </a:lnTo>
                  <a:lnTo>
                    <a:pt x="390080" y="207784"/>
                  </a:lnTo>
                  <a:lnTo>
                    <a:pt x="390080" y="129768"/>
                  </a:lnTo>
                  <a:close/>
                </a:path>
                <a:path w="858519" h="337819">
                  <a:moveTo>
                    <a:pt x="442099" y="311810"/>
                  </a:moveTo>
                  <a:lnTo>
                    <a:pt x="416090" y="311810"/>
                  </a:lnTo>
                  <a:lnTo>
                    <a:pt x="416090" y="337820"/>
                  </a:lnTo>
                  <a:lnTo>
                    <a:pt x="442099" y="337820"/>
                  </a:lnTo>
                  <a:lnTo>
                    <a:pt x="442099" y="311810"/>
                  </a:lnTo>
                  <a:close/>
                </a:path>
                <a:path w="858519" h="337819">
                  <a:moveTo>
                    <a:pt x="442099" y="181787"/>
                  </a:moveTo>
                  <a:lnTo>
                    <a:pt x="416090" y="181787"/>
                  </a:lnTo>
                  <a:lnTo>
                    <a:pt x="416090" y="207784"/>
                  </a:lnTo>
                  <a:lnTo>
                    <a:pt x="442099" y="207784"/>
                  </a:lnTo>
                  <a:lnTo>
                    <a:pt x="442099" y="181787"/>
                  </a:lnTo>
                  <a:close/>
                </a:path>
                <a:path w="858519" h="337819">
                  <a:moveTo>
                    <a:pt x="468109" y="233794"/>
                  </a:moveTo>
                  <a:lnTo>
                    <a:pt x="442099" y="233794"/>
                  </a:lnTo>
                  <a:lnTo>
                    <a:pt x="416090" y="233794"/>
                  </a:lnTo>
                  <a:lnTo>
                    <a:pt x="416090" y="259803"/>
                  </a:lnTo>
                  <a:lnTo>
                    <a:pt x="390080" y="259803"/>
                  </a:lnTo>
                  <a:lnTo>
                    <a:pt x="364083" y="259803"/>
                  </a:lnTo>
                  <a:lnTo>
                    <a:pt x="364083" y="285800"/>
                  </a:lnTo>
                  <a:lnTo>
                    <a:pt x="390080" y="285800"/>
                  </a:lnTo>
                  <a:lnTo>
                    <a:pt x="416090" y="285800"/>
                  </a:lnTo>
                  <a:lnTo>
                    <a:pt x="442099" y="285800"/>
                  </a:lnTo>
                  <a:lnTo>
                    <a:pt x="468109" y="285800"/>
                  </a:lnTo>
                  <a:lnTo>
                    <a:pt x="468109" y="233794"/>
                  </a:lnTo>
                  <a:close/>
                </a:path>
                <a:path w="858519" h="337819">
                  <a:moveTo>
                    <a:pt x="494106" y="311810"/>
                  </a:moveTo>
                  <a:lnTo>
                    <a:pt x="468109" y="311810"/>
                  </a:lnTo>
                  <a:lnTo>
                    <a:pt x="468109" y="337820"/>
                  </a:lnTo>
                  <a:lnTo>
                    <a:pt x="494106" y="337820"/>
                  </a:lnTo>
                  <a:lnTo>
                    <a:pt x="494106" y="311810"/>
                  </a:lnTo>
                  <a:close/>
                </a:path>
                <a:path w="858519" h="337819">
                  <a:moveTo>
                    <a:pt x="494106" y="207784"/>
                  </a:moveTo>
                  <a:lnTo>
                    <a:pt x="468109" y="207784"/>
                  </a:lnTo>
                  <a:lnTo>
                    <a:pt x="468109" y="233794"/>
                  </a:lnTo>
                  <a:lnTo>
                    <a:pt x="494106" y="233794"/>
                  </a:lnTo>
                  <a:lnTo>
                    <a:pt x="494106" y="207784"/>
                  </a:lnTo>
                  <a:close/>
                </a:path>
                <a:path w="858519" h="337819">
                  <a:moveTo>
                    <a:pt x="598131" y="233794"/>
                  </a:moveTo>
                  <a:lnTo>
                    <a:pt x="572122" y="233794"/>
                  </a:lnTo>
                  <a:lnTo>
                    <a:pt x="572122" y="259803"/>
                  </a:lnTo>
                  <a:lnTo>
                    <a:pt x="546125" y="259803"/>
                  </a:lnTo>
                  <a:lnTo>
                    <a:pt x="546125" y="233794"/>
                  </a:lnTo>
                  <a:lnTo>
                    <a:pt x="572122" y="233794"/>
                  </a:lnTo>
                  <a:lnTo>
                    <a:pt x="572122" y="207784"/>
                  </a:lnTo>
                  <a:lnTo>
                    <a:pt x="546125" y="207784"/>
                  </a:lnTo>
                  <a:lnTo>
                    <a:pt x="546125" y="181787"/>
                  </a:lnTo>
                  <a:lnTo>
                    <a:pt x="520115" y="181787"/>
                  </a:lnTo>
                  <a:lnTo>
                    <a:pt x="520115" y="233794"/>
                  </a:lnTo>
                  <a:lnTo>
                    <a:pt x="494106" y="233794"/>
                  </a:lnTo>
                  <a:lnTo>
                    <a:pt x="494106" y="311810"/>
                  </a:lnTo>
                  <a:lnTo>
                    <a:pt x="520115" y="311810"/>
                  </a:lnTo>
                  <a:lnTo>
                    <a:pt x="520115" y="285800"/>
                  </a:lnTo>
                  <a:lnTo>
                    <a:pt x="546125" y="285800"/>
                  </a:lnTo>
                  <a:lnTo>
                    <a:pt x="572122" y="285800"/>
                  </a:lnTo>
                  <a:lnTo>
                    <a:pt x="598131" y="285800"/>
                  </a:lnTo>
                  <a:lnTo>
                    <a:pt x="598131" y="233794"/>
                  </a:lnTo>
                  <a:close/>
                </a:path>
                <a:path w="858519" h="337819">
                  <a:moveTo>
                    <a:pt x="624141" y="181787"/>
                  </a:moveTo>
                  <a:lnTo>
                    <a:pt x="598131" y="181787"/>
                  </a:lnTo>
                  <a:lnTo>
                    <a:pt x="572122" y="181787"/>
                  </a:lnTo>
                  <a:lnTo>
                    <a:pt x="572122" y="207784"/>
                  </a:lnTo>
                  <a:lnTo>
                    <a:pt x="598131" y="207784"/>
                  </a:lnTo>
                  <a:lnTo>
                    <a:pt x="598131" y="233794"/>
                  </a:lnTo>
                  <a:lnTo>
                    <a:pt x="624141" y="233794"/>
                  </a:lnTo>
                  <a:lnTo>
                    <a:pt x="624141" y="181787"/>
                  </a:lnTo>
                  <a:close/>
                </a:path>
                <a:path w="858519" h="337819">
                  <a:moveTo>
                    <a:pt x="650151" y="311810"/>
                  </a:moveTo>
                  <a:lnTo>
                    <a:pt x="624141" y="311810"/>
                  </a:lnTo>
                  <a:lnTo>
                    <a:pt x="598131" y="311810"/>
                  </a:lnTo>
                  <a:lnTo>
                    <a:pt x="598131" y="337820"/>
                  </a:lnTo>
                  <a:lnTo>
                    <a:pt x="624141" y="337820"/>
                  </a:lnTo>
                  <a:lnTo>
                    <a:pt x="650151" y="337820"/>
                  </a:lnTo>
                  <a:lnTo>
                    <a:pt x="650151" y="311810"/>
                  </a:lnTo>
                  <a:close/>
                </a:path>
                <a:path w="858519" h="337819">
                  <a:moveTo>
                    <a:pt x="702157" y="285800"/>
                  </a:moveTo>
                  <a:lnTo>
                    <a:pt x="676148" y="285800"/>
                  </a:lnTo>
                  <a:lnTo>
                    <a:pt x="676148" y="259803"/>
                  </a:lnTo>
                  <a:lnTo>
                    <a:pt x="650151" y="259803"/>
                  </a:lnTo>
                  <a:lnTo>
                    <a:pt x="624141" y="259803"/>
                  </a:lnTo>
                  <a:lnTo>
                    <a:pt x="624141" y="285800"/>
                  </a:lnTo>
                  <a:lnTo>
                    <a:pt x="650151" y="285800"/>
                  </a:lnTo>
                  <a:lnTo>
                    <a:pt x="650151" y="311810"/>
                  </a:lnTo>
                  <a:lnTo>
                    <a:pt x="676148" y="311810"/>
                  </a:lnTo>
                  <a:lnTo>
                    <a:pt x="702157" y="311810"/>
                  </a:lnTo>
                  <a:lnTo>
                    <a:pt x="702157" y="285800"/>
                  </a:lnTo>
                  <a:close/>
                </a:path>
                <a:path w="858519" h="337819">
                  <a:moveTo>
                    <a:pt x="702157" y="77762"/>
                  </a:moveTo>
                  <a:lnTo>
                    <a:pt x="676148" y="77762"/>
                  </a:lnTo>
                  <a:lnTo>
                    <a:pt x="676148" y="103759"/>
                  </a:lnTo>
                  <a:lnTo>
                    <a:pt x="702157" y="103759"/>
                  </a:lnTo>
                  <a:lnTo>
                    <a:pt x="702157" y="77762"/>
                  </a:lnTo>
                  <a:close/>
                </a:path>
                <a:path w="858519" h="337819">
                  <a:moveTo>
                    <a:pt x="780173" y="259803"/>
                  </a:moveTo>
                  <a:lnTo>
                    <a:pt x="754176" y="259803"/>
                  </a:lnTo>
                  <a:lnTo>
                    <a:pt x="728167" y="259803"/>
                  </a:lnTo>
                  <a:lnTo>
                    <a:pt x="728167" y="233794"/>
                  </a:lnTo>
                  <a:lnTo>
                    <a:pt x="702157" y="233794"/>
                  </a:lnTo>
                  <a:lnTo>
                    <a:pt x="702157" y="285800"/>
                  </a:lnTo>
                  <a:lnTo>
                    <a:pt x="728167" y="285800"/>
                  </a:lnTo>
                  <a:lnTo>
                    <a:pt x="728167" y="337820"/>
                  </a:lnTo>
                  <a:lnTo>
                    <a:pt x="754176" y="337820"/>
                  </a:lnTo>
                  <a:lnTo>
                    <a:pt x="780173" y="337820"/>
                  </a:lnTo>
                  <a:lnTo>
                    <a:pt x="780173" y="311810"/>
                  </a:lnTo>
                  <a:lnTo>
                    <a:pt x="754176" y="311810"/>
                  </a:lnTo>
                  <a:lnTo>
                    <a:pt x="754176" y="285800"/>
                  </a:lnTo>
                  <a:lnTo>
                    <a:pt x="780173" y="285800"/>
                  </a:lnTo>
                  <a:lnTo>
                    <a:pt x="780173" y="259803"/>
                  </a:lnTo>
                  <a:close/>
                </a:path>
                <a:path w="858519" h="337819">
                  <a:moveTo>
                    <a:pt x="806183" y="285800"/>
                  </a:moveTo>
                  <a:lnTo>
                    <a:pt x="780173" y="285800"/>
                  </a:lnTo>
                  <a:lnTo>
                    <a:pt x="780173" y="311810"/>
                  </a:lnTo>
                  <a:lnTo>
                    <a:pt x="806183" y="311810"/>
                  </a:lnTo>
                  <a:lnTo>
                    <a:pt x="806183" y="285800"/>
                  </a:lnTo>
                  <a:close/>
                </a:path>
                <a:path w="858519" h="337819">
                  <a:moveTo>
                    <a:pt x="832192" y="181787"/>
                  </a:moveTo>
                  <a:lnTo>
                    <a:pt x="806183" y="181787"/>
                  </a:lnTo>
                  <a:lnTo>
                    <a:pt x="806183" y="207784"/>
                  </a:lnTo>
                  <a:lnTo>
                    <a:pt x="832192" y="207784"/>
                  </a:lnTo>
                  <a:lnTo>
                    <a:pt x="832192" y="181787"/>
                  </a:lnTo>
                  <a:close/>
                </a:path>
                <a:path w="858519" h="337819">
                  <a:moveTo>
                    <a:pt x="858189" y="233794"/>
                  </a:moveTo>
                  <a:lnTo>
                    <a:pt x="832192" y="233794"/>
                  </a:lnTo>
                  <a:lnTo>
                    <a:pt x="806183" y="233794"/>
                  </a:lnTo>
                  <a:lnTo>
                    <a:pt x="780173" y="233794"/>
                  </a:lnTo>
                  <a:lnTo>
                    <a:pt x="780173" y="259803"/>
                  </a:lnTo>
                  <a:lnTo>
                    <a:pt x="806183" y="259803"/>
                  </a:lnTo>
                  <a:lnTo>
                    <a:pt x="806183" y="285800"/>
                  </a:lnTo>
                  <a:lnTo>
                    <a:pt x="832192" y="285800"/>
                  </a:lnTo>
                  <a:lnTo>
                    <a:pt x="832192" y="311810"/>
                  </a:lnTo>
                  <a:lnTo>
                    <a:pt x="858189" y="311810"/>
                  </a:lnTo>
                  <a:lnTo>
                    <a:pt x="858189" y="233794"/>
                  </a:lnTo>
                  <a:close/>
                </a:path>
                <a:path w="858519" h="337819">
                  <a:moveTo>
                    <a:pt x="858189" y="51752"/>
                  </a:moveTo>
                  <a:lnTo>
                    <a:pt x="832192" y="51752"/>
                  </a:lnTo>
                  <a:lnTo>
                    <a:pt x="806183" y="51752"/>
                  </a:lnTo>
                  <a:lnTo>
                    <a:pt x="806183" y="77762"/>
                  </a:lnTo>
                  <a:lnTo>
                    <a:pt x="780173" y="77762"/>
                  </a:lnTo>
                  <a:lnTo>
                    <a:pt x="780173" y="129768"/>
                  </a:lnTo>
                  <a:lnTo>
                    <a:pt x="754176" y="129768"/>
                  </a:lnTo>
                  <a:lnTo>
                    <a:pt x="754176" y="207784"/>
                  </a:lnTo>
                  <a:lnTo>
                    <a:pt x="780173" y="207784"/>
                  </a:lnTo>
                  <a:lnTo>
                    <a:pt x="780173" y="181787"/>
                  </a:lnTo>
                  <a:lnTo>
                    <a:pt x="806183" y="181787"/>
                  </a:lnTo>
                  <a:lnTo>
                    <a:pt x="806183" y="103759"/>
                  </a:lnTo>
                  <a:lnTo>
                    <a:pt x="832192" y="103759"/>
                  </a:lnTo>
                  <a:lnTo>
                    <a:pt x="832192" y="77762"/>
                  </a:lnTo>
                  <a:lnTo>
                    <a:pt x="858189" y="77762"/>
                  </a:lnTo>
                  <a:lnTo>
                    <a:pt x="858189" y="5175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485940" y="2039309"/>
              <a:ext cx="1066800" cy="1066165"/>
            </a:xfrm>
            <a:custGeom>
              <a:avLst/>
              <a:gdLst/>
              <a:ahLst/>
              <a:cxnLst/>
              <a:rect l="l" t="t" r="r" b="b"/>
              <a:pathLst>
                <a:path w="1066800" h="1066164">
                  <a:moveTo>
                    <a:pt x="130022" y="936066"/>
                  </a:moveTo>
                  <a:lnTo>
                    <a:pt x="52019" y="936066"/>
                  </a:lnTo>
                  <a:lnTo>
                    <a:pt x="52019" y="1014082"/>
                  </a:lnTo>
                  <a:lnTo>
                    <a:pt x="130022" y="1014082"/>
                  </a:lnTo>
                  <a:lnTo>
                    <a:pt x="130022" y="936066"/>
                  </a:lnTo>
                  <a:close/>
                </a:path>
                <a:path w="1066800" h="1066164">
                  <a:moveTo>
                    <a:pt x="130022" y="51866"/>
                  </a:moveTo>
                  <a:lnTo>
                    <a:pt x="52019" y="51866"/>
                  </a:lnTo>
                  <a:lnTo>
                    <a:pt x="52019" y="129882"/>
                  </a:lnTo>
                  <a:lnTo>
                    <a:pt x="130022" y="129882"/>
                  </a:lnTo>
                  <a:lnTo>
                    <a:pt x="130022" y="51866"/>
                  </a:lnTo>
                  <a:close/>
                </a:path>
                <a:path w="1066800" h="1066164">
                  <a:moveTo>
                    <a:pt x="182041" y="883920"/>
                  </a:moveTo>
                  <a:lnTo>
                    <a:pt x="0" y="883920"/>
                  </a:lnTo>
                  <a:lnTo>
                    <a:pt x="0" y="910590"/>
                  </a:lnTo>
                  <a:lnTo>
                    <a:pt x="0" y="1040130"/>
                  </a:lnTo>
                  <a:lnTo>
                    <a:pt x="0" y="1065530"/>
                  </a:lnTo>
                  <a:lnTo>
                    <a:pt x="182041" y="1065530"/>
                  </a:lnTo>
                  <a:lnTo>
                    <a:pt x="182041" y="1040130"/>
                  </a:lnTo>
                  <a:lnTo>
                    <a:pt x="26009" y="1040130"/>
                  </a:lnTo>
                  <a:lnTo>
                    <a:pt x="26009" y="910590"/>
                  </a:lnTo>
                  <a:lnTo>
                    <a:pt x="156032" y="910590"/>
                  </a:lnTo>
                  <a:lnTo>
                    <a:pt x="156032" y="1040091"/>
                  </a:lnTo>
                  <a:lnTo>
                    <a:pt x="182041" y="1040091"/>
                  </a:lnTo>
                  <a:lnTo>
                    <a:pt x="182041" y="910590"/>
                  </a:lnTo>
                  <a:lnTo>
                    <a:pt x="182041" y="910069"/>
                  </a:lnTo>
                  <a:lnTo>
                    <a:pt x="182041" y="883920"/>
                  </a:lnTo>
                  <a:close/>
                </a:path>
                <a:path w="1066800" h="1066164">
                  <a:moveTo>
                    <a:pt x="182041" y="25857"/>
                  </a:moveTo>
                  <a:lnTo>
                    <a:pt x="156032" y="25857"/>
                  </a:lnTo>
                  <a:lnTo>
                    <a:pt x="156032" y="155892"/>
                  </a:lnTo>
                  <a:lnTo>
                    <a:pt x="182041" y="155892"/>
                  </a:lnTo>
                  <a:lnTo>
                    <a:pt x="182041" y="25857"/>
                  </a:lnTo>
                  <a:close/>
                </a:path>
                <a:path w="1066800" h="1066164">
                  <a:moveTo>
                    <a:pt x="182041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6210"/>
                  </a:lnTo>
                  <a:lnTo>
                    <a:pt x="0" y="181610"/>
                  </a:lnTo>
                  <a:lnTo>
                    <a:pt x="182041" y="181610"/>
                  </a:lnTo>
                  <a:lnTo>
                    <a:pt x="182041" y="156210"/>
                  </a:lnTo>
                  <a:lnTo>
                    <a:pt x="26009" y="156210"/>
                  </a:lnTo>
                  <a:lnTo>
                    <a:pt x="26009" y="25400"/>
                  </a:lnTo>
                  <a:lnTo>
                    <a:pt x="182041" y="25400"/>
                  </a:lnTo>
                  <a:lnTo>
                    <a:pt x="182041" y="0"/>
                  </a:lnTo>
                  <a:close/>
                </a:path>
                <a:path w="1066800" h="1066164">
                  <a:moveTo>
                    <a:pt x="858202" y="1040091"/>
                  </a:moveTo>
                  <a:lnTo>
                    <a:pt x="832192" y="1040091"/>
                  </a:lnTo>
                  <a:lnTo>
                    <a:pt x="806183" y="1040091"/>
                  </a:lnTo>
                  <a:lnTo>
                    <a:pt x="806183" y="1066101"/>
                  </a:lnTo>
                  <a:lnTo>
                    <a:pt x="832192" y="1066101"/>
                  </a:lnTo>
                  <a:lnTo>
                    <a:pt x="858202" y="1066101"/>
                  </a:lnTo>
                  <a:lnTo>
                    <a:pt x="858202" y="1040091"/>
                  </a:lnTo>
                  <a:close/>
                </a:path>
                <a:path w="1066800" h="1066164">
                  <a:moveTo>
                    <a:pt x="910209" y="884059"/>
                  </a:moveTo>
                  <a:lnTo>
                    <a:pt x="884199" y="884059"/>
                  </a:lnTo>
                  <a:lnTo>
                    <a:pt x="884199" y="910069"/>
                  </a:lnTo>
                  <a:lnTo>
                    <a:pt x="910209" y="910069"/>
                  </a:lnTo>
                  <a:lnTo>
                    <a:pt x="910209" y="884059"/>
                  </a:lnTo>
                  <a:close/>
                </a:path>
                <a:path w="1066800" h="1066164">
                  <a:moveTo>
                    <a:pt x="962228" y="831850"/>
                  </a:moveTo>
                  <a:lnTo>
                    <a:pt x="936218" y="831850"/>
                  </a:lnTo>
                  <a:lnTo>
                    <a:pt x="936218" y="858520"/>
                  </a:lnTo>
                  <a:lnTo>
                    <a:pt x="936218" y="935990"/>
                  </a:lnTo>
                  <a:lnTo>
                    <a:pt x="858202" y="935990"/>
                  </a:lnTo>
                  <a:lnTo>
                    <a:pt x="858202" y="858520"/>
                  </a:lnTo>
                  <a:lnTo>
                    <a:pt x="936218" y="858520"/>
                  </a:lnTo>
                  <a:lnTo>
                    <a:pt x="936218" y="831850"/>
                  </a:lnTo>
                  <a:lnTo>
                    <a:pt x="832192" y="831850"/>
                  </a:lnTo>
                  <a:lnTo>
                    <a:pt x="832192" y="858520"/>
                  </a:lnTo>
                  <a:lnTo>
                    <a:pt x="832192" y="935990"/>
                  </a:lnTo>
                  <a:lnTo>
                    <a:pt x="832192" y="962660"/>
                  </a:lnTo>
                  <a:lnTo>
                    <a:pt x="962228" y="962660"/>
                  </a:lnTo>
                  <a:lnTo>
                    <a:pt x="962228" y="936066"/>
                  </a:lnTo>
                  <a:lnTo>
                    <a:pt x="962228" y="858520"/>
                  </a:lnTo>
                  <a:lnTo>
                    <a:pt x="962228" y="858050"/>
                  </a:lnTo>
                  <a:lnTo>
                    <a:pt x="962228" y="831850"/>
                  </a:lnTo>
                  <a:close/>
                </a:path>
                <a:path w="1066800" h="1066164">
                  <a:moveTo>
                    <a:pt x="1014234" y="51866"/>
                  </a:moveTo>
                  <a:lnTo>
                    <a:pt x="936218" y="51866"/>
                  </a:lnTo>
                  <a:lnTo>
                    <a:pt x="936218" y="129882"/>
                  </a:lnTo>
                  <a:lnTo>
                    <a:pt x="1014234" y="129882"/>
                  </a:lnTo>
                  <a:lnTo>
                    <a:pt x="1014234" y="51866"/>
                  </a:lnTo>
                  <a:close/>
                </a:path>
                <a:path w="1066800" h="1066164">
                  <a:moveTo>
                    <a:pt x="1066241" y="25857"/>
                  </a:moveTo>
                  <a:lnTo>
                    <a:pt x="1040244" y="25857"/>
                  </a:lnTo>
                  <a:lnTo>
                    <a:pt x="1040244" y="155892"/>
                  </a:lnTo>
                  <a:lnTo>
                    <a:pt x="1066241" y="155892"/>
                  </a:lnTo>
                  <a:lnTo>
                    <a:pt x="1066241" y="25857"/>
                  </a:lnTo>
                  <a:close/>
                </a:path>
                <a:path w="1066800" h="1066164">
                  <a:moveTo>
                    <a:pt x="1066241" y="0"/>
                  </a:moveTo>
                  <a:lnTo>
                    <a:pt x="884199" y="0"/>
                  </a:lnTo>
                  <a:lnTo>
                    <a:pt x="884199" y="25400"/>
                  </a:lnTo>
                  <a:lnTo>
                    <a:pt x="884199" y="156210"/>
                  </a:lnTo>
                  <a:lnTo>
                    <a:pt x="884199" y="181610"/>
                  </a:lnTo>
                  <a:lnTo>
                    <a:pt x="1066241" y="181610"/>
                  </a:lnTo>
                  <a:lnTo>
                    <a:pt x="1066241" y="156210"/>
                  </a:lnTo>
                  <a:lnTo>
                    <a:pt x="910209" y="156210"/>
                  </a:lnTo>
                  <a:lnTo>
                    <a:pt x="910209" y="25400"/>
                  </a:lnTo>
                  <a:lnTo>
                    <a:pt x="1066241" y="25400"/>
                  </a:lnTo>
                  <a:lnTo>
                    <a:pt x="106624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5" name="object 55" descr=""/>
          <p:cNvSpPr txBox="1"/>
          <p:nvPr/>
        </p:nvSpPr>
        <p:spPr>
          <a:xfrm>
            <a:off x="178541" y="641829"/>
            <a:ext cx="53092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72390" rIns="0" bIns="0" rtlCol="0" vert="horz">
            <a:spAutoFit/>
          </a:bodyPr>
          <a:lstStyle/>
          <a:p>
            <a:pPr marL="153035">
              <a:lnSpc>
                <a:spcPct val="100000"/>
              </a:lnSpc>
              <a:spcBef>
                <a:spcPts val="570"/>
              </a:spcBef>
              <a:tabLst>
                <a:tab pos="1496695" algn="l"/>
              </a:tabLst>
            </a:pPr>
            <a:r>
              <a:rPr dirty="0" baseline="2314" sz="1800" spc="-1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baseline="2314" sz="1800" spc="-44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baseline="2314" sz="1800" spc="-15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https://technologystudent.com/despro_flsh/third11.html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480669" y="1724002"/>
            <a:ext cx="10871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SCALED ORTHOGRAPHIC DRAWING EXERCISE 1</cp:keywords>
  <dc:title>orthq17.cdr</dc:title>
  <dcterms:created xsi:type="dcterms:W3CDTF">2023-11-03T13:06:27Z</dcterms:created>
  <dcterms:modified xsi:type="dcterms:W3CDTF">2023-11-03T13:06:27Z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2023-11-03T00:00:00Z</vt:filetime>
  </property>
  <property fmtid="{D5CDD505-2E9C-101B-9397-08002B2CF9AE}" pid="5" name="Producer">
    <vt:lpwstr>Corel PDF Engine Version 19.1.0.419</vt:lpwstr>
  </property>
</Properties>
</file>