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technologystudent.com/despro_flsh/third11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728920" y="1030370"/>
            <a:ext cx="308165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89865" marR="5080" indent="-17780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 IS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WOOD SCREW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DRAWN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EXACT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(SCALE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1:1)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70466" y="3415426"/>
            <a:ext cx="59601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SCREW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3841213" y="2176840"/>
            <a:ext cx="3051175" cy="828675"/>
            <a:chOff x="3841213" y="2176840"/>
            <a:chExt cx="3051175" cy="828675"/>
          </a:xfrm>
        </p:grpSpPr>
        <p:sp>
          <p:nvSpPr>
            <p:cNvPr id="8" name="object 8" descr=""/>
            <p:cNvSpPr/>
            <p:nvPr/>
          </p:nvSpPr>
          <p:spPr>
            <a:xfrm>
              <a:off x="3842801" y="2178428"/>
              <a:ext cx="825500" cy="825500"/>
            </a:xfrm>
            <a:custGeom>
              <a:avLst/>
              <a:gdLst/>
              <a:ahLst/>
              <a:cxnLst/>
              <a:rect l="l" t="t" r="r" b="b"/>
              <a:pathLst>
                <a:path w="825500" h="825500">
                  <a:moveTo>
                    <a:pt x="412617" y="0"/>
                  </a:moveTo>
                  <a:lnTo>
                    <a:pt x="460738" y="2776"/>
                  </a:lnTo>
                  <a:lnTo>
                    <a:pt x="507227" y="10897"/>
                  </a:lnTo>
                  <a:lnTo>
                    <a:pt x="551777" y="24055"/>
                  </a:lnTo>
                  <a:lnTo>
                    <a:pt x="594078" y="41939"/>
                  </a:lnTo>
                  <a:lnTo>
                    <a:pt x="633819" y="64240"/>
                  </a:lnTo>
                  <a:lnTo>
                    <a:pt x="670691" y="90648"/>
                  </a:lnTo>
                  <a:lnTo>
                    <a:pt x="704385" y="120854"/>
                  </a:lnTo>
                  <a:lnTo>
                    <a:pt x="734590" y="154548"/>
                  </a:lnTo>
                  <a:lnTo>
                    <a:pt x="760999" y="191420"/>
                  </a:lnTo>
                  <a:lnTo>
                    <a:pt x="783300" y="231161"/>
                  </a:lnTo>
                  <a:lnTo>
                    <a:pt x="801184" y="273461"/>
                  </a:lnTo>
                  <a:lnTo>
                    <a:pt x="814341" y="318011"/>
                  </a:lnTo>
                  <a:lnTo>
                    <a:pt x="822463" y="364501"/>
                  </a:lnTo>
                  <a:lnTo>
                    <a:pt x="825239" y="412621"/>
                  </a:lnTo>
                  <a:lnTo>
                    <a:pt x="822463" y="460741"/>
                  </a:lnTo>
                  <a:lnTo>
                    <a:pt x="814341" y="507231"/>
                  </a:lnTo>
                  <a:lnTo>
                    <a:pt x="801184" y="551781"/>
                  </a:lnTo>
                  <a:lnTo>
                    <a:pt x="783300" y="594080"/>
                  </a:lnTo>
                  <a:lnTo>
                    <a:pt x="760999" y="633821"/>
                  </a:lnTo>
                  <a:lnTo>
                    <a:pt x="734590" y="670693"/>
                  </a:lnTo>
                  <a:lnTo>
                    <a:pt x="704385" y="704386"/>
                  </a:lnTo>
                  <a:lnTo>
                    <a:pt x="670691" y="734591"/>
                  </a:lnTo>
                  <a:lnTo>
                    <a:pt x="633819" y="760999"/>
                  </a:lnTo>
                  <a:lnTo>
                    <a:pt x="594078" y="783299"/>
                  </a:lnTo>
                  <a:lnTo>
                    <a:pt x="551777" y="801183"/>
                  </a:lnTo>
                  <a:lnTo>
                    <a:pt x="507227" y="814340"/>
                  </a:lnTo>
                  <a:lnTo>
                    <a:pt x="460738" y="822462"/>
                  </a:lnTo>
                  <a:lnTo>
                    <a:pt x="412617" y="825238"/>
                  </a:lnTo>
                  <a:lnTo>
                    <a:pt x="364497" y="822462"/>
                  </a:lnTo>
                  <a:lnTo>
                    <a:pt x="318008" y="814340"/>
                  </a:lnTo>
                  <a:lnTo>
                    <a:pt x="273458" y="801183"/>
                  </a:lnTo>
                  <a:lnTo>
                    <a:pt x="231158" y="783299"/>
                  </a:lnTo>
                  <a:lnTo>
                    <a:pt x="191417" y="760999"/>
                  </a:lnTo>
                  <a:lnTo>
                    <a:pt x="154545" y="734591"/>
                  </a:lnTo>
                  <a:lnTo>
                    <a:pt x="120852" y="704386"/>
                  </a:lnTo>
                  <a:lnTo>
                    <a:pt x="90647" y="670693"/>
                  </a:lnTo>
                  <a:lnTo>
                    <a:pt x="64239" y="633821"/>
                  </a:lnTo>
                  <a:lnTo>
                    <a:pt x="41938" y="594080"/>
                  </a:lnTo>
                  <a:lnTo>
                    <a:pt x="24054" y="551781"/>
                  </a:lnTo>
                  <a:lnTo>
                    <a:pt x="10897" y="507231"/>
                  </a:lnTo>
                  <a:lnTo>
                    <a:pt x="2775" y="460741"/>
                  </a:lnTo>
                  <a:lnTo>
                    <a:pt x="0" y="412621"/>
                  </a:lnTo>
                  <a:lnTo>
                    <a:pt x="2775" y="364501"/>
                  </a:lnTo>
                  <a:lnTo>
                    <a:pt x="10897" y="318011"/>
                  </a:lnTo>
                  <a:lnTo>
                    <a:pt x="24054" y="273461"/>
                  </a:lnTo>
                  <a:lnTo>
                    <a:pt x="41938" y="231161"/>
                  </a:lnTo>
                  <a:lnTo>
                    <a:pt x="64239" y="191420"/>
                  </a:lnTo>
                  <a:lnTo>
                    <a:pt x="90647" y="154548"/>
                  </a:lnTo>
                  <a:lnTo>
                    <a:pt x="120852" y="120854"/>
                  </a:lnTo>
                  <a:lnTo>
                    <a:pt x="154545" y="90648"/>
                  </a:lnTo>
                  <a:lnTo>
                    <a:pt x="191417" y="64240"/>
                  </a:lnTo>
                  <a:lnTo>
                    <a:pt x="231158" y="41939"/>
                  </a:lnTo>
                  <a:lnTo>
                    <a:pt x="273458" y="24055"/>
                  </a:lnTo>
                  <a:lnTo>
                    <a:pt x="318008" y="10897"/>
                  </a:lnTo>
                  <a:lnTo>
                    <a:pt x="364497" y="2776"/>
                  </a:lnTo>
                  <a:lnTo>
                    <a:pt x="4126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964849" y="2313241"/>
              <a:ext cx="575945" cy="568325"/>
            </a:xfrm>
            <a:custGeom>
              <a:avLst/>
              <a:gdLst/>
              <a:ahLst/>
              <a:cxnLst/>
              <a:rect l="l" t="t" r="r" b="b"/>
              <a:pathLst>
                <a:path w="575945" h="568325">
                  <a:moveTo>
                    <a:pt x="334554" y="0"/>
                  </a:moveTo>
                  <a:lnTo>
                    <a:pt x="228164" y="0"/>
                  </a:lnTo>
                  <a:lnTo>
                    <a:pt x="214116" y="161283"/>
                  </a:lnTo>
                  <a:lnTo>
                    <a:pt x="204545" y="179388"/>
                  </a:lnTo>
                  <a:lnTo>
                    <a:pt x="191813" y="193067"/>
                  </a:lnTo>
                  <a:lnTo>
                    <a:pt x="176293" y="202843"/>
                  </a:lnTo>
                  <a:lnTo>
                    <a:pt x="158356" y="209235"/>
                  </a:lnTo>
                  <a:lnTo>
                    <a:pt x="0" y="222620"/>
                  </a:lnTo>
                  <a:lnTo>
                    <a:pt x="2231" y="338597"/>
                  </a:lnTo>
                  <a:lnTo>
                    <a:pt x="165049" y="354210"/>
                  </a:lnTo>
                  <a:lnTo>
                    <a:pt x="208940" y="383925"/>
                  </a:lnTo>
                  <a:lnTo>
                    <a:pt x="235305" y="568328"/>
                  </a:lnTo>
                  <a:lnTo>
                    <a:pt x="343479" y="564983"/>
                  </a:lnTo>
                  <a:lnTo>
                    <a:pt x="361320" y="398818"/>
                  </a:lnTo>
                  <a:lnTo>
                    <a:pt x="383901" y="360875"/>
                  </a:lnTo>
                  <a:lnTo>
                    <a:pt x="572089" y="333021"/>
                  </a:lnTo>
                  <a:lnTo>
                    <a:pt x="575434" y="213699"/>
                  </a:lnTo>
                  <a:lnTo>
                    <a:pt x="411504" y="205891"/>
                  </a:lnTo>
                  <a:lnTo>
                    <a:pt x="375258" y="189165"/>
                  </a:lnTo>
                  <a:lnTo>
                    <a:pt x="357976" y="159050"/>
                  </a:lnTo>
                  <a:lnTo>
                    <a:pt x="3345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964849" y="2313241"/>
              <a:ext cx="2926080" cy="568325"/>
            </a:xfrm>
            <a:custGeom>
              <a:avLst/>
              <a:gdLst/>
              <a:ahLst/>
              <a:cxnLst/>
              <a:rect l="l" t="t" r="r" b="b"/>
              <a:pathLst>
                <a:path w="2926079" h="568325">
                  <a:moveTo>
                    <a:pt x="228164" y="0"/>
                  </a:moveTo>
                  <a:lnTo>
                    <a:pt x="254762" y="0"/>
                  </a:lnTo>
                  <a:lnTo>
                    <a:pt x="281359" y="0"/>
                  </a:lnTo>
                  <a:lnTo>
                    <a:pt x="307957" y="0"/>
                  </a:lnTo>
                  <a:lnTo>
                    <a:pt x="334554" y="0"/>
                  </a:lnTo>
                  <a:lnTo>
                    <a:pt x="340410" y="39763"/>
                  </a:lnTo>
                  <a:lnTo>
                    <a:pt x="346265" y="79525"/>
                  </a:lnTo>
                  <a:lnTo>
                    <a:pt x="352120" y="119288"/>
                  </a:lnTo>
                  <a:lnTo>
                    <a:pt x="357976" y="159050"/>
                  </a:lnTo>
                  <a:lnTo>
                    <a:pt x="391434" y="198902"/>
                  </a:lnTo>
                  <a:lnTo>
                    <a:pt x="452487" y="207843"/>
                  </a:lnTo>
                  <a:lnTo>
                    <a:pt x="493470" y="209795"/>
                  </a:lnTo>
                  <a:lnTo>
                    <a:pt x="534453" y="211747"/>
                  </a:lnTo>
                  <a:lnTo>
                    <a:pt x="575434" y="213699"/>
                  </a:lnTo>
                  <a:lnTo>
                    <a:pt x="574599" y="243530"/>
                  </a:lnTo>
                  <a:lnTo>
                    <a:pt x="573763" y="273361"/>
                  </a:lnTo>
                  <a:lnTo>
                    <a:pt x="572926" y="303191"/>
                  </a:lnTo>
                  <a:lnTo>
                    <a:pt x="572089" y="333021"/>
                  </a:lnTo>
                  <a:lnTo>
                    <a:pt x="528597" y="338040"/>
                  </a:lnTo>
                  <a:lnTo>
                    <a:pt x="485106" y="343060"/>
                  </a:lnTo>
                  <a:lnTo>
                    <a:pt x="441614" y="348079"/>
                  </a:lnTo>
                  <a:lnTo>
                    <a:pt x="398123" y="353098"/>
                  </a:lnTo>
                  <a:lnTo>
                    <a:pt x="383901" y="360875"/>
                  </a:lnTo>
                  <a:lnTo>
                    <a:pt x="373581" y="371492"/>
                  </a:lnTo>
                  <a:lnTo>
                    <a:pt x="366332" y="384341"/>
                  </a:lnTo>
                  <a:lnTo>
                    <a:pt x="361320" y="398818"/>
                  </a:lnTo>
                  <a:lnTo>
                    <a:pt x="356860" y="440359"/>
                  </a:lnTo>
                  <a:lnTo>
                    <a:pt x="352400" y="481900"/>
                  </a:lnTo>
                  <a:lnTo>
                    <a:pt x="347939" y="523441"/>
                  </a:lnTo>
                  <a:lnTo>
                    <a:pt x="343479" y="564983"/>
                  </a:lnTo>
                  <a:lnTo>
                    <a:pt x="316435" y="565818"/>
                  </a:lnTo>
                  <a:lnTo>
                    <a:pt x="289392" y="566654"/>
                  </a:lnTo>
                  <a:lnTo>
                    <a:pt x="262348" y="567491"/>
                  </a:lnTo>
                  <a:lnTo>
                    <a:pt x="235305" y="568328"/>
                  </a:lnTo>
                  <a:lnTo>
                    <a:pt x="231123" y="526230"/>
                  </a:lnTo>
                  <a:lnTo>
                    <a:pt x="226941" y="484131"/>
                  </a:lnTo>
                  <a:lnTo>
                    <a:pt x="222759" y="442033"/>
                  </a:lnTo>
                  <a:lnTo>
                    <a:pt x="218577" y="399934"/>
                  </a:lnTo>
                  <a:lnTo>
                    <a:pt x="182214" y="361018"/>
                  </a:lnTo>
                  <a:lnTo>
                    <a:pt x="124343" y="350306"/>
                  </a:lnTo>
                  <a:lnTo>
                    <a:pt x="83639" y="346403"/>
                  </a:lnTo>
                  <a:lnTo>
                    <a:pt x="42935" y="342500"/>
                  </a:lnTo>
                  <a:lnTo>
                    <a:pt x="2231" y="338597"/>
                  </a:lnTo>
                  <a:lnTo>
                    <a:pt x="1672" y="309602"/>
                  </a:lnTo>
                  <a:lnTo>
                    <a:pt x="1115" y="280609"/>
                  </a:lnTo>
                  <a:lnTo>
                    <a:pt x="557" y="251615"/>
                  </a:lnTo>
                  <a:lnTo>
                    <a:pt x="0" y="222620"/>
                  </a:lnTo>
                  <a:lnTo>
                    <a:pt x="39589" y="219274"/>
                  </a:lnTo>
                  <a:lnTo>
                    <a:pt x="79179" y="215928"/>
                  </a:lnTo>
                  <a:lnTo>
                    <a:pt x="118768" y="212582"/>
                  </a:lnTo>
                  <a:lnTo>
                    <a:pt x="158356" y="209235"/>
                  </a:lnTo>
                  <a:lnTo>
                    <a:pt x="204545" y="179388"/>
                  </a:lnTo>
                  <a:lnTo>
                    <a:pt x="217627" y="120963"/>
                  </a:lnTo>
                  <a:lnTo>
                    <a:pt x="221139" y="80641"/>
                  </a:lnTo>
                  <a:lnTo>
                    <a:pt x="224651" y="40320"/>
                  </a:lnTo>
                  <a:lnTo>
                    <a:pt x="228164" y="0"/>
                  </a:lnTo>
                  <a:close/>
                </a:path>
                <a:path w="2926079" h="568325">
                  <a:moveTo>
                    <a:pt x="1653047" y="169650"/>
                  </a:moveTo>
                  <a:lnTo>
                    <a:pt x="1703332" y="170183"/>
                  </a:lnTo>
                  <a:lnTo>
                    <a:pt x="1753617" y="170717"/>
                  </a:lnTo>
                  <a:lnTo>
                    <a:pt x="1803902" y="171251"/>
                  </a:lnTo>
                  <a:lnTo>
                    <a:pt x="1854187" y="171784"/>
                  </a:lnTo>
                  <a:lnTo>
                    <a:pt x="1904472" y="172318"/>
                  </a:lnTo>
                  <a:lnTo>
                    <a:pt x="1954757" y="172851"/>
                  </a:lnTo>
                  <a:lnTo>
                    <a:pt x="2005042" y="173385"/>
                  </a:lnTo>
                  <a:lnTo>
                    <a:pt x="2055327" y="173918"/>
                  </a:lnTo>
                  <a:lnTo>
                    <a:pt x="2105612" y="174452"/>
                  </a:lnTo>
                  <a:lnTo>
                    <a:pt x="2155896" y="174986"/>
                  </a:lnTo>
                  <a:lnTo>
                    <a:pt x="2206181" y="175519"/>
                  </a:lnTo>
                  <a:lnTo>
                    <a:pt x="2256466" y="176053"/>
                  </a:lnTo>
                  <a:lnTo>
                    <a:pt x="2306751" y="176586"/>
                  </a:lnTo>
                  <a:lnTo>
                    <a:pt x="2357036" y="177120"/>
                  </a:lnTo>
                  <a:lnTo>
                    <a:pt x="2407321" y="177654"/>
                  </a:lnTo>
                  <a:lnTo>
                    <a:pt x="2457605" y="178187"/>
                  </a:lnTo>
                  <a:lnTo>
                    <a:pt x="2507890" y="178721"/>
                  </a:lnTo>
                  <a:lnTo>
                    <a:pt x="2558175" y="179254"/>
                  </a:lnTo>
                  <a:lnTo>
                    <a:pt x="2608460" y="179788"/>
                  </a:lnTo>
                  <a:lnTo>
                    <a:pt x="2658745" y="180321"/>
                  </a:lnTo>
                  <a:lnTo>
                    <a:pt x="2709031" y="180855"/>
                  </a:lnTo>
                  <a:lnTo>
                    <a:pt x="2759316" y="181389"/>
                  </a:lnTo>
                  <a:lnTo>
                    <a:pt x="2821123" y="200606"/>
                  </a:lnTo>
                  <a:lnTo>
                    <a:pt x="2868358" y="219269"/>
                  </a:lnTo>
                  <a:lnTo>
                    <a:pt x="2901351" y="237530"/>
                  </a:lnTo>
                  <a:lnTo>
                    <a:pt x="2920438" y="255540"/>
                  </a:lnTo>
                  <a:lnTo>
                    <a:pt x="2925949" y="273452"/>
                  </a:lnTo>
                  <a:lnTo>
                    <a:pt x="2918220" y="291417"/>
                  </a:lnTo>
                  <a:lnTo>
                    <a:pt x="2864368" y="328113"/>
                  </a:lnTo>
                  <a:lnTo>
                    <a:pt x="2818911" y="347148"/>
                  </a:lnTo>
                  <a:lnTo>
                    <a:pt x="2761545" y="366843"/>
                  </a:lnTo>
                  <a:lnTo>
                    <a:pt x="1650818" y="378583"/>
                  </a:lnTo>
                  <a:lnTo>
                    <a:pt x="1653047" y="1696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739681" y="2420531"/>
              <a:ext cx="140335" cy="338455"/>
            </a:xfrm>
            <a:custGeom>
              <a:avLst/>
              <a:gdLst/>
              <a:ahLst/>
              <a:cxnLst/>
              <a:rect l="l" t="t" r="r" b="b"/>
              <a:pathLst>
                <a:path w="140335" h="338455">
                  <a:moveTo>
                    <a:pt x="24512" y="0"/>
                  </a:moveTo>
                  <a:lnTo>
                    <a:pt x="0" y="46187"/>
                  </a:lnTo>
                  <a:lnTo>
                    <a:pt x="71666" y="312548"/>
                  </a:lnTo>
                  <a:lnTo>
                    <a:pt x="115545" y="338345"/>
                  </a:lnTo>
                  <a:lnTo>
                    <a:pt x="140058" y="292160"/>
                  </a:lnTo>
                  <a:lnTo>
                    <a:pt x="68397" y="25801"/>
                  </a:lnTo>
                  <a:lnTo>
                    <a:pt x="245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739681" y="2420531"/>
              <a:ext cx="140335" cy="338455"/>
            </a:xfrm>
            <a:custGeom>
              <a:avLst/>
              <a:gdLst/>
              <a:ahLst/>
              <a:cxnLst/>
              <a:rect l="l" t="t" r="r" b="b"/>
              <a:pathLst>
                <a:path w="140335" h="338455">
                  <a:moveTo>
                    <a:pt x="24512" y="0"/>
                  </a:moveTo>
                  <a:lnTo>
                    <a:pt x="68397" y="25801"/>
                  </a:lnTo>
                  <a:lnTo>
                    <a:pt x="140058" y="292160"/>
                  </a:lnTo>
                  <a:lnTo>
                    <a:pt x="115545" y="338345"/>
                  </a:lnTo>
                  <a:lnTo>
                    <a:pt x="71666" y="312548"/>
                  </a:lnTo>
                  <a:lnTo>
                    <a:pt x="0" y="46187"/>
                  </a:lnTo>
                  <a:lnTo>
                    <a:pt x="2451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902722" y="2420531"/>
              <a:ext cx="140335" cy="338455"/>
            </a:xfrm>
            <a:custGeom>
              <a:avLst/>
              <a:gdLst/>
              <a:ahLst/>
              <a:cxnLst/>
              <a:rect l="l" t="t" r="r" b="b"/>
              <a:pathLst>
                <a:path w="140335" h="338455">
                  <a:moveTo>
                    <a:pt x="24512" y="0"/>
                  </a:moveTo>
                  <a:lnTo>
                    <a:pt x="0" y="46187"/>
                  </a:lnTo>
                  <a:lnTo>
                    <a:pt x="71664" y="312548"/>
                  </a:lnTo>
                  <a:lnTo>
                    <a:pt x="115544" y="338345"/>
                  </a:lnTo>
                  <a:lnTo>
                    <a:pt x="140056" y="292160"/>
                  </a:lnTo>
                  <a:lnTo>
                    <a:pt x="68395" y="25801"/>
                  </a:lnTo>
                  <a:lnTo>
                    <a:pt x="245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902722" y="2420531"/>
              <a:ext cx="140335" cy="338455"/>
            </a:xfrm>
            <a:custGeom>
              <a:avLst/>
              <a:gdLst/>
              <a:ahLst/>
              <a:cxnLst/>
              <a:rect l="l" t="t" r="r" b="b"/>
              <a:pathLst>
                <a:path w="140335" h="338455">
                  <a:moveTo>
                    <a:pt x="24512" y="0"/>
                  </a:moveTo>
                  <a:lnTo>
                    <a:pt x="68395" y="25801"/>
                  </a:lnTo>
                  <a:lnTo>
                    <a:pt x="140056" y="292160"/>
                  </a:lnTo>
                  <a:lnTo>
                    <a:pt x="115544" y="338345"/>
                  </a:lnTo>
                  <a:lnTo>
                    <a:pt x="71664" y="312548"/>
                  </a:lnTo>
                  <a:lnTo>
                    <a:pt x="0" y="46187"/>
                  </a:lnTo>
                  <a:lnTo>
                    <a:pt x="2451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75662" y="2428891"/>
              <a:ext cx="130810" cy="314960"/>
            </a:xfrm>
            <a:custGeom>
              <a:avLst/>
              <a:gdLst/>
              <a:ahLst/>
              <a:cxnLst/>
              <a:rect l="l" t="t" r="r" b="b"/>
              <a:pathLst>
                <a:path w="130810" h="314960">
                  <a:moveTo>
                    <a:pt x="22787" y="0"/>
                  </a:moveTo>
                  <a:lnTo>
                    <a:pt x="0" y="42937"/>
                  </a:lnTo>
                  <a:lnTo>
                    <a:pt x="66617" y="290545"/>
                  </a:lnTo>
                  <a:lnTo>
                    <a:pt x="107412" y="314528"/>
                  </a:lnTo>
                  <a:lnTo>
                    <a:pt x="130201" y="271590"/>
                  </a:lnTo>
                  <a:lnTo>
                    <a:pt x="63580" y="23986"/>
                  </a:lnTo>
                  <a:lnTo>
                    <a:pt x="227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075662" y="2428891"/>
              <a:ext cx="130810" cy="314960"/>
            </a:xfrm>
            <a:custGeom>
              <a:avLst/>
              <a:gdLst/>
              <a:ahLst/>
              <a:cxnLst/>
              <a:rect l="l" t="t" r="r" b="b"/>
              <a:pathLst>
                <a:path w="130810" h="314960">
                  <a:moveTo>
                    <a:pt x="22787" y="3"/>
                  </a:moveTo>
                  <a:lnTo>
                    <a:pt x="63580" y="23986"/>
                  </a:lnTo>
                  <a:lnTo>
                    <a:pt x="130201" y="271590"/>
                  </a:lnTo>
                  <a:lnTo>
                    <a:pt x="107412" y="314528"/>
                  </a:lnTo>
                  <a:lnTo>
                    <a:pt x="66617" y="290545"/>
                  </a:lnTo>
                  <a:lnTo>
                    <a:pt x="0" y="42937"/>
                  </a:lnTo>
                  <a:lnTo>
                    <a:pt x="22787" y="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226412" y="2442369"/>
              <a:ext cx="119380" cy="287655"/>
            </a:xfrm>
            <a:custGeom>
              <a:avLst/>
              <a:gdLst/>
              <a:ahLst/>
              <a:cxnLst/>
              <a:rect l="l" t="t" r="r" b="b"/>
              <a:pathLst>
                <a:path w="119379" h="287655">
                  <a:moveTo>
                    <a:pt x="20836" y="0"/>
                  </a:moveTo>
                  <a:lnTo>
                    <a:pt x="0" y="39254"/>
                  </a:lnTo>
                  <a:lnTo>
                    <a:pt x="60911" y="265643"/>
                  </a:lnTo>
                  <a:lnTo>
                    <a:pt x="98207" y="287574"/>
                  </a:lnTo>
                  <a:lnTo>
                    <a:pt x="119040" y="248316"/>
                  </a:lnTo>
                  <a:lnTo>
                    <a:pt x="58132" y="21927"/>
                  </a:lnTo>
                  <a:lnTo>
                    <a:pt x="208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226412" y="2442369"/>
              <a:ext cx="119380" cy="287655"/>
            </a:xfrm>
            <a:custGeom>
              <a:avLst/>
              <a:gdLst/>
              <a:ahLst/>
              <a:cxnLst/>
              <a:rect l="l" t="t" r="r" b="b"/>
              <a:pathLst>
                <a:path w="119379" h="287655">
                  <a:moveTo>
                    <a:pt x="20836" y="0"/>
                  </a:moveTo>
                  <a:lnTo>
                    <a:pt x="58132" y="21927"/>
                  </a:lnTo>
                  <a:lnTo>
                    <a:pt x="119040" y="248316"/>
                  </a:lnTo>
                  <a:lnTo>
                    <a:pt x="98207" y="287574"/>
                  </a:lnTo>
                  <a:lnTo>
                    <a:pt x="60911" y="265643"/>
                  </a:lnTo>
                  <a:lnTo>
                    <a:pt x="0" y="39254"/>
                  </a:lnTo>
                  <a:lnTo>
                    <a:pt x="2083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374751" y="2450970"/>
              <a:ext cx="112395" cy="270510"/>
            </a:xfrm>
            <a:custGeom>
              <a:avLst/>
              <a:gdLst/>
              <a:ahLst/>
              <a:cxnLst/>
              <a:rect l="l" t="t" r="r" b="b"/>
              <a:pathLst>
                <a:path w="112395" h="270510">
                  <a:moveTo>
                    <a:pt x="19587" y="0"/>
                  </a:moveTo>
                  <a:lnTo>
                    <a:pt x="0" y="36907"/>
                  </a:lnTo>
                  <a:lnTo>
                    <a:pt x="57268" y="249756"/>
                  </a:lnTo>
                  <a:lnTo>
                    <a:pt x="92331" y="270374"/>
                  </a:lnTo>
                  <a:lnTo>
                    <a:pt x="111923" y="233466"/>
                  </a:lnTo>
                  <a:lnTo>
                    <a:pt x="54654" y="20613"/>
                  </a:lnTo>
                  <a:lnTo>
                    <a:pt x="19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374751" y="2450970"/>
              <a:ext cx="112395" cy="270510"/>
            </a:xfrm>
            <a:custGeom>
              <a:avLst/>
              <a:gdLst/>
              <a:ahLst/>
              <a:cxnLst/>
              <a:rect l="l" t="t" r="r" b="b"/>
              <a:pathLst>
                <a:path w="112395" h="270510">
                  <a:moveTo>
                    <a:pt x="19587" y="0"/>
                  </a:moveTo>
                  <a:lnTo>
                    <a:pt x="54654" y="20613"/>
                  </a:lnTo>
                  <a:lnTo>
                    <a:pt x="111923" y="233466"/>
                  </a:lnTo>
                  <a:lnTo>
                    <a:pt x="92331" y="270374"/>
                  </a:lnTo>
                  <a:lnTo>
                    <a:pt x="57268" y="249756"/>
                  </a:lnTo>
                  <a:lnTo>
                    <a:pt x="0" y="36907"/>
                  </a:lnTo>
                  <a:lnTo>
                    <a:pt x="1958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511583" y="2458234"/>
              <a:ext cx="106045" cy="255904"/>
            </a:xfrm>
            <a:custGeom>
              <a:avLst/>
              <a:gdLst/>
              <a:ahLst/>
              <a:cxnLst/>
              <a:rect l="l" t="t" r="r" b="b"/>
              <a:pathLst>
                <a:path w="106045" h="255905">
                  <a:moveTo>
                    <a:pt x="18535" y="0"/>
                  </a:moveTo>
                  <a:lnTo>
                    <a:pt x="0" y="34923"/>
                  </a:lnTo>
                  <a:lnTo>
                    <a:pt x="54189" y="236336"/>
                  </a:lnTo>
                  <a:lnTo>
                    <a:pt x="87370" y="255845"/>
                  </a:lnTo>
                  <a:lnTo>
                    <a:pt x="105904" y="220917"/>
                  </a:lnTo>
                  <a:lnTo>
                    <a:pt x="51716" y="19508"/>
                  </a:lnTo>
                  <a:lnTo>
                    <a:pt x="18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511583" y="2458234"/>
              <a:ext cx="106045" cy="255904"/>
            </a:xfrm>
            <a:custGeom>
              <a:avLst/>
              <a:gdLst/>
              <a:ahLst/>
              <a:cxnLst/>
              <a:rect l="l" t="t" r="r" b="b"/>
              <a:pathLst>
                <a:path w="106045" h="255905">
                  <a:moveTo>
                    <a:pt x="18535" y="0"/>
                  </a:moveTo>
                  <a:lnTo>
                    <a:pt x="51716" y="19508"/>
                  </a:lnTo>
                  <a:lnTo>
                    <a:pt x="105904" y="220917"/>
                  </a:lnTo>
                  <a:lnTo>
                    <a:pt x="87370" y="255845"/>
                  </a:lnTo>
                  <a:lnTo>
                    <a:pt x="54189" y="236336"/>
                  </a:lnTo>
                  <a:lnTo>
                    <a:pt x="0" y="34923"/>
                  </a:lnTo>
                  <a:lnTo>
                    <a:pt x="1853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1685" y="2467443"/>
              <a:ext cx="199288" cy="237423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5089295" y="2420200"/>
              <a:ext cx="664845" cy="343535"/>
            </a:xfrm>
            <a:custGeom>
              <a:avLst/>
              <a:gdLst/>
              <a:ahLst/>
              <a:cxnLst/>
              <a:rect l="l" t="t" r="r" b="b"/>
              <a:pathLst>
                <a:path w="664845" h="343535">
                  <a:moveTo>
                    <a:pt x="549784" y="0"/>
                  </a:moveTo>
                  <a:lnTo>
                    <a:pt x="0" y="0"/>
                  </a:lnTo>
                  <a:lnTo>
                    <a:pt x="0" y="343476"/>
                  </a:lnTo>
                  <a:lnTo>
                    <a:pt x="664649" y="343476"/>
                  </a:lnTo>
                  <a:lnTo>
                    <a:pt x="549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793767" y="2190470"/>
              <a:ext cx="960755" cy="807720"/>
            </a:xfrm>
            <a:custGeom>
              <a:avLst/>
              <a:gdLst/>
              <a:ahLst/>
              <a:cxnLst/>
              <a:rect l="l" t="t" r="r" b="b"/>
              <a:pathLst>
                <a:path w="960754" h="807719">
                  <a:moveTo>
                    <a:pt x="295527" y="229730"/>
                  </a:moveTo>
                  <a:lnTo>
                    <a:pt x="845312" y="229730"/>
                  </a:lnTo>
                  <a:lnTo>
                    <a:pt x="960177" y="573206"/>
                  </a:lnTo>
                  <a:lnTo>
                    <a:pt x="295527" y="573206"/>
                  </a:lnTo>
                  <a:lnTo>
                    <a:pt x="295527" y="229730"/>
                  </a:lnTo>
                  <a:close/>
                </a:path>
                <a:path w="960754" h="807719">
                  <a:moveTo>
                    <a:pt x="295527" y="236423"/>
                  </a:moveTo>
                  <a:lnTo>
                    <a:pt x="0" y="0"/>
                  </a:lnTo>
                  <a:lnTo>
                    <a:pt x="1116" y="807397"/>
                  </a:lnTo>
                  <a:lnTo>
                    <a:pt x="295527" y="579898"/>
                  </a:lnTo>
                  <a:lnTo>
                    <a:pt x="295527" y="2364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793734" y="2330927"/>
              <a:ext cx="206375" cy="514350"/>
            </a:xfrm>
            <a:custGeom>
              <a:avLst/>
              <a:gdLst/>
              <a:ahLst/>
              <a:cxnLst/>
              <a:rect l="l" t="t" r="r" b="b"/>
              <a:pathLst>
                <a:path w="206375" h="514350">
                  <a:moveTo>
                    <a:pt x="2379" y="0"/>
                  </a:moveTo>
                  <a:lnTo>
                    <a:pt x="198832" y="159541"/>
                  </a:lnTo>
                  <a:lnTo>
                    <a:pt x="205977" y="383378"/>
                  </a:lnTo>
                  <a:lnTo>
                    <a:pt x="0" y="514347"/>
                  </a:lnTo>
                </a:path>
                <a:path w="206375" h="514350">
                  <a:moveTo>
                    <a:pt x="201214" y="228568"/>
                  </a:moveTo>
                  <a:lnTo>
                    <a:pt x="0" y="180778"/>
                  </a:lnTo>
                </a:path>
                <a:path w="206375" h="514350">
                  <a:moveTo>
                    <a:pt x="204790" y="294516"/>
                  </a:moveTo>
                  <a:lnTo>
                    <a:pt x="0" y="343152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764110" y="2424340"/>
              <a:ext cx="1050925" cy="331470"/>
            </a:xfrm>
            <a:custGeom>
              <a:avLst/>
              <a:gdLst/>
              <a:ahLst/>
              <a:cxnLst/>
              <a:rect l="l" t="t" r="r" b="b"/>
              <a:pathLst>
                <a:path w="1050925" h="331469">
                  <a:moveTo>
                    <a:pt x="0" y="0"/>
                  </a:moveTo>
                  <a:lnTo>
                    <a:pt x="91677" y="327419"/>
                  </a:lnTo>
                </a:path>
                <a:path w="1050925" h="331469">
                  <a:moveTo>
                    <a:pt x="335753" y="9521"/>
                  </a:moveTo>
                  <a:lnTo>
                    <a:pt x="414334" y="314322"/>
                  </a:lnTo>
                </a:path>
                <a:path w="1050925" h="331469">
                  <a:moveTo>
                    <a:pt x="165496" y="1187"/>
                  </a:moveTo>
                  <a:lnTo>
                    <a:pt x="252411" y="330991"/>
                  </a:lnTo>
                </a:path>
                <a:path w="1050925" h="331469">
                  <a:moveTo>
                    <a:pt x="483389" y="22622"/>
                  </a:moveTo>
                  <a:lnTo>
                    <a:pt x="556019" y="300038"/>
                  </a:lnTo>
                </a:path>
                <a:path w="1050925" h="331469">
                  <a:moveTo>
                    <a:pt x="631029" y="29764"/>
                  </a:moveTo>
                  <a:lnTo>
                    <a:pt x="703065" y="295480"/>
                  </a:lnTo>
                </a:path>
                <a:path w="1050925" h="331469">
                  <a:moveTo>
                    <a:pt x="766314" y="35124"/>
                  </a:moveTo>
                  <a:lnTo>
                    <a:pt x="834177" y="285753"/>
                  </a:lnTo>
                </a:path>
                <a:path w="1050925" h="331469">
                  <a:moveTo>
                    <a:pt x="886569" y="46436"/>
                  </a:moveTo>
                  <a:lnTo>
                    <a:pt x="949076" y="275036"/>
                  </a:lnTo>
                </a:path>
                <a:path w="1050925" h="331469">
                  <a:moveTo>
                    <a:pt x="998636" y="65340"/>
                  </a:moveTo>
                  <a:lnTo>
                    <a:pt x="1050876" y="25777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5164215" y="2556869"/>
            <a:ext cx="438784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500" spc="-1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dirty="0" sz="500" spc="-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AFB0B0"/>
                </a:solidFill>
                <a:latin typeface="Arial"/>
                <a:cs typeface="Arial"/>
              </a:rPr>
              <a:t>© </a:t>
            </a:r>
            <a:r>
              <a:rPr dirty="0" sz="500" spc="-20">
                <a:solidFill>
                  <a:srgbClr val="AFB0B0"/>
                </a:solidFill>
                <a:latin typeface="Arial"/>
                <a:cs typeface="Arial"/>
              </a:rPr>
              <a:t>2022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990310" y="1864256"/>
            <a:ext cx="855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SCALE1:1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156698" y="3989803"/>
            <a:ext cx="6416040" cy="300228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485946" y="1780211"/>
            <a:ext cx="8026400" cy="3724910"/>
            <a:chOff x="485946" y="1780211"/>
            <a:chExt cx="8026400" cy="3724910"/>
          </a:xfrm>
        </p:grpSpPr>
        <p:sp>
          <p:nvSpPr>
            <p:cNvPr id="32" name="object 32" descr=""/>
            <p:cNvSpPr/>
            <p:nvPr/>
          </p:nvSpPr>
          <p:spPr>
            <a:xfrm>
              <a:off x="2210313" y="1783811"/>
              <a:ext cx="6301740" cy="3717925"/>
            </a:xfrm>
            <a:custGeom>
              <a:avLst/>
              <a:gdLst/>
              <a:ahLst/>
              <a:cxnLst/>
              <a:rect l="l" t="t" r="r" b="b"/>
              <a:pathLst>
                <a:path w="6301740" h="3717925">
                  <a:moveTo>
                    <a:pt x="1550394" y="0"/>
                  </a:moveTo>
                  <a:lnTo>
                    <a:pt x="4758415" y="0"/>
                  </a:lnTo>
                  <a:lnTo>
                    <a:pt x="4758415" y="1501138"/>
                  </a:lnTo>
                  <a:lnTo>
                    <a:pt x="1550394" y="1501138"/>
                  </a:lnTo>
                  <a:lnTo>
                    <a:pt x="1550394" y="0"/>
                  </a:lnTo>
                  <a:close/>
                </a:path>
                <a:path w="6301740" h="3717925">
                  <a:moveTo>
                    <a:pt x="1562591" y="814185"/>
                  </a:moveTo>
                  <a:lnTo>
                    <a:pt x="1706018" y="814185"/>
                  </a:lnTo>
                </a:path>
                <a:path w="6301740" h="3717925">
                  <a:moveTo>
                    <a:pt x="1746425" y="814185"/>
                  </a:moveTo>
                  <a:lnTo>
                    <a:pt x="1720072" y="814185"/>
                  </a:lnTo>
                </a:path>
                <a:path w="6301740" h="3717925">
                  <a:moveTo>
                    <a:pt x="1762862" y="814185"/>
                  </a:moveTo>
                  <a:lnTo>
                    <a:pt x="1906290" y="814185"/>
                  </a:lnTo>
                </a:path>
                <a:path w="6301740" h="3717925">
                  <a:moveTo>
                    <a:pt x="1946696" y="814185"/>
                  </a:moveTo>
                  <a:lnTo>
                    <a:pt x="1920345" y="814185"/>
                  </a:lnTo>
                </a:path>
                <a:path w="6301740" h="3717925">
                  <a:moveTo>
                    <a:pt x="1962547" y="814185"/>
                  </a:moveTo>
                  <a:lnTo>
                    <a:pt x="2105978" y="814185"/>
                  </a:lnTo>
                </a:path>
                <a:path w="6301740" h="3717925">
                  <a:moveTo>
                    <a:pt x="2146381" y="814185"/>
                  </a:moveTo>
                  <a:lnTo>
                    <a:pt x="2120030" y="814185"/>
                  </a:lnTo>
                </a:path>
                <a:path w="6301740" h="3717925">
                  <a:moveTo>
                    <a:pt x="2162818" y="814185"/>
                  </a:moveTo>
                  <a:lnTo>
                    <a:pt x="2306246" y="814185"/>
                  </a:lnTo>
                </a:path>
                <a:path w="6301740" h="3717925">
                  <a:moveTo>
                    <a:pt x="2346653" y="814185"/>
                  </a:moveTo>
                  <a:lnTo>
                    <a:pt x="2320301" y="814185"/>
                  </a:lnTo>
                </a:path>
                <a:path w="6301740" h="3717925">
                  <a:moveTo>
                    <a:pt x="2368358" y="814185"/>
                  </a:moveTo>
                  <a:lnTo>
                    <a:pt x="2511789" y="814185"/>
                  </a:lnTo>
                </a:path>
                <a:path w="6301740" h="3717925">
                  <a:moveTo>
                    <a:pt x="2552195" y="814185"/>
                  </a:moveTo>
                  <a:lnTo>
                    <a:pt x="2525843" y="814185"/>
                  </a:lnTo>
                </a:path>
                <a:path w="6301740" h="3717925">
                  <a:moveTo>
                    <a:pt x="2568629" y="814185"/>
                  </a:moveTo>
                  <a:lnTo>
                    <a:pt x="2712060" y="814185"/>
                  </a:lnTo>
                </a:path>
                <a:path w="6301740" h="3717925">
                  <a:moveTo>
                    <a:pt x="2752467" y="814185"/>
                  </a:moveTo>
                  <a:lnTo>
                    <a:pt x="2726114" y="814185"/>
                  </a:lnTo>
                </a:path>
                <a:path w="6301740" h="3717925">
                  <a:moveTo>
                    <a:pt x="2768318" y="814185"/>
                  </a:moveTo>
                  <a:lnTo>
                    <a:pt x="2911745" y="814185"/>
                  </a:lnTo>
                </a:path>
                <a:path w="6301740" h="3717925">
                  <a:moveTo>
                    <a:pt x="2952151" y="814185"/>
                  </a:moveTo>
                  <a:lnTo>
                    <a:pt x="2925799" y="814185"/>
                  </a:lnTo>
                </a:path>
                <a:path w="6301740" h="3717925">
                  <a:moveTo>
                    <a:pt x="2968589" y="814185"/>
                  </a:moveTo>
                  <a:lnTo>
                    <a:pt x="3112016" y="814185"/>
                  </a:lnTo>
                </a:path>
                <a:path w="6301740" h="3717925">
                  <a:moveTo>
                    <a:pt x="3152423" y="814185"/>
                  </a:moveTo>
                  <a:lnTo>
                    <a:pt x="3126070" y="814185"/>
                  </a:lnTo>
                </a:path>
                <a:path w="6301740" h="3717925">
                  <a:moveTo>
                    <a:pt x="3178811" y="814185"/>
                  </a:moveTo>
                  <a:lnTo>
                    <a:pt x="3322238" y="814185"/>
                  </a:lnTo>
                </a:path>
                <a:path w="6301740" h="3717925">
                  <a:moveTo>
                    <a:pt x="3362645" y="814185"/>
                  </a:moveTo>
                  <a:lnTo>
                    <a:pt x="3336293" y="814185"/>
                  </a:lnTo>
                </a:path>
                <a:path w="6301740" h="3717925">
                  <a:moveTo>
                    <a:pt x="3379082" y="814185"/>
                  </a:moveTo>
                  <a:lnTo>
                    <a:pt x="3522510" y="814185"/>
                  </a:lnTo>
                </a:path>
                <a:path w="6301740" h="3717925">
                  <a:moveTo>
                    <a:pt x="3562916" y="814185"/>
                  </a:moveTo>
                  <a:lnTo>
                    <a:pt x="3536565" y="814185"/>
                  </a:lnTo>
                </a:path>
                <a:path w="6301740" h="3717925">
                  <a:moveTo>
                    <a:pt x="3578767" y="814185"/>
                  </a:moveTo>
                  <a:lnTo>
                    <a:pt x="3722198" y="814185"/>
                  </a:lnTo>
                </a:path>
                <a:path w="6301740" h="3717925">
                  <a:moveTo>
                    <a:pt x="3762602" y="814185"/>
                  </a:moveTo>
                  <a:lnTo>
                    <a:pt x="3736249" y="814185"/>
                  </a:lnTo>
                </a:path>
                <a:path w="6301740" h="3717925">
                  <a:moveTo>
                    <a:pt x="3779039" y="814185"/>
                  </a:moveTo>
                  <a:lnTo>
                    <a:pt x="3922469" y="814185"/>
                  </a:lnTo>
                </a:path>
                <a:path w="6301740" h="3717925">
                  <a:moveTo>
                    <a:pt x="3962873" y="814185"/>
                  </a:moveTo>
                  <a:lnTo>
                    <a:pt x="3936521" y="814185"/>
                  </a:lnTo>
                </a:path>
                <a:path w="6301740" h="3717925">
                  <a:moveTo>
                    <a:pt x="3984578" y="814185"/>
                  </a:moveTo>
                  <a:lnTo>
                    <a:pt x="4128009" y="814185"/>
                  </a:lnTo>
                </a:path>
                <a:path w="6301740" h="3717925">
                  <a:moveTo>
                    <a:pt x="4168415" y="814185"/>
                  </a:moveTo>
                  <a:lnTo>
                    <a:pt x="4142063" y="814185"/>
                  </a:lnTo>
                </a:path>
                <a:path w="6301740" h="3717925">
                  <a:moveTo>
                    <a:pt x="4184849" y="814185"/>
                  </a:moveTo>
                  <a:lnTo>
                    <a:pt x="4328280" y="814185"/>
                  </a:lnTo>
                </a:path>
                <a:path w="6301740" h="3717925">
                  <a:moveTo>
                    <a:pt x="4368686" y="814185"/>
                  </a:moveTo>
                  <a:lnTo>
                    <a:pt x="4342334" y="814185"/>
                  </a:lnTo>
                </a:path>
                <a:path w="6301740" h="3717925">
                  <a:moveTo>
                    <a:pt x="4384537" y="814185"/>
                  </a:moveTo>
                  <a:lnTo>
                    <a:pt x="4527965" y="814185"/>
                  </a:lnTo>
                </a:path>
                <a:path w="6301740" h="3717925">
                  <a:moveTo>
                    <a:pt x="4568371" y="814185"/>
                  </a:moveTo>
                  <a:lnTo>
                    <a:pt x="4542019" y="814185"/>
                  </a:lnTo>
                </a:path>
                <a:path w="6301740" h="3717925">
                  <a:moveTo>
                    <a:pt x="4584809" y="814185"/>
                  </a:moveTo>
                  <a:lnTo>
                    <a:pt x="4728236" y="814185"/>
                  </a:lnTo>
                </a:path>
                <a:path w="6301740" h="3717925">
                  <a:moveTo>
                    <a:pt x="0" y="3717409"/>
                  </a:moveTo>
                  <a:lnTo>
                    <a:pt x="285520" y="3717409"/>
                  </a:lnTo>
                </a:path>
                <a:path w="6301740" h="3717925">
                  <a:moveTo>
                    <a:pt x="365951" y="3717409"/>
                  </a:moveTo>
                  <a:lnTo>
                    <a:pt x="313495" y="3717409"/>
                  </a:lnTo>
                </a:path>
                <a:path w="6301740" h="3717925">
                  <a:moveTo>
                    <a:pt x="398672" y="3717409"/>
                  </a:moveTo>
                  <a:lnTo>
                    <a:pt x="684190" y="3717409"/>
                  </a:lnTo>
                </a:path>
                <a:path w="6301740" h="3717925">
                  <a:moveTo>
                    <a:pt x="764626" y="3717409"/>
                  </a:moveTo>
                  <a:lnTo>
                    <a:pt x="712166" y="3717409"/>
                  </a:lnTo>
                </a:path>
                <a:path w="6301740" h="3717925">
                  <a:moveTo>
                    <a:pt x="796179" y="3717409"/>
                  </a:moveTo>
                  <a:lnTo>
                    <a:pt x="1081699" y="3717409"/>
                  </a:lnTo>
                </a:path>
                <a:path w="6301740" h="3717925">
                  <a:moveTo>
                    <a:pt x="1162135" y="3717409"/>
                  </a:moveTo>
                  <a:lnTo>
                    <a:pt x="1109675" y="3717409"/>
                  </a:lnTo>
                </a:path>
                <a:path w="6301740" h="3717925">
                  <a:moveTo>
                    <a:pt x="1194855" y="3717409"/>
                  </a:moveTo>
                  <a:lnTo>
                    <a:pt x="1480374" y="3717409"/>
                  </a:lnTo>
                </a:path>
                <a:path w="6301740" h="3717925">
                  <a:moveTo>
                    <a:pt x="1560805" y="3717409"/>
                  </a:moveTo>
                  <a:lnTo>
                    <a:pt x="1508349" y="3717409"/>
                  </a:lnTo>
                </a:path>
                <a:path w="6301740" h="3717925">
                  <a:moveTo>
                    <a:pt x="1604016" y="3717409"/>
                  </a:moveTo>
                  <a:lnTo>
                    <a:pt x="1889536" y="3717409"/>
                  </a:lnTo>
                </a:path>
                <a:path w="6301740" h="3717925">
                  <a:moveTo>
                    <a:pt x="1969966" y="3717409"/>
                  </a:moveTo>
                  <a:lnTo>
                    <a:pt x="1917512" y="3717409"/>
                  </a:lnTo>
                </a:path>
                <a:path w="6301740" h="3717925">
                  <a:moveTo>
                    <a:pt x="2002687" y="3717409"/>
                  </a:moveTo>
                  <a:lnTo>
                    <a:pt x="2288207" y="3717409"/>
                  </a:lnTo>
                </a:path>
                <a:path w="6301740" h="3717925">
                  <a:moveTo>
                    <a:pt x="2368642" y="3717409"/>
                  </a:moveTo>
                  <a:lnTo>
                    <a:pt x="2316186" y="3717409"/>
                  </a:lnTo>
                </a:path>
                <a:path w="6301740" h="3717925">
                  <a:moveTo>
                    <a:pt x="2400195" y="3717409"/>
                  </a:moveTo>
                  <a:lnTo>
                    <a:pt x="2685715" y="3717409"/>
                  </a:lnTo>
                </a:path>
                <a:path w="6301740" h="3717925">
                  <a:moveTo>
                    <a:pt x="2766150" y="3717409"/>
                  </a:moveTo>
                  <a:lnTo>
                    <a:pt x="2713691" y="3717409"/>
                  </a:lnTo>
                </a:path>
                <a:path w="6301740" h="3717925">
                  <a:moveTo>
                    <a:pt x="2798870" y="3717409"/>
                  </a:moveTo>
                  <a:lnTo>
                    <a:pt x="3084390" y="3717409"/>
                  </a:lnTo>
                </a:path>
                <a:path w="6301740" h="3717925">
                  <a:moveTo>
                    <a:pt x="3164822" y="3717409"/>
                  </a:moveTo>
                  <a:lnTo>
                    <a:pt x="3112366" y="3717409"/>
                  </a:lnTo>
                </a:path>
                <a:path w="6301740" h="3717925">
                  <a:moveTo>
                    <a:pt x="3217353" y="3717409"/>
                  </a:moveTo>
                  <a:lnTo>
                    <a:pt x="3502872" y="3717409"/>
                  </a:lnTo>
                </a:path>
                <a:path w="6301740" h="3717925">
                  <a:moveTo>
                    <a:pt x="3583307" y="3717409"/>
                  </a:moveTo>
                  <a:lnTo>
                    <a:pt x="3530847" y="3717409"/>
                  </a:lnTo>
                </a:path>
                <a:path w="6301740" h="3717925">
                  <a:moveTo>
                    <a:pt x="3616027" y="3717409"/>
                  </a:moveTo>
                  <a:lnTo>
                    <a:pt x="3901547" y="3717409"/>
                  </a:lnTo>
                </a:path>
                <a:path w="6301740" h="3717925">
                  <a:moveTo>
                    <a:pt x="3981982" y="3717409"/>
                  </a:moveTo>
                  <a:lnTo>
                    <a:pt x="3929523" y="3717409"/>
                  </a:lnTo>
                </a:path>
                <a:path w="6301740" h="3717925">
                  <a:moveTo>
                    <a:pt x="4013536" y="3717409"/>
                  </a:moveTo>
                  <a:lnTo>
                    <a:pt x="4299055" y="3717409"/>
                  </a:lnTo>
                </a:path>
                <a:path w="6301740" h="3717925">
                  <a:moveTo>
                    <a:pt x="4379487" y="3717409"/>
                  </a:moveTo>
                  <a:lnTo>
                    <a:pt x="4327030" y="3717409"/>
                  </a:lnTo>
                </a:path>
                <a:path w="6301740" h="3717925">
                  <a:moveTo>
                    <a:pt x="4412207" y="3717409"/>
                  </a:moveTo>
                  <a:lnTo>
                    <a:pt x="4697727" y="3717409"/>
                  </a:lnTo>
                </a:path>
                <a:path w="6301740" h="3717925">
                  <a:moveTo>
                    <a:pt x="4778161" y="3717409"/>
                  </a:moveTo>
                  <a:lnTo>
                    <a:pt x="4725705" y="3717409"/>
                  </a:lnTo>
                </a:path>
                <a:path w="6301740" h="3717925">
                  <a:moveTo>
                    <a:pt x="4821368" y="3717409"/>
                  </a:moveTo>
                  <a:lnTo>
                    <a:pt x="5106888" y="3717409"/>
                  </a:lnTo>
                </a:path>
                <a:path w="6301740" h="3717925">
                  <a:moveTo>
                    <a:pt x="5187323" y="3717409"/>
                  </a:moveTo>
                  <a:lnTo>
                    <a:pt x="5134864" y="3717409"/>
                  </a:lnTo>
                </a:path>
                <a:path w="6301740" h="3717925">
                  <a:moveTo>
                    <a:pt x="5220044" y="3717409"/>
                  </a:moveTo>
                  <a:lnTo>
                    <a:pt x="5505563" y="3717409"/>
                  </a:lnTo>
                </a:path>
                <a:path w="6301740" h="3717925">
                  <a:moveTo>
                    <a:pt x="5585998" y="3717409"/>
                  </a:moveTo>
                  <a:lnTo>
                    <a:pt x="5533538" y="3717409"/>
                  </a:lnTo>
                </a:path>
                <a:path w="6301740" h="3717925">
                  <a:moveTo>
                    <a:pt x="5617551" y="3717409"/>
                  </a:moveTo>
                  <a:lnTo>
                    <a:pt x="5903071" y="3717409"/>
                  </a:lnTo>
                </a:path>
                <a:path w="6301740" h="3717925">
                  <a:moveTo>
                    <a:pt x="5983503" y="3717409"/>
                  </a:moveTo>
                  <a:lnTo>
                    <a:pt x="5931047" y="3717409"/>
                  </a:lnTo>
                </a:path>
                <a:path w="6301740" h="3717925">
                  <a:moveTo>
                    <a:pt x="6016223" y="3717409"/>
                  </a:moveTo>
                  <a:lnTo>
                    <a:pt x="6301742" y="371740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85940" y="2039169"/>
              <a:ext cx="1040765" cy="390525"/>
            </a:xfrm>
            <a:custGeom>
              <a:avLst/>
              <a:gdLst/>
              <a:ahLst/>
              <a:cxnLst/>
              <a:rect l="l" t="t" r="r" b="b"/>
              <a:pathLst>
                <a:path w="1040765" h="390525">
                  <a:moveTo>
                    <a:pt x="26009" y="234048"/>
                  </a:moveTo>
                  <a:lnTo>
                    <a:pt x="0" y="234048"/>
                  </a:lnTo>
                  <a:lnTo>
                    <a:pt x="0" y="312064"/>
                  </a:lnTo>
                  <a:lnTo>
                    <a:pt x="26009" y="312064"/>
                  </a:lnTo>
                  <a:lnTo>
                    <a:pt x="26009" y="234048"/>
                  </a:lnTo>
                  <a:close/>
                </a:path>
                <a:path w="1040765" h="390525">
                  <a:moveTo>
                    <a:pt x="104025" y="260057"/>
                  </a:moveTo>
                  <a:lnTo>
                    <a:pt x="78016" y="260057"/>
                  </a:lnTo>
                  <a:lnTo>
                    <a:pt x="78016" y="234048"/>
                  </a:lnTo>
                  <a:lnTo>
                    <a:pt x="52019" y="234048"/>
                  </a:lnTo>
                  <a:lnTo>
                    <a:pt x="52019" y="338074"/>
                  </a:lnTo>
                  <a:lnTo>
                    <a:pt x="78016" y="338074"/>
                  </a:lnTo>
                  <a:lnTo>
                    <a:pt x="104025" y="338074"/>
                  </a:lnTo>
                  <a:lnTo>
                    <a:pt x="104025" y="312064"/>
                  </a:lnTo>
                  <a:lnTo>
                    <a:pt x="78016" y="312064"/>
                  </a:lnTo>
                  <a:lnTo>
                    <a:pt x="78016" y="286054"/>
                  </a:lnTo>
                  <a:lnTo>
                    <a:pt x="104025" y="286054"/>
                  </a:lnTo>
                  <a:lnTo>
                    <a:pt x="104025" y="260057"/>
                  </a:lnTo>
                  <a:close/>
                </a:path>
                <a:path w="1040765" h="390525">
                  <a:moveTo>
                    <a:pt x="130022" y="208038"/>
                  </a:moveTo>
                  <a:lnTo>
                    <a:pt x="104025" y="208038"/>
                  </a:lnTo>
                  <a:lnTo>
                    <a:pt x="78016" y="208038"/>
                  </a:lnTo>
                  <a:lnTo>
                    <a:pt x="78016" y="234048"/>
                  </a:lnTo>
                  <a:lnTo>
                    <a:pt x="104025" y="234048"/>
                  </a:lnTo>
                  <a:lnTo>
                    <a:pt x="104025" y="260057"/>
                  </a:lnTo>
                  <a:lnTo>
                    <a:pt x="130022" y="260057"/>
                  </a:lnTo>
                  <a:lnTo>
                    <a:pt x="130022" y="208038"/>
                  </a:lnTo>
                  <a:close/>
                </a:path>
                <a:path w="1040765" h="390525">
                  <a:moveTo>
                    <a:pt x="208051" y="208038"/>
                  </a:moveTo>
                  <a:lnTo>
                    <a:pt x="182041" y="208038"/>
                  </a:lnTo>
                  <a:lnTo>
                    <a:pt x="156032" y="208038"/>
                  </a:lnTo>
                  <a:lnTo>
                    <a:pt x="156032" y="234048"/>
                  </a:lnTo>
                  <a:lnTo>
                    <a:pt x="182041" y="234048"/>
                  </a:lnTo>
                  <a:lnTo>
                    <a:pt x="208051" y="234048"/>
                  </a:lnTo>
                  <a:lnTo>
                    <a:pt x="208051" y="208038"/>
                  </a:lnTo>
                  <a:close/>
                </a:path>
                <a:path w="1040765" h="390525">
                  <a:moveTo>
                    <a:pt x="234048" y="156032"/>
                  </a:moveTo>
                  <a:lnTo>
                    <a:pt x="208051" y="156032"/>
                  </a:lnTo>
                  <a:lnTo>
                    <a:pt x="208051" y="182029"/>
                  </a:lnTo>
                  <a:lnTo>
                    <a:pt x="234048" y="182029"/>
                  </a:lnTo>
                  <a:lnTo>
                    <a:pt x="234048" y="156032"/>
                  </a:lnTo>
                  <a:close/>
                </a:path>
                <a:path w="1040765" h="390525">
                  <a:moveTo>
                    <a:pt x="260057" y="364070"/>
                  </a:moveTo>
                  <a:lnTo>
                    <a:pt x="234048" y="364070"/>
                  </a:lnTo>
                  <a:lnTo>
                    <a:pt x="234048" y="260057"/>
                  </a:lnTo>
                  <a:lnTo>
                    <a:pt x="208051" y="260057"/>
                  </a:lnTo>
                  <a:lnTo>
                    <a:pt x="182041" y="260057"/>
                  </a:lnTo>
                  <a:lnTo>
                    <a:pt x="156032" y="260057"/>
                  </a:lnTo>
                  <a:lnTo>
                    <a:pt x="156032" y="286054"/>
                  </a:lnTo>
                  <a:lnTo>
                    <a:pt x="182041" y="286054"/>
                  </a:lnTo>
                  <a:lnTo>
                    <a:pt x="208051" y="286054"/>
                  </a:lnTo>
                  <a:lnTo>
                    <a:pt x="208051" y="390080"/>
                  </a:lnTo>
                  <a:lnTo>
                    <a:pt x="234048" y="390080"/>
                  </a:lnTo>
                  <a:lnTo>
                    <a:pt x="260057" y="390080"/>
                  </a:lnTo>
                  <a:lnTo>
                    <a:pt x="260057" y="364070"/>
                  </a:lnTo>
                  <a:close/>
                </a:path>
                <a:path w="1040765" h="390525">
                  <a:moveTo>
                    <a:pt x="260057" y="0"/>
                  </a:moveTo>
                  <a:lnTo>
                    <a:pt x="234048" y="0"/>
                  </a:lnTo>
                  <a:lnTo>
                    <a:pt x="234048" y="25996"/>
                  </a:lnTo>
                  <a:lnTo>
                    <a:pt x="260057" y="25996"/>
                  </a:lnTo>
                  <a:lnTo>
                    <a:pt x="260057" y="0"/>
                  </a:lnTo>
                  <a:close/>
                </a:path>
                <a:path w="1040765" h="390525">
                  <a:moveTo>
                    <a:pt x="286067" y="78016"/>
                  </a:moveTo>
                  <a:lnTo>
                    <a:pt x="260057" y="78016"/>
                  </a:lnTo>
                  <a:lnTo>
                    <a:pt x="234048" y="78016"/>
                  </a:lnTo>
                  <a:lnTo>
                    <a:pt x="234048" y="52006"/>
                  </a:lnTo>
                  <a:lnTo>
                    <a:pt x="208051" y="52006"/>
                  </a:lnTo>
                  <a:lnTo>
                    <a:pt x="208051" y="104013"/>
                  </a:lnTo>
                  <a:lnTo>
                    <a:pt x="234048" y="104013"/>
                  </a:lnTo>
                  <a:lnTo>
                    <a:pt x="234048" y="130022"/>
                  </a:lnTo>
                  <a:lnTo>
                    <a:pt x="260057" y="130022"/>
                  </a:lnTo>
                  <a:lnTo>
                    <a:pt x="260057" y="104013"/>
                  </a:lnTo>
                  <a:lnTo>
                    <a:pt x="286067" y="104013"/>
                  </a:lnTo>
                  <a:lnTo>
                    <a:pt x="286067" y="78016"/>
                  </a:lnTo>
                  <a:close/>
                </a:path>
                <a:path w="1040765" h="390525">
                  <a:moveTo>
                    <a:pt x="286067" y="25996"/>
                  </a:moveTo>
                  <a:lnTo>
                    <a:pt x="260057" y="25996"/>
                  </a:lnTo>
                  <a:lnTo>
                    <a:pt x="260057" y="52006"/>
                  </a:lnTo>
                  <a:lnTo>
                    <a:pt x="286067" y="52006"/>
                  </a:lnTo>
                  <a:lnTo>
                    <a:pt x="286067" y="25996"/>
                  </a:lnTo>
                  <a:close/>
                </a:path>
                <a:path w="1040765" h="390525">
                  <a:moveTo>
                    <a:pt x="312064" y="182029"/>
                  </a:moveTo>
                  <a:lnTo>
                    <a:pt x="286067" y="182029"/>
                  </a:lnTo>
                  <a:lnTo>
                    <a:pt x="286067" y="156032"/>
                  </a:lnTo>
                  <a:lnTo>
                    <a:pt x="260057" y="156032"/>
                  </a:lnTo>
                  <a:lnTo>
                    <a:pt x="260057" y="208038"/>
                  </a:lnTo>
                  <a:lnTo>
                    <a:pt x="286067" y="208038"/>
                  </a:lnTo>
                  <a:lnTo>
                    <a:pt x="312064" y="208038"/>
                  </a:lnTo>
                  <a:lnTo>
                    <a:pt x="312064" y="182029"/>
                  </a:lnTo>
                  <a:close/>
                </a:path>
                <a:path w="1040765" h="390525">
                  <a:moveTo>
                    <a:pt x="338074" y="234048"/>
                  </a:moveTo>
                  <a:lnTo>
                    <a:pt x="312064" y="234048"/>
                  </a:lnTo>
                  <a:lnTo>
                    <a:pt x="312064" y="260057"/>
                  </a:lnTo>
                  <a:lnTo>
                    <a:pt x="338074" y="260057"/>
                  </a:lnTo>
                  <a:lnTo>
                    <a:pt x="338074" y="234048"/>
                  </a:lnTo>
                  <a:close/>
                </a:path>
                <a:path w="1040765" h="390525">
                  <a:moveTo>
                    <a:pt x="338074" y="0"/>
                  </a:moveTo>
                  <a:lnTo>
                    <a:pt x="312064" y="0"/>
                  </a:lnTo>
                  <a:lnTo>
                    <a:pt x="286067" y="0"/>
                  </a:lnTo>
                  <a:lnTo>
                    <a:pt x="286067" y="25996"/>
                  </a:lnTo>
                  <a:lnTo>
                    <a:pt x="312064" y="25996"/>
                  </a:lnTo>
                  <a:lnTo>
                    <a:pt x="338074" y="25996"/>
                  </a:lnTo>
                  <a:lnTo>
                    <a:pt x="338074" y="0"/>
                  </a:lnTo>
                  <a:close/>
                </a:path>
                <a:path w="1040765" h="390525">
                  <a:moveTo>
                    <a:pt x="390093" y="78016"/>
                  </a:moveTo>
                  <a:lnTo>
                    <a:pt x="364083" y="78016"/>
                  </a:lnTo>
                  <a:lnTo>
                    <a:pt x="364083" y="52006"/>
                  </a:lnTo>
                  <a:lnTo>
                    <a:pt x="338074" y="52006"/>
                  </a:lnTo>
                  <a:lnTo>
                    <a:pt x="338074" y="104013"/>
                  </a:lnTo>
                  <a:lnTo>
                    <a:pt x="364083" y="104013"/>
                  </a:lnTo>
                  <a:lnTo>
                    <a:pt x="390093" y="104013"/>
                  </a:lnTo>
                  <a:lnTo>
                    <a:pt x="390093" y="78016"/>
                  </a:lnTo>
                  <a:close/>
                </a:path>
                <a:path w="1040765" h="390525">
                  <a:moveTo>
                    <a:pt x="390093" y="25996"/>
                  </a:moveTo>
                  <a:lnTo>
                    <a:pt x="364083" y="25996"/>
                  </a:lnTo>
                  <a:lnTo>
                    <a:pt x="364083" y="52006"/>
                  </a:lnTo>
                  <a:lnTo>
                    <a:pt x="390093" y="52006"/>
                  </a:lnTo>
                  <a:lnTo>
                    <a:pt x="390093" y="25996"/>
                  </a:lnTo>
                  <a:close/>
                </a:path>
                <a:path w="1040765" h="390525">
                  <a:moveTo>
                    <a:pt x="416090" y="208038"/>
                  </a:moveTo>
                  <a:lnTo>
                    <a:pt x="390093" y="208038"/>
                  </a:lnTo>
                  <a:lnTo>
                    <a:pt x="390093" y="234048"/>
                  </a:lnTo>
                  <a:lnTo>
                    <a:pt x="416090" y="234048"/>
                  </a:lnTo>
                  <a:lnTo>
                    <a:pt x="416090" y="208038"/>
                  </a:lnTo>
                  <a:close/>
                </a:path>
                <a:path w="1040765" h="390525">
                  <a:moveTo>
                    <a:pt x="442099" y="130022"/>
                  </a:moveTo>
                  <a:lnTo>
                    <a:pt x="416090" y="130022"/>
                  </a:lnTo>
                  <a:lnTo>
                    <a:pt x="416090" y="104013"/>
                  </a:lnTo>
                  <a:lnTo>
                    <a:pt x="390093" y="104013"/>
                  </a:lnTo>
                  <a:lnTo>
                    <a:pt x="390093" y="130022"/>
                  </a:lnTo>
                  <a:lnTo>
                    <a:pt x="364083" y="130022"/>
                  </a:lnTo>
                  <a:lnTo>
                    <a:pt x="338074" y="130022"/>
                  </a:lnTo>
                  <a:lnTo>
                    <a:pt x="338074" y="104013"/>
                  </a:lnTo>
                  <a:lnTo>
                    <a:pt x="312064" y="104013"/>
                  </a:lnTo>
                  <a:lnTo>
                    <a:pt x="286067" y="104013"/>
                  </a:lnTo>
                  <a:lnTo>
                    <a:pt x="286067" y="130022"/>
                  </a:lnTo>
                  <a:lnTo>
                    <a:pt x="312064" y="130022"/>
                  </a:lnTo>
                  <a:lnTo>
                    <a:pt x="312064" y="182029"/>
                  </a:lnTo>
                  <a:lnTo>
                    <a:pt x="338074" y="182029"/>
                  </a:lnTo>
                  <a:lnTo>
                    <a:pt x="338074" y="156032"/>
                  </a:lnTo>
                  <a:lnTo>
                    <a:pt x="364083" y="156032"/>
                  </a:lnTo>
                  <a:lnTo>
                    <a:pt x="364083" y="182029"/>
                  </a:lnTo>
                  <a:lnTo>
                    <a:pt x="338074" y="182029"/>
                  </a:lnTo>
                  <a:lnTo>
                    <a:pt x="338074" y="208038"/>
                  </a:lnTo>
                  <a:lnTo>
                    <a:pt x="364083" y="208038"/>
                  </a:lnTo>
                  <a:lnTo>
                    <a:pt x="390093" y="208038"/>
                  </a:lnTo>
                  <a:lnTo>
                    <a:pt x="390093" y="156032"/>
                  </a:lnTo>
                  <a:lnTo>
                    <a:pt x="416090" y="156032"/>
                  </a:lnTo>
                  <a:lnTo>
                    <a:pt x="416090" y="208038"/>
                  </a:lnTo>
                  <a:lnTo>
                    <a:pt x="442099" y="208038"/>
                  </a:lnTo>
                  <a:lnTo>
                    <a:pt x="442099" y="130022"/>
                  </a:lnTo>
                  <a:close/>
                </a:path>
                <a:path w="1040765" h="390525">
                  <a:moveTo>
                    <a:pt x="442099" y="0"/>
                  </a:moveTo>
                  <a:lnTo>
                    <a:pt x="416090" y="0"/>
                  </a:lnTo>
                  <a:lnTo>
                    <a:pt x="416090" y="25996"/>
                  </a:lnTo>
                  <a:lnTo>
                    <a:pt x="442099" y="25996"/>
                  </a:lnTo>
                  <a:lnTo>
                    <a:pt x="442099" y="0"/>
                  </a:lnTo>
                  <a:close/>
                </a:path>
                <a:path w="1040765" h="390525">
                  <a:moveTo>
                    <a:pt x="598131" y="156032"/>
                  </a:moveTo>
                  <a:lnTo>
                    <a:pt x="572135" y="156032"/>
                  </a:lnTo>
                  <a:lnTo>
                    <a:pt x="572135" y="182029"/>
                  </a:lnTo>
                  <a:lnTo>
                    <a:pt x="598131" y="182029"/>
                  </a:lnTo>
                  <a:lnTo>
                    <a:pt x="598131" y="156032"/>
                  </a:lnTo>
                  <a:close/>
                </a:path>
                <a:path w="1040765" h="390525">
                  <a:moveTo>
                    <a:pt x="650151" y="156032"/>
                  </a:moveTo>
                  <a:lnTo>
                    <a:pt x="624141" y="156032"/>
                  </a:lnTo>
                  <a:lnTo>
                    <a:pt x="624141" y="182029"/>
                  </a:lnTo>
                  <a:lnTo>
                    <a:pt x="650151" y="182029"/>
                  </a:lnTo>
                  <a:lnTo>
                    <a:pt x="650151" y="156032"/>
                  </a:lnTo>
                  <a:close/>
                </a:path>
                <a:path w="1040765" h="390525">
                  <a:moveTo>
                    <a:pt x="728167" y="52006"/>
                  </a:moveTo>
                  <a:lnTo>
                    <a:pt x="702157" y="52006"/>
                  </a:lnTo>
                  <a:lnTo>
                    <a:pt x="702157" y="0"/>
                  </a:lnTo>
                  <a:lnTo>
                    <a:pt x="676160" y="0"/>
                  </a:lnTo>
                  <a:lnTo>
                    <a:pt x="650151" y="0"/>
                  </a:lnTo>
                  <a:lnTo>
                    <a:pt x="650151" y="25996"/>
                  </a:lnTo>
                  <a:lnTo>
                    <a:pt x="650151" y="52006"/>
                  </a:lnTo>
                  <a:lnTo>
                    <a:pt x="624141" y="52006"/>
                  </a:lnTo>
                  <a:lnTo>
                    <a:pt x="624141" y="25996"/>
                  </a:lnTo>
                  <a:lnTo>
                    <a:pt x="650151" y="25996"/>
                  </a:lnTo>
                  <a:lnTo>
                    <a:pt x="650151" y="0"/>
                  </a:lnTo>
                  <a:lnTo>
                    <a:pt x="624141" y="0"/>
                  </a:lnTo>
                  <a:lnTo>
                    <a:pt x="598131" y="0"/>
                  </a:lnTo>
                  <a:lnTo>
                    <a:pt x="572135" y="0"/>
                  </a:lnTo>
                  <a:lnTo>
                    <a:pt x="572135" y="52006"/>
                  </a:lnTo>
                  <a:lnTo>
                    <a:pt x="572135" y="78016"/>
                  </a:lnTo>
                  <a:lnTo>
                    <a:pt x="572135" y="104013"/>
                  </a:lnTo>
                  <a:lnTo>
                    <a:pt x="546125" y="104013"/>
                  </a:lnTo>
                  <a:lnTo>
                    <a:pt x="546125" y="78016"/>
                  </a:lnTo>
                  <a:lnTo>
                    <a:pt x="572135" y="78016"/>
                  </a:lnTo>
                  <a:lnTo>
                    <a:pt x="572135" y="52006"/>
                  </a:lnTo>
                  <a:lnTo>
                    <a:pt x="546125" y="52006"/>
                  </a:lnTo>
                  <a:lnTo>
                    <a:pt x="546125" y="0"/>
                  </a:lnTo>
                  <a:lnTo>
                    <a:pt x="520115" y="0"/>
                  </a:lnTo>
                  <a:lnTo>
                    <a:pt x="520115" y="52006"/>
                  </a:lnTo>
                  <a:lnTo>
                    <a:pt x="494118" y="52006"/>
                  </a:lnTo>
                  <a:lnTo>
                    <a:pt x="468109" y="52006"/>
                  </a:lnTo>
                  <a:lnTo>
                    <a:pt x="442099" y="52006"/>
                  </a:lnTo>
                  <a:lnTo>
                    <a:pt x="416090" y="52006"/>
                  </a:lnTo>
                  <a:lnTo>
                    <a:pt x="390093" y="52006"/>
                  </a:lnTo>
                  <a:lnTo>
                    <a:pt x="390093" y="78016"/>
                  </a:lnTo>
                  <a:lnTo>
                    <a:pt x="416090" y="78016"/>
                  </a:lnTo>
                  <a:lnTo>
                    <a:pt x="416090" y="104013"/>
                  </a:lnTo>
                  <a:lnTo>
                    <a:pt x="442099" y="104013"/>
                  </a:lnTo>
                  <a:lnTo>
                    <a:pt x="468109" y="104013"/>
                  </a:lnTo>
                  <a:lnTo>
                    <a:pt x="468109" y="78016"/>
                  </a:lnTo>
                  <a:lnTo>
                    <a:pt x="494118" y="78016"/>
                  </a:lnTo>
                  <a:lnTo>
                    <a:pt x="520115" y="78016"/>
                  </a:lnTo>
                  <a:lnTo>
                    <a:pt x="520115" y="104013"/>
                  </a:lnTo>
                  <a:lnTo>
                    <a:pt x="494118" y="104013"/>
                  </a:lnTo>
                  <a:lnTo>
                    <a:pt x="468109" y="104013"/>
                  </a:lnTo>
                  <a:lnTo>
                    <a:pt x="468109" y="208038"/>
                  </a:lnTo>
                  <a:lnTo>
                    <a:pt x="494118" y="208038"/>
                  </a:lnTo>
                  <a:lnTo>
                    <a:pt x="494118" y="234048"/>
                  </a:lnTo>
                  <a:lnTo>
                    <a:pt x="520115" y="234048"/>
                  </a:lnTo>
                  <a:lnTo>
                    <a:pt x="546125" y="234048"/>
                  </a:lnTo>
                  <a:lnTo>
                    <a:pt x="572135" y="234048"/>
                  </a:lnTo>
                  <a:lnTo>
                    <a:pt x="572135" y="182029"/>
                  </a:lnTo>
                  <a:lnTo>
                    <a:pt x="546125" y="182029"/>
                  </a:lnTo>
                  <a:lnTo>
                    <a:pt x="546125" y="208038"/>
                  </a:lnTo>
                  <a:lnTo>
                    <a:pt x="520115" y="208038"/>
                  </a:lnTo>
                  <a:lnTo>
                    <a:pt x="520115" y="182029"/>
                  </a:lnTo>
                  <a:lnTo>
                    <a:pt x="494118" y="182029"/>
                  </a:lnTo>
                  <a:lnTo>
                    <a:pt x="494118" y="156032"/>
                  </a:lnTo>
                  <a:lnTo>
                    <a:pt x="520115" y="156032"/>
                  </a:lnTo>
                  <a:lnTo>
                    <a:pt x="520115" y="182029"/>
                  </a:lnTo>
                  <a:lnTo>
                    <a:pt x="546125" y="182029"/>
                  </a:lnTo>
                  <a:lnTo>
                    <a:pt x="546125" y="156032"/>
                  </a:lnTo>
                  <a:lnTo>
                    <a:pt x="572135" y="156032"/>
                  </a:lnTo>
                  <a:lnTo>
                    <a:pt x="572135" y="130022"/>
                  </a:lnTo>
                  <a:lnTo>
                    <a:pt x="598131" y="130022"/>
                  </a:lnTo>
                  <a:lnTo>
                    <a:pt x="598131" y="156032"/>
                  </a:lnTo>
                  <a:lnTo>
                    <a:pt x="624141" y="156032"/>
                  </a:lnTo>
                  <a:lnTo>
                    <a:pt x="624141" y="130022"/>
                  </a:lnTo>
                  <a:lnTo>
                    <a:pt x="650151" y="130022"/>
                  </a:lnTo>
                  <a:lnTo>
                    <a:pt x="650151" y="104013"/>
                  </a:lnTo>
                  <a:lnTo>
                    <a:pt x="624141" y="104013"/>
                  </a:lnTo>
                  <a:lnTo>
                    <a:pt x="598131" y="104013"/>
                  </a:lnTo>
                  <a:lnTo>
                    <a:pt x="598131" y="78016"/>
                  </a:lnTo>
                  <a:lnTo>
                    <a:pt x="624141" y="78016"/>
                  </a:lnTo>
                  <a:lnTo>
                    <a:pt x="650151" y="78016"/>
                  </a:lnTo>
                  <a:lnTo>
                    <a:pt x="676160" y="78016"/>
                  </a:lnTo>
                  <a:lnTo>
                    <a:pt x="676160" y="104013"/>
                  </a:lnTo>
                  <a:lnTo>
                    <a:pt x="702157" y="104013"/>
                  </a:lnTo>
                  <a:lnTo>
                    <a:pt x="702157" y="78016"/>
                  </a:lnTo>
                  <a:lnTo>
                    <a:pt x="728167" y="78016"/>
                  </a:lnTo>
                  <a:lnTo>
                    <a:pt x="728167" y="52006"/>
                  </a:lnTo>
                  <a:close/>
                </a:path>
                <a:path w="1040765" h="390525">
                  <a:moveTo>
                    <a:pt x="806183" y="0"/>
                  </a:moveTo>
                  <a:lnTo>
                    <a:pt x="780173" y="0"/>
                  </a:lnTo>
                  <a:lnTo>
                    <a:pt x="780173" y="25996"/>
                  </a:lnTo>
                  <a:lnTo>
                    <a:pt x="806183" y="25996"/>
                  </a:lnTo>
                  <a:lnTo>
                    <a:pt x="806183" y="0"/>
                  </a:lnTo>
                  <a:close/>
                </a:path>
                <a:path w="1040765" h="390525">
                  <a:moveTo>
                    <a:pt x="832192" y="104013"/>
                  </a:moveTo>
                  <a:lnTo>
                    <a:pt x="806183" y="104013"/>
                  </a:lnTo>
                  <a:lnTo>
                    <a:pt x="780173" y="104013"/>
                  </a:lnTo>
                  <a:lnTo>
                    <a:pt x="780173" y="78016"/>
                  </a:lnTo>
                  <a:lnTo>
                    <a:pt x="754176" y="78016"/>
                  </a:lnTo>
                  <a:lnTo>
                    <a:pt x="728167" y="78016"/>
                  </a:lnTo>
                  <a:lnTo>
                    <a:pt x="728167" y="130022"/>
                  </a:lnTo>
                  <a:lnTo>
                    <a:pt x="754176" y="130022"/>
                  </a:lnTo>
                  <a:lnTo>
                    <a:pt x="754176" y="156032"/>
                  </a:lnTo>
                  <a:lnTo>
                    <a:pt x="780173" y="156032"/>
                  </a:lnTo>
                  <a:lnTo>
                    <a:pt x="780173" y="130022"/>
                  </a:lnTo>
                  <a:lnTo>
                    <a:pt x="806183" y="130022"/>
                  </a:lnTo>
                  <a:lnTo>
                    <a:pt x="832192" y="130022"/>
                  </a:lnTo>
                  <a:lnTo>
                    <a:pt x="832192" y="104013"/>
                  </a:lnTo>
                  <a:close/>
                </a:path>
                <a:path w="1040765" h="390525">
                  <a:moveTo>
                    <a:pt x="858202" y="208038"/>
                  </a:moveTo>
                  <a:lnTo>
                    <a:pt x="832192" y="208038"/>
                  </a:lnTo>
                  <a:lnTo>
                    <a:pt x="832192" y="182029"/>
                  </a:lnTo>
                  <a:lnTo>
                    <a:pt x="806183" y="182029"/>
                  </a:lnTo>
                  <a:lnTo>
                    <a:pt x="806183" y="156032"/>
                  </a:lnTo>
                  <a:lnTo>
                    <a:pt x="780173" y="156032"/>
                  </a:lnTo>
                  <a:lnTo>
                    <a:pt x="780173" y="208038"/>
                  </a:lnTo>
                  <a:lnTo>
                    <a:pt x="806183" y="208038"/>
                  </a:lnTo>
                  <a:lnTo>
                    <a:pt x="806183" y="234048"/>
                  </a:lnTo>
                  <a:lnTo>
                    <a:pt x="780173" y="234048"/>
                  </a:lnTo>
                  <a:lnTo>
                    <a:pt x="780173" y="208038"/>
                  </a:lnTo>
                  <a:lnTo>
                    <a:pt x="754176" y="208038"/>
                  </a:lnTo>
                  <a:lnTo>
                    <a:pt x="754176" y="156032"/>
                  </a:lnTo>
                  <a:lnTo>
                    <a:pt x="728167" y="156032"/>
                  </a:lnTo>
                  <a:lnTo>
                    <a:pt x="728167" y="182029"/>
                  </a:lnTo>
                  <a:lnTo>
                    <a:pt x="702157" y="182029"/>
                  </a:lnTo>
                  <a:lnTo>
                    <a:pt x="702157" y="130022"/>
                  </a:lnTo>
                  <a:lnTo>
                    <a:pt x="676160" y="130022"/>
                  </a:lnTo>
                  <a:lnTo>
                    <a:pt x="676160" y="208038"/>
                  </a:lnTo>
                  <a:lnTo>
                    <a:pt x="650151" y="208038"/>
                  </a:lnTo>
                  <a:lnTo>
                    <a:pt x="650151" y="234048"/>
                  </a:lnTo>
                  <a:lnTo>
                    <a:pt x="676160" y="234048"/>
                  </a:lnTo>
                  <a:lnTo>
                    <a:pt x="676160" y="260057"/>
                  </a:lnTo>
                  <a:lnTo>
                    <a:pt x="702157" y="260057"/>
                  </a:lnTo>
                  <a:lnTo>
                    <a:pt x="702157" y="312064"/>
                  </a:lnTo>
                  <a:lnTo>
                    <a:pt x="728167" y="312064"/>
                  </a:lnTo>
                  <a:lnTo>
                    <a:pt x="728167" y="234048"/>
                  </a:lnTo>
                  <a:lnTo>
                    <a:pt x="702157" y="234048"/>
                  </a:lnTo>
                  <a:lnTo>
                    <a:pt x="702157" y="208038"/>
                  </a:lnTo>
                  <a:lnTo>
                    <a:pt x="728167" y="208038"/>
                  </a:lnTo>
                  <a:lnTo>
                    <a:pt x="728167" y="234048"/>
                  </a:lnTo>
                  <a:lnTo>
                    <a:pt x="754176" y="234048"/>
                  </a:lnTo>
                  <a:lnTo>
                    <a:pt x="754176" y="260057"/>
                  </a:lnTo>
                  <a:lnTo>
                    <a:pt x="780173" y="260057"/>
                  </a:lnTo>
                  <a:lnTo>
                    <a:pt x="806183" y="260057"/>
                  </a:lnTo>
                  <a:lnTo>
                    <a:pt x="832192" y="260057"/>
                  </a:lnTo>
                  <a:lnTo>
                    <a:pt x="832192" y="234048"/>
                  </a:lnTo>
                  <a:lnTo>
                    <a:pt x="858202" y="234048"/>
                  </a:lnTo>
                  <a:lnTo>
                    <a:pt x="858202" y="208038"/>
                  </a:lnTo>
                  <a:close/>
                </a:path>
                <a:path w="1040765" h="390525">
                  <a:moveTo>
                    <a:pt x="858202" y="130022"/>
                  </a:moveTo>
                  <a:lnTo>
                    <a:pt x="832192" y="130022"/>
                  </a:lnTo>
                  <a:lnTo>
                    <a:pt x="832192" y="182029"/>
                  </a:lnTo>
                  <a:lnTo>
                    <a:pt x="858202" y="182029"/>
                  </a:lnTo>
                  <a:lnTo>
                    <a:pt x="858202" y="130022"/>
                  </a:lnTo>
                  <a:close/>
                </a:path>
                <a:path w="1040765" h="390525">
                  <a:moveTo>
                    <a:pt x="858202" y="25996"/>
                  </a:moveTo>
                  <a:lnTo>
                    <a:pt x="832192" y="25996"/>
                  </a:lnTo>
                  <a:lnTo>
                    <a:pt x="806183" y="25996"/>
                  </a:lnTo>
                  <a:lnTo>
                    <a:pt x="806183" y="52006"/>
                  </a:lnTo>
                  <a:lnTo>
                    <a:pt x="832192" y="52006"/>
                  </a:lnTo>
                  <a:lnTo>
                    <a:pt x="832192" y="104013"/>
                  </a:lnTo>
                  <a:lnTo>
                    <a:pt x="858202" y="104013"/>
                  </a:lnTo>
                  <a:lnTo>
                    <a:pt x="858202" y="25996"/>
                  </a:lnTo>
                  <a:close/>
                </a:path>
                <a:path w="1040765" h="390525">
                  <a:moveTo>
                    <a:pt x="1014234" y="208038"/>
                  </a:moveTo>
                  <a:lnTo>
                    <a:pt x="988225" y="208038"/>
                  </a:lnTo>
                  <a:lnTo>
                    <a:pt x="962228" y="208038"/>
                  </a:lnTo>
                  <a:lnTo>
                    <a:pt x="962228" y="234048"/>
                  </a:lnTo>
                  <a:lnTo>
                    <a:pt x="988225" y="234048"/>
                  </a:lnTo>
                  <a:lnTo>
                    <a:pt x="1014234" y="234048"/>
                  </a:lnTo>
                  <a:lnTo>
                    <a:pt x="1014234" y="208038"/>
                  </a:lnTo>
                  <a:close/>
                </a:path>
                <a:path w="1040765" h="390525">
                  <a:moveTo>
                    <a:pt x="1040244" y="234048"/>
                  </a:moveTo>
                  <a:lnTo>
                    <a:pt x="1014234" y="234048"/>
                  </a:lnTo>
                  <a:lnTo>
                    <a:pt x="1014234" y="260057"/>
                  </a:lnTo>
                  <a:lnTo>
                    <a:pt x="1040244" y="260057"/>
                  </a:lnTo>
                  <a:lnTo>
                    <a:pt x="1040244" y="2340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85940" y="2247208"/>
              <a:ext cx="1066800" cy="338455"/>
            </a:xfrm>
            <a:custGeom>
              <a:avLst/>
              <a:gdLst/>
              <a:ahLst/>
              <a:cxnLst/>
              <a:rect l="l" t="t" r="r" b="b"/>
              <a:pathLst>
                <a:path w="1066800" h="338455">
                  <a:moveTo>
                    <a:pt x="52019" y="130035"/>
                  </a:moveTo>
                  <a:lnTo>
                    <a:pt x="26009" y="130035"/>
                  </a:lnTo>
                  <a:lnTo>
                    <a:pt x="0" y="130035"/>
                  </a:lnTo>
                  <a:lnTo>
                    <a:pt x="0" y="156032"/>
                  </a:lnTo>
                  <a:lnTo>
                    <a:pt x="26009" y="156032"/>
                  </a:lnTo>
                  <a:lnTo>
                    <a:pt x="52019" y="156032"/>
                  </a:lnTo>
                  <a:lnTo>
                    <a:pt x="52019" y="130035"/>
                  </a:lnTo>
                  <a:close/>
                </a:path>
                <a:path w="1066800" h="338455">
                  <a:moveTo>
                    <a:pt x="104025" y="182041"/>
                  </a:moveTo>
                  <a:lnTo>
                    <a:pt x="78016" y="182041"/>
                  </a:lnTo>
                  <a:lnTo>
                    <a:pt x="52019" y="182041"/>
                  </a:lnTo>
                  <a:lnTo>
                    <a:pt x="52019" y="208051"/>
                  </a:lnTo>
                  <a:lnTo>
                    <a:pt x="78016" y="208051"/>
                  </a:lnTo>
                  <a:lnTo>
                    <a:pt x="78016" y="234061"/>
                  </a:lnTo>
                  <a:lnTo>
                    <a:pt x="52019" y="234061"/>
                  </a:lnTo>
                  <a:lnTo>
                    <a:pt x="52019" y="208051"/>
                  </a:lnTo>
                  <a:lnTo>
                    <a:pt x="26009" y="208051"/>
                  </a:lnTo>
                  <a:lnTo>
                    <a:pt x="0" y="208051"/>
                  </a:lnTo>
                  <a:lnTo>
                    <a:pt x="0" y="234061"/>
                  </a:lnTo>
                  <a:lnTo>
                    <a:pt x="26009" y="234061"/>
                  </a:lnTo>
                  <a:lnTo>
                    <a:pt x="26009" y="260057"/>
                  </a:lnTo>
                  <a:lnTo>
                    <a:pt x="52019" y="260057"/>
                  </a:lnTo>
                  <a:lnTo>
                    <a:pt x="52019" y="338074"/>
                  </a:lnTo>
                  <a:lnTo>
                    <a:pt x="78016" y="338074"/>
                  </a:lnTo>
                  <a:lnTo>
                    <a:pt x="78016" y="312077"/>
                  </a:lnTo>
                  <a:lnTo>
                    <a:pt x="104025" y="312077"/>
                  </a:lnTo>
                  <a:lnTo>
                    <a:pt x="104025" y="182041"/>
                  </a:lnTo>
                  <a:close/>
                </a:path>
                <a:path w="1066800" h="338455">
                  <a:moveTo>
                    <a:pt x="130022" y="156032"/>
                  </a:moveTo>
                  <a:lnTo>
                    <a:pt x="104025" y="156032"/>
                  </a:lnTo>
                  <a:lnTo>
                    <a:pt x="104025" y="182041"/>
                  </a:lnTo>
                  <a:lnTo>
                    <a:pt x="130022" y="182041"/>
                  </a:lnTo>
                  <a:lnTo>
                    <a:pt x="130022" y="156032"/>
                  </a:lnTo>
                  <a:close/>
                </a:path>
                <a:path w="1066800" h="338455">
                  <a:moveTo>
                    <a:pt x="182041" y="208051"/>
                  </a:moveTo>
                  <a:lnTo>
                    <a:pt x="156032" y="208051"/>
                  </a:lnTo>
                  <a:lnTo>
                    <a:pt x="130022" y="208051"/>
                  </a:lnTo>
                  <a:lnTo>
                    <a:pt x="130022" y="260057"/>
                  </a:lnTo>
                  <a:lnTo>
                    <a:pt x="156032" y="260057"/>
                  </a:lnTo>
                  <a:lnTo>
                    <a:pt x="156032" y="234061"/>
                  </a:lnTo>
                  <a:lnTo>
                    <a:pt x="182041" y="234061"/>
                  </a:lnTo>
                  <a:lnTo>
                    <a:pt x="182041" y="208051"/>
                  </a:lnTo>
                  <a:close/>
                </a:path>
                <a:path w="1066800" h="338455">
                  <a:moveTo>
                    <a:pt x="182041" y="156032"/>
                  </a:moveTo>
                  <a:lnTo>
                    <a:pt x="156032" y="156032"/>
                  </a:lnTo>
                  <a:lnTo>
                    <a:pt x="156032" y="182041"/>
                  </a:lnTo>
                  <a:lnTo>
                    <a:pt x="182041" y="182041"/>
                  </a:lnTo>
                  <a:lnTo>
                    <a:pt x="182041" y="156032"/>
                  </a:lnTo>
                  <a:close/>
                </a:path>
                <a:path w="1066800" h="338455">
                  <a:moveTo>
                    <a:pt x="182041" y="104025"/>
                  </a:moveTo>
                  <a:lnTo>
                    <a:pt x="156032" y="104025"/>
                  </a:lnTo>
                  <a:lnTo>
                    <a:pt x="156032" y="78016"/>
                  </a:lnTo>
                  <a:lnTo>
                    <a:pt x="130022" y="78016"/>
                  </a:lnTo>
                  <a:lnTo>
                    <a:pt x="104025" y="78016"/>
                  </a:lnTo>
                  <a:lnTo>
                    <a:pt x="104025" y="104025"/>
                  </a:lnTo>
                  <a:lnTo>
                    <a:pt x="130022" y="104025"/>
                  </a:lnTo>
                  <a:lnTo>
                    <a:pt x="130022" y="130035"/>
                  </a:lnTo>
                  <a:lnTo>
                    <a:pt x="156032" y="130035"/>
                  </a:lnTo>
                  <a:lnTo>
                    <a:pt x="182041" y="130035"/>
                  </a:lnTo>
                  <a:lnTo>
                    <a:pt x="182041" y="104025"/>
                  </a:lnTo>
                  <a:close/>
                </a:path>
                <a:path w="1066800" h="338455">
                  <a:moveTo>
                    <a:pt x="208051" y="234061"/>
                  </a:moveTo>
                  <a:lnTo>
                    <a:pt x="182041" y="234061"/>
                  </a:lnTo>
                  <a:lnTo>
                    <a:pt x="182041" y="260057"/>
                  </a:lnTo>
                  <a:lnTo>
                    <a:pt x="208051" y="260057"/>
                  </a:lnTo>
                  <a:lnTo>
                    <a:pt x="208051" y="234061"/>
                  </a:lnTo>
                  <a:close/>
                </a:path>
                <a:path w="1066800" h="338455">
                  <a:moveTo>
                    <a:pt x="208051" y="182041"/>
                  </a:moveTo>
                  <a:lnTo>
                    <a:pt x="182041" y="182041"/>
                  </a:lnTo>
                  <a:lnTo>
                    <a:pt x="182041" y="208051"/>
                  </a:lnTo>
                  <a:lnTo>
                    <a:pt x="208051" y="208051"/>
                  </a:lnTo>
                  <a:lnTo>
                    <a:pt x="208051" y="182041"/>
                  </a:lnTo>
                  <a:close/>
                </a:path>
                <a:path w="1066800" h="338455">
                  <a:moveTo>
                    <a:pt x="208051" y="52019"/>
                  </a:moveTo>
                  <a:lnTo>
                    <a:pt x="182041" y="52019"/>
                  </a:lnTo>
                  <a:lnTo>
                    <a:pt x="182041" y="78016"/>
                  </a:lnTo>
                  <a:lnTo>
                    <a:pt x="208051" y="78016"/>
                  </a:lnTo>
                  <a:lnTo>
                    <a:pt x="208051" y="52019"/>
                  </a:lnTo>
                  <a:close/>
                </a:path>
                <a:path w="1066800" h="338455">
                  <a:moveTo>
                    <a:pt x="260057" y="208051"/>
                  </a:moveTo>
                  <a:lnTo>
                    <a:pt x="234048" y="208051"/>
                  </a:lnTo>
                  <a:lnTo>
                    <a:pt x="234048" y="234061"/>
                  </a:lnTo>
                  <a:lnTo>
                    <a:pt x="260057" y="234061"/>
                  </a:lnTo>
                  <a:lnTo>
                    <a:pt x="260057" y="208051"/>
                  </a:lnTo>
                  <a:close/>
                </a:path>
                <a:path w="1066800" h="338455">
                  <a:moveTo>
                    <a:pt x="286067" y="182041"/>
                  </a:moveTo>
                  <a:lnTo>
                    <a:pt x="260057" y="182041"/>
                  </a:lnTo>
                  <a:lnTo>
                    <a:pt x="260057" y="208051"/>
                  </a:lnTo>
                  <a:lnTo>
                    <a:pt x="286067" y="208051"/>
                  </a:lnTo>
                  <a:lnTo>
                    <a:pt x="286067" y="182041"/>
                  </a:lnTo>
                  <a:close/>
                </a:path>
                <a:path w="1066800" h="338455">
                  <a:moveTo>
                    <a:pt x="312064" y="130035"/>
                  </a:moveTo>
                  <a:lnTo>
                    <a:pt x="286067" y="130035"/>
                  </a:lnTo>
                  <a:lnTo>
                    <a:pt x="260057" y="130035"/>
                  </a:lnTo>
                  <a:lnTo>
                    <a:pt x="260057" y="156032"/>
                  </a:lnTo>
                  <a:lnTo>
                    <a:pt x="286067" y="156032"/>
                  </a:lnTo>
                  <a:lnTo>
                    <a:pt x="312064" y="156032"/>
                  </a:lnTo>
                  <a:lnTo>
                    <a:pt x="312064" y="130035"/>
                  </a:lnTo>
                  <a:close/>
                </a:path>
                <a:path w="1066800" h="338455">
                  <a:moveTo>
                    <a:pt x="312064" y="52019"/>
                  </a:moveTo>
                  <a:lnTo>
                    <a:pt x="286067" y="52019"/>
                  </a:lnTo>
                  <a:lnTo>
                    <a:pt x="260057" y="52019"/>
                  </a:lnTo>
                  <a:lnTo>
                    <a:pt x="260057" y="78016"/>
                  </a:lnTo>
                  <a:lnTo>
                    <a:pt x="286067" y="78016"/>
                  </a:lnTo>
                  <a:lnTo>
                    <a:pt x="312064" y="78016"/>
                  </a:lnTo>
                  <a:lnTo>
                    <a:pt x="312064" y="52019"/>
                  </a:lnTo>
                  <a:close/>
                </a:path>
                <a:path w="1066800" h="338455">
                  <a:moveTo>
                    <a:pt x="338074" y="234061"/>
                  </a:moveTo>
                  <a:lnTo>
                    <a:pt x="312064" y="234061"/>
                  </a:lnTo>
                  <a:lnTo>
                    <a:pt x="286067" y="234061"/>
                  </a:lnTo>
                  <a:lnTo>
                    <a:pt x="286067" y="260057"/>
                  </a:lnTo>
                  <a:lnTo>
                    <a:pt x="312064" y="260057"/>
                  </a:lnTo>
                  <a:lnTo>
                    <a:pt x="338074" y="260057"/>
                  </a:lnTo>
                  <a:lnTo>
                    <a:pt x="338074" y="234061"/>
                  </a:lnTo>
                  <a:close/>
                </a:path>
                <a:path w="1066800" h="338455">
                  <a:moveTo>
                    <a:pt x="390093" y="26009"/>
                  </a:moveTo>
                  <a:lnTo>
                    <a:pt x="364083" y="26009"/>
                  </a:lnTo>
                  <a:lnTo>
                    <a:pt x="364083" y="52019"/>
                  </a:lnTo>
                  <a:lnTo>
                    <a:pt x="338074" y="52019"/>
                  </a:lnTo>
                  <a:lnTo>
                    <a:pt x="338074" y="78016"/>
                  </a:lnTo>
                  <a:lnTo>
                    <a:pt x="312064" y="78016"/>
                  </a:lnTo>
                  <a:lnTo>
                    <a:pt x="312064" y="130035"/>
                  </a:lnTo>
                  <a:lnTo>
                    <a:pt x="338074" y="130035"/>
                  </a:lnTo>
                  <a:lnTo>
                    <a:pt x="338074" y="156032"/>
                  </a:lnTo>
                  <a:lnTo>
                    <a:pt x="364083" y="156032"/>
                  </a:lnTo>
                  <a:lnTo>
                    <a:pt x="364083" y="78016"/>
                  </a:lnTo>
                  <a:lnTo>
                    <a:pt x="390093" y="78016"/>
                  </a:lnTo>
                  <a:lnTo>
                    <a:pt x="390093" y="26009"/>
                  </a:lnTo>
                  <a:close/>
                </a:path>
                <a:path w="1066800" h="338455">
                  <a:moveTo>
                    <a:pt x="416090" y="130035"/>
                  </a:moveTo>
                  <a:lnTo>
                    <a:pt x="390093" y="130035"/>
                  </a:lnTo>
                  <a:lnTo>
                    <a:pt x="390093" y="156032"/>
                  </a:lnTo>
                  <a:lnTo>
                    <a:pt x="416090" y="156032"/>
                  </a:lnTo>
                  <a:lnTo>
                    <a:pt x="416090" y="130035"/>
                  </a:lnTo>
                  <a:close/>
                </a:path>
                <a:path w="1066800" h="338455">
                  <a:moveTo>
                    <a:pt x="442099" y="156032"/>
                  </a:moveTo>
                  <a:lnTo>
                    <a:pt x="416090" y="156032"/>
                  </a:lnTo>
                  <a:lnTo>
                    <a:pt x="416090" y="182041"/>
                  </a:lnTo>
                  <a:lnTo>
                    <a:pt x="442099" y="182041"/>
                  </a:lnTo>
                  <a:lnTo>
                    <a:pt x="442099" y="156032"/>
                  </a:lnTo>
                  <a:close/>
                </a:path>
                <a:path w="1066800" h="338455">
                  <a:moveTo>
                    <a:pt x="598131" y="182041"/>
                  </a:moveTo>
                  <a:lnTo>
                    <a:pt x="572135" y="182041"/>
                  </a:lnTo>
                  <a:lnTo>
                    <a:pt x="572135" y="208051"/>
                  </a:lnTo>
                  <a:lnTo>
                    <a:pt x="598131" y="208051"/>
                  </a:lnTo>
                  <a:lnTo>
                    <a:pt x="598131" y="182041"/>
                  </a:lnTo>
                  <a:close/>
                </a:path>
                <a:path w="1066800" h="338455">
                  <a:moveTo>
                    <a:pt x="650151" y="156032"/>
                  </a:moveTo>
                  <a:lnTo>
                    <a:pt x="624141" y="156032"/>
                  </a:lnTo>
                  <a:lnTo>
                    <a:pt x="598131" y="156032"/>
                  </a:lnTo>
                  <a:lnTo>
                    <a:pt x="598131" y="182041"/>
                  </a:lnTo>
                  <a:lnTo>
                    <a:pt x="624141" y="182041"/>
                  </a:lnTo>
                  <a:lnTo>
                    <a:pt x="650151" y="182041"/>
                  </a:lnTo>
                  <a:lnTo>
                    <a:pt x="650151" y="156032"/>
                  </a:lnTo>
                  <a:close/>
                </a:path>
                <a:path w="1066800" h="338455">
                  <a:moveTo>
                    <a:pt x="650151" y="78016"/>
                  </a:moveTo>
                  <a:lnTo>
                    <a:pt x="624141" y="78016"/>
                  </a:lnTo>
                  <a:lnTo>
                    <a:pt x="624141" y="104025"/>
                  </a:lnTo>
                  <a:lnTo>
                    <a:pt x="650151" y="104025"/>
                  </a:lnTo>
                  <a:lnTo>
                    <a:pt x="650151" y="78016"/>
                  </a:lnTo>
                  <a:close/>
                </a:path>
                <a:path w="1066800" h="338455">
                  <a:moveTo>
                    <a:pt x="650151" y="26009"/>
                  </a:moveTo>
                  <a:lnTo>
                    <a:pt x="624141" y="26009"/>
                  </a:lnTo>
                  <a:lnTo>
                    <a:pt x="598131" y="26009"/>
                  </a:lnTo>
                  <a:lnTo>
                    <a:pt x="572135" y="26009"/>
                  </a:lnTo>
                  <a:lnTo>
                    <a:pt x="572135" y="78016"/>
                  </a:lnTo>
                  <a:lnTo>
                    <a:pt x="546125" y="78016"/>
                  </a:lnTo>
                  <a:lnTo>
                    <a:pt x="546125" y="104025"/>
                  </a:lnTo>
                  <a:lnTo>
                    <a:pt x="546125" y="130035"/>
                  </a:lnTo>
                  <a:lnTo>
                    <a:pt x="520115" y="130035"/>
                  </a:lnTo>
                  <a:lnTo>
                    <a:pt x="494118" y="130035"/>
                  </a:lnTo>
                  <a:lnTo>
                    <a:pt x="494118" y="104025"/>
                  </a:lnTo>
                  <a:lnTo>
                    <a:pt x="520115" y="104025"/>
                  </a:lnTo>
                  <a:lnTo>
                    <a:pt x="546125" y="104025"/>
                  </a:lnTo>
                  <a:lnTo>
                    <a:pt x="546125" y="78016"/>
                  </a:lnTo>
                  <a:lnTo>
                    <a:pt x="520115" y="78016"/>
                  </a:lnTo>
                  <a:lnTo>
                    <a:pt x="520115" y="52019"/>
                  </a:lnTo>
                  <a:lnTo>
                    <a:pt x="494118" y="52019"/>
                  </a:lnTo>
                  <a:lnTo>
                    <a:pt x="494118" y="78016"/>
                  </a:lnTo>
                  <a:lnTo>
                    <a:pt x="468109" y="78016"/>
                  </a:lnTo>
                  <a:lnTo>
                    <a:pt x="442099" y="78016"/>
                  </a:lnTo>
                  <a:lnTo>
                    <a:pt x="442099" y="52019"/>
                  </a:lnTo>
                  <a:lnTo>
                    <a:pt x="468109" y="52019"/>
                  </a:lnTo>
                  <a:lnTo>
                    <a:pt x="494118" y="52019"/>
                  </a:lnTo>
                  <a:lnTo>
                    <a:pt x="494118" y="26009"/>
                  </a:lnTo>
                  <a:lnTo>
                    <a:pt x="468109" y="26009"/>
                  </a:lnTo>
                  <a:lnTo>
                    <a:pt x="468109" y="0"/>
                  </a:lnTo>
                  <a:lnTo>
                    <a:pt x="442099" y="0"/>
                  </a:lnTo>
                  <a:lnTo>
                    <a:pt x="442099" y="26009"/>
                  </a:lnTo>
                  <a:lnTo>
                    <a:pt x="416090" y="26009"/>
                  </a:lnTo>
                  <a:lnTo>
                    <a:pt x="416090" y="78016"/>
                  </a:lnTo>
                  <a:lnTo>
                    <a:pt x="390093" y="78016"/>
                  </a:lnTo>
                  <a:lnTo>
                    <a:pt x="390093" y="104025"/>
                  </a:lnTo>
                  <a:lnTo>
                    <a:pt x="416090" y="104025"/>
                  </a:lnTo>
                  <a:lnTo>
                    <a:pt x="416090" y="130035"/>
                  </a:lnTo>
                  <a:lnTo>
                    <a:pt x="442099" y="130035"/>
                  </a:lnTo>
                  <a:lnTo>
                    <a:pt x="442099" y="104025"/>
                  </a:lnTo>
                  <a:lnTo>
                    <a:pt x="468109" y="104025"/>
                  </a:lnTo>
                  <a:lnTo>
                    <a:pt x="468109" y="130035"/>
                  </a:lnTo>
                  <a:lnTo>
                    <a:pt x="442099" y="130035"/>
                  </a:lnTo>
                  <a:lnTo>
                    <a:pt x="442099" y="156032"/>
                  </a:lnTo>
                  <a:lnTo>
                    <a:pt x="468109" y="156032"/>
                  </a:lnTo>
                  <a:lnTo>
                    <a:pt x="494118" y="156032"/>
                  </a:lnTo>
                  <a:lnTo>
                    <a:pt x="520115" y="156032"/>
                  </a:lnTo>
                  <a:lnTo>
                    <a:pt x="520115" y="182041"/>
                  </a:lnTo>
                  <a:lnTo>
                    <a:pt x="546125" y="182041"/>
                  </a:lnTo>
                  <a:lnTo>
                    <a:pt x="546125" y="156032"/>
                  </a:lnTo>
                  <a:lnTo>
                    <a:pt x="572135" y="156032"/>
                  </a:lnTo>
                  <a:lnTo>
                    <a:pt x="598131" y="156032"/>
                  </a:lnTo>
                  <a:lnTo>
                    <a:pt x="598131" y="130035"/>
                  </a:lnTo>
                  <a:lnTo>
                    <a:pt x="624141" y="130035"/>
                  </a:lnTo>
                  <a:lnTo>
                    <a:pt x="624141" y="104025"/>
                  </a:lnTo>
                  <a:lnTo>
                    <a:pt x="598131" y="104025"/>
                  </a:lnTo>
                  <a:lnTo>
                    <a:pt x="598131" y="78016"/>
                  </a:lnTo>
                  <a:lnTo>
                    <a:pt x="624141" y="78016"/>
                  </a:lnTo>
                  <a:lnTo>
                    <a:pt x="624141" y="52019"/>
                  </a:lnTo>
                  <a:lnTo>
                    <a:pt x="650151" y="52019"/>
                  </a:lnTo>
                  <a:lnTo>
                    <a:pt x="650151" y="26009"/>
                  </a:lnTo>
                  <a:close/>
                </a:path>
                <a:path w="1066800" h="338455">
                  <a:moveTo>
                    <a:pt x="676160" y="208051"/>
                  </a:moveTo>
                  <a:lnTo>
                    <a:pt x="650151" y="208051"/>
                  </a:lnTo>
                  <a:lnTo>
                    <a:pt x="650151" y="234061"/>
                  </a:lnTo>
                  <a:lnTo>
                    <a:pt x="676160" y="234061"/>
                  </a:lnTo>
                  <a:lnTo>
                    <a:pt x="676160" y="208051"/>
                  </a:lnTo>
                  <a:close/>
                </a:path>
                <a:path w="1066800" h="338455">
                  <a:moveTo>
                    <a:pt x="676160" y="52019"/>
                  </a:moveTo>
                  <a:lnTo>
                    <a:pt x="650151" y="52019"/>
                  </a:lnTo>
                  <a:lnTo>
                    <a:pt x="650151" y="78016"/>
                  </a:lnTo>
                  <a:lnTo>
                    <a:pt x="676160" y="78016"/>
                  </a:lnTo>
                  <a:lnTo>
                    <a:pt x="676160" y="52019"/>
                  </a:lnTo>
                  <a:close/>
                </a:path>
                <a:path w="1066800" h="338455">
                  <a:moveTo>
                    <a:pt x="702157" y="156032"/>
                  </a:moveTo>
                  <a:lnTo>
                    <a:pt x="676160" y="156032"/>
                  </a:lnTo>
                  <a:lnTo>
                    <a:pt x="676160" y="182041"/>
                  </a:lnTo>
                  <a:lnTo>
                    <a:pt x="702157" y="182041"/>
                  </a:lnTo>
                  <a:lnTo>
                    <a:pt x="702157" y="156032"/>
                  </a:lnTo>
                  <a:close/>
                </a:path>
                <a:path w="1066800" h="338455">
                  <a:moveTo>
                    <a:pt x="702157" y="104025"/>
                  </a:moveTo>
                  <a:lnTo>
                    <a:pt x="676160" y="104025"/>
                  </a:lnTo>
                  <a:lnTo>
                    <a:pt x="676160" y="130035"/>
                  </a:lnTo>
                  <a:lnTo>
                    <a:pt x="702157" y="130035"/>
                  </a:lnTo>
                  <a:lnTo>
                    <a:pt x="702157" y="104025"/>
                  </a:lnTo>
                  <a:close/>
                </a:path>
                <a:path w="1066800" h="338455">
                  <a:moveTo>
                    <a:pt x="728167" y="182041"/>
                  </a:moveTo>
                  <a:lnTo>
                    <a:pt x="702157" y="182041"/>
                  </a:lnTo>
                  <a:lnTo>
                    <a:pt x="702157" y="208051"/>
                  </a:lnTo>
                  <a:lnTo>
                    <a:pt x="728167" y="208051"/>
                  </a:lnTo>
                  <a:lnTo>
                    <a:pt x="728167" y="182041"/>
                  </a:lnTo>
                  <a:close/>
                </a:path>
                <a:path w="1066800" h="338455">
                  <a:moveTo>
                    <a:pt x="754176" y="208051"/>
                  </a:moveTo>
                  <a:lnTo>
                    <a:pt x="728167" y="208051"/>
                  </a:lnTo>
                  <a:lnTo>
                    <a:pt x="728167" y="234061"/>
                  </a:lnTo>
                  <a:lnTo>
                    <a:pt x="754176" y="234061"/>
                  </a:lnTo>
                  <a:lnTo>
                    <a:pt x="754176" y="208051"/>
                  </a:lnTo>
                  <a:close/>
                </a:path>
                <a:path w="1066800" h="338455">
                  <a:moveTo>
                    <a:pt x="780173" y="130035"/>
                  </a:moveTo>
                  <a:lnTo>
                    <a:pt x="754176" y="130035"/>
                  </a:lnTo>
                  <a:lnTo>
                    <a:pt x="754176" y="104025"/>
                  </a:lnTo>
                  <a:lnTo>
                    <a:pt x="728167" y="104025"/>
                  </a:lnTo>
                  <a:lnTo>
                    <a:pt x="728167" y="182041"/>
                  </a:lnTo>
                  <a:lnTo>
                    <a:pt x="754176" y="182041"/>
                  </a:lnTo>
                  <a:lnTo>
                    <a:pt x="754176" y="156032"/>
                  </a:lnTo>
                  <a:lnTo>
                    <a:pt x="780173" y="156032"/>
                  </a:lnTo>
                  <a:lnTo>
                    <a:pt x="780173" y="130035"/>
                  </a:lnTo>
                  <a:close/>
                </a:path>
                <a:path w="1066800" h="338455">
                  <a:moveTo>
                    <a:pt x="806183" y="182041"/>
                  </a:moveTo>
                  <a:lnTo>
                    <a:pt x="780173" y="182041"/>
                  </a:lnTo>
                  <a:lnTo>
                    <a:pt x="780173" y="208051"/>
                  </a:lnTo>
                  <a:lnTo>
                    <a:pt x="806183" y="208051"/>
                  </a:lnTo>
                  <a:lnTo>
                    <a:pt x="806183" y="182041"/>
                  </a:lnTo>
                  <a:close/>
                </a:path>
                <a:path w="1066800" h="338455">
                  <a:moveTo>
                    <a:pt x="832192" y="156032"/>
                  </a:moveTo>
                  <a:lnTo>
                    <a:pt x="806183" y="156032"/>
                  </a:lnTo>
                  <a:lnTo>
                    <a:pt x="806183" y="182041"/>
                  </a:lnTo>
                  <a:lnTo>
                    <a:pt x="832192" y="182041"/>
                  </a:lnTo>
                  <a:lnTo>
                    <a:pt x="832192" y="156032"/>
                  </a:lnTo>
                  <a:close/>
                </a:path>
                <a:path w="1066800" h="338455">
                  <a:moveTo>
                    <a:pt x="962228" y="130035"/>
                  </a:moveTo>
                  <a:lnTo>
                    <a:pt x="936218" y="130035"/>
                  </a:lnTo>
                  <a:lnTo>
                    <a:pt x="910209" y="130035"/>
                  </a:lnTo>
                  <a:lnTo>
                    <a:pt x="910209" y="104025"/>
                  </a:lnTo>
                  <a:lnTo>
                    <a:pt x="936218" y="104025"/>
                  </a:lnTo>
                  <a:lnTo>
                    <a:pt x="936218" y="26009"/>
                  </a:lnTo>
                  <a:lnTo>
                    <a:pt x="910209" y="26009"/>
                  </a:lnTo>
                  <a:lnTo>
                    <a:pt x="910209" y="78016"/>
                  </a:lnTo>
                  <a:lnTo>
                    <a:pt x="884199" y="78016"/>
                  </a:lnTo>
                  <a:lnTo>
                    <a:pt x="884199" y="26009"/>
                  </a:lnTo>
                  <a:lnTo>
                    <a:pt x="858202" y="26009"/>
                  </a:lnTo>
                  <a:lnTo>
                    <a:pt x="858202" y="78016"/>
                  </a:lnTo>
                  <a:lnTo>
                    <a:pt x="832192" y="78016"/>
                  </a:lnTo>
                  <a:lnTo>
                    <a:pt x="806183" y="78016"/>
                  </a:lnTo>
                  <a:lnTo>
                    <a:pt x="780173" y="78016"/>
                  </a:lnTo>
                  <a:lnTo>
                    <a:pt x="754176" y="78016"/>
                  </a:lnTo>
                  <a:lnTo>
                    <a:pt x="754176" y="104025"/>
                  </a:lnTo>
                  <a:lnTo>
                    <a:pt x="780173" y="104025"/>
                  </a:lnTo>
                  <a:lnTo>
                    <a:pt x="806183" y="104025"/>
                  </a:lnTo>
                  <a:lnTo>
                    <a:pt x="832192" y="104025"/>
                  </a:lnTo>
                  <a:lnTo>
                    <a:pt x="832192" y="130035"/>
                  </a:lnTo>
                  <a:lnTo>
                    <a:pt x="858202" y="130035"/>
                  </a:lnTo>
                  <a:lnTo>
                    <a:pt x="884199" y="130035"/>
                  </a:lnTo>
                  <a:lnTo>
                    <a:pt x="884199" y="156032"/>
                  </a:lnTo>
                  <a:lnTo>
                    <a:pt x="858202" y="156032"/>
                  </a:lnTo>
                  <a:lnTo>
                    <a:pt x="858202" y="208051"/>
                  </a:lnTo>
                  <a:lnTo>
                    <a:pt x="832192" y="208051"/>
                  </a:lnTo>
                  <a:lnTo>
                    <a:pt x="832192" y="234061"/>
                  </a:lnTo>
                  <a:lnTo>
                    <a:pt x="806183" y="234061"/>
                  </a:lnTo>
                  <a:lnTo>
                    <a:pt x="806183" y="286067"/>
                  </a:lnTo>
                  <a:lnTo>
                    <a:pt x="832192" y="286067"/>
                  </a:lnTo>
                  <a:lnTo>
                    <a:pt x="832192" y="260057"/>
                  </a:lnTo>
                  <a:lnTo>
                    <a:pt x="858202" y="260057"/>
                  </a:lnTo>
                  <a:lnTo>
                    <a:pt x="884199" y="260057"/>
                  </a:lnTo>
                  <a:lnTo>
                    <a:pt x="884199" y="182041"/>
                  </a:lnTo>
                  <a:lnTo>
                    <a:pt x="910209" y="182041"/>
                  </a:lnTo>
                  <a:lnTo>
                    <a:pt x="936218" y="182041"/>
                  </a:lnTo>
                  <a:lnTo>
                    <a:pt x="936218" y="156032"/>
                  </a:lnTo>
                  <a:lnTo>
                    <a:pt x="962228" y="156032"/>
                  </a:lnTo>
                  <a:lnTo>
                    <a:pt x="962228" y="130035"/>
                  </a:lnTo>
                  <a:close/>
                </a:path>
                <a:path w="1066800" h="338455">
                  <a:moveTo>
                    <a:pt x="1014234" y="52019"/>
                  </a:moveTo>
                  <a:lnTo>
                    <a:pt x="988225" y="52019"/>
                  </a:lnTo>
                  <a:lnTo>
                    <a:pt x="988225" y="78016"/>
                  </a:lnTo>
                  <a:lnTo>
                    <a:pt x="1014234" y="78016"/>
                  </a:lnTo>
                  <a:lnTo>
                    <a:pt x="1014234" y="52019"/>
                  </a:lnTo>
                  <a:close/>
                </a:path>
                <a:path w="1066800" h="338455">
                  <a:moveTo>
                    <a:pt x="1040244" y="182041"/>
                  </a:moveTo>
                  <a:lnTo>
                    <a:pt x="1014234" y="182041"/>
                  </a:lnTo>
                  <a:lnTo>
                    <a:pt x="1014234" y="156032"/>
                  </a:lnTo>
                  <a:lnTo>
                    <a:pt x="988225" y="156032"/>
                  </a:lnTo>
                  <a:lnTo>
                    <a:pt x="988225" y="182041"/>
                  </a:lnTo>
                  <a:lnTo>
                    <a:pt x="962228" y="182041"/>
                  </a:lnTo>
                  <a:lnTo>
                    <a:pt x="936218" y="182041"/>
                  </a:lnTo>
                  <a:lnTo>
                    <a:pt x="936218" y="208051"/>
                  </a:lnTo>
                  <a:lnTo>
                    <a:pt x="962228" y="208051"/>
                  </a:lnTo>
                  <a:lnTo>
                    <a:pt x="988225" y="208051"/>
                  </a:lnTo>
                  <a:lnTo>
                    <a:pt x="1014234" y="208051"/>
                  </a:lnTo>
                  <a:lnTo>
                    <a:pt x="1040244" y="208051"/>
                  </a:lnTo>
                  <a:lnTo>
                    <a:pt x="1040244" y="182041"/>
                  </a:lnTo>
                  <a:close/>
                </a:path>
                <a:path w="1066800" h="338455">
                  <a:moveTo>
                    <a:pt x="1066241" y="208051"/>
                  </a:moveTo>
                  <a:lnTo>
                    <a:pt x="1040244" y="208051"/>
                  </a:lnTo>
                  <a:lnTo>
                    <a:pt x="1040244" y="234061"/>
                  </a:lnTo>
                  <a:lnTo>
                    <a:pt x="1066241" y="234061"/>
                  </a:lnTo>
                  <a:lnTo>
                    <a:pt x="1066241" y="208051"/>
                  </a:lnTo>
                  <a:close/>
                </a:path>
                <a:path w="1066800" h="338455">
                  <a:moveTo>
                    <a:pt x="1066241" y="130035"/>
                  </a:moveTo>
                  <a:lnTo>
                    <a:pt x="1040244" y="130035"/>
                  </a:lnTo>
                  <a:lnTo>
                    <a:pt x="1040244" y="182041"/>
                  </a:lnTo>
                  <a:lnTo>
                    <a:pt x="1066241" y="182041"/>
                  </a:lnTo>
                  <a:lnTo>
                    <a:pt x="1066241" y="130035"/>
                  </a:lnTo>
                  <a:close/>
                </a:path>
                <a:path w="1066800" h="338455">
                  <a:moveTo>
                    <a:pt x="1066241" y="78016"/>
                  </a:moveTo>
                  <a:lnTo>
                    <a:pt x="1040244" y="78016"/>
                  </a:lnTo>
                  <a:lnTo>
                    <a:pt x="1014234" y="78016"/>
                  </a:lnTo>
                  <a:lnTo>
                    <a:pt x="1014234" y="130035"/>
                  </a:lnTo>
                  <a:lnTo>
                    <a:pt x="1040244" y="130035"/>
                  </a:lnTo>
                  <a:lnTo>
                    <a:pt x="1040244" y="104025"/>
                  </a:lnTo>
                  <a:lnTo>
                    <a:pt x="1066241" y="104025"/>
                  </a:lnTo>
                  <a:lnTo>
                    <a:pt x="1066241" y="78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85940" y="2273218"/>
              <a:ext cx="1066800" cy="624205"/>
            </a:xfrm>
            <a:custGeom>
              <a:avLst/>
              <a:gdLst/>
              <a:ahLst/>
              <a:cxnLst/>
              <a:rect l="l" t="t" r="r" b="b"/>
              <a:pathLst>
                <a:path w="1066800" h="624205">
                  <a:moveTo>
                    <a:pt x="26009" y="312064"/>
                  </a:moveTo>
                  <a:lnTo>
                    <a:pt x="0" y="312064"/>
                  </a:lnTo>
                  <a:lnTo>
                    <a:pt x="0" y="338074"/>
                  </a:lnTo>
                  <a:lnTo>
                    <a:pt x="26009" y="338074"/>
                  </a:lnTo>
                  <a:lnTo>
                    <a:pt x="26009" y="312064"/>
                  </a:lnTo>
                  <a:close/>
                </a:path>
                <a:path w="1066800" h="624205">
                  <a:moveTo>
                    <a:pt x="26009" y="260057"/>
                  </a:moveTo>
                  <a:lnTo>
                    <a:pt x="0" y="260057"/>
                  </a:lnTo>
                  <a:lnTo>
                    <a:pt x="0" y="286067"/>
                  </a:lnTo>
                  <a:lnTo>
                    <a:pt x="26009" y="286067"/>
                  </a:lnTo>
                  <a:lnTo>
                    <a:pt x="26009" y="260057"/>
                  </a:lnTo>
                  <a:close/>
                </a:path>
                <a:path w="1066800" h="624205">
                  <a:moveTo>
                    <a:pt x="182041" y="286067"/>
                  </a:moveTo>
                  <a:lnTo>
                    <a:pt x="156032" y="286067"/>
                  </a:lnTo>
                  <a:lnTo>
                    <a:pt x="156032" y="260057"/>
                  </a:lnTo>
                  <a:lnTo>
                    <a:pt x="130022" y="260057"/>
                  </a:lnTo>
                  <a:lnTo>
                    <a:pt x="130022" y="286067"/>
                  </a:lnTo>
                  <a:lnTo>
                    <a:pt x="104025" y="286067"/>
                  </a:lnTo>
                  <a:lnTo>
                    <a:pt x="104025" y="312064"/>
                  </a:lnTo>
                  <a:lnTo>
                    <a:pt x="78016" y="312064"/>
                  </a:lnTo>
                  <a:lnTo>
                    <a:pt x="78016" y="338074"/>
                  </a:lnTo>
                  <a:lnTo>
                    <a:pt x="52019" y="338074"/>
                  </a:lnTo>
                  <a:lnTo>
                    <a:pt x="26009" y="338074"/>
                  </a:lnTo>
                  <a:lnTo>
                    <a:pt x="26009" y="364083"/>
                  </a:lnTo>
                  <a:lnTo>
                    <a:pt x="52019" y="364083"/>
                  </a:lnTo>
                  <a:lnTo>
                    <a:pt x="78016" y="364083"/>
                  </a:lnTo>
                  <a:lnTo>
                    <a:pt x="78016" y="390093"/>
                  </a:lnTo>
                  <a:lnTo>
                    <a:pt x="104025" y="390093"/>
                  </a:lnTo>
                  <a:lnTo>
                    <a:pt x="104025" y="364083"/>
                  </a:lnTo>
                  <a:lnTo>
                    <a:pt x="130022" y="364083"/>
                  </a:lnTo>
                  <a:lnTo>
                    <a:pt x="130022" y="312064"/>
                  </a:lnTo>
                  <a:lnTo>
                    <a:pt x="156032" y="312064"/>
                  </a:lnTo>
                  <a:lnTo>
                    <a:pt x="182041" y="312064"/>
                  </a:lnTo>
                  <a:lnTo>
                    <a:pt x="182041" y="286067"/>
                  </a:lnTo>
                  <a:close/>
                </a:path>
                <a:path w="1066800" h="624205">
                  <a:moveTo>
                    <a:pt x="182041" y="234048"/>
                  </a:moveTo>
                  <a:lnTo>
                    <a:pt x="156032" y="234048"/>
                  </a:lnTo>
                  <a:lnTo>
                    <a:pt x="156032" y="260057"/>
                  </a:lnTo>
                  <a:lnTo>
                    <a:pt x="182041" y="260057"/>
                  </a:lnTo>
                  <a:lnTo>
                    <a:pt x="182041" y="234048"/>
                  </a:lnTo>
                  <a:close/>
                </a:path>
                <a:path w="1066800" h="624205">
                  <a:moveTo>
                    <a:pt x="208051" y="260057"/>
                  </a:moveTo>
                  <a:lnTo>
                    <a:pt x="182041" y="260057"/>
                  </a:lnTo>
                  <a:lnTo>
                    <a:pt x="182041" y="286067"/>
                  </a:lnTo>
                  <a:lnTo>
                    <a:pt x="208051" y="286067"/>
                  </a:lnTo>
                  <a:lnTo>
                    <a:pt x="208051" y="260057"/>
                  </a:lnTo>
                  <a:close/>
                </a:path>
                <a:path w="1066800" h="624205">
                  <a:moveTo>
                    <a:pt x="338074" y="365061"/>
                  </a:moveTo>
                  <a:lnTo>
                    <a:pt x="312064" y="365061"/>
                  </a:lnTo>
                  <a:lnTo>
                    <a:pt x="312064" y="312991"/>
                  </a:lnTo>
                  <a:lnTo>
                    <a:pt x="286067" y="312991"/>
                  </a:lnTo>
                  <a:lnTo>
                    <a:pt x="260057" y="312991"/>
                  </a:lnTo>
                  <a:lnTo>
                    <a:pt x="260057" y="234251"/>
                  </a:lnTo>
                  <a:lnTo>
                    <a:pt x="234048" y="234251"/>
                  </a:lnTo>
                  <a:lnTo>
                    <a:pt x="234048" y="286321"/>
                  </a:lnTo>
                  <a:lnTo>
                    <a:pt x="208051" y="286321"/>
                  </a:lnTo>
                  <a:lnTo>
                    <a:pt x="208051" y="312991"/>
                  </a:lnTo>
                  <a:lnTo>
                    <a:pt x="234048" y="312991"/>
                  </a:lnTo>
                  <a:lnTo>
                    <a:pt x="234048" y="338391"/>
                  </a:lnTo>
                  <a:lnTo>
                    <a:pt x="208051" y="338391"/>
                  </a:lnTo>
                  <a:lnTo>
                    <a:pt x="182041" y="338391"/>
                  </a:lnTo>
                  <a:lnTo>
                    <a:pt x="156032" y="338391"/>
                  </a:lnTo>
                  <a:lnTo>
                    <a:pt x="156032" y="365061"/>
                  </a:lnTo>
                  <a:lnTo>
                    <a:pt x="182041" y="365061"/>
                  </a:lnTo>
                  <a:lnTo>
                    <a:pt x="182041" y="390461"/>
                  </a:lnTo>
                  <a:lnTo>
                    <a:pt x="156032" y="390461"/>
                  </a:lnTo>
                  <a:lnTo>
                    <a:pt x="156032" y="365061"/>
                  </a:lnTo>
                  <a:lnTo>
                    <a:pt x="130022" y="365061"/>
                  </a:lnTo>
                  <a:lnTo>
                    <a:pt x="130022" y="390461"/>
                  </a:lnTo>
                  <a:lnTo>
                    <a:pt x="104025" y="390461"/>
                  </a:lnTo>
                  <a:lnTo>
                    <a:pt x="104025" y="417131"/>
                  </a:lnTo>
                  <a:lnTo>
                    <a:pt x="130022" y="417131"/>
                  </a:lnTo>
                  <a:lnTo>
                    <a:pt x="156032" y="417131"/>
                  </a:lnTo>
                  <a:lnTo>
                    <a:pt x="182041" y="417131"/>
                  </a:lnTo>
                  <a:lnTo>
                    <a:pt x="182041" y="442531"/>
                  </a:lnTo>
                  <a:lnTo>
                    <a:pt x="52019" y="442531"/>
                  </a:lnTo>
                  <a:lnTo>
                    <a:pt x="52019" y="469201"/>
                  </a:lnTo>
                  <a:lnTo>
                    <a:pt x="26009" y="469201"/>
                  </a:lnTo>
                  <a:lnTo>
                    <a:pt x="26009" y="442531"/>
                  </a:lnTo>
                  <a:lnTo>
                    <a:pt x="52019" y="442531"/>
                  </a:lnTo>
                  <a:lnTo>
                    <a:pt x="52019" y="390461"/>
                  </a:lnTo>
                  <a:lnTo>
                    <a:pt x="26009" y="390461"/>
                  </a:lnTo>
                  <a:lnTo>
                    <a:pt x="26009" y="365061"/>
                  </a:lnTo>
                  <a:lnTo>
                    <a:pt x="0" y="365061"/>
                  </a:lnTo>
                  <a:lnTo>
                    <a:pt x="0" y="624141"/>
                  </a:lnTo>
                  <a:lnTo>
                    <a:pt x="26009" y="624141"/>
                  </a:lnTo>
                  <a:lnTo>
                    <a:pt x="52019" y="624141"/>
                  </a:lnTo>
                  <a:lnTo>
                    <a:pt x="52019" y="598741"/>
                  </a:lnTo>
                  <a:lnTo>
                    <a:pt x="78016" y="598741"/>
                  </a:lnTo>
                  <a:lnTo>
                    <a:pt x="78016" y="624141"/>
                  </a:lnTo>
                  <a:lnTo>
                    <a:pt x="104025" y="624141"/>
                  </a:lnTo>
                  <a:lnTo>
                    <a:pt x="130022" y="624141"/>
                  </a:lnTo>
                  <a:lnTo>
                    <a:pt x="156032" y="624141"/>
                  </a:lnTo>
                  <a:lnTo>
                    <a:pt x="182041" y="624141"/>
                  </a:lnTo>
                  <a:lnTo>
                    <a:pt x="182041" y="598741"/>
                  </a:lnTo>
                  <a:lnTo>
                    <a:pt x="156032" y="598741"/>
                  </a:lnTo>
                  <a:lnTo>
                    <a:pt x="156032" y="573341"/>
                  </a:lnTo>
                  <a:lnTo>
                    <a:pt x="182041" y="573341"/>
                  </a:lnTo>
                  <a:lnTo>
                    <a:pt x="182041" y="546671"/>
                  </a:lnTo>
                  <a:lnTo>
                    <a:pt x="156032" y="546671"/>
                  </a:lnTo>
                  <a:lnTo>
                    <a:pt x="130022" y="546671"/>
                  </a:lnTo>
                  <a:lnTo>
                    <a:pt x="130022" y="598741"/>
                  </a:lnTo>
                  <a:lnTo>
                    <a:pt x="104025" y="598741"/>
                  </a:lnTo>
                  <a:lnTo>
                    <a:pt x="104025" y="546671"/>
                  </a:lnTo>
                  <a:lnTo>
                    <a:pt x="78016" y="546671"/>
                  </a:lnTo>
                  <a:lnTo>
                    <a:pt x="78016" y="521271"/>
                  </a:lnTo>
                  <a:lnTo>
                    <a:pt x="52019" y="521271"/>
                  </a:lnTo>
                  <a:lnTo>
                    <a:pt x="52019" y="546671"/>
                  </a:lnTo>
                  <a:lnTo>
                    <a:pt x="26009" y="546671"/>
                  </a:lnTo>
                  <a:lnTo>
                    <a:pt x="26009" y="494601"/>
                  </a:lnTo>
                  <a:lnTo>
                    <a:pt x="52019" y="494601"/>
                  </a:lnTo>
                  <a:lnTo>
                    <a:pt x="78016" y="494601"/>
                  </a:lnTo>
                  <a:lnTo>
                    <a:pt x="104025" y="494601"/>
                  </a:lnTo>
                  <a:lnTo>
                    <a:pt x="104025" y="469201"/>
                  </a:lnTo>
                  <a:lnTo>
                    <a:pt x="130022" y="469201"/>
                  </a:lnTo>
                  <a:lnTo>
                    <a:pt x="130022" y="494601"/>
                  </a:lnTo>
                  <a:lnTo>
                    <a:pt x="156032" y="494601"/>
                  </a:lnTo>
                  <a:lnTo>
                    <a:pt x="156032" y="469201"/>
                  </a:lnTo>
                  <a:lnTo>
                    <a:pt x="182041" y="469201"/>
                  </a:lnTo>
                  <a:lnTo>
                    <a:pt x="208051" y="469201"/>
                  </a:lnTo>
                  <a:lnTo>
                    <a:pt x="208051" y="365061"/>
                  </a:lnTo>
                  <a:lnTo>
                    <a:pt x="234048" y="365061"/>
                  </a:lnTo>
                  <a:lnTo>
                    <a:pt x="234048" y="390461"/>
                  </a:lnTo>
                  <a:lnTo>
                    <a:pt x="260057" y="390461"/>
                  </a:lnTo>
                  <a:lnTo>
                    <a:pt x="260057" y="417131"/>
                  </a:lnTo>
                  <a:lnTo>
                    <a:pt x="286067" y="417131"/>
                  </a:lnTo>
                  <a:lnTo>
                    <a:pt x="312064" y="417131"/>
                  </a:lnTo>
                  <a:lnTo>
                    <a:pt x="312064" y="390461"/>
                  </a:lnTo>
                  <a:lnTo>
                    <a:pt x="338074" y="390461"/>
                  </a:lnTo>
                  <a:lnTo>
                    <a:pt x="338074" y="365061"/>
                  </a:lnTo>
                  <a:close/>
                </a:path>
                <a:path w="1066800" h="624205">
                  <a:moveTo>
                    <a:pt x="338074" y="260057"/>
                  </a:moveTo>
                  <a:lnTo>
                    <a:pt x="312064" y="260057"/>
                  </a:lnTo>
                  <a:lnTo>
                    <a:pt x="312064" y="286067"/>
                  </a:lnTo>
                  <a:lnTo>
                    <a:pt x="338074" y="286067"/>
                  </a:lnTo>
                  <a:lnTo>
                    <a:pt x="338074" y="260057"/>
                  </a:lnTo>
                  <a:close/>
                </a:path>
                <a:path w="1066800" h="624205">
                  <a:moveTo>
                    <a:pt x="364083" y="286067"/>
                  </a:moveTo>
                  <a:lnTo>
                    <a:pt x="338074" y="286067"/>
                  </a:lnTo>
                  <a:lnTo>
                    <a:pt x="338074" y="312064"/>
                  </a:lnTo>
                  <a:lnTo>
                    <a:pt x="364083" y="312064"/>
                  </a:lnTo>
                  <a:lnTo>
                    <a:pt x="364083" y="286067"/>
                  </a:lnTo>
                  <a:close/>
                </a:path>
                <a:path w="1066800" h="624205">
                  <a:moveTo>
                    <a:pt x="442099" y="286067"/>
                  </a:moveTo>
                  <a:lnTo>
                    <a:pt x="416090" y="286067"/>
                  </a:lnTo>
                  <a:lnTo>
                    <a:pt x="416090" y="260057"/>
                  </a:lnTo>
                  <a:lnTo>
                    <a:pt x="390093" y="260057"/>
                  </a:lnTo>
                  <a:lnTo>
                    <a:pt x="390093" y="312064"/>
                  </a:lnTo>
                  <a:lnTo>
                    <a:pt x="364083" y="312064"/>
                  </a:lnTo>
                  <a:lnTo>
                    <a:pt x="364083" y="364083"/>
                  </a:lnTo>
                  <a:lnTo>
                    <a:pt x="390093" y="364083"/>
                  </a:lnTo>
                  <a:lnTo>
                    <a:pt x="416090" y="364083"/>
                  </a:lnTo>
                  <a:lnTo>
                    <a:pt x="416090" y="312064"/>
                  </a:lnTo>
                  <a:lnTo>
                    <a:pt x="442099" y="312064"/>
                  </a:lnTo>
                  <a:lnTo>
                    <a:pt x="442099" y="286067"/>
                  </a:lnTo>
                  <a:close/>
                </a:path>
                <a:path w="1066800" h="624205">
                  <a:moveTo>
                    <a:pt x="494118" y="338074"/>
                  </a:moveTo>
                  <a:lnTo>
                    <a:pt x="468109" y="338074"/>
                  </a:lnTo>
                  <a:lnTo>
                    <a:pt x="468109" y="364083"/>
                  </a:lnTo>
                  <a:lnTo>
                    <a:pt x="494118" y="364083"/>
                  </a:lnTo>
                  <a:lnTo>
                    <a:pt x="494118" y="338074"/>
                  </a:lnTo>
                  <a:close/>
                </a:path>
                <a:path w="1066800" h="624205">
                  <a:moveTo>
                    <a:pt x="546125" y="312064"/>
                  </a:moveTo>
                  <a:lnTo>
                    <a:pt x="520115" y="312064"/>
                  </a:lnTo>
                  <a:lnTo>
                    <a:pt x="520115" y="338074"/>
                  </a:lnTo>
                  <a:lnTo>
                    <a:pt x="546125" y="338074"/>
                  </a:lnTo>
                  <a:lnTo>
                    <a:pt x="546125" y="312064"/>
                  </a:lnTo>
                  <a:close/>
                </a:path>
                <a:path w="1066800" h="624205">
                  <a:moveTo>
                    <a:pt x="546125" y="182041"/>
                  </a:moveTo>
                  <a:lnTo>
                    <a:pt x="520115" y="182041"/>
                  </a:lnTo>
                  <a:lnTo>
                    <a:pt x="494118" y="182041"/>
                  </a:lnTo>
                  <a:lnTo>
                    <a:pt x="494118" y="156032"/>
                  </a:lnTo>
                  <a:lnTo>
                    <a:pt x="468109" y="156032"/>
                  </a:lnTo>
                  <a:lnTo>
                    <a:pt x="442099" y="156032"/>
                  </a:lnTo>
                  <a:lnTo>
                    <a:pt x="442099" y="182041"/>
                  </a:lnTo>
                  <a:lnTo>
                    <a:pt x="468109" y="182041"/>
                  </a:lnTo>
                  <a:lnTo>
                    <a:pt x="468109" y="208051"/>
                  </a:lnTo>
                  <a:lnTo>
                    <a:pt x="494118" y="208051"/>
                  </a:lnTo>
                  <a:lnTo>
                    <a:pt x="494118" y="260057"/>
                  </a:lnTo>
                  <a:lnTo>
                    <a:pt x="468109" y="260057"/>
                  </a:lnTo>
                  <a:lnTo>
                    <a:pt x="468109" y="208051"/>
                  </a:lnTo>
                  <a:lnTo>
                    <a:pt x="442099" y="208051"/>
                  </a:lnTo>
                  <a:lnTo>
                    <a:pt x="442099" y="182041"/>
                  </a:lnTo>
                  <a:lnTo>
                    <a:pt x="416090" y="182041"/>
                  </a:lnTo>
                  <a:lnTo>
                    <a:pt x="416090" y="208051"/>
                  </a:lnTo>
                  <a:lnTo>
                    <a:pt x="390093" y="208051"/>
                  </a:lnTo>
                  <a:lnTo>
                    <a:pt x="390093" y="130022"/>
                  </a:lnTo>
                  <a:lnTo>
                    <a:pt x="364083" y="130022"/>
                  </a:lnTo>
                  <a:lnTo>
                    <a:pt x="364083" y="156032"/>
                  </a:lnTo>
                  <a:lnTo>
                    <a:pt x="338074" y="156032"/>
                  </a:lnTo>
                  <a:lnTo>
                    <a:pt x="338074" y="130022"/>
                  </a:lnTo>
                  <a:lnTo>
                    <a:pt x="312064" y="130022"/>
                  </a:lnTo>
                  <a:lnTo>
                    <a:pt x="312064" y="182041"/>
                  </a:lnTo>
                  <a:lnTo>
                    <a:pt x="338074" y="182041"/>
                  </a:lnTo>
                  <a:lnTo>
                    <a:pt x="338074" y="208051"/>
                  </a:lnTo>
                  <a:lnTo>
                    <a:pt x="364083" y="208051"/>
                  </a:lnTo>
                  <a:lnTo>
                    <a:pt x="364083" y="234048"/>
                  </a:lnTo>
                  <a:lnTo>
                    <a:pt x="338074" y="234048"/>
                  </a:lnTo>
                  <a:lnTo>
                    <a:pt x="338074" y="260057"/>
                  </a:lnTo>
                  <a:lnTo>
                    <a:pt x="364083" y="260057"/>
                  </a:lnTo>
                  <a:lnTo>
                    <a:pt x="390093" y="260057"/>
                  </a:lnTo>
                  <a:lnTo>
                    <a:pt x="390093" y="234048"/>
                  </a:lnTo>
                  <a:lnTo>
                    <a:pt x="416090" y="234048"/>
                  </a:lnTo>
                  <a:lnTo>
                    <a:pt x="416090" y="260057"/>
                  </a:lnTo>
                  <a:lnTo>
                    <a:pt x="442099" y="260057"/>
                  </a:lnTo>
                  <a:lnTo>
                    <a:pt x="442099" y="286067"/>
                  </a:lnTo>
                  <a:lnTo>
                    <a:pt x="468109" y="286067"/>
                  </a:lnTo>
                  <a:lnTo>
                    <a:pt x="468109" y="312064"/>
                  </a:lnTo>
                  <a:lnTo>
                    <a:pt x="494118" y="312064"/>
                  </a:lnTo>
                  <a:lnTo>
                    <a:pt x="494118" y="286067"/>
                  </a:lnTo>
                  <a:lnTo>
                    <a:pt x="520115" y="286067"/>
                  </a:lnTo>
                  <a:lnTo>
                    <a:pt x="520115" y="260057"/>
                  </a:lnTo>
                  <a:lnTo>
                    <a:pt x="546125" y="260057"/>
                  </a:lnTo>
                  <a:lnTo>
                    <a:pt x="546125" y="234048"/>
                  </a:lnTo>
                  <a:lnTo>
                    <a:pt x="520115" y="234048"/>
                  </a:lnTo>
                  <a:lnTo>
                    <a:pt x="520115" y="208051"/>
                  </a:lnTo>
                  <a:lnTo>
                    <a:pt x="546125" y="208051"/>
                  </a:lnTo>
                  <a:lnTo>
                    <a:pt x="546125" y="182041"/>
                  </a:lnTo>
                  <a:close/>
                </a:path>
                <a:path w="1066800" h="624205">
                  <a:moveTo>
                    <a:pt x="624141" y="312064"/>
                  </a:moveTo>
                  <a:lnTo>
                    <a:pt x="598131" y="312064"/>
                  </a:lnTo>
                  <a:lnTo>
                    <a:pt x="572135" y="312064"/>
                  </a:lnTo>
                  <a:lnTo>
                    <a:pt x="572135" y="338074"/>
                  </a:lnTo>
                  <a:lnTo>
                    <a:pt x="546125" y="338074"/>
                  </a:lnTo>
                  <a:lnTo>
                    <a:pt x="546125" y="364083"/>
                  </a:lnTo>
                  <a:lnTo>
                    <a:pt x="572135" y="364083"/>
                  </a:lnTo>
                  <a:lnTo>
                    <a:pt x="572135" y="390093"/>
                  </a:lnTo>
                  <a:lnTo>
                    <a:pt x="598131" y="390093"/>
                  </a:lnTo>
                  <a:lnTo>
                    <a:pt x="598131" y="338074"/>
                  </a:lnTo>
                  <a:lnTo>
                    <a:pt x="624141" y="338074"/>
                  </a:lnTo>
                  <a:lnTo>
                    <a:pt x="624141" y="312064"/>
                  </a:lnTo>
                  <a:close/>
                </a:path>
                <a:path w="1066800" h="624205">
                  <a:moveTo>
                    <a:pt x="624141" y="260057"/>
                  </a:moveTo>
                  <a:lnTo>
                    <a:pt x="598131" y="260057"/>
                  </a:lnTo>
                  <a:lnTo>
                    <a:pt x="572135" y="260057"/>
                  </a:lnTo>
                  <a:lnTo>
                    <a:pt x="546125" y="260057"/>
                  </a:lnTo>
                  <a:lnTo>
                    <a:pt x="546125" y="286067"/>
                  </a:lnTo>
                  <a:lnTo>
                    <a:pt x="572135" y="286067"/>
                  </a:lnTo>
                  <a:lnTo>
                    <a:pt x="598131" y="286067"/>
                  </a:lnTo>
                  <a:lnTo>
                    <a:pt x="624141" y="286067"/>
                  </a:lnTo>
                  <a:lnTo>
                    <a:pt x="624141" y="260057"/>
                  </a:lnTo>
                  <a:close/>
                </a:path>
                <a:path w="1066800" h="624205">
                  <a:moveTo>
                    <a:pt x="780173" y="234048"/>
                  </a:moveTo>
                  <a:lnTo>
                    <a:pt x="754176" y="234048"/>
                  </a:lnTo>
                  <a:lnTo>
                    <a:pt x="754176" y="260057"/>
                  </a:lnTo>
                  <a:lnTo>
                    <a:pt x="780173" y="260057"/>
                  </a:lnTo>
                  <a:lnTo>
                    <a:pt x="780173" y="234048"/>
                  </a:lnTo>
                  <a:close/>
                </a:path>
                <a:path w="1066800" h="624205">
                  <a:moveTo>
                    <a:pt x="832192" y="312064"/>
                  </a:moveTo>
                  <a:lnTo>
                    <a:pt x="806183" y="312064"/>
                  </a:lnTo>
                  <a:lnTo>
                    <a:pt x="806183" y="260057"/>
                  </a:lnTo>
                  <a:lnTo>
                    <a:pt x="780173" y="260057"/>
                  </a:lnTo>
                  <a:lnTo>
                    <a:pt x="780173" y="338074"/>
                  </a:lnTo>
                  <a:lnTo>
                    <a:pt x="806183" y="338074"/>
                  </a:lnTo>
                  <a:lnTo>
                    <a:pt x="832192" y="338074"/>
                  </a:lnTo>
                  <a:lnTo>
                    <a:pt x="832192" y="312064"/>
                  </a:lnTo>
                  <a:close/>
                </a:path>
                <a:path w="1066800" h="624205">
                  <a:moveTo>
                    <a:pt x="936218" y="286067"/>
                  </a:moveTo>
                  <a:lnTo>
                    <a:pt x="910209" y="286067"/>
                  </a:lnTo>
                  <a:lnTo>
                    <a:pt x="884199" y="286067"/>
                  </a:lnTo>
                  <a:lnTo>
                    <a:pt x="884199" y="312064"/>
                  </a:lnTo>
                  <a:lnTo>
                    <a:pt x="910209" y="312064"/>
                  </a:lnTo>
                  <a:lnTo>
                    <a:pt x="936218" y="312064"/>
                  </a:lnTo>
                  <a:lnTo>
                    <a:pt x="936218" y="286067"/>
                  </a:lnTo>
                  <a:close/>
                </a:path>
                <a:path w="1066800" h="624205">
                  <a:moveTo>
                    <a:pt x="988225" y="52006"/>
                  </a:moveTo>
                  <a:lnTo>
                    <a:pt x="962228" y="52006"/>
                  </a:lnTo>
                  <a:lnTo>
                    <a:pt x="962228" y="0"/>
                  </a:lnTo>
                  <a:lnTo>
                    <a:pt x="936218" y="0"/>
                  </a:lnTo>
                  <a:lnTo>
                    <a:pt x="910209" y="0"/>
                  </a:lnTo>
                  <a:lnTo>
                    <a:pt x="910209" y="78016"/>
                  </a:lnTo>
                  <a:lnTo>
                    <a:pt x="936218" y="78016"/>
                  </a:lnTo>
                  <a:lnTo>
                    <a:pt x="962228" y="78016"/>
                  </a:lnTo>
                  <a:lnTo>
                    <a:pt x="988225" y="78016"/>
                  </a:lnTo>
                  <a:lnTo>
                    <a:pt x="988225" y="52006"/>
                  </a:lnTo>
                  <a:close/>
                </a:path>
                <a:path w="1066800" h="624205">
                  <a:moveTo>
                    <a:pt x="1014234" y="234048"/>
                  </a:moveTo>
                  <a:lnTo>
                    <a:pt x="988225" y="234048"/>
                  </a:lnTo>
                  <a:lnTo>
                    <a:pt x="988225" y="208051"/>
                  </a:lnTo>
                  <a:lnTo>
                    <a:pt x="962228" y="208051"/>
                  </a:lnTo>
                  <a:lnTo>
                    <a:pt x="936218" y="208051"/>
                  </a:lnTo>
                  <a:lnTo>
                    <a:pt x="936218" y="234048"/>
                  </a:lnTo>
                  <a:lnTo>
                    <a:pt x="910209" y="234048"/>
                  </a:lnTo>
                  <a:lnTo>
                    <a:pt x="884199" y="234048"/>
                  </a:lnTo>
                  <a:lnTo>
                    <a:pt x="884199" y="260057"/>
                  </a:lnTo>
                  <a:lnTo>
                    <a:pt x="910209" y="260057"/>
                  </a:lnTo>
                  <a:lnTo>
                    <a:pt x="936218" y="260057"/>
                  </a:lnTo>
                  <a:lnTo>
                    <a:pt x="936218" y="286067"/>
                  </a:lnTo>
                  <a:lnTo>
                    <a:pt x="962228" y="286067"/>
                  </a:lnTo>
                  <a:lnTo>
                    <a:pt x="962228" y="260057"/>
                  </a:lnTo>
                  <a:lnTo>
                    <a:pt x="988225" y="260057"/>
                  </a:lnTo>
                  <a:lnTo>
                    <a:pt x="988225" y="286067"/>
                  </a:lnTo>
                  <a:lnTo>
                    <a:pt x="962228" y="286067"/>
                  </a:lnTo>
                  <a:lnTo>
                    <a:pt x="962228" y="312064"/>
                  </a:lnTo>
                  <a:lnTo>
                    <a:pt x="988225" y="312064"/>
                  </a:lnTo>
                  <a:lnTo>
                    <a:pt x="988225" y="338074"/>
                  </a:lnTo>
                  <a:lnTo>
                    <a:pt x="1014234" y="338074"/>
                  </a:lnTo>
                  <a:lnTo>
                    <a:pt x="1014234" y="234048"/>
                  </a:lnTo>
                  <a:close/>
                </a:path>
                <a:path w="1066800" h="624205">
                  <a:moveTo>
                    <a:pt x="1066241" y="234048"/>
                  </a:moveTo>
                  <a:lnTo>
                    <a:pt x="1040244" y="234048"/>
                  </a:lnTo>
                  <a:lnTo>
                    <a:pt x="1040244" y="260057"/>
                  </a:lnTo>
                  <a:lnTo>
                    <a:pt x="1066241" y="260057"/>
                  </a:lnTo>
                  <a:lnTo>
                    <a:pt x="1066241" y="2340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89965" y="2482018"/>
              <a:ext cx="962660" cy="467359"/>
            </a:xfrm>
            <a:custGeom>
              <a:avLst/>
              <a:gdLst/>
              <a:ahLst/>
              <a:cxnLst/>
              <a:rect l="l" t="t" r="r" b="b"/>
              <a:pathLst>
                <a:path w="962660" h="467360">
                  <a:moveTo>
                    <a:pt x="25996" y="285318"/>
                  </a:moveTo>
                  <a:lnTo>
                    <a:pt x="0" y="285318"/>
                  </a:lnTo>
                  <a:lnTo>
                    <a:pt x="0" y="311315"/>
                  </a:lnTo>
                  <a:lnTo>
                    <a:pt x="25996" y="311315"/>
                  </a:lnTo>
                  <a:lnTo>
                    <a:pt x="25996" y="285318"/>
                  </a:lnTo>
                  <a:close/>
                </a:path>
                <a:path w="962660" h="467360">
                  <a:moveTo>
                    <a:pt x="104025" y="285318"/>
                  </a:moveTo>
                  <a:lnTo>
                    <a:pt x="78016" y="285318"/>
                  </a:lnTo>
                  <a:lnTo>
                    <a:pt x="52006" y="285318"/>
                  </a:lnTo>
                  <a:lnTo>
                    <a:pt x="52006" y="311315"/>
                  </a:lnTo>
                  <a:lnTo>
                    <a:pt x="78016" y="311315"/>
                  </a:lnTo>
                  <a:lnTo>
                    <a:pt x="78016" y="337324"/>
                  </a:lnTo>
                  <a:lnTo>
                    <a:pt x="104025" y="337324"/>
                  </a:lnTo>
                  <a:lnTo>
                    <a:pt x="104025" y="285318"/>
                  </a:lnTo>
                  <a:close/>
                </a:path>
                <a:path w="962660" h="467360">
                  <a:moveTo>
                    <a:pt x="130022" y="337324"/>
                  </a:moveTo>
                  <a:lnTo>
                    <a:pt x="104025" y="337324"/>
                  </a:lnTo>
                  <a:lnTo>
                    <a:pt x="104025" y="363334"/>
                  </a:lnTo>
                  <a:lnTo>
                    <a:pt x="130022" y="363334"/>
                  </a:lnTo>
                  <a:lnTo>
                    <a:pt x="130022" y="337324"/>
                  </a:lnTo>
                  <a:close/>
                </a:path>
                <a:path w="962660" h="467360">
                  <a:moveTo>
                    <a:pt x="130022" y="77520"/>
                  </a:moveTo>
                  <a:lnTo>
                    <a:pt x="104025" y="77520"/>
                  </a:lnTo>
                  <a:lnTo>
                    <a:pt x="104025" y="104190"/>
                  </a:lnTo>
                  <a:lnTo>
                    <a:pt x="130022" y="104190"/>
                  </a:lnTo>
                  <a:lnTo>
                    <a:pt x="130022" y="77520"/>
                  </a:lnTo>
                  <a:close/>
                </a:path>
                <a:path w="962660" h="467360">
                  <a:moveTo>
                    <a:pt x="130022" y="25450"/>
                  </a:moveTo>
                  <a:lnTo>
                    <a:pt x="104025" y="25450"/>
                  </a:lnTo>
                  <a:lnTo>
                    <a:pt x="104025" y="52120"/>
                  </a:lnTo>
                  <a:lnTo>
                    <a:pt x="130022" y="52120"/>
                  </a:lnTo>
                  <a:lnTo>
                    <a:pt x="130022" y="25450"/>
                  </a:lnTo>
                  <a:close/>
                </a:path>
                <a:path w="962660" h="467360">
                  <a:moveTo>
                    <a:pt x="156032" y="285318"/>
                  </a:moveTo>
                  <a:lnTo>
                    <a:pt x="130022" y="285318"/>
                  </a:lnTo>
                  <a:lnTo>
                    <a:pt x="130022" y="311315"/>
                  </a:lnTo>
                  <a:lnTo>
                    <a:pt x="156032" y="311315"/>
                  </a:lnTo>
                  <a:lnTo>
                    <a:pt x="156032" y="285318"/>
                  </a:lnTo>
                  <a:close/>
                </a:path>
                <a:path w="962660" h="467360">
                  <a:moveTo>
                    <a:pt x="156032" y="233299"/>
                  </a:moveTo>
                  <a:lnTo>
                    <a:pt x="130022" y="233299"/>
                  </a:lnTo>
                  <a:lnTo>
                    <a:pt x="130022" y="259308"/>
                  </a:lnTo>
                  <a:lnTo>
                    <a:pt x="156032" y="259308"/>
                  </a:lnTo>
                  <a:lnTo>
                    <a:pt x="156032" y="233299"/>
                  </a:lnTo>
                  <a:close/>
                </a:path>
                <a:path w="962660" h="467360">
                  <a:moveTo>
                    <a:pt x="182041" y="259308"/>
                  </a:moveTo>
                  <a:lnTo>
                    <a:pt x="156032" y="259308"/>
                  </a:lnTo>
                  <a:lnTo>
                    <a:pt x="156032" y="285318"/>
                  </a:lnTo>
                  <a:lnTo>
                    <a:pt x="182041" y="285318"/>
                  </a:lnTo>
                  <a:lnTo>
                    <a:pt x="182041" y="259308"/>
                  </a:lnTo>
                  <a:close/>
                </a:path>
                <a:path w="962660" h="467360">
                  <a:moveTo>
                    <a:pt x="182041" y="25450"/>
                  </a:moveTo>
                  <a:lnTo>
                    <a:pt x="156032" y="25450"/>
                  </a:lnTo>
                  <a:lnTo>
                    <a:pt x="156032" y="77520"/>
                  </a:lnTo>
                  <a:lnTo>
                    <a:pt x="182041" y="77520"/>
                  </a:lnTo>
                  <a:lnTo>
                    <a:pt x="182041" y="25450"/>
                  </a:lnTo>
                  <a:close/>
                </a:path>
                <a:path w="962660" h="467360">
                  <a:moveTo>
                    <a:pt x="234048" y="285318"/>
                  </a:moveTo>
                  <a:lnTo>
                    <a:pt x="208038" y="285318"/>
                  </a:lnTo>
                  <a:lnTo>
                    <a:pt x="182041" y="285318"/>
                  </a:lnTo>
                  <a:lnTo>
                    <a:pt x="182041" y="311315"/>
                  </a:lnTo>
                  <a:lnTo>
                    <a:pt x="208038" y="311315"/>
                  </a:lnTo>
                  <a:lnTo>
                    <a:pt x="234048" y="311315"/>
                  </a:lnTo>
                  <a:lnTo>
                    <a:pt x="234048" y="285318"/>
                  </a:lnTo>
                  <a:close/>
                </a:path>
                <a:path w="962660" h="467360">
                  <a:moveTo>
                    <a:pt x="234048" y="207289"/>
                  </a:moveTo>
                  <a:lnTo>
                    <a:pt x="208038" y="207289"/>
                  </a:lnTo>
                  <a:lnTo>
                    <a:pt x="208038" y="233299"/>
                  </a:lnTo>
                  <a:lnTo>
                    <a:pt x="234048" y="233299"/>
                  </a:lnTo>
                  <a:lnTo>
                    <a:pt x="234048" y="207289"/>
                  </a:lnTo>
                  <a:close/>
                </a:path>
                <a:path w="962660" h="467360">
                  <a:moveTo>
                    <a:pt x="260057" y="259308"/>
                  </a:moveTo>
                  <a:lnTo>
                    <a:pt x="234048" y="259308"/>
                  </a:lnTo>
                  <a:lnTo>
                    <a:pt x="234048" y="285318"/>
                  </a:lnTo>
                  <a:lnTo>
                    <a:pt x="260057" y="285318"/>
                  </a:lnTo>
                  <a:lnTo>
                    <a:pt x="260057" y="259308"/>
                  </a:lnTo>
                  <a:close/>
                </a:path>
                <a:path w="962660" h="467360">
                  <a:moveTo>
                    <a:pt x="416090" y="155282"/>
                  </a:moveTo>
                  <a:lnTo>
                    <a:pt x="390093" y="155282"/>
                  </a:lnTo>
                  <a:lnTo>
                    <a:pt x="390093" y="181292"/>
                  </a:lnTo>
                  <a:lnTo>
                    <a:pt x="416090" y="181292"/>
                  </a:lnTo>
                  <a:lnTo>
                    <a:pt x="416090" y="155282"/>
                  </a:lnTo>
                  <a:close/>
                </a:path>
                <a:path w="962660" h="467360">
                  <a:moveTo>
                    <a:pt x="468109" y="207289"/>
                  </a:moveTo>
                  <a:lnTo>
                    <a:pt x="442099" y="207289"/>
                  </a:lnTo>
                  <a:lnTo>
                    <a:pt x="442099" y="181292"/>
                  </a:lnTo>
                  <a:lnTo>
                    <a:pt x="416090" y="181292"/>
                  </a:lnTo>
                  <a:lnTo>
                    <a:pt x="416090" y="207289"/>
                  </a:lnTo>
                  <a:lnTo>
                    <a:pt x="390093" y="207289"/>
                  </a:lnTo>
                  <a:lnTo>
                    <a:pt x="390093" y="181292"/>
                  </a:lnTo>
                  <a:lnTo>
                    <a:pt x="364083" y="181292"/>
                  </a:lnTo>
                  <a:lnTo>
                    <a:pt x="364083" y="155282"/>
                  </a:lnTo>
                  <a:lnTo>
                    <a:pt x="338074" y="155282"/>
                  </a:lnTo>
                  <a:lnTo>
                    <a:pt x="312064" y="155282"/>
                  </a:lnTo>
                  <a:lnTo>
                    <a:pt x="312064" y="181292"/>
                  </a:lnTo>
                  <a:lnTo>
                    <a:pt x="286067" y="181292"/>
                  </a:lnTo>
                  <a:lnTo>
                    <a:pt x="286067" y="259308"/>
                  </a:lnTo>
                  <a:lnTo>
                    <a:pt x="312064" y="259308"/>
                  </a:lnTo>
                  <a:lnTo>
                    <a:pt x="338074" y="259308"/>
                  </a:lnTo>
                  <a:lnTo>
                    <a:pt x="338074" y="285318"/>
                  </a:lnTo>
                  <a:lnTo>
                    <a:pt x="364083" y="285318"/>
                  </a:lnTo>
                  <a:lnTo>
                    <a:pt x="364083" y="233299"/>
                  </a:lnTo>
                  <a:lnTo>
                    <a:pt x="390093" y="233299"/>
                  </a:lnTo>
                  <a:lnTo>
                    <a:pt x="390093" y="259308"/>
                  </a:lnTo>
                  <a:lnTo>
                    <a:pt x="416090" y="259308"/>
                  </a:lnTo>
                  <a:lnTo>
                    <a:pt x="416090" y="233299"/>
                  </a:lnTo>
                  <a:lnTo>
                    <a:pt x="442099" y="233299"/>
                  </a:lnTo>
                  <a:lnTo>
                    <a:pt x="468109" y="233299"/>
                  </a:lnTo>
                  <a:lnTo>
                    <a:pt x="468109" y="207289"/>
                  </a:lnTo>
                  <a:close/>
                </a:path>
                <a:path w="962660" h="467360">
                  <a:moveTo>
                    <a:pt x="806183" y="363334"/>
                  </a:moveTo>
                  <a:lnTo>
                    <a:pt x="780173" y="363334"/>
                  </a:lnTo>
                  <a:lnTo>
                    <a:pt x="780173" y="337820"/>
                  </a:lnTo>
                  <a:lnTo>
                    <a:pt x="754176" y="337820"/>
                  </a:lnTo>
                  <a:lnTo>
                    <a:pt x="754176" y="312420"/>
                  </a:lnTo>
                  <a:lnTo>
                    <a:pt x="728167" y="312420"/>
                  </a:lnTo>
                  <a:lnTo>
                    <a:pt x="728167" y="260350"/>
                  </a:lnTo>
                  <a:lnTo>
                    <a:pt x="754176" y="260350"/>
                  </a:lnTo>
                  <a:lnTo>
                    <a:pt x="754176" y="156210"/>
                  </a:lnTo>
                  <a:lnTo>
                    <a:pt x="780173" y="156210"/>
                  </a:lnTo>
                  <a:lnTo>
                    <a:pt x="780173" y="104140"/>
                  </a:lnTo>
                  <a:lnTo>
                    <a:pt x="754176" y="104140"/>
                  </a:lnTo>
                  <a:lnTo>
                    <a:pt x="754176" y="129540"/>
                  </a:lnTo>
                  <a:lnTo>
                    <a:pt x="728167" y="129540"/>
                  </a:lnTo>
                  <a:lnTo>
                    <a:pt x="728167" y="181610"/>
                  </a:lnTo>
                  <a:lnTo>
                    <a:pt x="702157" y="181610"/>
                  </a:lnTo>
                  <a:lnTo>
                    <a:pt x="702157" y="207289"/>
                  </a:lnTo>
                  <a:lnTo>
                    <a:pt x="676148" y="207289"/>
                  </a:lnTo>
                  <a:lnTo>
                    <a:pt x="676148" y="233299"/>
                  </a:lnTo>
                  <a:lnTo>
                    <a:pt x="702157" y="233299"/>
                  </a:lnTo>
                  <a:lnTo>
                    <a:pt x="702157" y="208280"/>
                  </a:lnTo>
                  <a:lnTo>
                    <a:pt x="728167" y="208280"/>
                  </a:lnTo>
                  <a:lnTo>
                    <a:pt x="728167" y="233680"/>
                  </a:lnTo>
                  <a:lnTo>
                    <a:pt x="702157" y="233680"/>
                  </a:lnTo>
                  <a:lnTo>
                    <a:pt x="702157" y="260350"/>
                  </a:lnTo>
                  <a:lnTo>
                    <a:pt x="676148" y="260350"/>
                  </a:lnTo>
                  <a:lnTo>
                    <a:pt x="676148" y="312420"/>
                  </a:lnTo>
                  <a:lnTo>
                    <a:pt x="650151" y="312420"/>
                  </a:lnTo>
                  <a:lnTo>
                    <a:pt x="650151" y="181610"/>
                  </a:lnTo>
                  <a:lnTo>
                    <a:pt x="676148" y="181610"/>
                  </a:lnTo>
                  <a:lnTo>
                    <a:pt x="676148" y="129540"/>
                  </a:lnTo>
                  <a:lnTo>
                    <a:pt x="650151" y="129540"/>
                  </a:lnTo>
                  <a:lnTo>
                    <a:pt x="624141" y="129540"/>
                  </a:lnTo>
                  <a:lnTo>
                    <a:pt x="624141" y="260350"/>
                  </a:lnTo>
                  <a:lnTo>
                    <a:pt x="624141" y="337324"/>
                  </a:lnTo>
                  <a:lnTo>
                    <a:pt x="598131" y="337324"/>
                  </a:lnTo>
                  <a:lnTo>
                    <a:pt x="598131" y="312420"/>
                  </a:lnTo>
                  <a:lnTo>
                    <a:pt x="572135" y="312420"/>
                  </a:lnTo>
                  <a:lnTo>
                    <a:pt x="572135" y="285750"/>
                  </a:lnTo>
                  <a:lnTo>
                    <a:pt x="598131" y="285750"/>
                  </a:lnTo>
                  <a:lnTo>
                    <a:pt x="598131" y="260350"/>
                  </a:lnTo>
                  <a:lnTo>
                    <a:pt x="624141" y="260350"/>
                  </a:lnTo>
                  <a:lnTo>
                    <a:pt x="624141" y="129540"/>
                  </a:lnTo>
                  <a:lnTo>
                    <a:pt x="624141" y="104140"/>
                  </a:lnTo>
                  <a:lnTo>
                    <a:pt x="598131" y="104140"/>
                  </a:lnTo>
                  <a:lnTo>
                    <a:pt x="598131" y="77470"/>
                  </a:lnTo>
                  <a:lnTo>
                    <a:pt x="624141" y="77470"/>
                  </a:lnTo>
                  <a:lnTo>
                    <a:pt x="624141" y="104140"/>
                  </a:lnTo>
                  <a:lnTo>
                    <a:pt x="650151" y="104140"/>
                  </a:lnTo>
                  <a:lnTo>
                    <a:pt x="650151" y="52070"/>
                  </a:lnTo>
                  <a:lnTo>
                    <a:pt x="624141" y="52070"/>
                  </a:lnTo>
                  <a:lnTo>
                    <a:pt x="624141" y="0"/>
                  </a:lnTo>
                  <a:lnTo>
                    <a:pt x="598131" y="0"/>
                  </a:lnTo>
                  <a:lnTo>
                    <a:pt x="598131" y="25400"/>
                  </a:lnTo>
                  <a:lnTo>
                    <a:pt x="572135" y="25400"/>
                  </a:lnTo>
                  <a:lnTo>
                    <a:pt x="546125" y="25400"/>
                  </a:lnTo>
                  <a:lnTo>
                    <a:pt x="546125" y="0"/>
                  </a:lnTo>
                  <a:lnTo>
                    <a:pt x="520115" y="0"/>
                  </a:lnTo>
                  <a:lnTo>
                    <a:pt x="494106" y="0"/>
                  </a:lnTo>
                  <a:lnTo>
                    <a:pt x="494106" y="25400"/>
                  </a:lnTo>
                  <a:lnTo>
                    <a:pt x="520115" y="25400"/>
                  </a:lnTo>
                  <a:lnTo>
                    <a:pt x="520115" y="52070"/>
                  </a:lnTo>
                  <a:lnTo>
                    <a:pt x="546125" y="52070"/>
                  </a:lnTo>
                  <a:lnTo>
                    <a:pt x="572135" y="52070"/>
                  </a:lnTo>
                  <a:lnTo>
                    <a:pt x="572135" y="77470"/>
                  </a:lnTo>
                  <a:lnTo>
                    <a:pt x="546125" y="77470"/>
                  </a:lnTo>
                  <a:lnTo>
                    <a:pt x="546125" y="104140"/>
                  </a:lnTo>
                  <a:lnTo>
                    <a:pt x="572135" y="104140"/>
                  </a:lnTo>
                  <a:lnTo>
                    <a:pt x="572135" y="208280"/>
                  </a:lnTo>
                  <a:lnTo>
                    <a:pt x="546125" y="208280"/>
                  </a:lnTo>
                  <a:lnTo>
                    <a:pt x="546125" y="156210"/>
                  </a:lnTo>
                  <a:lnTo>
                    <a:pt x="520115" y="156210"/>
                  </a:lnTo>
                  <a:lnTo>
                    <a:pt x="520115" y="181610"/>
                  </a:lnTo>
                  <a:lnTo>
                    <a:pt x="494106" y="181610"/>
                  </a:lnTo>
                  <a:lnTo>
                    <a:pt x="494106" y="208280"/>
                  </a:lnTo>
                  <a:lnTo>
                    <a:pt x="520115" y="208280"/>
                  </a:lnTo>
                  <a:lnTo>
                    <a:pt x="520115" y="233299"/>
                  </a:lnTo>
                  <a:lnTo>
                    <a:pt x="494106" y="233299"/>
                  </a:lnTo>
                  <a:lnTo>
                    <a:pt x="494106" y="259308"/>
                  </a:lnTo>
                  <a:lnTo>
                    <a:pt x="520115" y="259308"/>
                  </a:lnTo>
                  <a:lnTo>
                    <a:pt x="520115" y="233680"/>
                  </a:lnTo>
                  <a:lnTo>
                    <a:pt x="546125" y="233680"/>
                  </a:lnTo>
                  <a:lnTo>
                    <a:pt x="546125" y="260350"/>
                  </a:lnTo>
                  <a:lnTo>
                    <a:pt x="520115" y="260350"/>
                  </a:lnTo>
                  <a:lnTo>
                    <a:pt x="520115" y="285750"/>
                  </a:lnTo>
                  <a:lnTo>
                    <a:pt x="546125" y="285750"/>
                  </a:lnTo>
                  <a:lnTo>
                    <a:pt x="546125" y="337820"/>
                  </a:lnTo>
                  <a:lnTo>
                    <a:pt x="520115" y="337820"/>
                  </a:lnTo>
                  <a:lnTo>
                    <a:pt x="520115" y="312420"/>
                  </a:lnTo>
                  <a:lnTo>
                    <a:pt x="494106" y="312420"/>
                  </a:lnTo>
                  <a:lnTo>
                    <a:pt x="494106" y="260350"/>
                  </a:lnTo>
                  <a:lnTo>
                    <a:pt x="468109" y="260350"/>
                  </a:lnTo>
                  <a:lnTo>
                    <a:pt x="442099" y="260350"/>
                  </a:lnTo>
                  <a:lnTo>
                    <a:pt x="442099" y="285318"/>
                  </a:lnTo>
                  <a:lnTo>
                    <a:pt x="416090" y="285318"/>
                  </a:lnTo>
                  <a:lnTo>
                    <a:pt x="390093" y="285318"/>
                  </a:lnTo>
                  <a:lnTo>
                    <a:pt x="364083" y="285318"/>
                  </a:lnTo>
                  <a:lnTo>
                    <a:pt x="364083" y="311315"/>
                  </a:lnTo>
                  <a:lnTo>
                    <a:pt x="390093" y="311315"/>
                  </a:lnTo>
                  <a:lnTo>
                    <a:pt x="416090" y="311315"/>
                  </a:lnTo>
                  <a:lnTo>
                    <a:pt x="442099" y="311315"/>
                  </a:lnTo>
                  <a:lnTo>
                    <a:pt x="442099" y="285750"/>
                  </a:lnTo>
                  <a:lnTo>
                    <a:pt x="468109" y="285750"/>
                  </a:lnTo>
                  <a:lnTo>
                    <a:pt x="468109" y="312420"/>
                  </a:lnTo>
                  <a:lnTo>
                    <a:pt x="442099" y="312420"/>
                  </a:lnTo>
                  <a:lnTo>
                    <a:pt x="442099" y="364490"/>
                  </a:lnTo>
                  <a:lnTo>
                    <a:pt x="468109" y="364490"/>
                  </a:lnTo>
                  <a:lnTo>
                    <a:pt x="468109" y="337820"/>
                  </a:lnTo>
                  <a:lnTo>
                    <a:pt x="494106" y="337820"/>
                  </a:lnTo>
                  <a:lnTo>
                    <a:pt x="494106" y="364490"/>
                  </a:lnTo>
                  <a:lnTo>
                    <a:pt x="468109" y="364490"/>
                  </a:lnTo>
                  <a:lnTo>
                    <a:pt x="468109" y="389890"/>
                  </a:lnTo>
                  <a:lnTo>
                    <a:pt x="494106" y="389890"/>
                  </a:lnTo>
                  <a:lnTo>
                    <a:pt x="494106" y="416560"/>
                  </a:lnTo>
                  <a:lnTo>
                    <a:pt x="520115" y="416560"/>
                  </a:lnTo>
                  <a:lnTo>
                    <a:pt x="520115" y="441960"/>
                  </a:lnTo>
                  <a:lnTo>
                    <a:pt x="546125" y="441960"/>
                  </a:lnTo>
                  <a:lnTo>
                    <a:pt x="546125" y="416560"/>
                  </a:lnTo>
                  <a:lnTo>
                    <a:pt x="572135" y="416560"/>
                  </a:lnTo>
                  <a:lnTo>
                    <a:pt x="572135" y="441960"/>
                  </a:lnTo>
                  <a:lnTo>
                    <a:pt x="598131" y="441960"/>
                  </a:lnTo>
                  <a:lnTo>
                    <a:pt x="598131" y="467360"/>
                  </a:lnTo>
                  <a:lnTo>
                    <a:pt x="624141" y="467360"/>
                  </a:lnTo>
                  <a:lnTo>
                    <a:pt x="624141" y="441960"/>
                  </a:lnTo>
                  <a:lnTo>
                    <a:pt x="650151" y="441960"/>
                  </a:lnTo>
                  <a:lnTo>
                    <a:pt x="676148" y="441960"/>
                  </a:lnTo>
                  <a:lnTo>
                    <a:pt x="702157" y="441960"/>
                  </a:lnTo>
                  <a:lnTo>
                    <a:pt x="728167" y="441960"/>
                  </a:lnTo>
                  <a:lnTo>
                    <a:pt x="728167" y="416560"/>
                  </a:lnTo>
                  <a:lnTo>
                    <a:pt x="702157" y="416560"/>
                  </a:lnTo>
                  <a:lnTo>
                    <a:pt x="676148" y="416560"/>
                  </a:lnTo>
                  <a:lnTo>
                    <a:pt x="676148" y="389890"/>
                  </a:lnTo>
                  <a:lnTo>
                    <a:pt x="650151" y="389890"/>
                  </a:lnTo>
                  <a:lnTo>
                    <a:pt x="624141" y="389890"/>
                  </a:lnTo>
                  <a:lnTo>
                    <a:pt x="598131" y="389890"/>
                  </a:lnTo>
                  <a:lnTo>
                    <a:pt x="572135" y="389890"/>
                  </a:lnTo>
                  <a:lnTo>
                    <a:pt x="572135" y="337820"/>
                  </a:lnTo>
                  <a:lnTo>
                    <a:pt x="598131" y="337820"/>
                  </a:lnTo>
                  <a:lnTo>
                    <a:pt x="598131" y="363334"/>
                  </a:lnTo>
                  <a:lnTo>
                    <a:pt x="624141" y="363334"/>
                  </a:lnTo>
                  <a:lnTo>
                    <a:pt x="624141" y="337820"/>
                  </a:lnTo>
                  <a:lnTo>
                    <a:pt x="650151" y="337820"/>
                  </a:lnTo>
                  <a:lnTo>
                    <a:pt x="676148" y="337820"/>
                  </a:lnTo>
                  <a:lnTo>
                    <a:pt x="676148" y="364490"/>
                  </a:lnTo>
                  <a:lnTo>
                    <a:pt x="702157" y="364490"/>
                  </a:lnTo>
                  <a:lnTo>
                    <a:pt x="702157" y="389890"/>
                  </a:lnTo>
                  <a:lnTo>
                    <a:pt x="728167" y="389890"/>
                  </a:lnTo>
                  <a:lnTo>
                    <a:pt x="754176" y="389890"/>
                  </a:lnTo>
                  <a:lnTo>
                    <a:pt x="754176" y="364490"/>
                  </a:lnTo>
                  <a:lnTo>
                    <a:pt x="780173" y="364490"/>
                  </a:lnTo>
                  <a:lnTo>
                    <a:pt x="780173" y="389331"/>
                  </a:lnTo>
                  <a:lnTo>
                    <a:pt x="806183" y="389331"/>
                  </a:lnTo>
                  <a:lnTo>
                    <a:pt x="806183" y="363334"/>
                  </a:lnTo>
                  <a:close/>
                </a:path>
                <a:path w="962660" h="467360">
                  <a:moveTo>
                    <a:pt x="858202" y="207289"/>
                  </a:moveTo>
                  <a:lnTo>
                    <a:pt x="832192" y="207289"/>
                  </a:lnTo>
                  <a:lnTo>
                    <a:pt x="806183" y="207289"/>
                  </a:lnTo>
                  <a:lnTo>
                    <a:pt x="806183" y="181292"/>
                  </a:lnTo>
                  <a:lnTo>
                    <a:pt x="780173" y="181292"/>
                  </a:lnTo>
                  <a:lnTo>
                    <a:pt x="780173" y="233299"/>
                  </a:lnTo>
                  <a:lnTo>
                    <a:pt x="806183" y="233299"/>
                  </a:lnTo>
                  <a:lnTo>
                    <a:pt x="806183" y="259308"/>
                  </a:lnTo>
                  <a:lnTo>
                    <a:pt x="832192" y="259308"/>
                  </a:lnTo>
                  <a:lnTo>
                    <a:pt x="832192" y="233299"/>
                  </a:lnTo>
                  <a:lnTo>
                    <a:pt x="858202" y="233299"/>
                  </a:lnTo>
                  <a:lnTo>
                    <a:pt x="858202" y="207289"/>
                  </a:lnTo>
                  <a:close/>
                </a:path>
                <a:path w="962660" h="467360">
                  <a:moveTo>
                    <a:pt x="884199" y="155282"/>
                  </a:moveTo>
                  <a:lnTo>
                    <a:pt x="858202" y="155282"/>
                  </a:lnTo>
                  <a:lnTo>
                    <a:pt x="858202" y="103263"/>
                  </a:lnTo>
                  <a:lnTo>
                    <a:pt x="832192" y="103263"/>
                  </a:lnTo>
                  <a:lnTo>
                    <a:pt x="832192" y="155282"/>
                  </a:lnTo>
                  <a:lnTo>
                    <a:pt x="806183" y="155282"/>
                  </a:lnTo>
                  <a:lnTo>
                    <a:pt x="806183" y="181292"/>
                  </a:lnTo>
                  <a:lnTo>
                    <a:pt x="832192" y="181292"/>
                  </a:lnTo>
                  <a:lnTo>
                    <a:pt x="858202" y="181292"/>
                  </a:lnTo>
                  <a:lnTo>
                    <a:pt x="858202" y="207289"/>
                  </a:lnTo>
                  <a:lnTo>
                    <a:pt x="884199" y="207289"/>
                  </a:lnTo>
                  <a:lnTo>
                    <a:pt x="884199" y="155282"/>
                  </a:lnTo>
                  <a:close/>
                </a:path>
                <a:path w="962660" h="467360">
                  <a:moveTo>
                    <a:pt x="910209" y="259308"/>
                  </a:moveTo>
                  <a:lnTo>
                    <a:pt x="884199" y="259308"/>
                  </a:lnTo>
                  <a:lnTo>
                    <a:pt x="884199" y="233299"/>
                  </a:lnTo>
                  <a:lnTo>
                    <a:pt x="858202" y="233299"/>
                  </a:lnTo>
                  <a:lnTo>
                    <a:pt x="858202" y="259308"/>
                  </a:lnTo>
                  <a:lnTo>
                    <a:pt x="832192" y="259308"/>
                  </a:lnTo>
                  <a:lnTo>
                    <a:pt x="832192" y="285318"/>
                  </a:lnTo>
                  <a:lnTo>
                    <a:pt x="858202" y="285318"/>
                  </a:lnTo>
                  <a:lnTo>
                    <a:pt x="858202" y="311315"/>
                  </a:lnTo>
                  <a:lnTo>
                    <a:pt x="832192" y="311315"/>
                  </a:lnTo>
                  <a:lnTo>
                    <a:pt x="832192" y="363334"/>
                  </a:lnTo>
                  <a:lnTo>
                    <a:pt x="858202" y="363334"/>
                  </a:lnTo>
                  <a:lnTo>
                    <a:pt x="858202" y="337324"/>
                  </a:lnTo>
                  <a:lnTo>
                    <a:pt x="884199" y="337324"/>
                  </a:lnTo>
                  <a:lnTo>
                    <a:pt x="884199" y="285318"/>
                  </a:lnTo>
                  <a:lnTo>
                    <a:pt x="910209" y="285318"/>
                  </a:lnTo>
                  <a:lnTo>
                    <a:pt x="910209" y="259308"/>
                  </a:lnTo>
                  <a:close/>
                </a:path>
                <a:path w="962660" h="467360">
                  <a:moveTo>
                    <a:pt x="910209" y="207289"/>
                  </a:moveTo>
                  <a:lnTo>
                    <a:pt x="884199" y="207289"/>
                  </a:lnTo>
                  <a:lnTo>
                    <a:pt x="884199" y="233299"/>
                  </a:lnTo>
                  <a:lnTo>
                    <a:pt x="910209" y="233299"/>
                  </a:lnTo>
                  <a:lnTo>
                    <a:pt x="910209" y="207289"/>
                  </a:lnTo>
                  <a:close/>
                </a:path>
                <a:path w="962660" h="467360">
                  <a:moveTo>
                    <a:pt x="962215" y="181292"/>
                  </a:moveTo>
                  <a:lnTo>
                    <a:pt x="936218" y="181292"/>
                  </a:lnTo>
                  <a:lnTo>
                    <a:pt x="936218" y="285318"/>
                  </a:lnTo>
                  <a:lnTo>
                    <a:pt x="910209" y="285318"/>
                  </a:lnTo>
                  <a:lnTo>
                    <a:pt x="910209" y="311315"/>
                  </a:lnTo>
                  <a:lnTo>
                    <a:pt x="936218" y="311315"/>
                  </a:lnTo>
                  <a:lnTo>
                    <a:pt x="962215" y="311315"/>
                  </a:lnTo>
                  <a:lnTo>
                    <a:pt x="962215" y="1812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693991" y="2767590"/>
              <a:ext cx="858519" cy="337820"/>
            </a:xfrm>
            <a:custGeom>
              <a:avLst/>
              <a:gdLst/>
              <a:ahLst/>
              <a:cxnLst/>
              <a:rect l="l" t="t" r="r" b="b"/>
              <a:pathLst>
                <a:path w="858519" h="337819">
                  <a:moveTo>
                    <a:pt x="25996" y="207784"/>
                  </a:moveTo>
                  <a:lnTo>
                    <a:pt x="0" y="207784"/>
                  </a:lnTo>
                  <a:lnTo>
                    <a:pt x="0" y="259803"/>
                  </a:lnTo>
                  <a:lnTo>
                    <a:pt x="25996" y="259803"/>
                  </a:lnTo>
                  <a:lnTo>
                    <a:pt x="25996" y="207784"/>
                  </a:lnTo>
                  <a:close/>
                </a:path>
                <a:path w="858519" h="337819">
                  <a:moveTo>
                    <a:pt x="364083" y="311810"/>
                  </a:moveTo>
                  <a:lnTo>
                    <a:pt x="338074" y="311810"/>
                  </a:lnTo>
                  <a:lnTo>
                    <a:pt x="338074" y="337820"/>
                  </a:lnTo>
                  <a:lnTo>
                    <a:pt x="364083" y="337820"/>
                  </a:lnTo>
                  <a:lnTo>
                    <a:pt x="364083" y="311810"/>
                  </a:lnTo>
                  <a:close/>
                </a:path>
                <a:path w="858519" h="337819">
                  <a:moveTo>
                    <a:pt x="390080" y="129768"/>
                  </a:moveTo>
                  <a:lnTo>
                    <a:pt x="364083" y="129768"/>
                  </a:lnTo>
                  <a:lnTo>
                    <a:pt x="364083" y="104140"/>
                  </a:lnTo>
                  <a:lnTo>
                    <a:pt x="338074" y="104140"/>
                  </a:lnTo>
                  <a:lnTo>
                    <a:pt x="312064" y="104140"/>
                  </a:lnTo>
                  <a:lnTo>
                    <a:pt x="312064" y="130810"/>
                  </a:lnTo>
                  <a:lnTo>
                    <a:pt x="286067" y="130810"/>
                  </a:lnTo>
                  <a:lnTo>
                    <a:pt x="286067" y="78740"/>
                  </a:lnTo>
                  <a:lnTo>
                    <a:pt x="312064" y="78740"/>
                  </a:lnTo>
                  <a:lnTo>
                    <a:pt x="312064" y="52070"/>
                  </a:lnTo>
                  <a:lnTo>
                    <a:pt x="286067" y="52070"/>
                  </a:lnTo>
                  <a:lnTo>
                    <a:pt x="260057" y="52070"/>
                  </a:lnTo>
                  <a:lnTo>
                    <a:pt x="260057" y="104140"/>
                  </a:lnTo>
                  <a:lnTo>
                    <a:pt x="260057" y="156210"/>
                  </a:lnTo>
                  <a:lnTo>
                    <a:pt x="260057" y="182880"/>
                  </a:lnTo>
                  <a:lnTo>
                    <a:pt x="234048" y="182880"/>
                  </a:lnTo>
                  <a:lnTo>
                    <a:pt x="208038" y="182880"/>
                  </a:lnTo>
                  <a:lnTo>
                    <a:pt x="208038" y="208280"/>
                  </a:lnTo>
                  <a:lnTo>
                    <a:pt x="234048" y="208280"/>
                  </a:lnTo>
                  <a:lnTo>
                    <a:pt x="234048" y="285800"/>
                  </a:lnTo>
                  <a:lnTo>
                    <a:pt x="208038" y="285800"/>
                  </a:lnTo>
                  <a:lnTo>
                    <a:pt x="208038" y="260350"/>
                  </a:lnTo>
                  <a:lnTo>
                    <a:pt x="182041" y="260350"/>
                  </a:lnTo>
                  <a:lnTo>
                    <a:pt x="182041" y="234950"/>
                  </a:lnTo>
                  <a:lnTo>
                    <a:pt x="208038" y="234950"/>
                  </a:lnTo>
                  <a:lnTo>
                    <a:pt x="208038" y="208280"/>
                  </a:lnTo>
                  <a:lnTo>
                    <a:pt x="182041" y="208280"/>
                  </a:lnTo>
                  <a:lnTo>
                    <a:pt x="182041" y="156210"/>
                  </a:lnTo>
                  <a:lnTo>
                    <a:pt x="208038" y="156210"/>
                  </a:lnTo>
                  <a:lnTo>
                    <a:pt x="234048" y="156210"/>
                  </a:lnTo>
                  <a:lnTo>
                    <a:pt x="260057" y="156210"/>
                  </a:lnTo>
                  <a:lnTo>
                    <a:pt x="260057" y="104140"/>
                  </a:lnTo>
                  <a:lnTo>
                    <a:pt x="234048" y="104140"/>
                  </a:lnTo>
                  <a:lnTo>
                    <a:pt x="234048" y="130810"/>
                  </a:lnTo>
                  <a:lnTo>
                    <a:pt x="208038" y="130810"/>
                  </a:lnTo>
                  <a:lnTo>
                    <a:pt x="208038" y="52070"/>
                  </a:lnTo>
                  <a:lnTo>
                    <a:pt x="234048" y="52070"/>
                  </a:lnTo>
                  <a:lnTo>
                    <a:pt x="260057" y="52070"/>
                  </a:lnTo>
                  <a:lnTo>
                    <a:pt x="260057" y="26670"/>
                  </a:lnTo>
                  <a:lnTo>
                    <a:pt x="234048" y="26670"/>
                  </a:lnTo>
                  <a:lnTo>
                    <a:pt x="234048" y="0"/>
                  </a:lnTo>
                  <a:lnTo>
                    <a:pt x="208038" y="0"/>
                  </a:lnTo>
                  <a:lnTo>
                    <a:pt x="208038" y="26670"/>
                  </a:lnTo>
                  <a:lnTo>
                    <a:pt x="182041" y="26670"/>
                  </a:lnTo>
                  <a:lnTo>
                    <a:pt x="182041" y="0"/>
                  </a:lnTo>
                  <a:lnTo>
                    <a:pt x="156032" y="0"/>
                  </a:lnTo>
                  <a:lnTo>
                    <a:pt x="156032" y="26670"/>
                  </a:lnTo>
                  <a:lnTo>
                    <a:pt x="130022" y="26670"/>
                  </a:lnTo>
                  <a:lnTo>
                    <a:pt x="130022" y="52070"/>
                  </a:lnTo>
                  <a:lnTo>
                    <a:pt x="104013" y="52070"/>
                  </a:lnTo>
                  <a:lnTo>
                    <a:pt x="104013" y="77762"/>
                  </a:lnTo>
                  <a:lnTo>
                    <a:pt x="78016" y="77762"/>
                  </a:lnTo>
                  <a:lnTo>
                    <a:pt x="78016" y="25742"/>
                  </a:lnTo>
                  <a:lnTo>
                    <a:pt x="52006" y="25742"/>
                  </a:lnTo>
                  <a:lnTo>
                    <a:pt x="52006" y="103759"/>
                  </a:lnTo>
                  <a:lnTo>
                    <a:pt x="25996" y="103759"/>
                  </a:lnTo>
                  <a:lnTo>
                    <a:pt x="25996" y="129768"/>
                  </a:lnTo>
                  <a:lnTo>
                    <a:pt x="52006" y="129768"/>
                  </a:lnTo>
                  <a:lnTo>
                    <a:pt x="78016" y="129768"/>
                  </a:lnTo>
                  <a:lnTo>
                    <a:pt x="78016" y="103759"/>
                  </a:lnTo>
                  <a:lnTo>
                    <a:pt x="104013" y="103759"/>
                  </a:lnTo>
                  <a:lnTo>
                    <a:pt x="104013" y="78740"/>
                  </a:lnTo>
                  <a:lnTo>
                    <a:pt x="130022" y="78740"/>
                  </a:lnTo>
                  <a:lnTo>
                    <a:pt x="156032" y="78740"/>
                  </a:lnTo>
                  <a:lnTo>
                    <a:pt x="182041" y="78740"/>
                  </a:lnTo>
                  <a:lnTo>
                    <a:pt x="182041" y="130810"/>
                  </a:lnTo>
                  <a:lnTo>
                    <a:pt x="156032" y="130810"/>
                  </a:lnTo>
                  <a:lnTo>
                    <a:pt x="130022" y="130810"/>
                  </a:lnTo>
                  <a:lnTo>
                    <a:pt x="104013" y="130810"/>
                  </a:lnTo>
                  <a:lnTo>
                    <a:pt x="104013" y="156210"/>
                  </a:lnTo>
                  <a:lnTo>
                    <a:pt x="104013" y="181787"/>
                  </a:lnTo>
                  <a:lnTo>
                    <a:pt x="78016" y="181787"/>
                  </a:lnTo>
                  <a:lnTo>
                    <a:pt x="78016" y="156210"/>
                  </a:lnTo>
                  <a:lnTo>
                    <a:pt x="104013" y="156210"/>
                  </a:lnTo>
                  <a:lnTo>
                    <a:pt x="104013" y="130810"/>
                  </a:lnTo>
                  <a:lnTo>
                    <a:pt x="78016" y="130810"/>
                  </a:lnTo>
                  <a:lnTo>
                    <a:pt x="78016" y="155778"/>
                  </a:lnTo>
                  <a:lnTo>
                    <a:pt x="52006" y="155778"/>
                  </a:lnTo>
                  <a:lnTo>
                    <a:pt x="25996" y="155778"/>
                  </a:lnTo>
                  <a:lnTo>
                    <a:pt x="25996" y="129768"/>
                  </a:lnTo>
                  <a:lnTo>
                    <a:pt x="0" y="129768"/>
                  </a:lnTo>
                  <a:lnTo>
                    <a:pt x="0" y="181787"/>
                  </a:lnTo>
                  <a:lnTo>
                    <a:pt x="25996" y="181787"/>
                  </a:lnTo>
                  <a:lnTo>
                    <a:pt x="52006" y="181787"/>
                  </a:lnTo>
                  <a:lnTo>
                    <a:pt x="52006" y="207784"/>
                  </a:lnTo>
                  <a:lnTo>
                    <a:pt x="78016" y="207784"/>
                  </a:lnTo>
                  <a:lnTo>
                    <a:pt x="78016" y="233794"/>
                  </a:lnTo>
                  <a:lnTo>
                    <a:pt x="104013" y="233794"/>
                  </a:lnTo>
                  <a:lnTo>
                    <a:pt x="104013" y="182880"/>
                  </a:lnTo>
                  <a:lnTo>
                    <a:pt x="130022" y="182880"/>
                  </a:lnTo>
                  <a:lnTo>
                    <a:pt x="156032" y="182880"/>
                  </a:lnTo>
                  <a:lnTo>
                    <a:pt x="156032" y="208280"/>
                  </a:lnTo>
                  <a:lnTo>
                    <a:pt x="130022" y="208280"/>
                  </a:lnTo>
                  <a:lnTo>
                    <a:pt x="130022" y="233794"/>
                  </a:lnTo>
                  <a:lnTo>
                    <a:pt x="104013" y="233794"/>
                  </a:lnTo>
                  <a:lnTo>
                    <a:pt x="104013" y="259803"/>
                  </a:lnTo>
                  <a:lnTo>
                    <a:pt x="130022" y="259803"/>
                  </a:lnTo>
                  <a:lnTo>
                    <a:pt x="130022" y="234950"/>
                  </a:lnTo>
                  <a:lnTo>
                    <a:pt x="156032" y="234950"/>
                  </a:lnTo>
                  <a:lnTo>
                    <a:pt x="156032" y="260350"/>
                  </a:lnTo>
                  <a:lnTo>
                    <a:pt x="130022" y="260350"/>
                  </a:lnTo>
                  <a:lnTo>
                    <a:pt x="130022" y="287020"/>
                  </a:lnTo>
                  <a:lnTo>
                    <a:pt x="104013" y="287020"/>
                  </a:lnTo>
                  <a:lnTo>
                    <a:pt x="104013" y="260350"/>
                  </a:lnTo>
                  <a:lnTo>
                    <a:pt x="78016" y="260350"/>
                  </a:lnTo>
                  <a:lnTo>
                    <a:pt x="52006" y="260350"/>
                  </a:lnTo>
                  <a:lnTo>
                    <a:pt x="52006" y="287020"/>
                  </a:lnTo>
                  <a:lnTo>
                    <a:pt x="78016" y="287020"/>
                  </a:lnTo>
                  <a:lnTo>
                    <a:pt x="78016" y="312420"/>
                  </a:lnTo>
                  <a:lnTo>
                    <a:pt x="52006" y="312420"/>
                  </a:lnTo>
                  <a:lnTo>
                    <a:pt x="52006" y="337820"/>
                  </a:lnTo>
                  <a:lnTo>
                    <a:pt x="78016" y="337820"/>
                  </a:lnTo>
                  <a:lnTo>
                    <a:pt x="104013" y="337820"/>
                  </a:lnTo>
                  <a:lnTo>
                    <a:pt x="104013" y="312420"/>
                  </a:lnTo>
                  <a:lnTo>
                    <a:pt x="130022" y="312420"/>
                  </a:lnTo>
                  <a:lnTo>
                    <a:pt x="156032" y="312420"/>
                  </a:lnTo>
                  <a:lnTo>
                    <a:pt x="156032" y="337820"/>
                  </a:lnTo>
                  <a:lnTo>
                    <a:pt x="182041" y="337820"/>
                  </a:lnTo>
                  <a:lnTo>
                    <a:pt x="182041" y="287020"/>
                  </a:lnTo>
                  <a:lnTo>
                    <a:pt x="208038" y="287020"/>
                  </a:lnTo>
                  <a:lnTo>
                    <a:pt x="208038" y="311810"/>
                  </a:lnTo>
                  <a:lnTo>
                    <a:pt x="234048" y="311810"/>
                  </a:lnTo>
                  <a:lnTo>
                    <a:pt x="234048" y="287020"/>
                  </a:lnTo>
                  <a:lnTo>
                    <a:pt x="260057" y="287020"/>
                  </a:lnTo>
                  <a:lnTo>
                    <a:pt x="260057" y="311810"/>
                  </a:lnTo>
                  <a:lnTo>
                    <a:pt x="286067" y="311810"/>
                  </a:lnTo>
                  <a:lnTo>
                    <a:pt x="286067" y="285800"/>
                  </a:lnTo>
                  <a:lnTo>
                    <a:pt x="260057" y="285800"/>
                  </a:lnTo>
                  <a:lnTo>
                    <a:pt x="260057" y="208280"/>
                  </a:lnTo>
                  <a:lnTo>
                    <a:pt x="286067" y="208280"/>
                  </a:lnTo>
                  <a:lnTo>
                    <a:pt x="286067" y="285800"/>
                  </a:lnTo>
                  <a:lnTo>
                    <a:pt x="312064" y="285800"/>
                  </a:lnTo>
                  <a:lnTo>
                    <a:pt x="338074" y="285800"/>
                  </a:lnTo>
                  <a:lnTo>
                    <a:pt x="338074" y="259803"/>
                  </a:lnTo>
                  <a:lnTo>
                    <a:pt x="312064" y="259803"/>
                  </a:lnTo>
                  <a:lnTo>
                    <a:pt x="312064" y="207784"/>
                  </a:lnTo>
                  <a:lnTo>
                    <a:pt x="286067" y="207784"/>
                  </a:lnTo>
                  <a:lnTo>
                    <a:pt x="286067" y="156210"/>
                  </a:lnTo>
                  <a:lnTo>
                    <a:pt x="312064" y="156210"/>
                  </a:lnTo>
                  <a:lnTo>
                    <a:pt x="338074" y="156210"/>
                  </a:lnTo>
                  <a:lnTo>
                    <a:pt x="338074" y="130810"/>
                  </a:lnTo>
                  <a:lnTo>
                    <a:pt x="364083" y="130810"/>
                  </a:lnTo>
                  <a:lnTo>
                    <a:pt x="364083" y="181787"/>
                  </a:lnTo>
                  <a:lnTo>
                    <a:pt x="338074" y="181787"/>
                  </a:lnTo>
                  <a:lnTo>
                    <a:pt x="312064" y="181787"/>
                  </a:lnTo>
                  <a:lnTo>
                    <a:pt x="312064" y="207784"/>
                  </a:lnTo>
                  <a:lnTo>
                    <a:pt x="338074" y="207784"/>
                  </a:lnTo>
                  <a:lnTo>
                    <a:pt x="338074" y="259803"/>
                  </a:lnTo>
                  <a:lnTo>
                    <a:pt x="364083" y="259803"/>
                  </a:lnTo>
                  <a:lnTo>
                    <a:pt x="364083" y="207784"/>
                  </a:lnTo>
                  <a:lnTo>
                    <a:pt x="390080" y="207784"/>
                  </a:lnTo>
                  <a:lnTo>
                    <a:pt x="390080" y="129768"/>
                  </a:lnTo>
                  <a:close/>
                </a:path>
                <a:path w="858519" h="337819">
                  <a:moveTo>
                    <a:pt x="442099" y="311810"/>
                  </a:moveTo>
                  <a:lnTo>
                    <a:pt x="416090" y="311810"/>
                  </a:lnTo>
                  <a:lnTo>
                    <a:pt x="416090" y="337820"/>
                  </a:lnTo>
                  <a:lnTo>
                    <a:pt x="442099" y="337820"/>
                  </a:lnTo>
                  <a:lnTo>
                    <a:pt x="442099" y="311810"/>
                  </a:lnTo>
                  <a:close/>
                </a:path>
                <a:path w="858519" h="337819">
                  <a:moveTo>
                    <a:pt x="442099" y="181787"/>
                  </a:moveTo>
                  <a:lnTo>
                    <a:pt x="416090" y="181787"/>
                  </a:lnTo>
                  <a:lnTo>
                    <a:pt x="416090" y="207784"/>
                  </a:lnTo>
                  <a:lnTo>
                    <a:pt x="442099" y="207784"/>
                  </a:lnTo>
                  <a:lnTo>
                    <a:pt x="442099" y="181787"/>
                  </a:lnTo>
                  <a:close/>
                </a:path>
                <a:path w="858519" h="337819">
                  <a:moveTo>
                    <a:pt x="468109" y="233794"/>
                  </a:moveTo>
                  <a:lnTo>
                    <a:pt x="442099" y="233794"/>
                  </a:lnTo>
                  <a:lnTo>
                    <a:pt x="416090" y="233794"/>
                  </a:lnTo>
                  <a:lnTo>
                    <a:pt x="416090" y="259803"/>
                  </a:lnTo>
                  <a:lnTo>
                    <a:pt x="390080" y="259803"/>
                  </a:lnTo>
                  <a:lnTo>
                    <a:pt x="364083" y="259803"/>
                  </a:lnTo>
                  <a:lnTo>
                    <a:pt x="364083" y="285800"/>
                  </a:lnTo>
                  <a:lnTo>
                    <a:pt x="390080" y="285800"/>
                  </a:lnTo>
                  <a:lnTo>
                    <a:pt x="416090" y="285800"/>
                  </a:lnTo>
                  <a:lnTo>
                    <a:pt x="442099" y="285800"/>
                  </a:lnTo>
                  <a:lnTo>
                    <a:pt x="468109" y="285800"/>
                  </a:lnTo>
                  <a:lnTo>
                    <a:pt x="468109" y="233794"/>
                  </a:lnTo>
                  <a:close/>
                </a:path>
                <a:path w="858519" h="337819">
                  <a:moveTo>
                    <a:pt x="494106" y="311810"/>
                  </a:moveTo>
                  <a:lnTo>
                    <a:pt x="468109" y="311810"/>
                  </a:lnTo>
                  <a:lnTo>
                    <a:pt x="468109" y="337820"/>
                  </a:lnTo>
                  <a:lnTo>
                    <a:pt x="494106" y="337820"/>
                  </a:lnTo>
                  <a:lnTo>
                    <a:pt x="494106" y="311810"/>
                  </a:lnTo>
                  <a:close/>
                </a:path>
                <a:path w="858519" h="337819">
                  <a:moveTo>
                    <a:pt x="494106" y="207784"/>
                  </a:moveTo>
                  <a:lnTo>
                    <a:pt x="468109" y="207784"/>
                  </a:lnTo>
                  <a:lnTo>
                    <a:pt x="468109" y="233794"/>
                  </a:lnTo>
                  <a:lnTo>
                    <a:pt x="494106" y="233794"/>
                  </a:lnTo>
                  <a:lnTo>
                    <a:pt x="494106" y="207784"/>
                  </a:lnTo>
                  <a:close/>
                </a:path>
                <a:path w="858519" h="337819">
                  <a:moveTo>
                    <a:pt x="598131" y="233794"/>
                  </a:moveTo>
                  <a:lnTo>
                    <a:pt x="572122" y="233794"/>
                  </a:lnTo>
                  <a:lnTo>
                    <a:pt x="572122" y="259803"/>
                  </a:lnTo>
                  <a:lnTo>
                    <a:pt x="546125" y="259803"/>
                  </a:lnTo>
                  <a:lnTo>
                    <a:pt x="546125" y="233794"/>
                  </a:lnTo>
                  <a:lnTo>
                    <a:pt x="572122" y="233794"/>
                  </a:lnTo>
                  <a:lnTo>
                    <a:pt x="572122" y="207784"/>
                  </a:lnTo>
                  <a:lnTo>
                    <a:pt x="546125" y="207784"/>
                  </a:lnTo>
                  <a:lnTo>
                    <a:pt x="546125" y="181787"/>
                  </a:lnTo>
                  <a:lnTo>
                    <a:pt x="520115" y="181787"/>
                  </a:lnTo>
                  <a:lnTo>
                    <a:pt x="520115" y="233794"/>
                  </a:lnTo>
                  <a:lnTo>
                    <a:pt x="494106" y="233794"/>
                  </a:lnTo>
                  <a:lnTo>
                    <a:pt x="494106" y="311810"/>
                  </a:lnTo>
                  <a:lnTo>
                    <a:pt x="520115" y="311810"/>
                  </a:lnTo>
                  <a:lnTo>
                    <a:pt x="520115" y="285800"/>
                  </a:lnTo>
                  <a:lnTo>
                    <a:pt x="546125" y="285800"/>
                  </a:lnTo>
                  <a:lnTo>
                    <a:pt x="572122" y="285800"/>
                  </a:lnTo>
                  <a:lnTo>
                    <a:pt x="598131" y="285800"/>
                  </a:lnTo>
                  <a:lnTo>
                    <a:pt x="598131" y="233794"/>
                  </a:lnTo>
                  <a:close/>
                </a:path>
                <a:path w="858519" h="337819">
                  <a:moveTo>
                    <a:pt x="624141" y="181787"/>
                  </a:moveTo>
                  <a:lnTo>
                    <a:pt x="598131" y="181787"/>
                  </a:lnTo>
                  <a:lnTo>
                    <a:pt x="572122" y="181787"/>
                  </a:lnTo>
                  <a:lnTo>
                    <a:pt x="572122" y="207784"/>
                  </a:lnTo>
                  <a:lnTo>
                    <a:pt x="598131" y="207784"/>
                  </a:lnTo>
                  <a:lnTo>
                    <a:pt x="598131" y="233794"/>
                  </a:lnTo>
                  <a:lnTo>
                    <a:pt x="624141" y="233794"/>
                  </a:lnTo>
                  <a:lnTo>
                    <a:pt x="624141" y="181787"/>
                  </a:lnTo>
                  <a:close/>
                </a:path>
                <a:path w="858519" h="337819">
                  <a:moveTo>
                    <a:pt x="650151" y="311810"/>
                  </a:moveTo>
                  <a:lnTo>
                    <a:pt x="624141" y="311810"/>
                  </a:lnTo>
                  <a:lnTo>
                    <a:pt x="598131" y="311810"/>
                  </a:lnTo>
                  <a:lnTo>
                    <a:pt x="598131" y="337820"/>
                  </a:lnTo>
                  <a:lnTo>
                    <a:pt x="624141" y="337820"/>
                  </a:lnTo>
                  <a:lnTo>
                    <a:pt x="650151" y="337820"/>
                  </a:lnTo>
                  <a:lnTo>
                    <a:pt x="650151" y="311810"/>
                  </a:lnTo>
                  <a:close/>
                </a:path>
                <a:path w="858519" h="337819">
                  <a:moveTo>
                    <a:pt x="702157" y="285800"/>
                  </a:moveTo>
                  <a:lnTo>
                    <a:pt x="676148" y="285800"/>
                  </a:lnTo>
                  <a:lnTo>
                    <a:pt x="676148" y="259803"/>
                  </a:lnTo>
                  <a:lnTo>
                    <a:pt x="650151" y="259803"/>
                  </a:lnTo>
                  <a:lnTo>
                    <a:pt x="624141" y="259803"/>
                  </a:lnTo>
                  <a:lnTo>
                    <a:pt x="624141" y="285800"/>
                  </a:lnTo>
                  <a:lnTo>
                    <a:pt x="650151" y="285800"/>
                  </a:lnTo>
                  <a:lnTo>
                    <a:pt x="650151" y="311810"/>
                  </a:lnTo>
                  <a:lnTo>
                    <a:pt x="676148" y="311810"/>
                  </a:lnTo>
                  <a:lnTo>
                    <a:pt x="702157" y="311810"/>
                  </a:lnTo>
                  <a:lnTo>
                    <a:pt x="702157" y="285800"/>
                  </a:lnTo>
                  <a:close/>
                </a:path>
                <a:path w="858519" h="337819">
                  <a:moveTo>
                    <a:pt x="702157" y="77762"/>
                  </a:moveTo>
                  <a:lnTo>
                    <a:pt x="676148" y="77762"/>
                  </a:lnTo>
                  <a:lnTo>
                    <a:pt x="676148" y="103759"/>
                  </a:lnTo>
                  <a:lnTo>
                    <a:pt x="702157" y="103759"/>
                  </a:lnTo>
                  <a:lnTo>
                    <a:pt x="702157" y="77762"/>
                  </a:lnTo>
                  <a:close/>
                </a:path>
                <a:path w="858519" h="337819">
                  <a:moveTo>
                    <a:pt x="780173" y="259803"/>
                  </a:moveTo>
                  <a:lnTo>
                    <a:pt x="754176" y="259803"/>
                  </a:lnTo>
                  <a:lnTo>
                    <a:pt x="728167" y="259803"/>
                  </a:lnTo>
                  <a:lnTo>
                    <a:pt x="728167" y="233794"/>
                  </a:lnTo>
                  <a:lnTo>
                    <a:pt x="702157" y="233794"/>
                  </a:lnTo>
                  <a:lnTo>
                    <a:pt x="702157" y="285800"/>
                  </a:lnTo>
                  <a:lnTo>
                    <a:pt x="728167" y="285800"/>
                  </a:lnTo>
                  <a:lnTo>
                    <a:pt x="728167" y="337820"/>
                  </a:lnTo>
                  <a:lnTo>
                    <a:pt x="754176" y="337820"/>
                  </a:lnTo>
                  <a:lnTo>
                    <a:pt x="780173" y="337820"/>
                  </a:lnTo>
                  <a:lnTo>
                    <a:pt x="780173" y="311810"/>
                  </a:lnTo>
                  <a:lnTo>
                    <a:pt x="754176" y="311810"/>
                  </a:lnTo>
                  <a:lnTo>
                    <a:pt x="754176" y="285800"/>
                  </a:lnTo>
                  <a:lnTo>
                    <a:pt x="780173" y="285800"/>
                  </a:lnTo>
                  <a:lnTo>
                    <a:pt x="780173" y="259803"/>
                  </a:lnTo>
                  <a:close/>
                </a:path>
                <a:path w="858519" h="337819">
                  <a:moveTo>
                    <a:pt x="806183" y="285800"/>
                  </a:moveTo>
                  <a:lnTo>
                    <a:pt x="780173" y="285800"/>
                  </a:lnTo>
                  <a:lnTo>
                    <a:pt x="780173" y="311810"/>
                  </a:lnTo>
                  <a:lnTo>
                    <a:pt x="806183" y="311810"/>
                  </a:lnTo>
                  <a:lnTo>
                    <a:pt x="806183" y="285800"/>
                  </a:lnTo>
                  <a:close/>
                </a:path>
                <a:path w="858519" h="337819">
                  <a:moveTo>
                    <a:pt x="832192" y="181787"/>
                  </a:moveTo>
                  <a:lnTo>
                    <a:pt x="806183" y="181787"/>
                  </a:lnTo>
                  <a:lnTo>
                    <a:pt x="806183" y="207784"/>
                  </a:lnTo>
                  <a:lnTo>
                    <a:pt x="832192" y="207784"/>
                  </a:lnTo>
                  <a:lnTo>
                    <a:pt x="832192" y="181787"/>
                  </a:lnTo>
                  <a:close/>
                </a:path>
                <a:path w="858519" h="337819">
                  <a:moveTo>
                    <a:pt x="858189" y="233794"/>
                  </a:moveTo>
                  <a:lnTo>
                    <a:pt x="832192" y="233794"/>
                  </a:lnTo>
                  <a:lnTo>
                    <a:pt x="806183" y="233794"/>
                  </a:lnTo>
                  <a:lnTo>
                    <a:pt x="780173" y="233794"/>
                  </a:lnTo>
                  <a:lnTo>
                    <a:pt x="780173" y="259803"/>
                  </a:lnTo>
                  <a:lnTo>
                    <a:pt x="806183" y="259803"/>
                  </a:lnTo>
                  <a:lnTo>
                    <a:pt x="806183" y="285800"/>
                  </a:lnTo>
                  <a:lnTo>
                    <a:pt x="832192" y="285800"/>
                  </a:lnTo>
                  <a:lnTo>
                    <a:pt x="832192" y="311810"/>
                  </a:lnTo>
                  <a:lnTo>
                    <a:pt x="858189" y="311810"/>
                  </a:lnTo>
                  <a:lnTo>
                    <a:pt x="858189" y="233794"/>
                  </a:lnTo>
                  <a:close/>
                </a:path>
                <a:path w="858519" h="337819">
                  <a:moveTo>
                    <a:pt x="858189" y="51752"/>
                  </a:moveTo>
                  <a:lnTo>
                    <a:pt x="832192" y="51752"/>
                  </a:lnTo>
                  <a:lnTo>
                    <a:pt x="806183" y="51752"/>
                  </a:lnTo>
                  <a:lnTo>
                    <a:pt x="806183" y="77762"/>
                  </a:lnTo>
                  <a:lnTo>
                    <a:pt x="780173" y="77762"/>
                  </a:lnTo>
                  <a:lnTo>
                    <a:pt x="780173" y="129768"/>
                  </a:lnTo>
                  <a:lnTo>
                    <a:pt x="754176" y="129768"/>
                  </a:lnTo>
                  <a:lnTo>
                    <a:pt x="754176" y="207784"/>
                  </a:lnTo>
                  <a:lnTo>
                    <a:pt x="780173" y="207784"/>
                  </a:lnTo>
                  <a:lnTo>
                    <a:pt x="780173" y="181787"/>
                  </a:lnTo>
                  <a:lnTo>
                    <a:pt x="806183" y="181787"/>
                  </a:lnTo>
                  <a:lnTo>
                    <a:pt x="806183" y="103759"/>
                  </a:lnTo>
                  <a:lnTo>
                    <a:pt x="832192" y="103759"/>
                  </a:lnTo>
                  <a:lnTo>
                    <a:pt x="832192" y="77762"/>
                  </a:lnTo>
                  <a:lnTo>
                    <a:pt x="858189" y="77762"/>
                  </a:lnTo>
                  <a:lnTo>
                    <a:pt x="858189" y="517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85940" y="2039309"/>
              <a:ext cx="1066800" cy="1066165"/>
            </a:xfrm>
            <a:custGeom>
              <a:avLst/>
              <a:gdLst/>
              <a:ahLst/>
              <a:cxnLst/>
              <a:rect l="l" t="t" r="r" b="b"/>
              <a:pathLst>
                <a:path w="1066800" h="1066164">
                  <a:moveTo>
                    <a:pt x="130022" y="936066"/>
                  </a:moveTo>
                  <a:lnTo>
                    <a:pt x="52019" y="936066"/>
                  </a:lnTo>
                  <a:lnTo>
                    <a:pt x="52019" y="1014082"/>
                  </a:lnTo>
                  <a:lnTo>
                    <a:pt x="130022" y="1014082"/>
                  </a:lnTo>
                  <a:lnTo>
                    <a:pt x="130022" y="936066"/>
                  </a:lnTo>
                  <a:close/>
                </a:path>
                <a:path w="1066800" h="1066164">
                  <a:moveTo>
                    <a:pt x="130022" y="51866"/>
                  </a:moveTo>
                  <a:lnTo>
                    <a:pt x="52019" y="51866"/>
                  </a:lnTo>
                  <a:lnTo>
                    <a:pt x="52019" y="129882"/>
                  </a:lnTo>
                  <a:lnTo>
                    <a:pt x="130022" y="129882"/>
                  </a:lnTo>
                  <a:lnTo>
                    <a:pt x="130022" y="51866"/>
                  </a:lnTo>
                  <a:close/>
                </a:path>
                <a:path w="1066800" h="1066164">
                  <a:moveTo>
                    <a:pt x="182041" y="883920"/>
                  </a:moveTo>
                  <a:lnTo>
                    <a:pt x="0" y="883920"/>
                  </a:lnTo>
                  <a:lnTo>
                    <a:pt x="0" y="910590"/>
                  </a:lnTo>
                  <a:lnTo>
                    <a:pt x="0" y="1040130"/>
                  </a:lnTo>
                  <a:lnTo>
                    <a:pt x="0" y="1065530"/>
                  </a:lnTo>
                  <a:lnTo>
                    <a:pt x="182041" y="1065530"/>
                  </a:lnTo>
                  <a:lnTo>
                    <a:pt x="182041" y="1040130"/>
                  </a:lnTo>
                  <a:lnTo>
                    <a:pt x="26009" y="1040130"/>
                  </a:lnTo>
                  <a:lnTo>
                    <a:pt x="26009" y="910590"/>
                  </a:lnTo>
                  <a:lnTo>
                    <a:pt x="156032" y="910590"/>
                  </a:lnTo>
                  <a:lnTo>
                    <a:pt x="156032" y="1040091"/>
                  </a:lnTo>
                  <a:lnTo>
                    <a:pt x="182041" y="1040091"/>
                  </a:lnTo>
                  <a:lnTo>
                    <a:pt x="182041" y="910590"/>
                  </a:lnTo>
                  <a:lnTo>
                    <a:pt x="182041" y="910069"/>
                  </a:lnTo>
                  <a:lnTo>
                    <a:pt x="182041" y="883920"/>
                  </a:lnTo>
                  <a:close/>
                </a:path>
                <a:path w="1066800" h="1066164">
                  <a:moveTo>
                    <a:pt x="182041" y="25857"/>
                  </a:moveTo>
                  <a:lnTo>
                    <a:pt x="156032" y="25857"/>
                  </a:lnTo>
                  <a:lnTo>
                    <a:pt x="156032" y="155892"/>
                  </a:lnTo>
                  <a:lnTo>
                    <a:pt x="182041" y="155892"/>
                  </a:lnTo>
                  <a:lnTo>
                    <a:pt x="182041" y="25857"/>
                  </a:lnTo>
                  <a:close/>
                </a:path>
                <a:path w="1066800" h="1066164">
                  <a:moveTo>
                    <a:pt x="18204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2041" y="181610"/>
                  </a:lnTo>
                  <a:lnTo>
                    <a:pt x="182041" y="156210"/>
                  </a:lnTo>
                  <a:lnTo>
                    <a:pt x="26009" y="156210"/>
                  </a:lnTo>
                  <a:lnTo>
                    <a:pt x="26009" y="25400"/>
                  </a:lnTo>
                  <a:lnTo>
                    <a:pt x="182041" y="25400"/>
                  </a:lnTo>
                  <a:lnTo>
                    <a:pt x="182041" y="0"/>
                  </a:lnTo>
                  <a:close/>
                </a:path>
                <a:path w="1066800" h="1066164">
                  <a:moveTo>
                    <a:pt x="858202" y="1040091"/>
                  </a:moveTo>
                  <a:lnTo>
                    <a:pt x="832192" y="1040091"/>
                  </a:lnTo>
                  <a:lnTo>
                    <a:pt x="806183" y="1040091"/>
                  </a:lnTo>
                  <a:lnTo>
                    <a:pt x="806183" y="1066101"/>
                  </a:lnTo>
                  <a:lnTo>
                    <a:pt x="832192" y="1066101"/>
                  </a:lnTo>
                  <a:lnTo>
                    <a:pt x="858202" y="1066101"/>
                  </a:lnTo>
                  <a:lnTo>
                    <a:pt x="858202" y="1040091"/>
                  </a:lnTo>
                  <a:close/>
                </a:path>
                <a:path w="1066800" h="1066164">
                  <a:moveTo>
                    <a:pt x="910209" y="884059"/>
                  </a:moveTo>
                  <a:lnTo>
                    <a:pt x="884199" y="884059"/>
                  </a:lnTo>
                  <a:lnTo>
                    <a:pt x="884199" y="910069"/>
                  </a:lnTo>
                  <a:lnTo>
                    <a:pt x="910209" y="910069"/>
                  </a:lnTo>
                  <a:lnTo>
                    <a:pt x="910209" y="884059"/>
                  </a:lnTo>
                  <a:close/>
                </a:path>
                <a:path w="1066800" h="1066164">
                  <a:moveTo>
                    <a:pt x="962228" y="831850"/>
                  </a:moveTo>
                  <a:lnTo>
                    <a:pt x="936218" y="831850"/>
                  </a:lnTo>
                  <a:lnTo>
                    <a:pt x="936218" y="858520"/>
                  </a:lnTo>
                  <a:lnTo>
                    <a:pt x="936218" y="935990"/>
                  </a:lnTo>
                  <a:lnTo>
                    <a:pt x="858202" y="935990"/>
                  </a:lnTo>
                  <a:lnTo>
                    <a:pt x="858202" y="858520"/>
                  </a:lnTo>
                  <a:lnTo>
                    <a:pt x="936218" y="858520"/>
                  </a:lnTo>
                  <a:lnTo>
                    <a:pt x="936218" y="831850"/>
                  </a:lnTo>
                  <a:lnTo>
                    <a:pt x="832192" y="831850"/>
                  </a:lnTo>
                  <a:lnTo>
                    <a:pt x="832192" y="858520"/>
                  </a:lnTo>
                  <a:lnTo>
                    <a:pt x="832192" y="935990"/>
                  </a:lnTo>
                  <a:lnTo>
                    <a:pt x="832192" y="962660"/>
                  </a:lnTo>
                  <a:lnTo>
                    <a:pt x="962228" y="962660"/>
                  </a:lnTo>
                  <a:lnTo>
                    <a:pt x="962228" y="936066"/>
                  </a:lnTo>
                  <a:lnTo>
                    <a:pt x="962228" y="858520"/>
                  </a:lnTo>
                  <a:lnTo>
                    <a:pt x="962228" y="858050"/>
                  </a:lnTo>
                  <a:lnTo>
                    <a:pt x="962228" y="831850"/>
                  </a:lnTo>
                  <a:close/>
                </a:path>
                <a:path w="1066800" h="1066164">
                  <a:moveTo>
                    <a:pt x="1014234" y="51866"/>
                  </a:moveTo>
                  <a:lnTo>
                    <a:pt x="936218" y="51866"/>
                  </a:lnTo>
                  <a:lnTo>
                    <a:pt x="936218" y="129882"/>
                  </a:lnTo>
                  <a:lnTo>
                    <a:pt x="1014234" y="129882"/>
                  </a:lnTo>
                  <a:lnTo>
                    <a:pt x="1014234" y="51866"/>
                  </a:lnTo>
                  <a:close/>
                </a:path>
                <a:path w="1066800" h="1066164">
                  <a:moveTo>
                    <a:pt x="1066241" y="25857"/>
                  </a:moveTo>
                  <a:lnTo>
                    <a:pt x="1040244" y="25857"/>
                  </a:lnTo>
                  <a:lnTo>
                    <a:pt x="1040244" y="155892"/>
                  </a:lnTo>
                  <a:lnTo>
                    <a:pt x="1066241" y="155892"/>
                  </a:lnTo>
                  <a:lnTo>
                    <a:pt x="1066241" y="25857"/>
                  </a:lnTo>
                  <a:close/>
                </a:path>
                <a:path w="1066800" h="1066164">
                  <a:moveTo>
                    <a:pt x="1066241" y="0"/>
                  </a:moveTo>
                  <a:lnTo>
                    <a:pt x="884199" y="0"/>
                  </a:lnTo>
                  <a:lnTo>
                    <a:pt x="884199" y="25400"/>
                  </a:lnTo>
                  <a:lnTo>
                    <a:pt x="884199" y="156210"/>
                  </a:lnTo>
                  <a:lnTo>
                    <a:pt x="884199" y="181610"/>
                  </a:lnTo>
                  <a:lnTo>
                    <a:pt x="1066241" y="181610"/>
                  </a:lnTo>
                  <a:lnTo>
                    <a:pt x="1066241" y="156210"/>
                  </a:lnTo>
                  <a:lnTo>
                    <a:pt x="910209" y="156210"/>
                  </a:lnTo>
                  <a:lnTo>
                    <a:pt x="910209" y="25400"/>
                  </a:lnTo>
                  <a:lnTo>
                    <a:pt x="1066241" y="25400"/>
                  </a:lnTo>
                  <a:lnTo>
                    <a:pt x="10662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178541" y="641829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70"/>
              </a:spcBef>
              <a:tabLst>
                <a:tab pos="1496695" algn="l"/>
              </a:tabLst>
            </a:pP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baseline="2314" sz="1800" spc="-44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https://technologystudent.com/despro_flsh/third11.html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80669" y="1724002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SCALED ORTHOGRAPHIC DRAWING - EXERCISE TWO</cp:keywords>
  <dc:title>orthq18.cdr</dc:title>
  <dcterms:created xsi:type="dcterms:W3CDTF">2023-11-03T13:14:54Z</dcterms:created>
  <dcterms:modified xsi:type="dcterms:W3CDTF">2023-11-03T13:14:54Z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2023-11-03T00:00:00Z</vt:filetime>
  </property>
  <property fmtid="{D5CDD505-2E9C-101B-9397-08002B2CF9AE}" pid="5" name="Producer">
    <vt:lpwstr>Corel PDF Engine Version 19.1.0.419</vt:lpwstr>
  </property>
</Properties>
</file>