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125700" cy="10693400"/>
  <p:notesSz cx="151257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04281" y="3175826"/>
            <a:ext cx="9067800" cy="876935"/>
          </a:xfrm>
          <a:custGeom>
            <a:avLst/>
            <a:gdLst/>
            <a:ahLst/>
            <a:cxnLst/>
            <a:rect l="l" t="t" r="r" b="b"/>
            <a:pathLst>
              <a:path w="9067800" h="876935">
                <a:moveTo>
                  <a:pt x="0" y="876589"/>
                </a:moveTo>
                <a:lnTo>
                  <a:pt x="9067806" y="876589"/>
                </a:lnTo>
                <a:lnTo>
                  <a:pt x="9067806" y="0"/>
                </a:lnTo>
                <a:lnTo>
                  <a:pt x="0" y="0"/>
                </a:lnTo>
                <a:lnTo>
                  <a:pt x="0" y="876589"/>
                </a:lnTo>
                <a:close/>
              </a:path>
            </a:pathLst>
          </a:custGeom>
          <a:ln w="7199">
            <a:solidFill>
              <a:srgbClr val="AFB0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904281" y="5353387"/>
            <a:ext cx="9067800" cy="3398520"/>
          </a:xfrm>
          <a:custGeom>
            <a:avLst/>
            <a:gdLst/>
            <a:ahLst/>
            <a:cxnLst/>
            <a:rect l="l" t="t" r="r" b="b"/>
            <a:pathLst>
              <a:path w="9067800" h="3398520">
                <a:moveTo>
                  <a:pt x="0" y="3398028"/>
                </a:moveTo>
                <a:lnTo>
                  <a:pt x="9067806" y="3398028"/>
                </a:lnTo>
                <a:lnTo>
                  <a:pt x="9067806" y="0"/>
                </a:lnTo>
                <a:lnTo>
                  <a:pt x="0" y="0"/>
                </a:lnTo>
                <a:lnTo>
                  <a:pt x="0" y="3398028"/>
                </a:lnTo>
                <a:close/>
              </a:path>
            </a:pathLst>
          </a:custGeom>
          <a:ln w="7199">
            <a:solidFill>
              <a:srgbClr val="AFB0B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09637" y="113971"/>
            <a:ext cx="14922500" cy="652145"/>
          </a:xfrm>
          <a:custGeom>
            <a:avLst/>
            <a:gdLst/>
            <a:ahLst/>
            <a:cxnLst/>
            <a:rect l="l" t="t" r="r" b="b"/>
            <a:pathLst>
              <a:path w="14922500" h="652145">
                <a:moveTo>
                  <a:pt x="14922497" y="0"/>
                </a:moveTo>
                <a:lnTo>
                  <a:pt x="0" y="0"/>
                </a:lnTo>
                <a:lnTo>
                  <a:pt x="0" y="651953"/>
                </a:lnTo>
                <a:lnTo>
                  <a:pt x="14922497" y="651953"/>
                </a:lnTo>
                <a:lnTo>
                  <a:pt x="1492249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88517" y="167040"/>
            <a:ext cx="9394190" cy="373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hyperlink" Target="https://technologystudent.com/despro_flsh/third12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88517" y="167040"/>
            <a:ext cx="9394190" cy="37338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THIRD</a:t>
            </a:r>
            <a:r>
              <a:rPr dirty="0" spc="-30"/>
              <a:t> </a:t>
            </a:r>
            <a:r>
              <a:rPr dirty="0"/>
              <a:t>ANGLE</a:t>
            </a:r>
            <a:r>
              <a:rPr dirty="0" spc="85"/>
              <a:t> </a:t>
            </a:r>
            <a:r>
              <a:rPr dirty="0"/>
              <a:t>ORTHOGRAPHIC</a:t>
            </a:r>
            <a:r>
              <a:rPr dirty="0" spc="80"/>
              <a:t> </a:t>
            </a:r>
            <a:r>
              <a:rPr dirty="0"/>
              <a:t>DRAWING</a:t>
            </a:r>
            <a:r>
              <a:rPr dirty="0" spc="75"/>
              <a:t> </a:t>
            </a:r>
            <a:r>
              <a:rPr dirty="0"/>
              <a:t>-</a:t>
            </a:r>
            <a:r>
              <a:rPr dirty="0" spc="80"/>
              <a:t> </a:t>
            </a:r>
            <a:r>
              <a:rPr dirty="0"/>
              <a:t>TYPICAL</a:t>
            </a:r>
            <a:r>
              <a:rPr dirty="0" spc="35"/>
              <a:t> </a:t>
            </a:r>
            <a:r>
              <a:rPr dirty="0"/>
              <a:t>COPING</a:t>
            </a:r>
            <a:r>
              <a:rPr dirty="0" spc="80"/>
              <a:t> </a:t>
            </a:r>
            <a:r>
              <a:rPr dirty="0" spc="-25"/>
              <a:t>SAW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231926" y="535550"/>
            <a:ext cx="570674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102610" algn="l"/>
              </a:tabLst>
            </a:pP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85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850" spc="1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85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850" spc="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9207444" y="516741"/>
            <a:ext cx="262953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889125" algn="l"/>
              </a:tabLst>
            </a:pP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technologystudent.com © 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85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05827" y="110161"/>
            <a:ext cx="14930119" cy="10439400"/>
            <a:chOff x="105827" y="110161"/>
            <a:chExt cx="14930119" cy="10439400"/>
          </a:xfrm>
        </p:grpSpPr>
        <p:sp>
          <p:nvSpPr>
            <p:cNvPr id="6" name="object 6" descr=""/>
            <p:cNvSpPr/>
            <p:nvPr/>
          </p:nvSpPr>
          <p:spPr>
            <a:xfrm>
              <a:off x="109637" y="113971"/>
              <a:ext cx="14922500" cy="10431780"/>
            </a:xfrm>
            <a:custGeom>
              <a:avLst/>
              <a:gdLst/>
              <a:ahLst/>
              <a:cxnLst/>
              <a:rect l="l" t="t" r="r" b="b"/>
              <a:pathLst>
                <a:path w="14922500" h="10431780">
                  <a:moveTo>
                    <a:pt x="0" y="0"/>
                  </a:moveTo>
                  <a:lnTo>
                    <a:pt x="14922497" y="0"/>
                  </a:lnTo>
                  <a:lnTo>
                    <a:pt x="14922497" y="10431255"/>
                  </a:lnTo>
                  <a:lnTo>
                    <a:pt x="0" y="10431255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36162" y="8411778"/>
              <a:ext cx="5084409" cy="167699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0394964" y="7831137"/>
              <a:ext cx="111760" cy="749300"/>
            </a:xfrm>
            <a:custGeom>
              <a:avLst/>
              <a:gdLst/>
              <a:ahLst/>
              <a:cxnLst/>
              <a:rect l="l" t="t" r="r" b="b"/>
              <a:pathLst>
                <a:path w="111759" h="749300">
                  <a:moveTo>
                    <a:pt x="102791" y="0"/>
                  </a:moveTo>
                  <a:lnTo>
                    <a:pt x="8406" y="0"/>
                  </a:lnTo>
                  <a:lnTo>
                    <a:pt x="0" y="337305"/>
                  </a:lnTo>
                  <a:lnTo>
                    <a:pt x="0" y="748739"/>
                  </a:lnTo>
                  <a:lnTo>
                    <a:pt x="111197" y="748739"/>
                  </a:lnTo>
                  <a:lnTo>
                    <a:pt x="111197" y="715702"/>
                  </a:lnTo>
                  <a:lnTo>
                    <a:pt x="100540" y="675392"/>
                  </a:lnTo>
                  <a:lnTo>
                    <a:pt x="99138" y="667863"/>
                  </a:lnTo>
                  <a:lnTo>
                    <a:pt x="98685" y="660334"/>
                  </a:lnTo>
                  <a:lnTo>
                    <a:pt x="99160" y="652805"/>
                  </a:lnTo>
                  <a:lnTo>
                    <a:pt x="100540" y="645275"/>
                  </a:lnTo>
                  <a:lnTo>
                    <a:pt x="111197" y="605430"/>
                  </a:lnTo>
                  <a:lnTo>
                    <a:pt x="111197" y="337305"/>
                  </a:lnTo>
                  <a:lnTo>
                    <a:pt x="1027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0394964" y="7831137"/>
              <a:ext cx="111760" cy="749300"/>
            </a:xfrm>
            <a:custGeom>
              <a:avLst/>
              <a:gdLst/>
              <a:ahLst/>
              <a:cxnLst/>
              <a:rect l="l" t="t" r="r" b="b"/>
              <a:pathLst>
                <a:path w="111759" h="749300">
                  <a:moveTo>
                    <a:pt x="102791" y="0"/>
                  </a:moveTo>
                  <a:lnTo>
                    <a:pt x="8406" y="0"/>
                  </a:lnTo>
                  <a:lnTo>
                    <a:pt x="0" y="337305"/>
                  </a:lnTo>
                  <a:lnTo>
                    <a:pt x="0" y="748739"/>
                  </a:lnTo>
                  <a:lnTo>
                    <a:pt x="111197" y="748739"/>
                  </a:lnTo>
                  <a:lnTo>
                    <a:pt x="111197" y="715702"/>
                  </a:lnTo>
                  <a:lnTo>
                    <a:pt x="108533" y="705625"/>
                  </a:lnTo>
                  <a:lnTo>
                    <a:pt x="105869" y="695548"/>
                  </a:lnTo>
                  <a:lnTo>
                    <a:pt x="103204" y="685471"/>
                  </a:lnTo>
                  <a:lnTo>
                    <a:pt x="100540" y="675392"/>
                  </a:lnTo>
                  <a:lnTo>
                    <a:pt x="99138" y="667863"/>
                  </a:lnTo>
                  <a:lnTo>
                    <a:pt x="98685" y="660334"/>
                  </a:lnTo>
                  <a:lnTo>
                    <a:pt x="99160" y="652805"/>
                  </a:lnTo>
                  <a:lnTo>
                    <a:pt x="100540" y="645275"/>
                  </a:lnTo>
                  <a:lnTo>
                    <a:pt x="111197" y="605430"/>
                  </a:lnTo>
                  <a:lnTo>
                    <a:pt x="111197" y="337305"/>
                  </a:lnTo>
                  <a:lnTo>
                    <a:pt x="102791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0306736" y="8207880"/>
              <a:ext cx="668020" cy="199390"/>
            </a:xfrm>
            <a:custGeom>
              <a:avLst/>
              <a:gdLst/>
              <a:ahLst/>
              <a:cxnLst/>
              <a:rect l="l" t="t" r="r" b="b"/>
              <a:pathLst>
                <a:path w="668020" h="199390">
                  <a:moveTo>
                    <a:pt x="667956" y="0"/>
                  </a:moveTo>
                  <a:lnTo>
                    <a:pt x="217119" y="0"/>
                  </a:lnTo>
                  <a:lnTo>
                    <a:pt x="217119" y="7620"/>
                  </a:lnTo>
                  <a:lnTo>
                    <a:pt x="0" y="7620"/>
                  </a:lnTo>
                  <a:lnTo>
                    <a:pt x="0" y="199390"/>
                  </a:lnTo>
                  <a:lnTo>
                    <a:pt x="667956" y="199390"/>
                  </a:lnTo>
                  <a:lnTo>
                    <a:pt x="667956" y="7620"/>
                  </a:lnTo>
                  <a:lnTo>
                    <a:pt x="6679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0306742" y="8207697"/>
              <a:ext cx="668020" cy="200660"/>
            </a:xfrm>
            <a:custGeom>
              <a:avLst/>
              <a:gdLst/>
              <a:ahLst/>
              <a:cxnLst/>
              <a:rect l="l" t="t" r="r" b="b"/>
              <a:pathLst>
                <a:path w="668020" h="200659">
                  <a:moveTo>
                    <a:pt x="667951" y="0"/>
                  </a:moveTo>
                  <a:lnTo>
                    <a:pt x="221457" y="0"/>
                  </a:lnTo>
                  <a:lnTo>
                    <a:pt x="212324" y="8402"/>
                  </a:lnTo>
                  <a:lnTo>
                    <a:pt x="52636" y="8402"/>
                  </a:lnTo>
                  <a:lnTo>
                    <a:pt x="43930" y="0"/>
                  </a:lnTo>
                  <a:lnTo>
                    <a:pt x="0" y="0"/>
                  </a:lnTo>
                  <a:lnTo>
                    <a:pt x="0" y="200157"/>
                  </a:lnTo>
                  <a:lnTo>
                    <a:pt x="667951" y="200157"/>
                  </a:lnTo>
                  <a:lnTo>
                    <a:pt x="667951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666785" y="7831137"/>
              <a:ext cx="111760" cy="749300"/>
            </a:xfrm>
            <a:custGeom>
              <a:avLst/>
              <a:gdLst/>
              <a:ahLst/>
              <a:cxnLst/>
              <a:rect l="l" t="t" r="r" b="b"/>
              <a:pathLst>
                <a:path w="111760" h="749300">
                  <a:moveTo>
                    <a:pt x="102789" y="0"/>
                  </a:moveTo>
                  <a:lnTo>
                    <a:pt x="8404" y="0"/>
                  </a:lnTo>
                  <a:lnTo>
                    <a:pt x="0" y="337305"/>
                  </a:lnTo>
                  <a:lnTo>
                    <a:pt x="0" y="605430"/>
                  </a:lnTo>
                  <a:lnTo>
                    <a:pt x="10655" y="645275"/>
                  </a:lnTo>
                  <a:lnTo>
                    <a:pt x="12035" y="652805"/>
                  </a:lnTo>
                  <a:lnTo>
                    <a:pt x="12510" y="660334"/>
                  </a:lnTo>
                  <a:lnTo>
                    <a:pt x="12057" y="667863"/>
                  </a:lnTo>
                  <a:lnTo>
                    <a:pt x="10655" y="675392"/>
                  </a:lnTo>
                  <a:lnTo>
                    <a:pt x="0" y="715702"/>
                  </a:lnTo>
                  <a:lnTo>
                    <a:pt x="0" y="748739"/>
                  </a:lnTo>
                  <a:lnTo>
                    <a:pt x="111196" y="748739"/>
                  </a:lnTo>
                  <a:lnTo>
                    <a:pt x="111196" y="337305"/>
                  </a:lnTo>
                  <a:lnTo>
                    <a:pt x="1027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666785" y="7831137"/>
              <a:ext cx="111760" cy="749300"/>
            </a:xfrm>
            <a:custGeom>
              <a:avLst/>
              <a:gdLst/>
              <a:ahLst/>
              <a:cxnLst/>
              <a:rect l="l" t="t" r="r" b="b"/>
              <a:pathLst>
                <a:path w="111760" h="749300">
                  <a:moveTo>
                    <a:pt x="8404" y="0"/>
                  </a:moveTo>
                  <a:lnTo>
                    <a:pt x="102789" y="0"/>
                  </a:lnTo>
                  <a:lnTo>
                    <a:pt x="111196" y="337305"/>
                  </a:lnTo>
                  <a:lnTo>
                    <a:pt x="111196" y="748739"/>
                  </a:lnTo>
                  <a:lnTo>
                    <a:pt x="0" y="748739"/>
                  </a:lnTo>
                  <a:lnTo>
                    <a:pt x="0" y="715702"/>
                  </a:lnTo>
                  <a:lnTo>
                    <a:pt x="2663" y="705625"/>
                  </a:lnTo>
                  <a:lnTo>
                    <a:pt x="5327" y="695548"/>
                  </a:lnTo>
                  <a:lnTo>
                    <a:pt x="7992" y="685471"/>
                  </a:lnTo>
                  <a:lnTo>
                    <a:pt x="10655" y="675392"/>
                  </a:lnTo>
                  <a:lnTo>
                    <a:pt x="12057" y="667863"/>
                  </a:lnTo>
                  <a:lnTo>
                    <a:pt x="12510" y="660334"/>
                  </a:lnTo>
                  <a:lnTo>
                    <a:pt x="12035" y="652805"/>
                  </a:lnTo>
                  <a:lnTo>
                    <a:pt x="10655" y="645275"/>
                  </a:lnTo>
                  <a:lnTo>
                    <a:pt x="0" y="605430"/>
                  </a:lnTo>
                  <a:lnTo>
                    <a:pt x="0" y="337305"/>
                  </a:lnTo>
                  <a:lnTo>
                    <a:pt x="840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102636" y="8215499"/>
              <a:ext cx="763905" cy="191770"/>
            </a:xfrm>
            <a:custGeom>
              <a:avLst/>
              <a:gdLst/>
              <a:ahLst/>
              <a:cxnLst/>
              <a:rect l="l" t="t" r="r" b="b"/>
              <a:pathLst>
                <a:path w="763904" h="191770">
                  <a:moveTo>
                    <a:pt x="0" y="191769"/>
                  </a:moveTo>
                  <a:lnTo>
                    <a:pt x="763567" y="191769"/>
                  </a:lnTo>
                  <a:lnTo>
                    <a:pt x="763567" y="0"/>
                  </a:lnTo>
                  <a:lnTo>
                    <a:pt x="0" y="0"/>
                  </a:lnTo>
                  <a:lnTo>
                    <a:pt x="0" y="1917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102636" y="8207697"/>
              <a:ext cx="763905" cy="200660"/>
            </a:xfrm>
            <a:custGeom>
              <a:avLst/>
              <a:gdLst/>
              <a:ahLst/>
              <a:cxnLst/>
              <a:rect l="l" t="t" r="r" b="b"/>
              <a:pathLst>
                <a:path w="763904" h="200659">
                  <a:moveTo>
                    <a:pt x="0" y="0"/>
                  </a:moveTo>
                  <a:lnTo>
                    <a:pt x="510407" y="0"/>
                  </a:lnTo>
                  <a:lnTo>
                    <a:pt x="520847" y="8402"/>
                  </a:lnTo>
                  <a:lnTo>
                    <a:pt x="703400" y="8402"/>
                  </a:lnTo>
                  <a:lnTo>
                    <a:pt x="713347" y="0"/>
                  </a:lnTo>
                  <a:lnTo>
                    <a:pt x="763567" y="0"/>
                  </a:lnTo>
                  <a:lnTo>
                    <a:pt x="763567" y="200157"/>
                  </a:lnTo>
                  <a:lnTo>
                    <a:pt x="0" y="200157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272999" y="5355169"/>
              <a:ext cx="5606415" cy="2918460"/>
            </a:xfrm>
            <a:custGeom>
              <a:avLst/>
              <a:gdLst/>
              <a:ahLst/>
              <a:cxnLst/>
              <a:rect l="l" t="t" r="r" b="b"/>
              <a:pathLst>
                <a:path w="5606415" h="2918459">
                  <a:moveTo>
                    <a:pt x="5024003" y="11"/>
                  </a:moveTo>
                  <a:lnTo>
                    <a:pt x="527975" y="0"/>
                  </a:lnTo>
                  <a:lnTo>
                    <a:pt x="527975" y="406"/>
                  </a:lnTo>
                  <a:lnTo>
                    <a:pt x="519414" y="425"/>
                  </a:lnTo>
                  <a:lnTo>
                    <a:pt x="464765" y="4499"/>
                  </a:lnTo>
                  <a:lnTo>
                    <a:pt x="413656" y="14974"/>
                  </a:lnTo>
                  <a:lnTo>
                    <a:pt x="366041" y="31334"/>
                  </a:lnTo>
                  <a:lnTo>
                    <a:pt x="321872" y="53067"/>
                  </a:lnTo>
                  <a:lnTo>
                    <a:pt x="281103" y="79659"/>
                  </a:lnTo>
                  <a:lnTo>
                    <a:pt x="243686" y="110597"/>
                  </a:lnTo>
                  <a:lnTo>
                    <a:pt x="209576" y="145366"/>
                  </a:lnTo>
                  <a:lnTo>
                    <a:pt x="178726" y="183453"/>
                  </a:lnTo>
                  <a:lnTo>
                    <a:pt x="151088" y="224344"/>
                  </a:lnTo>
                  <a:lnTo>
                    <a:pt x="126088" y="268765"/>
                  </a:lnTo>
                  <a:lnTo>
                    <a:pt x="104511" y="315151"/>
                  </a:lnTo>
                  <a:lnTo>
                    <a:pt x="86314" y="362835"/>
                  </a:lnTo>
                  <a:lnTo>
                    <a:pt x="71451" y="411151"/>
                  </a:lnTo>
                  <a:lnTo>
                    <a:pt x="59878" y="459436"/>
                  </a:lnTo>
                  <a:lnTo>
                    <a:pt x="51553" y="507022"/>
                  </a:lnTo>
                  <a:lnTo>
                    <a:pt x="46430" y="553244"/>
                  </a:lnTo>
                  <a:lnTo>
                    <a:pt x="44466" y="597438"/>
                  </a:lnTo>
                  <a:lnTo>
                    <a:pt x="44463" y="608176"/>
                  </a:lnTo>
                  <a:lnTo>
                    <a:pt x="0" y="2727309"/>
                  </a:lnTo>
                  <a:lnTo>
                    <a:pt x="209315" y="2731410"/>
                  </a:lnTo>
                  <a:lnTo>
                    <a:pt x="253799" y="611219"/>
                  </a:lnTo>
                  <a:lnTo>
                    <a:pt x="253781" y="599075"/>
                  </a:lnTo>
                  <a:lnTo>
                    <a:pt x="256131" y="556831"/>
                  </a:lnTo>
                  <a:lnTo>
                    <a:pt x="262471" y="512338"/>
                  </a:lnTo>
                  <a:lnTo>
                    <a:pt x="272876" y="466719"/>
                  </a:lnTo>
                  <a:lnTo>
                    <a:pt x="287417" y="421097"/>
                  </a:lnTo>
                  <a:lnTo>
                    <a:pt x="306170" y="376596"/>
                  </a:lnTo>
                  <a:lnTo>
                    <a:pt x="329209" y="334338"/>
                  </a:lnTo>
                  <a:lnTo>
                    <a:pt x="357790" y="294448"/>
                  </a:lnTo>
                  <a:lnTo>
                    <a:pt x="391311" y="260371"/>
                  </a:lnTo>
                  <a:lnTo>
                    <a:pt x="429809" y="233780"/>
                  </a:lnTo>
                  <a:lnTo>
                    <a:pt x="473319" y="216345"/>
                  </a:lnTo>
                  <a:lnTo>
                    <a:pt x="521877" y="209739"/>
                  </a:lnTo>
                  <a:lnTo>
                    <a:pt x="527155" y="209725"/>
                  </a:lnTo>
                  <a:lnTo>
                    <a:pt x="527975" y="210139"/>
                  </a:lnTo>
                  <a:lnTo>
                    <a:pt x="5012232" y="210139"/>
                  </a:lnTo>
                  <a:lnTo>
                    <a:pt x="5012232" y="209732"/>
                  </a:lnTo>
                  <a:lnTo>
                    <a:pt x="5072211" y="214984"/>
                  </a:lnTo>
                  <a:lnTo>
                    <a:pt x="5123113" y="228904"/>
                  </a:lnTo>
                  <a:lnTo>
                    <a:pt x="5165683" y="250270"/>
                  </a:lnTo>
                  <a:lnTo>
                    <a:pt x="5200669" y="277859"/>
                  </a:lnTo>
                  <a:lnTo>
                    <a:pt x="5228815" y="310449"/>
                  </a:lnTo>
                  <a:lnTo>
                    <a:pt x="5250869" y="346816"/>
                  </a:lnTo>
                  <a:lnTo>
                    <a:pt x="5270701" y="393206"/>
                  </a:lnTo>
                  <a:lnTo>
                    <a:pt x="5285290" y="441928"/>
                  </a:lnTo>
                  <a:lnTo>
                    <a:pt x="5295469" y="491340"/>
                  </a:lnTo>
                  <a:lnTo>
                    <a:pt x="5302073" y="539797"/>
                  </a:lnTo>
                  <a:lnTo>
                    <a:pt x="5305934" y="585658"/>
                  </a:lnTo>
                  <a:lnTo>
                    <a:pt x="5307886" y="627278"/>
                  </a:lnTo>
                  <a:lnTo>
                    <a:pt x="5396853" y="2918383"/>
                  </a:lnTo>
                  <a:lnTo>
                    <a:pt x="5606168" y="2910996"/>
                  </a:lnTo>
                  <a:lnTo>
                    <a:pt x="5517191" y="620301"/>
                  </a:lnTo>
                  <a:lnTo>
                    <a:pt x="5515465" y="581235"/>
                  </a:lnTo>
                  <a:lnTo>
                    <a:pt x="5512400" y="538624"/>
                  </a:lnTo>
                  <a:lnTo>
                    <a:pt x="5507498" y="493236"/>
                  </a:lnTo>
                  <a:lnTo>
                    <a:pt x="5500262" y="445842"/>
                  </a:lnTo>
                  <a:lnTo>
                    <a:pt x="5490195" y="397212"/>
                  </a:lnTo>
                  <a:lnTo>
                    <a:pt x="5476798" y="348115"/>
                  </a:lnTo>
                  <a:lnTo>
                    <a:pt x="5459574" y="299321"/>
                  </a:lnTo>
                  <a:lnTo>
                    <a:pt x="5438026" y="251600"/>
                  </a:lnTo>
                  <a:lnTo>
                    <a:pt x="5401799" y="190856"/>
                  </a:lnTo>
                  <a:lnTo>
                    <a:pt x="5361531" y="140766"/>
                  </a:lnTo>
                  <a:lnTo>
                    <a:pt x="5318476" y="100304"/>
                  </a:lnTo>
                  <a:lnTo>
                    <a:pt x="5273885" y="68443"/>
                  </a:lnTo>
                  <a:lnTo>
                    <a:pt x="5229012" y="44157"/>
                  </a:lnTo>
                  <a:lnTo>
                    <a:pt x="5185110" y="26419"/>
                  </a:lnTo>
                  <a:lnTo>
                    <a:pt x="5143431" y="14201"/>
                  </a:lnTo>
                  <a:lnTo>
                    <a:pt x="5105228" y="6478"/>
                  </a:lnTo>
                  <a:lnTo>
                    <a:pt x="5044262" y="410"/>
                  </a:lnTo>
                  <a:lnTo>
                    <a:pt x="5024003" y="1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272999" y="5355169"/>
              <a:ext cx="5606415" cy="2918460"/>
            </a:xfrm>
            <a:custGeom>
              <a:avLst/>
              <a:gdLst/>
              <a:ahLst/>
              <a:cxnLst/>
              <a:rect l="l" t="t" r="r" b="b"/>
              <a:pathLst>
                <a:path w="5606415" h="2918459">
                  <a:moveTo>
                    <a:pt x="0" y="2727309"/>
                  </a:moveTo>
                  <a:lnTo>
                    <a:pt x="44463" y="608176"/>
                  </a:lnTo>
                  <a:lnTo>
                    <a:pt x="44466" y="597438"/>
                  </a:lnTo>
                  <a:lnTo>
                    <a:pt x="46430" y="553244"/>
                  </a:lnTo>
                  <a:lnTo>
                    <a:pt x="51553" y="507022"/>
                  </a:lnTo>
                  <a:lnTo>
                    <a:pt x="59878" y="459436"/>
                  </a:lnTo>
                  <a:lnTo>
                    <a:pt x="71451" y="411151"/>
                  </a:lnTo>
                  <a:lnTo>
                    <a:pt x="86314" y="362835"/>
                  </a:lnTo>
                  <a:lnTo>
                    <a:pt x="104511" y="315151"/>
                  </a:lnTo>
                  <a:lnTo>
                    <a:pt x="126088" y="268765"/>
                  </a:lnTo>
                  <a:lnTo>
                    <a:pt x="151088" y="224344"/>
                  </a:lnTo>
                  <a:lnTo>
                    <a:pt x="178726" y="183453"/>
                  </a:lnTo>
                  <a:lnTo>
                    <a:pt x="209576" y="145366"/>
                  </a:lnTo>
                  <a:lnTo>
                    <a:pt x="243686" y="110597"/>
                  </a:lnTo>
                  <a:lnTo>
                    <a:pt x="281103" y="79659"/>
                  </a:lnTo>
                  <a:lnTo>
                    <a:pt x="321872" y="53067"/>
                  </a:lnTo>
                  <a:lnTo>
                    <a:pt x="366041" y="31334"/>
                  </a:lnTo>
                  <a:lnTo>
                    <a:pt x="413656" y="14974"/>
                  </a:lnTo>
                  <a:lnTo>
                    <a:pt x="464765" y="4499"/>
                  </a:lnTo>
                  <a:lnTo>
                    <a:pt x="519414" y="425"/>
                  </a:lnTo>
                  <a:lnTo>
                    <a:pt x="527975" y="406"/>
                  </a:lnTo>
                  <a:lnTo>
                    <a:pt x="527975" y="0"/>
                  </a:lnTo>
                  <a:lnTo>
                    <a:pt x="5012232" y="0"/>
                  </a:lnTo>
                  <a:lnTo>
                    <a:pt x="5024003" y="11"/>
                  </a:lnTo>
                  <a:lnTo>
                    <a:pt x="5071754" y="2223"/>
                  </a:lnTo>
                  <a:lnTo>
                    <a:pt x="5143431" y="14201"/>
                  </a:lnTo>
                  <a:lnTo>
                    <a:pt x="5185110" y="26419"/>
                  </a:lnTo>
                  <a:lnTo>
                    <a:pt x="5229012" y="44157"/>
                  </a:lnTo>
                  <a:lnTo>
                    <a:pt x="5273885" y="68443"/>
                  </a:lnTo>
                  <a:lnTo>
                    <a:pt x="5318476" y="100304"/>
                  </a:lnTo>
                  <a:lnTo>
                    <a:pt x="5361531" y="140766"/>
                  </a:lnTo>
                  <a:lnTo>
                    <a:pt x="5401799" y="190856"/>
                  </a:lnTo>
                  <a:lnTo>
                    <a:pt x="5438026" y="251600"/>
                  </a:lnTo>
                  <a:lnTo>
                    <a:pt x="5459574" y="299321"/>
                  </a:lnTo>
                  <a:lnTo>
                    <a:pt x="5476798" y="348115"/>
                  </a:lnTo>
                  <a:lnTo>
                    <a:pt x="5490195" y="397212"/>
                  </a:lnTo>
                  <a:lnTo>
                    <a:pt x="5500262" y="445842"/>
                  </a:lnTo>
                  <a:lnTo>
                    <a:pt x="5507498" y="493236"/>
                  </a:lnTo>
                  <a:lnTo>
                    <a:pt x="5512400" y="538624"/>
                  </a:lnTo>
                  <a:lnTo>
                    <a:pt x="5515465" y="581235"/>
                  </a:lnTo>
                  <a:lnTo>
                    <a:pt x="5517191" y="620301"/>
                  </a:lnTo>
                  <a:lnTo>
                    <a:pt x="5606168" y="2910996"/>
                  </a:lnTo>
                  <a:lnTo>
                    <a:pt x="5396853" y="2918383"/>
                  </a:lnTo>
                  <a:lnTo>
                    <a:pt x="5307886" y="627278"/>
                  </a:lnTo>
                  <a:lnTo>
                    <a:pt x="5305934" y="585658"/>
                  </a:lnTo>
                  <a:lnTo>
                    <a:pt x="5302073" y="539797"/>
                  </a:lnTo>
                  <a:lnTo>
                    <a:pt x="5295469" y="491340"/>
                  </a:lnTo>
                  <a:lnTo>
                    <a:pt x="5285290" y="441928"/>
                  </a:lnTo>
                  <a:lnTo>
                    <a:pt x="5270701" y="393206"/>
                  </a:lnTo>
                  <a:lnTo>
                    <a:pt x="5250869" y="346816"/>
                  </a:lnTo>
                  <a:lnTo>
                    <a:pt x="5228815" y="310449"/>
                  </a:lnTo>
                  <a:lnTo>
                    <a:pt x="5200669" y="277859"/>
                  </a:lnTo>
                  <a:lnTo>
                    <a:pt x="5165683" y="250270"/>
                  </a:lnTo>
                  <a:lnTo>
                    <a:pt x="5123113" y="228904"/>
                  </a:lnTo>
                  <a:lnTo>
                    <a:pt x="5072211" y="214984"/>
                  </a:lnTo>
                  <a:lnTo>
                    <a:pt x="5012232" y="209732"/>
                  </a:lnTo>
                  <a:lnTo>
                    <a:pt x="5012232" y="210139"/>
                  </a:lnTo>
                  <a:lnTo>
                    <a:pt x="527975" y="210139"/>
                  </a:lnTo>
                  <a:lnTo>
                    <a:pt x="527155" y="209725"/>
                  </a:lnTo>
                  <a:lnTo>
                    <a:pt x="521877" y="209739"/>
                  </a:lnTo>
                  <a:lnTo>
                    <a:pt x="473319" y="216345"/>
                  </a:lnTo>
                  <a:lnTo>
                    <a:pt x="429809" y="233780"/>
                  </a:lnTo>
                  <a:lnTo>
                    <a:pt x="391311" y="260371"/>
                  </a:lnTo>
                  <a:lnTo>
                    <a:pt x="357790" y="294448"/>
                  </a:lnTo>
                  <a:lnTo>
                    <a:pt x="329209" y="334338"/>
                  </a:lnTo>
                  <a:lnTo>
                    <a:pt x="306170" y="376596"/>
                  </a:lnTo>
                  <a:lnTo>
                    <a:pt x="287417" y="421097"/>
                  </a:lnTo>
                  <a:lnTo>
                    <a:pt x="272876" y="466719"/>
                  </a:lnTo>
                  <a:lnTo>
                    <a:pt x="262471" y="512338"/>
                  </a:lnTo>
                  <a:lnTo>
                    <a:pt x="256131" y="556831"/>
                  </a:lnTo>
                  <a:lnTo>
                    <a:pt x="253781" y="599075"/>
                  </a:lnTo>
                  <a:lnTo>
                    <a:pt x="253799" y="611219"/>
                  </a:lnTo>
                  <a:lnTo>
                    <a:pt x="209315" y="2731410"/>
                  </a:lnTo>
                  <a:lnTo>
                    <a:pt x="0" y="2727309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234932" y="8028892"/>
              <a:ext cx="271145" cy="571500"/>
            </a:xfrm>
            <a:custGeom>
              <a:avLst/>
              <a:gdLst/>
              <a:ahLst/>
              <a:cxnLst/>
              <a:rect l="l" t="t" r="r" b="b"/>
              <a:pathLst>
                <a:path w="271145" h="571500">
                  <a:moveTo>
                    <a:pt x="251125" y="0"/>
                  </a:moveTo>
                  <a:lnTo>
                    <a:pt x="19455" y="0"/>
                  </a:lnTo>
                  <a:lnTo>
                    <a:pt x="11898" y="1534"/>
                  </a:lnTo>
                  <a:lnTo>
                    <a:pt x="5712" y="5713"/>
                  </a:lnTo>
                  <a:lnTo>
                    <a:pt x="1534" y="11899"/>
                  </a:lnTo>
                  <a:lnTo>
                    <a:pt x="0" y="19455"/>
                  </a:lnTo>
                  <a:lnTo>
                    <a:pt x="0" y="551620"/>
                  </a:lnTo>
                  <a:lnTo>
                    <a:pt x="1534" y="559176"/>
                  </a:lnTo>
                  <a:lnTo>
                    <a:pt x="5712" y="565362"/>
                  </a:lnTo>
                  <a:lnTo>
                    <a:pt x="11898" y="569541"/>
                  </a:lnTo>
                  <a:lnTo>
                    <a:pt x="19455" y="571075"/>
                  </a:lnTo>
                  <a:lnTo>
                    <a:pt x="251125" y="571075"/>
                  </a:lnTo>
                  <a:lnTo>
                    <a:pt x="258682" y="569541"/>
                  </a:lnTo>
                  <a:lnTo>
                    <a:pt x="264869" y="565362"/>
                  </a:lnTo>
                  <a:lnTo>
                    <a:pt x="269048" y="559176"/>
                  </a:lnTo>
                  <a:lnTo>
                    <a:pt x="270583" y="551620"/>
                  </a:lnTo>
                  <a:lnTo>
                    <a:pt x="270583" y="19455"/>
                  </a:lnTo>
                  <a:lnTo>
                    <a:pt x="269048" y="11899"/>
                  </a:lnTo>
                  <a:lnTo>
                    <a:pt x="264869" y="5713"/>
                  </a:lnTo>
                  <a:lnTo>
                    <a:pt x="258682" y="1534"/>
                  </a:lnTo>
                  <a:lnTo>
                    <a:pt x="2511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234932" y="8028892"/>
              <a:ext cx="271145" cy="571500"/>
            </a:xfrm>
            <a:custGeom>
              <a:avLst/>
              <a:gdLst/>
              <a:ahLst/>
              <a:cxnLst/>
              <a:rect l="l" t="t" r="r" b="b"/>
              <a:pathLst>
                <a:path w="271145" h="571500">
                  <a:moveTo>
                    <a:pt x="19455" y="0"/>
                  </a:moveTo>
                  <a:lnTo>
                    <a:pt x="251125" y="0"/>
                  </a:lnTo>
                  <a:lnTo>
                    <a:pt x="258682" y="1534"/>
                  </a:lnTo>
                  <a:lnTo>
                    <a:pt x="264869" y="5713"/>
                  </a:lnTo>
                  <a:lnTo>
                    <a:pt x="269048" y="11899"/>
                  </a:lnTo>
                  <a:lnTo>
                    <a:pt x="270583" y="19455"/>
                  </a:lnTo>
                  <a:lnTo>
                    <a:pt x="270583" y="551620"/>
                  </a:lnTo>
                  <a:lnTo>
                    <a:pt x="269048" y="559176"/>
                  </a:lnTo>
                  <a:lnTo>
                    <a:pt x="264869" y="565362"/>
                  </a:lnTo>
                  <a:lnTo>
                    <a:pt x="258682" y="569541"/>
                  </a:lnTo>
                  <a:lnTo>
                    <a:pt x="251125" y="571075"/>
                  </a:lnTo>
                  <a:lnTo>
                    <a:pt x="19455" y="571075"/>
                  </a:lnTo>
                  <a:lnTo>
                    <a:pt x="11898" y="569541"/>
                  </a:lnTo>
                  <a:lnTo>
                    <a:pt x="5712" y="565362"/>
                  </a:lnTo>
                  <a:lnTo>
                    <a:pt x="1534" y="559176"/>
                  </a:lnTo>
                  <a:lnTo>
                    <a:pt x="0" y="551620"/>
                  </a:lnTo>
                  <a:lnTo>
                    <a:pt x="0" y="19455"/>
                  </a:lnTo>
                  <a:lnTo>
                    <a:pt x="1534" y="11899"/>
                  </a:lnTo>
                  <a:lnTo>
                    <a:pt x="5712" y="5713"/>
                  </a:lnTo>
                  <a:lnTo>
                    <a:pt x="11898" y="1534"/>
                  </a:lnTo>
                  <a:lnTo>
                    <a:pt x="19455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0646608" y="8028888"/>
              <a:ext cx="271145" cy="553085"/>
            </a:xfrm>
            <a:custGeom>
              <a:avLst/>
              <a:gdLst/>
              <a:ahLst/>
              <a:cxnLst/>
              <a:rect l="l" t="t" r="r" b="b"/>
              <a:pathLst>
                <a:path w="271145" h="553084">
                  <a:moveTo>
                    <a:pt x="251124" y="0"/>
                  </a:moveTo>
                  <a:lnTo>
                    <a:pt x="19453" y="0"/>
                  </a:lnTo>
                  <a:lnTo>
                    <a:pt x="11897" y="1534"/>
                  </a:lnTo>
                  <a:lnTo>
                    <a:pt x="5712" y="5713"/>
                  </a:lnTo>
                  <a:lnTo>
                    <a:pt x="1534" y="11899"/>
                  </a:lnTo>
                  <a:lnTo>
                    <a:pt x="0" y="19455"/>
                  </a:lnTo>
                  <a:lnTo>
                    <a:pt x="0" y="533502"/>
                  </a:lnTo>
                  <a:lnTo>
                    <a:pt x="1534" y="541055"/>
                  </a:lnTo>
                  <a:lnTo>
                    <a:pt x="5712" y="547241"/>
                  </a:lnTo>
                  <a:lnTo>
                    <a:pt x="11897" y="551421"/>
                  </a:lnTo>
                  <a:lnTo>
                    <a:pt x="19453" y="552956"/>
                  </a:lnTo>
                  <a:lnTo>
                    <a:pt x="251124" y="552956"/>
                  </a:lnTo>
                  <a:lnTo>
                    <a:pt x="258681" y="551421"/>
                  </a:lnTo>
                  <a:lnTo>
                    <a:pt x="264868" y="547241"/>
                  </a:lnTo>
                  <a:lnTo>
                    <a:pt x="269047" y="541055"/>
                  </a:lnTo>
                  <a:lnTo>
                    <a:pt x="270582" y="533502"/>
                  </a:lnTo>
                  <a:lnTo>
                    <a:pt x="270582" y="19455"/>
                  </a:lnTo>
                  <a:lnTo>
                    <a:pt x="269047" y="11899"/>
                  </a:lnTo>
                  <a:lnTo>
                    <a:pt x="264868" y="5713"/>
                  </a:lnTo>
                  <a:lnTo>
                    <a:pt x="258681" y="1534"/>
                  </a:lnTo>
                  <a:lnTo>
                    <a:pt x="251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646608" y="8028888"/>
              <a:ext cx="271145" cy="553085"/>
            </a:xfrm>
            <a:custGeom>
              <a:avLst/>
              <a:gdLst/>
              <a:ahLst/>
              <a:cxnLst/>
              <a:rect l="l" t="t" r="r" b="b"/>
              <a:pathLst>
                <a:path w="271145" h="553084">
                  <a:moveTo>
                    <a:pt x="19453" y="552956"/>
                  </a:moveTo>
                  <a:lnTo>
                    <a:pt x="251124" y="552956"/>
                  </a:lnTo>
                  <a:lnTo>
                    <a:pt x="258681" y="551421"/>
                  </a:lnTo>
                  <a:lnTo>
                    <a:pt x="264868" y="547241"/>
                  </a:lnTo>
                  <a:lnTo>
                    <a:pt x="269047" y="541055"/>
                  </a:lnTo>
                  <a:lnTo>
                    <a:pt x="270582" y="533502"/>
                  </a:lnTo>
                  <a:lnTo>
                    <a:pt x="270582" y="19455"/>
                  </a:lnTo>
                  <a:lnTo>
                    <a:pt x="269047" y="11899"/>
                  </a:lnTo>
                  <a:lnTo>
                    <a:pt x="264868" y="5713"/>
                  </a:lnTo>
                  <a:lnTo>
                    <a:pt x="258681" y="1534"/>
                  </a:lnTo>
                  <a:lnTo>
                    <a:pt x="251124" y="0"/>
                  </a:lnTo>
                  <a:lnTo>
                    <a:pt x="19453" y="0"/>
                  </a:lnTo>
                  <a:lnTo>
                    <a:pt x="11897" y="1534"/>
                  </a:lnTo>
                  <a:lnTo>
                    <a:pt x="5712" y="5713"/>
                  </a:lnTo>
                  <a:lnTo>
                    <a:pt x="1534" y="11899"/>
                  </a:lnTo>
                  <a:lnTo>
                    <a:pt x="0" y="19455"/>
                  </a:lnTo>
                  <a:lnTo>
                    <a:pt x="0" y="533502"/>
                  </a:lnTo>
                  <a:lnTo>
                    <a:pt x="1534" y="541055"/>
                  </a:lnTo>
                  <a:lnTo>
                    <a:pt x="5712" y="547241"/>
                  </a:lnTo>
                  <a:lnTo>
                    <a:pt x="11897" y="551421"/>
                  </a:lnTo>
                  <a:lnTo>
                    <a:pt x="19453" y="552956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896604" y="8060943"/>
              <a:ext cx="340360" cy="550545"/>
            </a:xfrm>
            <a:custGeom>
              <a:avLst/>
              <a:gdLst/>
              <a:ahLst/>
              <a:cxnLst/>
              <a:rect l="l" t="t" r="r" b="b"/>
              <a:pathLst>
                <a:path w="340360" h="550545">
                  <a:moveTo>
                    <a:pt x="9436" y="0"/>
                  </a:moveTo>
                  <a:lnTo>
                    <a:pt x="0" y="550353"/>
                  </a:lnTo>
                  <a:lnTo>
                    <a:pt x="52254" y="547379"/>
                  </a:lnTo>
                  <a:lnTo>
                    <a:pt x="105621" y="544006"/>
                  </a:lnTo>
                  <a:lnTo>
                    <a:pt x="159402" y="540083"/>
                  </a:lnTo>
                  <a:lnTo>
                    <a:pt x="212898" y="535460"/>
                  </a:lnTo>
                  <a:lnTo>
                    <a:pt x="265409" y="529986"/>
                  </a:lnTo>
                  <a:lnTo>
                    <a:pt x="316235" y="523511"/>
                  </a:lnTo>
                  <a:lnTo>
                    <a:pt x="326775" y="479104"/>
                  </a:lnTo>
                  <a:lnTo>
                    <a:pt x="331314" y="431279"/>
                  </a:lnTo>
                  <a:lnTo>
                    <a:pt x="335099" y="372272"/>
                  </a:lnTo>
                  <a:lnTo>
                    <a:pt x="337927" y="306511"/>
                  </a:lnTo>
                  <a:lnTo>
                    <a:pt x="339599" y="238419"/>
                  </a:lnTo>
                  <a:lnTo>
                    <a:pt x="339912" y="172423"/>
                  </a:lnTo>
                  <a:lnTo>
                    <a:pt x="338667" y="112948"/>
                  </a:lnTo>
                  <a:lnTo>
                    <a:pt x="335662" y="64419"/>
                  </a:lnTo>
                  <a:lnTo>
                    <a:pt x="330696" y="31262"/>
                  </a:lnTo>
                  <a:lnTo>
                    <a:pt x="323568" y="17903"/>
                  </a:lnTo>
                  <a:lnTo>
                    <a:pt x="94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896604" y="8060943"/>
              <a:ext cx="340360" cy="550545"/>
            </a:xfrm>
            <a:custGeom>
              <a:avLst/>
              <a:gdLst/>
              <a:ahLst/>
              <a:cxnLst/>
              <a:rect l="l" t="t" r="r" b="b"/>
              <a:pathLst>
                <a:path w="340360" h="550545">
                  <a:moveTo>
                    <a:pt x="323568" y="17903"/>
                  </a:moveTo>
                  <a:lnTo>
                    <a:pt x="9436" y="0"/>
                  </a:lnTo>
                  <a:lnTo>
                    <a:pt x="0" y="550353"/>
                  </a:lnTo>
                  <a:lnTo>
                    <a:pt x="52254" y="547379"/>
                  </a:lnTo>
                  <a:lnTo>
                    <a:pt x="105621" y="544006"/>
                  </a:lnTo>
                  <a:lnTo>
                    <a:pt x="159402" y="540083"/>
                  </a:lnTo>
                  <a:lnTo>
                    <a:pt x="212898" y="535460"/>
                  </a:lnTo>
                  <a:lnTo>
                    <a:pt x="265409" y="529986"/>
                  </a:lnTo>
                  <a:lnTo>
                    <a:pt x="316235" y="523511"/>
                  </a:lnTo>
                  <a:lnTo>
                    <a:pt x="326775" y="479104"/>
                  </a:lnTo>
                  <a:lnTo>
                    <a:pt x="331314" y="431279"/>
                  </a:lnTo>
                  <a:lnTo>
                    <a:pt x="335099" y="372272"/>
                  </a:lnTo>
                  <a:lnTo>
                    <a:pt x="337927" y="306511"/>
                  </a:lnTo>
                  <a:lnTo>
                    <a:pt x="339599" y="238419"/>
                  </a:lnTo>
                  <a:lnTo>
                    <a:pt x="339912" y="172423"/>
                  </a:lnTo>
                  <a:lnTo>
                    <a:pt x="338667" y="112948"/>
                  </a:lnTo>
                  <a:lnTo>
                    <a:pt x="335662" y="64419"/>
                  </a:lnTo>
                  <a:lnTo>
                    <a:pt x="330696" y="31262"/>
                  </a:lnTo>
                  <a:lnTo>
                    <a:pt x="323568" y="1790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0922042" y="8148916"/>
              <a:ext cx="52705" cy="318135"/>
            </a:xfrm>
            <a:custGeom>
              <a:avLst/>
              <a:gdLst/>
              <a:ahLst/>
              <a:cxnLst/>
              <a:rect l="l" t="t" r="r" b="b"/>
              <a:pathLst>
                <a:path w="52704" h="318134">
                  <a:moveTo>
                    <a:pt x="52650" y="0"/>
                  </a:moveTo>
                  <a:lnTo>
                    <a:pt x="0" y="0"/>
                  </a:lnTo>
                  <a:lnTo>
                    <a:pt x="0" y="317722"/>
                  </a:lnTo>
                  <a:lnTo>
                    <a:pt x="52650" y="317722"/>
                  </a:lnTo>
                  <a:lnTo>
                    <a:pt x="526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0922042" y="8148916"/>
              <a:ext cx="52705" cy="318135"/>
            </a:xfrm>
            <a:custGeom>
              <a:avLst/>
              <a:gdLst/>
              <a:ahLst/>
              <a:cxnLst/>
              <a:rect l="l" t="t" r="r" b="b"/>
              <a:pathLst>
                <a:path w="52704" h="318134">
                  <a:moveTo>
                    <a:pt x="52650" y="0"/>
                  </a:moveTo>
                  <a:lnTo>
                    <a:pt x="0" y="0"/>
                  </a:lnTo>
                  <a:lnTo>
                    <a:pt x="0" y="317722"/>
                  </a:lnTo>
                  <a:lnTo>
                    <a:pt x="52650" y="317722"/>
                  </a:lnTo>
                  <a:lnTo>
                    <a:pt x="5265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7487478" y="5394975"/>
              <a:ext cx="1165860" cy="142875"/>
            </a:xfrm>
            <a:custGeom>
              <a:avLst/>
              <a:gdLst/>
              <a:ahLst/>
              <a:cxnLst/>
              <a:rect l="l" t="t" r="r" b="b"/>
              <a:pathLst>
                <a:path w="1165859" h="142875">
                  <a:moveTo>
                    <a:pt x="1094162" y="0"/>
                  </a:moveTo>
                  <a:lnTo>
                    <a:pt x="71160" y="0"/>
                  </a:lnTo>
                  <a:lnTo>
                    <a:pt x="43530" y="5614"/>
                  </a:lnTo>
                  <a:lnTo>
                    <a:pt x="20903" y="20902"/>
                  </a:lnTo>
                  <a:lnTo>
                    <a:pt x="5614" y="43530"/>
                  </a:lnTo>
                  <a:lnTo>
                    <a:pt x="0" y="71168"/>
                  </a:lnTo>
                  <a:lnTo>
                    <a:pt x="5614" y="98802"/>
                  </a:lnTo>
                  <a:lnTo>
                    <a:pt x="20903" y="121430"/>
                  </a:lnTo>
                  <a:lnTo>
                    <a:pt x="43530" y="136718"/>
                  </a:lnTo>
                  <a:lnTo>
                    <a:pt x="71160" y="142332"/>
                  </a:lnTo>
                  <a:lnTo>
                    <a:pt x="1094162" y="142332"/>
                  </a:lnTo>
                  <a:lnTo>
                    <a:pt x="1121797" y="136718"/>
                  </a:lnTo>
                  <a:lnTo>
                    <a:pt x="1144426" y="121430"/>
                  </a:lnTo>
                  <a:lnTo>
                    <a:pt x="1159715" y="98802"/>
                  </a:lnTo>
                  <a:lnTo>
                    <a:pt x="1165330" y="71164"/>
                  </a:lnTo>
                  <a:lnTo>
                    <a:pt x="1159715" y="43530"/>
                  </a:lnTo>
                  <a:lnTo>
                    <a:pt x="1144426" y="20902"/>
                  </a:lnTo>
                  <a:lnTo>
                    <a:pt x="1121797" y="5614"/>
                  </a:lnTo>
                  <a:lnTo>
                    <a:pt x="10941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7487478" y="5394975"/>
              <a:ext cx="1165860" cy="142875"/>
            </a:xfrm>
            <a:custGeom>
              <a:avLst/>
              <a:gdLst/>
              <a:ahLst/>
              <a:cxnLst/>
              <a:rect l="l" t="t" r="r" b="b"/>
              <a:pathLst>
                <a:path w="1165859" h="142875">
                  <a:moveTo>
                    <a:pt x="71160" y="0"/>
                  </a:moveTo>
                  <a:lnTo>
                    <a:pt x="1094162" y="0"/>
                  </a:lnTo>
                  <a:lnTo>
                    <a:pt x="1121797" y="5614"/>
                  </a:lnTo>
                  <a:lnTo>
                    <a:pt x="1144426" y="20902"/>
                  </a:lnTo>
                  <a:lnTo>
                    <a:pt x="1159715" y="43530"/>
                  </a:lnTo>
                  <a:lnTo>
                    <a:pt x="1165330" y="71164"/>
                  </a:lnTo>
                  <a:lnTo>
                    <a:pt x="1159715" y="98802"/>
                  </a:lnTo>
                  <a:lnTo>
                    <a:pt x="1144426" y="121430"/>
                  </a:lnTo>
                  <a:lnTo>
                    <a:pt x="1121797" y="136718"/>
                  </a:lnTo>
                  <a:lnTo>
                    <a:pt x="1094162" y="142332"/>
                  </a:lnTo>
                  <a:lnTo>
                    <a:pt x="71160" y="142332"/>
                  </a:lnTo>
                  <a:lnTo>
                    <a:pt x="43530" y="136718"/>
                  </a:lnTo>
                  <a:lnTo>
                    <a:pt x="20903" y="121430"/>
                  </a:lnTo>
                  <a:lnTo>
                    <a:pt x="5614" y="98802"/>
                  </a:lnTo>
                  <a:lnTo>
                    <a:pt x="0" y="71168"/>
                  </a:lnTo>
                  <a:lnTo>
                    <a:pt x="5614" y="43530"/>
                  </a:lnTo>
                  <a:lnTo>
                    <a:pt x="20903" y="20902"/>
                  </a:lnTo>
                  <a:lnTo>
                    <a:pt x="43530" y="5614"/>
                  </a:lnTo>
                  <a:lnTo>
                    <a:pt x="7116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7610638" y="5356692"/>
            <a:ext cx="948055" cy="18161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000" i="1">
                <a:solidFill>
                  <a:srgbClr val="151616"/>
                </a:solidFill>
                <a:latin typeface="Freestyle Script"/>
                <a:cs typeface="Freestyle Script"/>
              </a:rPr>
              <a:t>Ryan</a:t>
            </a:r>
            <a:r>
              <a:rPr dirty="0" sz="1000" spc="25" i="1">
                <a:solidFill>
                  <a:srgbClr val="151616"/>
                </a:solidFill>
                <a:latin typeface="Freestyle Script"/>
                <a:cs typeface="Freestyle Script"/>
              </a:rPr>
              <a:t> </a:t>
            </a:r>
            <a:r>
              <a:rPr dirty="0" sz="1000" i="1">
                <a:solidFill>
                  <a:srgbClr val="151616"/>
                </a:solidFill>
                <a:latin typeface="Freestyle Script"/>
                <a:cs typeface="Freestyle Script"/>
              </a:rPr>
              <a:t>-</a:t>
            </a:r>
            <a:r>
              <a:rPr dirty="0" sz="1000" spc="30" i="1">
                <a:solidFill>
                  <a:srgbClr val="151616"/>
                </a:solidFill>
                <a:latin typeface="Freestyle Script"/>
                <a:cs typeface="Freestyle Script"/>
              </a:rPr>
              <a:t> </a:t>
            </a:r>
            <a:r>
              <a:rPr dirty="0" sz="1000" i="1">
                <a:solidFill>
                  <a:srgbClr val="151616"/>
                </a:solidFill>
                <a:latin typeface="Freestyle Script"/>
                <a:cs typeface="Freestyle Script"/>
              </a:rPr>
              <a:t>Est</a:t>
            </a:r>
            <a:r>
              <a:rPr dirty="0" sz="1000" spc="30" i="1">
                <a:solidFill>
                  <a:srgbClr val="151616"/>
                </a:solidFill>
                <a:latin typeface="Freestyle Script"/>
                <a:cs typeface="Freestyle Script"/>
              </a:rPr>
              <a:t> </a:t>
            </a:r>
            <a:r>
              <a:rPr dirty="0" sz="1000" i="1">
                <a:solidFill>
                  <a:srgbClr val="151616"/>
                </a:solidFill>
                <a:latin typeface="Freestyle Script"/>
                <a:cs typeface="Freestyle Script"/>
              </a:rPr>
              <a:t>Keighley</a:t>
            </a:r>
            <a:r>
              <a:rPr dirty="0" sz="1000" spc="25" i="1">
                <a:solidFill>
                  <a:srgbClr val="151616"/>
                </a:solidFill>
                <a:latin typeface="Freestyle Script"/>
                <a:cs typeface="Freestyle Script"/>
              </a:rPr>
              <a:t> </a:t>
            </a:r>
            <a:r>
              <a:rPr dirty="0" sz="1000" spc="-20" i="1">
                <a:solidFill>
                  <a:srgbClr val="151616"/>
                </a:solidFill>
                <a:latin typeface="Freestyle Script"/>
                <a:cs typeface="Freestyle Script"/>
              </a:rPr>
              <a:t>1837</a:t>
            </a:r>
            <a:endParaRPr sz="1000">
              <a:latin typeface="Freestyle Script"/>
              <a:cs typeface="Freestyle Script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1522182" y="3095850"/>
            <a:ext cx="12254865" cy="5878195"/>
            <a:chOff x="1522182" y="3095850"/>
            <a:chExt cx="12254865" cy="5878195"/>
          </a:xfrm>
        </p:grpSpPr>
        <p:sp>
          <p:nvSpPr>
            <p:cNvPr id="30" name="object 30" descr=""/>
            <p:cNvSpPr/>
            <p:nvPr/>
          </p:nvSpPr>
          <p:spPr>
            <a:xfrm>
              <a:off x="1907138" y="7885276"/>
              <a:ext cx="3027045" cy="854075"/>
            </a:xfrm>
            <a:custGeom>
              <a:avLst/>
              <a:gdLst/>
              <a:ahLst/>
              <a:cxnLst/>
              <a:rect l="l" t="t" r="r" b="b"/>
              <a:pathLst>
                <a:path w="3027045" h="854075">
                  <a:moveTo>
                    <a:pt x="404821" y="30"/>
                  </a:moveTo>
                  <a:lnTo>
                    <a:pt x="364263" y="0"/>
                  </a:lnTo>
                  <a:lnTo>
                    <a:pt x="325843" y="3241"/>
                  </a:lnTo>
                  <a:lnTo>
                    <a:pt x="255420" y="18854"/>
                  </a:lnTo>
                  <a:lnTo>
                    <a:pt x="193553" y="45492"/>
                  </a:lnTo>
                  <a:lnTo>
                    <a:pt x="140242" y="81782"/>
                  </a:lnTo>
                  <a:lnTo>
                    <a:pt x="95488" y="126350"/>
                  </a:lnTo>
                  <a:lnTo>
                    <a:pt x="59291" y="177821"/>
                  </a:lnTo>
                  <a:lnTo>
                    <a:pt x="31652" y="234821"/>
                  </a:lnTo>
                  <a:lnTo>
                    <a:pt x="12571" y="295975"/>
                  </a:lnTo>
                  <a:lnTo>
                    <a:pt x="2050" y="359909"/>
                  </a:lnTo>
                  <a:lnTo>
                    <a:pt x="0" y="392489"/>
                  </a:lnTo>
                  <a:lnTo>
                    <a:pt x="89" y="425249"/>
                  </a:lnTo>
                  <a:lnTo>
                    <a:pt x="6688" y="490620"/>
                  </a:lnTo>
                  <a:lnTo>
                    <a:pt x="21848" y="554648"/>
                  </a:lnTo>
                  <a:lnTo>
                    <a:pt x="45570" y="615959"/>
                  </a:lnTo>
                  <a:lnTo>
                    <a:pt x="77854" y="673178"/>
                  </a:lnTo>
                  <a:lnTo>
                    <a:pt x="118700" y="724931"/>
                  </a:lnTo>
                  <a:lnTo>
                    <a:pt x="168110" y="769844"/>
                  </a:lnTo>
                  <a:lnTo>
                    <a:pt x="226084" y="806542"/>
                  </a:lnTo>
                  <a:lnTo>
                    <a:pt x="292623" y="833651"/>
                  </a:lnTo>
                  <a:lnTo>
                    <a:pt x="367727" y="849797"/>
                  </a:lnTo>
                  <a:lnTo>
                    <a:pt x="408491" y="853329"/>
                  </a:lnTo>
                  <a:lnTo>
                    <a:pt x="451397" y="853604"/>
                  </a:lnTo>
                  <a:lnTo>
                    <a:pt x="2949265" y="772892"/>
                  </a:lnTo>
                  <a:lnTo>
                    <a:pt x="2985412" y="717389"/>
                  </a:lnTo>
                  <a:lnTo>
                    <a:pt x="2995667" y="679068"/>
                  </a:lnTo>
                  <a:lnTo>
                    <a:pt x="3004745" y="633509"/>
                  </a:lnTo>
                  <a:lnTo>
                    <a:pt x="3012478" y="582315"/>
                  </a:lnTo>
                  <a:lnTo>
                    <a:pt x="3018698" y="527090"/>
                  </a:lnTo>
                  <a:lnTo>
                    <a:pt x="3023236" y="469436"/>
                  </a:lnTo>
                  <a:lnTo>
                    <a:pt x="3025925" y="410957"/>
                  </a:lnTo>
                  <a:lnTo>
                    <a:pt x="3026597" y="353256"/>
                  </a:lnTo>
                  <a:lnTo>
                    <a:pt x="3025084" y="297936"/>
                  </a:lnTo>
                  <a:lnTo>
                    <a:pt x="3021217" y="246601"/>
                  </a:lnTo>
                  <a:lnTo>
                    <a:pt x="3014828" y="200854"/>
                  </a:lnTo>
                  <a:lnTo>
                    <a:pt x="3005750" y="162297"/>
                  </a:lnTo>
                  <a:lnTo>
                    <a:pt x="2978853" y="113170"/>
                  </a:lnTo>
                  <a:lnTo>
                    <a:pt x="404821" y="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907138" y="7885276"/>
              <a:ext cx="3027045" cy="854075"/>
            </a:xfrm>
            <a:custGeom>
              <a:avLst/>
              <a:gdLst/>
              <a:ahLst/>
              <a:cxnLst/>
              <a:rect l="l" t="t" r="r" b="b"/>
              <a:pathLst>
                <a:path w="3027045" h="854075">
                  <a:moveTo>
                    <a:pt x="404821" y="30"/>
                  </a:moveTo>
                  <a:lnTo>
                    <a:pt x="2960699" y="105805"/>
                  </a:lnTo>
                  <a:lnTo>
                    <a:pt x="2993815" y="132535"/>
                  </a:lnTo>
                  <a:lnTo>
                    <a:pt x="3014828" y="200854"/>
                  </a:lnTo>
                  <a:lnTo>
                    <a:pt x="3021217" y="246601"/>
                  </a:lnTo>
                  <a:lnTo>
                    <a:pt x="3025084" y="297936"/>
                  </a:lnTo>
                  <a:lnTo>
                    <a:pt x="3026597" y="353256"/>
                  </a:lnTo>
                  <a:lnTo>
                    <a:pt x="3025925" y="410957"/>
                  </a:lnTo>
                  <a:lnTo>
                    <a:pt x="3023236" y="469436"/>
                  </a:lnTo>
                  <a:lnTo>
                    <a:pt x="3018698" y="527090"/>
                  </a:lnTo>
                  <a:lnTo>
                    <a:pt x="3012478" y="582315"/>
                  </a:lnTo>
                  <a:lnTo>
                    <a:pt x="3004745" y="633509"/>
                  </a:lnTo>
                  <a:lnTo>
                    <a:pt x="2995667" y="679068"/>
                  </a:lnTo>
                  <a:lnTo>
                    <a:pt x="2985412" y="717389"/>
                  </a:lnTo>
                  <a:lnTo>
                    <a:pt x="2962043" y="765904"/>
                  </a:lnTo>
                  <a:lnTo>
                    <a:pt x="2897665" y="774529"/>
                  </a:lnTo>
                  <a:lnTo>
                    <a:pt x="2846127" y="776166"/>
                  </a:lnTo>
                  <a:lnTo>
                    <a:pt x="2794647" y="777805"/>
                  </a:lnTo>
                  <a:lnTo>
                    <a:pt x="2743225" y="779445"/>
                  </a:lnTo>
                  <a:lnTo>
                    <a:pt x="2691858" y="781085"/>
                  </a:lnTo>
                  <a:lnTo>
                    <a:pt x="2640542" y="782727"/>
                  </a:lnTo>
                  <a:lnTo>
                    <a:pt x="2589277" y="784369"/>
                  </a:lnTo>
                  <a:lnTo>
                    <a:pt x="2538060" y="786013"/>
                  </a:lnTo>
                  <a:lnTo>
                    <a:pt x="2486888" y="787657"/>
                  </a:lnTo>
                  <a:lnTo>
                    <a:pt x="2435760" y="789301"/>
                  </a:lnTo>
                  <a:lnTo>
                    <a:pt x="2384672" y="790947"/>
                  </a:lnTo>
                  <a:lnTo>
                    <a:pt x="2333624" y="792593"/>
                  </a:lnTo>
                  <a:lnTo>
                    <a:pt x="2282612" y="794240"/>
                  </a:lnTo>
                  <a:lnTo>
                    <a:pt x="2231634" y="795887"/>
                  </a:lnTo>
                  <a:lnTo>
                    <a:pt x="2180688" y="797535"/>
                  </a:lnTo>
                  <a:lnTo>
                    <a:pt x="2129772" y="799183"/>
                  </a:lnTo>
                  <a:lnTo>
                    <a:pt x="2078884" y="800832"/>
                  </a:lnTo>
                  <a:lnTo>
                    <a:pt x="2028020" y="802481"/>
                  </a:lnTo>
                  <a:lnTo>
                    <a:pt x="1977180" y="804131"/>
                  </a:lnTo>
                  <a:lnTo>
                    <a:pt x="1926360" y="805781"/>
                  </a:lnTo>
                  <a:lnTo>
                    <a:pt x="1875558" y="807431"/>
                  </a:lnTo>
                  <a:lnTo>
                    <a:pt x="1824773" y="809082"/>
                  </a:lnTo>
                  <a:lnTo>
                    <a:pt x="1774002" y="810733"/>
                  </a:lnTo>
                  <a:lnTo>
                    <a:pt x="1723242" y="812383"/>
                  </a:lnTo>
                  <a:lnTo>
                    <a:pt x="1672492" y="814035"/>
                  </a:lnTo>
                  <a:lnTo>
                    <a:pt x="1621748" y="815686"/>
                  </a:lnTo>
                  <a:lnTo>
                    <a:pt x="1571010" y="817337"/>
                  </a:lnTo>
                  <a:lnTo>
                    <a:pt x="1520274" y="818989"/>
                  </a:lnTo>
                  <a:lnTo>
                    <a:pt x="1469538" y="820640"/>
                  </a:lnTo>
                  <a:lnTo>
                    <a:pt x="1418800" y="822291"/>
                  </a:lnTo>
                  <a:lnTo>
                    <a:pt x="1368059" y="823942"/>
                  </a:lnTo>
                  <a:lnTo>
                    <a:pt x="1317310" y="825593"/>
                  </a:lnTo>
                  <a:lnTo>
                    <a:pt x="1266553" y="827244"/>
                  </a:lnTo>
                  <a:lnTo>
                    <a:pt x="1215785" y="828895"/>
                  </a:lnTo>
                  <a:lnTo>
                    <a:pt x="1165003" y="830545"/>
                  </a:lnTo>
                  <a:lnTo>
                    <a:pt x="1114206" y="832196"/>
                  </a:lnTo>
                  <a:lnTo>
                    <a:pt x="1063391" y="833846"/>
                  </a:lnTo>
                  <a:lnTo>
                    <a:pt x="1012556" y="835495"/>
                  </a:lnTo>
                  <a:lnTo>
                    <a:pt x="961699" y="837144"/>
                  </a:lnTo>
                  <a:lnTo>
                    <a:pt x="910817" y="838793"/>
                  </a:lnTo>
                  <a:lnTo>
                    <a:pt x="859908" y="840441"/>
                  </a:lnTo>
                  <a:lnTo>
                    <a:pt x="808970" y="842089"/>
                  </a:lnTo>
                  <a:lnTo>
                    <a:pt x="758000" y="843736"/>
                  </a:lnTo>
                  <a:lnTo>
                    <a:pt x="706997" y="845382"/>
                  </a:lnTo>
                  <a:lnTo>
                    <a:pt x="655958" y="847028"/>
                  </a:lnTo>
                  <a:lnTo>
                    <a:pt x="604881" y="848673"/>
                  </a:lnTo>
                  <a:lnTo>
                    <a:pt x="553763" y="850318"/>
                  </a:lnTo>
                  <a:lnTo>
                    <a:pt x="502603" y="851961"/>
                  </a:lnTo>
                  <a:lnTo>
                    <a:pt x="451397" y="853604"/>
                  </a:lnTo>
                  <a:lnTo>
                    <a:pt x="408491" y="853329"/>
                  </a:lnTo>
                  <a:lnTo>
                    <a:pt x="367727" y="849797"/>
                  </a:lnTo>
                  <a:lnTo>
                    <a:pt x="329105" y="843180"/>
                  </a:lnTo>
                  <a:lnTo>
                    <a:pt x="258283" y="821381"/>
                  </a:lnTo>
                  <a:lnTo>
                    <a:pt x="196027" y="789306"/>
                  </a:lnTo>
                  <a:lnTo>
                    <a:pt x="142335" y="748329"/>
                  </a:lnTo>
                  <a:lnTo>
                    <a:pt x="97207" y="699824"/>
                  </a:lnTo>
                  <a:lnTo>
                    <a:pt x="60641" y="645166"/>
                  </a:lnTo>
                  <a:lnTo>
                    <a:pt x="32639" y="585729"/>
                  </a:lnTo>
                  <a:lnTo>
                    <a:pt x="13198" y="522888"/>
                  </a:lnTo>
                  <a:lnTo>
                    <a:pt x="2318" y="458016"/>
                  </a:lnTo>
                  <a:lnTo>
                    <a:pt x="0" y="392489"/>
                  </a:lnTo>
                  <a:lnTo>
                    <a:pt x="2050" y="359909"/>
                  </a:lnTo>
                  <a:lnTo>
                    <a:pt x="12571" y="295975"/>
                  </a:lnTo>
                  <a:lnTo>
                    <a:pt x="31652" y="234821"/>
                  </a:lnTo>
                  <a:lnTo>
                    <a:pt x="59291" y="177821"/>
                  </a:lnTo>
                  <a:lnTo>
                    <a:pt x="95488" y="126350"/>
                  </a:lnTo>
                  <a:lnTo>
                    <a:pt x="140242" y="81782"/>
                  </a:lnTo>
                  <a:lnTo>
                    <a:pt x="193553" y="45492"/>
                  </a:lnTo>
                  <a:lnTo>
                    <a:pt x="255420" y="18854"/>
                  </a:lnTo>
                  <a:lnTo>
                    <a:pt x="325843" y="3241"/>
                  </a:lnTo>
                  <a:lnTo>
                    <a:pt x="364263" y="0"/>
                  </a:lnTo>
                  <a:lnTo>
                    <a:pt x="404821" y="3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3232454" y="5348736"/>
              <a:ext cx="10540365" cy="221615"/>
            </a:xfrm>
            <a:custGeom>
              <a:avLst/>
              <a:gdLst/>
              <a:ahLst/>
              <a:cxnLst/>
              <a:rect l="l" t="t" r="r" b="b"/>
              <a:pathLst>
                <a:path w="10540365" h="221614">
                  <a:moveTo>
                    <a:pt x="0" y="0"/>
                  </a:moveTo>
                  <a:lnTo>
                    <a:pt x="10540194" y="0"/>
                  </a:lnTo>
                </a:path>
                <a:path w="10540365" h="221614">
                  <a:moveTo>
                    <a:pt x="0" y="221554"/>
                  </a:moveTo>
                  <a:lnTo>
                    <a:pt x="10540194" y="221554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2433589" y="8026902"/>
              <a:ext cx="567690" cy="567690"/>
            </a:xfrm>
            <a:custGeom>
              <a:avLst/>
              <a:gdLst/>
              <a:ahLst/>
              <a:cxnLst/>
              <a:rect l="l" t="t" r="r" b="b"/>
              <a:pathLst>
                <a:path w="567690" h="567690">
                  <a:moveTo>
                    <a:pt x="283824" y="0"/>
                  </a:moveTo>
                  <a:lnTo>
                    <a:pt x="329862" y="3714"/>
                  </a:lnTo>
                  <a:lnTo>
                    <a:pt x="373534" y="14469"/>
                  </a:lnTo>
                  <a:lnTo>
                    <a:pt x="414256" y="31679"/>
                  </a:lnTo>
                  <a:lnTo>
                    <a:pt x="451445" y="54760"/>
                  </a:lnTo>
                  <a:lnTo>
                    <a:pt x="484516" y="83128"/>
                  </a:lnTo>
                  <a:lnTo>
                    <a:pt x="512884" y="116199"/>
                  </a:lnTo>
                  <a:lnTo>
                    <a:pt x="535965" y="153388"/>
                  </a:lnTo>
                  <a:lnTo>
                    <a:pt x="553175" y="194111"/>
                  </a:lnTo>
                  <a:lnTo>
                    <a:pt x="563929" y="237784"/>
                  </a:lnTo>
                  <a:lnTo>
                    <a:pt x="567644" y="283823"/>
                  </a:lnTo>
                  <a:lnTo>
                    <a:pt x="563929" y="329860"/>
                  </a:lnTo>
                  <a:lnTo>
                    <a:pt x="553175" y="373533"/>
                  </a:lnTo>
                  <a:lnTo>
                    <a:pt x="535965" y="414255"/>
                  </a:lnTo>
                  <a:lnTo>
                    <a:pt x="512884" y="451444"/>
                  </a:lnTo>
                  <a:lnTo>
                    <a:pt x="484516" y="484515"/>
                  </a:lnTo>
                  <a:lnTo>
                    <a:pt x="451445" y="512883"/>
                  </a:lnTo>
                  <a:lnTo>
                    <a:pt x="414256" y="535964"/>
                  </a:lnTo>
                  <a:lnTo>
                    <a:pt x="373534" y="553175"/>
                  </a:lnTo>
                  <a:lnTo>
                    <a:pt x="329862" y="563929"/>
                  </a:lnTo>
                  <a:lnTo>
                    <a:pt x="283824" y="567644"/>
                  </a:lnTo>
                  <a:lnTo>
                    <a:pt x="237786" y="563929"/>
                  </a:lnTo>
                  <a:lnTo>
                    <a:pt x="194113" y="553175"/>
                  </a:lnTo>
                  <a:lnTo>
                    <a:pt x="153389" y="535964"/>
                  </a:lnTo>
                  <a:lnTo>
                    <a:pt x="116200" y="512883"/>
                  </a:lnTo>
                  <a:lnTo>
                    <a:pt x="83129" y="484515"/>
                  </a:lnTo>
                  <a:lnTo>
                    <a:pt x="54760" y="451444"/>
                  </a:lnTo>
                  <a:lnTo>
                    <a:pt x="31679" y="414255"/>
                  </a:lnTo>
                  <a:lnTo>
                    <a:pt x="14469" y="373533"/>
                  </a:lnTo>
                  <a:lnTo>
                    <a:pt x="3714" y="329860"/>
                  </a:lnTo>
                  <a:lnTo>
                    <a:pt x="0" y="283823"/>
                  </a:lnTo>
                  <a:lnTo>
                    <a:pt x="3714" y="237784"/>
                  </a:lnTo>
                  <a:lnTo>
                    <a:pt x="14469" y="194111"/>
                  </a:lnTo>
                  <a:lnTo>
                    <a:pt x="31679" y="153388"/>
                  </a:lnTo>
                  <a:lnTo>
                    <a:pt x="54760" y="116199"/>
                  </a:lnTo>
                  <a:lnTo>
                    <a:pt x="83129" y="83128"/>
                  </a:lnTo>
                  <a:lnTo>
                    <a:pt x="116200" y="54760"/>
                  </a:lnTo>
                  <a:lnTo>
                    <a:pt x="153389" y="31679"/>
                  </a:lnTo>
                  <a:lnTo>
                    <a:pt x="194113" y="14469"/>
                  </a:lnTo>
                  <a:lnTo>
                    <a:pt x="237786" y="3714"/>
                  </a:lnTo>
                  <a:lnTo>
                    <a:pt x="283824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525992" y="7876843"/>
              <a:ext cx="12247245" cy="874394"/>
            </a:xfrm>
            <a:custGeom>
              <a:avLst/>
              <a:gdLst/>
              <a:ahLst/>
              <a:cxnLst/>
              <a:rect l="l" t="t" r="r" b="b"/>
              <a:pathLst>
                <a:path w="12247244" h="874395">
                  <a:moveTo>
                    <a:pt x="0" y="0"/>
                  </a:moveTo>
                  <a:lnTo>
                    <a:pt x="12246656" y="0"/>
                  </a:lnTo>
                </a:path>
                <a:path w="12247244" h="874395">
                  <a:moveTo>
                    <a:pt x="0" y="874058"/>
                  </a:moveTo>
                  <a:lnTo>
                    <a:pt x="12246656" y="874058"/>
                  </a:lnTo>
                </a:path>
                <a:path w="12247244" h="874395">
                  <a:moveTo>
                    <a:pt x="0" y="120128"/>
                  </a:moveTo>
                  <a:lnTo>
                    <a:pt x="12246656" y="120128"/>
                  </a:lnTo>
                </a:path>
                <a:path w="12247244" h="874395">
                  <a:moveTo>
                    <a:pt x="0" y="672959"/>
                  </a:moveTo>
                  <a:lnTo>
                    <a:pt x="12246656" y="672959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1565095" y="7641759"/>
              <a:ext cx="11793220" cy="1330960"/>
            </a:xfrm>
            <a:custGeom>
              <a:avLst/>
              <a:gdLst/>
              <a:ahLst/>
              <a:cxnLst/>
              <a:rect l="l" t="t" r="r" b="b"/>
              <a:pathLst>
                <a:path w="11793219" h="1330959">
                  <a:moveTo>
                    <a:pt x="10462061" y="665337"/>
                  </a:moveTo>
                  <a:lnTo>
                    <a:pt x="10813299" y="665337"/>
                  </a:lnTo>
                </a:path>
                <a:path w="11793219" h="1330959">
                  <a:moveTo>
                    <a:pt x="10912245" y="665337"/>
                  </a:moveTo>
                  <a:lnTo>
                    <a:pt x="10847715" y="665337"/>
                  </a:lnTo>
                </a:path>
                <a:path w="11793219" h="1330959">
                  <a:moveTo>
                    <a:pt x="10951063" y="665337"/>
                  </a:moveTo>
                  <a:lnTo>
                    <a:pt x="11302301" y="665337"/>
                  </a:lnTo>
                </a:path>
                <a:path w="11793219" h="1330959">
                  <a:moveTo>
                    <a:pt x="11401247" y="665337"/>
                  </a:moveTo>
                  <a:lnTo>
                    <a:pt x="11336717" y="665337"/>
                  </a:lnTo>
                </a:path>
                <a:path w="11793219" h="1330959">
                  <a:moveTo>
                    <a:pt x="11441498" y="665337"/>
                  </a:moveTo>
                  <a:lnTo>
                    <a:pt x="11792736" y="665337"/>
                  </a:lnTo>
                </a:path>
                <a:path w="11793219" h="1330959">
                  <a:moveTo>
                    <a:pt x="11150801" y="1330675"/>
                  </a:moveTo>
                  <a:lnTo>
                    <a:pt x="11150801" y="979437"/>
                  </a:lnTo>
                </a:path>
                <a:path w="11793219" h="1330959">
                  <a:moveTo>
                    <a:pt x="11150801" y="880491"/>
                  </a:moveTo>
                  <a:lnTo>
                    <a:pt x="11150801" y="945020"/>
                  </a:lnTo>
                </a:path>
                <a:path w="11793219" h="1330959">
                  <a:moveTo>
                    <a:pt x="11150801" y="841672"/>
                  </a:moveTo>
                  <a:lnTo>
                    <a:pt x="11150801" y="490434"/>
                  </a:lnTo>
                </a:path>
                <a:path w="11793219" h="1330959">
                  <a:moveTo>
                    <a:pt x="11150801" y="391488"/>
                  </a:moveTo>
                  <a:lnTo>
                    <a:pt x="11150801" y="456022"/>
                  </a:lnTo>
                </a:path>
                <a:path w="11793219" h="1330959">
                  <a:moveTo>
                    <a:pt x="11150801" y="351237"/>
                  </a:moveTo>
                  <a:lnTo>
                    <a:pt x="11150801" y="0"/>
                  </a:lnTo>
                </a:path>
                <a:path w="11793219" h="1330959">
                  <a:moveTo>
                    <a:pt x="0" y="665337"/>
                  </a:moveTo>
                  <a:lnTo>
                    <a:pt x="883991" y="665337"/>
                  </a:lnTo>
                </a:path>
                <a:path w="11793219" h="1330959">
                  <a:moveTo>
                    <a:pt x="1133021" y="665337"/>
                  </a:moveTo>
                  <a:lnTo>
                    <a:pt x="970607" y="665337"/>
                  </a:lnTo>
                </a:path>
                <a:path w="11793219" h="1330959">
                  <a:moveTo>
                    <a:pt x="1234325" y="665337"/>
                  </a:moveTo>
                  <a:lnTo>
                    <a:pt x="2118315" y="665337"/>
                  </a:lnTo>
                </a:path>
                <a:path w="11793219" h="1330959">
                  <a:moveTo>
                    <a:pt x="2367346" y="665337"/>
                  </a:moveTo>
                  <a:lnTo>
                    <a:pt x="2204932" y="665337"/>
                  </a:lnTo>
                </a:path>
                <a:path w="11793219" h="1330959">
                  <a:moveTo>
                    <a:pt x="2465039" y="665337"/>
                  </a:moveTo>
                  <a:lnTo>
                    <a:pt x="3349030" y="665337"/>
                  </a:lnTo>
                </a:path>
                <a:path w="11793219" h="1330959">
                  <a:moveTo>
                    <a:pt x="3598059" y="665337"/>
                  </a:moveTo>
                  <a:lnTo>
                    <a:pt x="3435645" y="665337"/>
                  </a:lnTo>
                </a:path>
                <a:path w="11793219" h="1330959">
                  <a:moveTo>
                    <a:pt x="3699363" y="665337"/>
                  </a:moveTo>
                  <a:lnTo>
                    <a:pt x="4583355" y="665337"/>
                  </a:lnTo>
                </a:path>
                <a:path w="11793219" h="1330959">
                  <a:moveTo>
                    <a:pt x="4832384" y="665337"/>
                  </a:moveTo>
                  <a:lnTo>
                    <a:pt x="4669970" y="665337"/>
                  </a:lnTo>
                </a:path>
                <a:path w="11793219" h="1330959">
                  <a:moveTo>
                    <a:pt x="4966157" y="665337"/>
                  </a:moveTo>
                  <a:lnTo>
                    <a:pt x="5850152" y="665337"/>
                  </a:lnTo>
                </a:path>
                <a:path w="11793219" h="1330959">
                  <a:moveTo>
                    <a:pt x="6099177" y="665337"/>
                  </a:moveTo>
                  <a:lnTo>
                    <a:pt x="5936767" y="665337"/>
                  </a:lnTo>
                </a:path>
                <a:path w="11793219" h="1330959">
                  <a:moveTo>
                    <a:pt x="6200481" y="665337"/>
                  </a:moveTo>
                  <a:lnTo>
                    <a:pt x="7084472" y="665337"/>
                  </a:lnTo>
                </a:path>
                <a:path w="11793219" h="1330959">
                  <a:moveTo>
                    <a:pt x="7333503" y="665337"/>
                  </a:moveTo>
                  <a:lnTo>
                    <a:pt x="7171089" y="665337"/>
                  </a:lnTo>
                </a:path>
                <a:path w="11793219" h="1330959">
                  <a:moveTo>
                    <a:pt x="7431195" y="665337"/>
                  </a:moveTo>
                  <a:lnTo>
                    <a:pt x="8315190" y="665337"/>
                  </a:lnTo>
                </a:path>
                <a:path w="11793219" h="1330959">
                  <a:moveTo>
                    <a:pt x="8564217" y="665337"/>
                  </a:moveTo>
                  <a:lnTo>
                    <a:pt x="8401806" y="665337"/>
                  </a:lnTo>
                </a:path>
                <a:path w="11793219" h="1330959">
                  <a:moveTo>
                    <a:pt x="8665521" y="665337"/>
                  </a:moveTo>
                  <a:lnTo>
                    <a:pt x="9549512" y="66533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525992" y="7828811"/>
              <a:ext cx="12247245" cy="0"/>
            </a:xfrm>
            <a:custGeom>
              <a:avLst/>
              <a:gdLst/>
              <a:ahLst/>
              <a:cxnLst/>
              <a:rect l="l" t="t" r="r" b="b"/>
              <a:pathLst>
                <a:path w="12247244" h="0">
                  <a:moveTo>
                    <a:pt x="0" y="0"/>
                  </a:moveTo>
                  <a:lnTo>
                    <a:pt x="12246656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0972382" y="3099660"/>
              <a:ext cx="2254250" cy="2254250"/>
            </a:xfrm>
            <a:custGeom>
              <a:avLst/>
              <a:gdLst/>
              <a:ahLst/>
              <a:cxnLst/>
              <a:rect l="l" t="t" r="r" b="b"/>
              <a:pathLst>
                <a:path w="2254250" h="2254250">
                  <a:moveTo>
                    <a:pt x="0" y="2253755"/>
                  </a:moveTo>
                  <a:lnTo>
                    <a:pt x="2253754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0306741" y="3508693"/>
              <a:ext cx="668020" cy="200660"/>
            </a:xfrm>
            <a:custGeom>
              <a:avLst/>
              <a:gdLst/>
              <a:ahLst/>
              <a:cxnLst/>
              <a:rect l="l" t="t" r="r" b="b"/>
              <a:pathLst>
                <a:path w="668020" h="200660">
                  <a:moveTo>
                    <a:pt x="667951" y="0"/>
                  </a:moveTo>
                  <a:lnTo>
                    <a:pt x="0" y="0"/>
                  </a:lnTo>
                  <a:lnTo>
                    <a:pt x="0" y="200159"/>
                  </a:lnTo>
                  <a:lnTo>
                    <a:pt x="667951" y="200159"/>
                  </a:lnTo>
                  <a:lnTo>
                    <a:pt x="6679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5102636" y="3508693"/>
              <a:ext cx="5872480" cy="200660"/>
            </a:xfrm>
            <a:custGeom>
              <a:avLst/>
              <a:gdLst/>
              <a:ahLst/>
              <a:cxnLst/>
              <a:rect l="l" t="t" r="r" b="b"/>
              <a:pathLst>
                <a:path w="5872480" h="200660">
                  <a:moveTo>
                    <a:pt x="5872057" y="0"/>
                  </a:moveTo>
                  <a:lnTo>
                    <a:pt x="5872057" y="0"/>
                  </a:lnTo>
                  <a:lnTo>
                    <a:pt x="5204105" y="0"/>
                  </a:lnTo>
                  <a:lnTo>
                    <a:pt x="5204105" y="200159"/>
                  </a:lnTo>
                  <a:lnTo>
                    <a:pt x="5872057" y="200159"/>
                  </a:lnTo>
                  <a:lnTo>
                    <a:pt x="5872057" y="0"/>
                  </a:lnTo>
                  <a:close/>
                </a:path>
                <a:path w="5872480" h="200660">
                  <a:moveTo>
                    <a:pt x="0" y="0"/>
                  </a:moveTo>
                  <a:lnTo>
                    <a:pt x="0" y="0"/>
                  </a:lnTo>
                  <a:lnTo>
                    <a:pt x="763567" y="0"/>
                  </a:lnTo>
                  <a:lnTo>
                    <a:pt x="763567" y="200159"/>
                  </a:lnTo>
                  <a:lnTo>
                    <a:pt x="0" y="200159"/>
                  </a:lnTo>
                  <a:lnTo>
                    <a:pt x="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5234932" y="3329892"/>
              <a:ext cx="271145" cy="571500"/>
            </a:xfrm>
            <a:custGeom>
              <a:avLst/>
              <a:gdLst/>
              <a:ahLst/>
              <a:cxnLst/>
              <a:rect l="l" t="t" r="r" b="b"/>
              <a:pathLst>
                <a:path w="271145" h="571500">
                  <a:moveTo>
                    <a:pt x="251125" y="0"/>
                  </a:moveTo>
                  <a:lnTo>
                    <a:pt x="19455" y="0"/>
                  </a:lnTo>
                  <a:lnTo>
                    <a:pt x="11898" y="1534"/>
                  </a:lnTo>
                  <a:lnTo>
                    <a:pt x="5712" y="5713"/>
                  </a:lnTo>
                  <a:lnTo>
                    <a:pt x="1534" y="11899"/>
                  </a:lnTo>
                  <a:lnTo>
                    <a:pt x="0" y="19453"/>
                  </a:lnTo>
                  <a:lnTo>
                    <a:pt x="0" y="551620"/>
                  </a:lnTo>
                  <a:lnTo>
                    <a:pt x="1534" y="559175"/>
                  </a:lnTo>
                  <a:lnTo>
                    <a:pt x="5712" y="565360"/>
                  </a:lnTo>
                  <a:lnTo>
                    <a:pt x="11898" y="569539"/>
                  </a:lnTo>
                  <a:lnTo>
                    <a:pt x="19455" y="571074"/>
                  </a:lnTo>
                  <a:lnTo>
                    <a:pt x="251125" y="571074"/>
                  </a:lnTo>
                  <a:lnTo>
                    <a:pt x="258682" y="569539"/>
                  </a:lnTo>
                  <a:lnTo>
                    <a:pt x="264869" y="565360"/>
                  </a:lnTo>
                  <a:lnTo>
                    <a:pt x="269048" y="559175"/>
                  </a:lnTo>
                  <a:lnTo>
                    <a:pt x="270583" y="551620"/>
                  </a:lnTo>
                  <a:lnTo>
                    <a:pt x="270583" y="19453"/>
                  </a:lnTo>
                  <a:lnTo>
                    <a:pt x="269048" y="11899"/>
                  </a:lnTo>
                  <a:lnTo>
                    <a:pt x="264869" y="5713"/>
                  </a:lnTo>
                  <a:lnTo>
                    <a:pt x="258682" y="1534"/>
                  </a:lnTo>
                  <a:lnTo>
                    <a:pt x="2511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5234932" y="3329892"/>
              <a:ext cx="271145" cy="571500"/>
            </a:xfrm>
            <a:custGeom>
              <a:avLst/>
              <a:gdLst/>
              <a:ahLst/>
              <a:cxnLst/>
              <a:rect l="l" t="t" r="r" b="b"/>
              <a:pathLst>
                <a:path w="271145" h="571500">
                  <a:moveTo>
                    <a:pt x="19455" y="0"/>
                  </a:moveTo>
                  <a:lnTo>
                    <a:pt x="251125" y="0"/>
                  </a:lnTo>
                  <a:lnTo>
                    <a:pt x="258682" y="1534"/>
                  </a:lnTo>
                  <a:lnTo>
                    <a:pt x="264869" y="5713"/>
                  </a:lnTo>
                  <a:lnTo>
                    <a:pt x="269048" y="11899"/>
                  </a:lnTo>
                  <a:lnTo>
                    <a:pt x="270583" y="19453"/>
                  </a:lnTo>
                  <a:lnTo>
                    <a:pt x="270583" y="551620"/>
                  </a:lnTo>
                  <a:lnTo>
                    <a:pt x="269048" y="559175"/>
                  </a:lnTo>
                  <a:lnTo>
                    <a:pt x="264869" y="565360"/>
                  </a:lnTo>
                  <a:lnTo>
                    <a:pt x="258682" y="569539"/>
                  </a:lnTo>
                  <a:lnTo>
                    <a:pt x="251125" y="571074"/>
                  </a:lnTo>
                  <a:lnTo>
                    <a:pt x="19455" y="571074"/>
                  </a:lnTo>
                  <a:lnTo>
                    <a:pt x="11898" y="569539"/>
                  </a:lnTo>
                  <a:lnTo>
                    <a:pt x="5712" y="565360"/>
                  </a:lnTo>
                  <a:lnTo>
                    <a:pt x="1534" y="559175"/>
                  </a:lnTo>
                  <a:lnTo>
                    <a:pt x="0" y="551620"/>
                  </a:lnTo>
                  <a:lnTo>
                    <a:pt x="0" y="19453"/>
                  </a:lnTo>
                  <a:lnTo>
                    <a:pt x="1534" y="11899"/>
                  </a:lnTo>
                  <a:lnTo>
                    <a:pt x="5712" y="5713"/>
                  </a:lnTo>
                  <a:lnTo>
                    <a:pt x="11898" y="1534"/>
                  </a:lnTo>
                  <a:lnTo>
                    <a:pt x="19455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0646607" y="3329888"/>
              <a:ext cx="271145" cy="553085"/>
            </a:xfrm>
            <a:custGeom>
              <a:avLst/>
              <a:gdLst/>
              <a:ahLst/>
              <a:cxnLst/>
              <a:rect l="l" t="t" r="r" b="b"/>
              <a:pathLst>
                <a:path w="271145" h="553085">
                  <a:moveTo>
                    <a:pt x="251124" y="0"/>
                  </a:moveTo>
                  <a:lnTo>
                    <a:pt x="19453" y="0"/>
                  </a:lnTo>
                  <a:lnTo>
                    <a:pt x="11897" y="1534"/>
                  </a:lnTo>
                  <a:lnTo>
                    <a:pt x="5712" y="5713"/>
                  </a:lnTo>
                  <a:lnTo>
                    <a:pt x="1534" y="11899"/>
                  </a:lnTo>
                  <a:lnTo>
                    <a:pt x="0" y="19453"/>
                  </a:lnTo>
                  <a:lnTo>
                    <a:pt x="0" y="533501"/>
                  </a:lnTo>
                  <a:lnTo>
                    <a:pt x="1534" y="541055"/>
                  </a:lnTo>
                  <a:lnTo>
                    <a:pt x="5712" y="547240"/>
                  </a:lnTo>
                  <a:lnTo>
                    <a:pt x="11897" y="551420"/>
                  </a:lnTo>
                  <a:lnTo>
                    <a:pt x="19453" y="552955"/>
                  </a:lnTo>
                  <a:lnTo>
                    <a:pt x="251124" y="552955"/>
                  </a:lnTo>
                  <a:lnTo>
                    <a:pt x="258681" y="551420"/>
                  </a:lnTo>
                  <a:lnTo>
                    <a:pt x="264868" y="547240"/>
                  </a:lnTo>
                  <a:lnTo>
                    <a:pt x="269047" y="541055"/>
                  </a:lnTo>
                  <a:lnTo>
                    <a:pt x="270582" y="533501"/>
                  </a:lnTo>
                  <a:lnTo>
                    <a:pt x="270582" y="19453"/>
                  </a:lnTo>
                  <a:lnTo>
                    <a:pt x="269047" y="11899"/>
                  </a:lnTo>
                  <a:lnTo>
                    <a:pt x="264868" y="5713"/>
                  </a:lnTo>
                  <a:lnTo>
                    <a:pt x="258681" y="1534"/>
                  </a:lnTo>
                  <a:lnTo>
                    <a:pt x="2511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10646607" y="3329888"/>
              <a:ext cx="271145" cy="553085"/>
            </a:xfrm>
            <a:custGeom>
              <a:avLst/>
              <a:gdLst/>
              <a:ahLst/>
              <a:cxnLst/>
              <a:rect l="l" t="t" r="r" b="b"/>
              <a:pathLst>
                <a:path w="271145" h="553085">
                  <a:moveTo>
                    <a:pt x="19453" y="552955"/>
                  </a:moveTo>
                  <a:lnTo>
                    <a:pt x="251124" y="552955"/>
                  </a:lnTo>
                  <a:lnTo>
                    <a:pt x="258681" y="551420"/>
                  </a:lnTo>
                  <a:lnTo>
                    <a:pt x="264868" y="547240"/>
                  </a:lnTo>
                  <a:lnTo>
                    <a:pt x="269047" y="541055"/>
                  </a:lnTo>
                  <a:lnTo>
                    <a:pt x="270582" y="533501"/>
                  </a:lnTo>
                  <a:lnTo>
                    <a:pt x="270582" y="19453"/>
                  </a:lnTo>
                  <a:lnTo>
                    <a:pt x="269047" y="11899"/>
                  </a:lnTo>
                  <a:lnTo>
                    <a:pt x="264868" y="5713"/>
                  </a:lnTo>
                  <a:lnTo>
                    <a:pt x="258681" y="1534"/>
                  </a:lnTo>
                  <a:lnTo>
                    <a:pt x="251124" y="0"/>
                  </a:lnTo>
                  <a:lnTo>
                    <a:pt x="19453" y="0"/>
                  </a:lnTo>
                  <a:lnTo>
                    <a:pt x="11897" y="1534"/>
                  </a:lnTo>
                  <a:lnTo>
                    <a:pt x="5712" y="5713"/>
                  </a:lnTo>
                  <a:lnTo>
                    <a:pt x="1534" y="11899"/>
                  </a:lnTo>
                  <a:lnTo>
                    <a:pt x="0" y="19453"/>
                  </a:lnTo>
                  <a:lnTo>
                    <a:pt x="0" y="533501"/>
                  </a:lnTo>
                  <a:lnTo>
                    <a:pt x="1534" y="541055"/>
                  </a:lnTo>
                  <a:lnTo>
                    <a:pt x="5712" y="547240"/>
                  </a:lnTo>
                  <a:lnTo>
                    <a:pt x="11897" y="551420"/>
                  </a:lnTo>
                  <a:lnTo>
                    <a:pt x="19453" y="552955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4896604" y="3361942"/>
              <a:ext cx="340360" cy="550545"/>
            </a:xfrm>
            <a:custGeom>
              <a:avLst/>
              <a:gdLst/>
              <a:ahLst/>
              <a:cxnLst/>
              <a:rect l="l" t="t" r="r" b="b"/>
              <a:pathLst>
                <a:path w="340360" h="550545">
                  <a:moveTo>
                    <a:pt x="9436" y="0"/>
                  </a:moveTo>
                  <a:lnTo>
                    <a:pt x="0" y="550354"/>
                  </a:lnTo>
                  <a:lnTo>
                    <a:pt x="52254" y="547380"/>
                  </a:lnTo>
                  <a:lnTo>
                    <a:pt x="105621" y="544007"/>
                  </a:lnTo>
                  <a:lnTo>
                    <a:pt x="159402" y="540084"/>
                  </a:lnTo>
                  <a:lnTo>
                    <a:pt x="212898" y="535461"/>
                  </a:lnTo>
                  <a:lnTo>
                    <a:pt x="265409" y="529987"/>
                  </a:lnTo>
                  <a:lnTo>
                    <a:pt x="316235" y="523513"/>
                  </a:lnTo>
                  <a:lnTo>
                    <a:pt x="326775" y="479105"/>
                  </a:lnTo>
                  <a:lnTo>
                    <a:pt x="331314" y="431279"/>
                  </a:lnTo>
                  <a:lnTo>
                    <a:pt x="335099" y="372273"/>
                  </a:lnTo>
                  <a:lnTo>
                    <a:pt x="337927" y="306511"/>
                  </a:lnTo>
                  <a:lnTo>
                    <a:pt x="339599" y="238420"/>
                  </a:lnTo>
                  <a:lnTo>
                    <a:pt x="339912" y="172424"/>
                  </a:lnTo>
                  <a:lnTo>
                    <a:pt x="338667" y="112949"/>
                  </a:lnTo>
                  <a:lnTo>
                    <a:pt x="335662" y="64420"/>
                  </a:lnTo>
                  <a:lnTo>
                    <a:pt x="330696" y="31263"/>
                  </a:lnTo>
                  <a:lnTo>
                    <a:pt x="323568" y="17903"/>
                  </a:lnTo>
                  <a:lnTo>
                    <a:pt x="94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896604" y="3361942"/>
              <a:ext cx="340360" cy="550545"/>
            </a:xfrm>
            <a:custGeom>
              <a:avLst/>
              <a:gdLst/>
              <a:ahLst/>
              <a:cxnLst/>
              <a:rect l="l" t="t" r="r" b="b"/>
              <a:pathLst>
                <a:path w="340360" h="550545">
                  <a:moveTo>
                    <a:pt x="323568" y="17903"/>
                  </a:moveTo>
                  <a:lnTo>
                    <a:pt x="9436" y="0"/>
                  </a:lnTo>
                  <a:lnTo>
                    <a:pt x="0" y="550354"/>
                  </a:lnTo>
                  <a:lnTo>
                    <a:pt x="52254" y="547380"/>
                  </a:lnTo>
                  <a:lnTo>
                    <a:pt x="105621" y="544007"/>
                  </a:lnTo>
                  <a:lnTo>
                    <a:pt x="159402" y="540084"/>
                  </a:lnTo>
                  <a:lnTo>
                    <a:pt x="212898" y="535461"/>
                  </a:lnTo>
                  <a:lnTo>
                    <a:pt x="265409" y="529987"/>
                  </a:lnTo>
                  <a:lnTo>
                    <a:pt x="316235" y="523513"/>
                  </a:lnTo>
                  <a:lnTo>
                    <a:pt x="326775" y="479105"/>
                  </a:lnTo>
                  <a:lnTo>
                    <a:pt x="331314" y="431279"/>
                  </a:lnTo>
                  <a:lnTo>
                    <a:pt x="335099" y="372273"/>
                  </a:lnTo>
                  <a:lnTo>
                    <a:pt x="337927" y="306511"/>
                  </a:lnTo>
                  <a:lnTo>
                    <a:pt x="339599" y="238420"/>
                  </a:lnTo>
                  <a:lnTo>
                    <a:pt x="339912" y="172424"/>
                  </a:lnTo>
                  <a:lnTo>
                    <a:pt x="338667" y="112949"/>
                  </a:lnTo>
                  <a:lnTo>
                    <a:pt x="335662" y="64420"/>
                  </a:lnTo>
                  <a:lnTo>
                    <a:pt x="330696" y="31263"/>
                  </a:lnTo>
                  <a:lnTo>
                    <a:pt x="323568" y="17903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0922043" y="3449916"/>
              <a:ext cx="52705" cy="318135"/>
            </a:xfrm>
            <a:custGeom>
              <a:avLst/>
              <a:gdLst/>
              <a:ahLst/>
              <a:cxnLst/>
              <a:rect l="l" t="t" r="r" b="b"/>
              <a:pathLst>
                <a:path w="52704" h="318135">
                  <a:moveTo>
                    <a:pt x="52650" y="0"/>
                  </a:moveTo>
                  <a:lnTo>
                    <a:pt x="0" y="0"/>
                  </a:lnTo>
                  <a:lnTo>
                    <a:pt x="0" y="317717"/>
                  </a:lnTo>
                  <a:lnTo>
                    <a:pt x="52650" y="317717"/>
                  </a:lnTo>
                  <a:lnTo>
                    <a:pt x="526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10922043" y="3449916"/>
              <a:ext cx="52705" cy="318135"/>
            </a:xfrm>
            <a:custGeom>
              <a:avLst/>
              <a:gdLst/>
              <a:ahLst/>
              <a:cxnLst/>
              <a:rect l="l" t="t" r="r" b="b"/>
              <a:pathLst>
                <a:path w="52704" h="318135">
                  <a:moveTo>
                    <a:pt x="52650" y="0"/>
                  </a:moveTo>
                  <a:lnTo>
                    <a:pt x="0" y="0"/>
                  </a:lnTo>
                  <a:lnTo>
                    <a:pt x="0" y="317717"/>
                  </a:lnTo>
                  <a:lnTo>
                    <a:pt x="52650" y="317717"/>
                  </a:lnTo>
                  <a:lnTo>
                    <a:pt x="52650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8" name="object 4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74569" y="3558306"/>
              <a:ext cx="100004" cy="100004"/>
            </a:xfrm>
            <a:prstGeom prst="rect">
              <a:avLst/>
            </a:prstGeom>
          </p:spPr>
        </p:pic>
        <p:pic>
          <p:nvPicPr>
            <p:cNvPr id="49" name="object 4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10085" y="3558306"/>
              <a:ext cx="100004" cy="100004"/>
            </a:xfrm>
            <a:prstGeom prst="rect">
              <a:avLst/>
            </a:prstGeom>
          </p:spPr>
        </p:pic>
        <p:sp>
          <p:nvSpPr>
            <p:cNvPr id="50" name="object 50" descr=""/>
            <p:cNvSpPr/>
            <p:nvPr/>
          </p:nvSpPr>
          <p:spPr>
            <a:xfrm>
              <a:off x="1565095" y="3608096"/>
              <a:ext cx="9710420" cy="0"/>
            </a:xfrm>
            <a:custGeom>
              <a:avLst/>
              <a:gdLst/>
              <a:ahLst/>
              <a:cxnLst/>
              <a:rect l="l" t="t" r="r" b="b"/>
              <a:pathLst>
                <a:path w="9710420" h="0">
                  <a:moveTo>
                    <a:pt x="0" y="0"/>
                  </a:moveTo>
                  <a:lnTo>
                    <a:pt x="898855" y="0"/>
                  </a:lnTo>
                </a:path>
                <a:path w="9710420" h="0">
                  <a:moveTo>
                    <a:pt x="1152072" y="0"/>
                  </a:moveTo>
                  <a:lnTo>
                    <a:pt x="986929" y="0"/>
                  </a:lnTo>
                </a:path>
                <a:path w="9710420" h="0">
                  <a:moveTo>
                    <a:pt x="1255078" y="0"/>
                  </a:moveTo>
                  <a:lnTo>
                    <a:pt x="2153937" y="0"/>
                  </a:lnTo>
                </a:path>
                <a:path w="9710420" h="0">
                  <a:moveTo>
                    <a:pt x="2407155" y="0"/>
                  </a:moveTo>
                  <a:lnTo>
                    <a:pt x="2242008" y="0"/>
                  </a:lnTo>
                </a:path>
                <a:path w="9710420" h="0">
                  <a:moveTo>
                    <a:pt x="2506489" y="0"/>
                  </a:moveTo>
                  <a:lnTo>
                    <a:pt x="3405348" y="0"/>
                  </a:lnTo>
                </a:path>
                <a:path w="9710420" h="0">
                  <a:moveTo>
                    <a:pt x="3658565" y="0"/>
                  </a:moveTo>
                  <a:lnTo>
                    <a:pt x="3493419" y="0"/>
                  </a:lnTo>
                </a:path>
                <a:path w="9710420" h="0">
                  <a:moveTo>
                    <a:pt x="3761572" y="0"/>
                  </a:moveTo>
                  <a:lnTo>
                    <a:pt x="4660427" y="0"/>
                  </a:lnTo>
                </a:path>
                <a:path w="9710420" h="0">
                  <a:moveTo>
                    <a:pt x="4913643" y="0"/>
                  </a:moveTo>
                  <a:lnTo>
                    <a:pt x="4748500" y="0"/>
                  </a:lnTo>
                </a:path>
                <a:path w="9710420" h="0">
                  <a:moveTo>
                    <a:pt x="5049669" y="0"/>
                  </a:moveTo>
                  <a:lnTo>
                    <a:pt x="5948525" y="0"/>
                  </a:lnTo>
                </a:path>
                <a:path w="9710420" h="0">
                  <a:moveTo>
                    <a:pt x="6201741" y="0"/>
                  </a:moveTo>
                  <a:lnTo>
                    <a:pt x="6036599" y="0"/>
                  </a:lnTo>
                </a:path>
                <a:path w="9710420" h="0">
                  <a:moveTo>
                    <a:pt x="6304748" y="0"/>
                  </a:moveTo>
                  <a:lnTo>
                    <a:pt x="7203607" y="0"/>
                  </a:lnTo>
                </a:path>
                <a:path w="9710420" h="0">
                  <a:moveTo>
                    <a:pt x="7456824" y="0"/>
                  </a:moveTo>
                  <a:lnTo>
                    <a:pt x="7291678" y="0"/>
                  </a:lnTo>
                </a:path>
                <a:path w="9710420" h="0">
                  <a:moveTo>
                    <a:pt x="7556159" y="0"/>
                  </a:moveTo>
                  <a:lnTo>
                    <a:pt x="8455018" y="0"/>
                  </a:lnTo>
                </a:path>
                <a:path w="9710420" h="0">
                  <a:moveTo>
                    <a:pt x="8708235" y="0"/>
                  </a:moveTo>
                  <a:lnTo>
                    <a:pt x="8543088" y="0"/>
                  </a:lnTo>
                </a:path>
                <a:path w="9710420" h="0">
                  <a:moveTo>
                    <a:pt x="8811242" y="0"/>
                  </a:moveTo>
                  <a:lnTo>
                    <a:pt x="9710097" y="0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10976493" y="3560360"/>
              <a:ext cx="1786255" cy="1763395"/>
            </a:xfrm>
            <a:custGeom>
              <a:avLst/>
              <a:gdLst/>
              <a:ahLst/>
              <a:cxnLst/>
              <a:rect l="l" t="t" r="r" b="b"/>
              <a:pathLst>
                <a:path w="1786254" h="1763395">
                  <a:moveTo>
                    <a:pt x="1692381" y="1762923"/>
                  </a:moveTo>
                  <a:lnTo>
                    <a:pt x="1692381" y="96043"/>
                  </a:lnTo>
                  <a:lnTo>
                    <a:pt x="0" y="96353"/>
                  </a:lnTo>
                </a:path>
                <a:path w="1786254" h="1763395">
                  <a:moveTo>
                    <a:pt x="1786003" y="1762523"/>
                  </a:moveTo>
                  <a:lnTo>
                    <a:pt x="1786003" y="0"/>
                  </a:lnTo>
                  <a:lnTo>
                    <a:pt x="3178" y="2007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2567631" y="3175826"/>
              <a:ext cx="10591800" cy="4998720"/>
            </a:xfrm>
            <a:custGeom>
              <a:avLst/>
              <a:gdLst/>
              <a:ahLst/>
              <a:cxnLst/>
              <a:rect l="l" t="t" r="r" b="b"/>
              <a:pathLst>
                <a:path w="10591800" h="4998720">
                  <a:moveTo>
                    <a:pt x="9709146" y="4998192"/>
                  </a:moveTo>
                  <a:lnTo>
                    <a:pt x="9709146" y="883382"/>
                  </a:lnTo>
                  <a:lnTo>
                    <a:pt x="882629" y="883382"/>
                  </a:lnTo>
                </a:path>
                <a:path w="10591800" h="4998720">
                  <a:moveTo>
                    <a:pt x="10591775" y="4987076"/>
                  </a:moveTo>
                  <a:lnTo>
                    <a:pt x="10591775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2552461" y="8144741"/>
              <a:ext cx="327025" cy="327025"/>
            </a:xfrm>
            <a:custGeom>
              <a:avLst/>
              <a:gdLst/>
              <a:ahLst/>
              <a:cxnLst/>
              <a:rect l="l" t="t" r="r" b="b"/>
              <a:pathLst>
                <a:path w="327025" h="327025">
                  <a:moveTo>
                    <a:pt x="163512" y="0"/>
                  </a:moveTo>
                  <a:lnTo>
                    <a:pt x="206980" y="5840"/>
                  </a:lnTo>
                  <a:lnTo>
                    <a:pt x="246040" y="22324"/>
                  </a:lnTo>
                  <a:lnTo>
                    <a:pt x="279133" y="47891"/>
                  </a:lnTo>
                  <a:lnTo>
                    <a:pt x="304700" y="80984"/>
                  </a:lnTo>
                  <a:lnTo>
                    <a:pt x="321184" y="120044"/>
                  </a:lnTo>
                  <a:lnTo>
                    <a:pt x="327025" y="163512"/>
                  </a:lnTo>
                  <a:lnTo>
                    <a:pt x="321184" y="206980"/>
                  </a:lnTo>
                  <a:lnTo>
                    <a:pt x="304700" y="246040"/>
                  </a:lnTo>
                  <a:lnTo>
                    <a:pt x="279133" y="279132"/>
                  </a:lnTo>
                  <a:lnTo>
                    <a:pt x="246040" y="304699"/>
                  </a:lnTo>
                  <a:lnTo>
                    <a:pt x="206980" y="321183"/>
                  </a:lnTo>
                  <a:lnTo>
                    <a:pt x="163512" y="327023"/>
                  </a:lnTo>
                  <a:lnTo>
                    <a:pt x="120044" y="321183"/>
                  </a:lnTo>
                  <a:lnTo>
                    <a:pt x="80984" y="304699"/>
                  </a:lnTo>
                  <a:lnTo>
                    <a:pt x="47891" y="279132"/>
                  </a:lnTo>
                  <a:lnTo>
                    <a:pt x="22324" y="246040"/>
                  </a:lnTo>
                  <a:lnTo>
                    <a:pt x="5840" y="206980"/>
                  </a:lnTo>
                  <a:lnTo>
                    <a:pt x="0" y="163512"/>
                  </a:lnTo>
                  <a:lnTo>
                    <a:pt x="5840" y="120044"/>
                  </a:lnTo>
                  <a:lnTo>
                    <a:pt x="22324" y="80984"/>
                  </a:lnTo>
                  <a:lnTo>
                    <a:pt x="47891" y="47891"/>
                  </a:lnTo>
                  <a:lnTo>
                    <a:pt x="80984" y="22324"/>
                  </a:lnTo>
                  <a:lnTo>
                    <a:pt x="120044" y="5840"/>
                  </a:lnTo>
                  <a:lnTo>
                    <a:pt x="163512" y="0"/>
                  </a:lnTo>
                  <a:close/>
                </a:path>
              </a:pathLst>
            </a:custGeom>
            <a:ln w="1269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 descr=""/>
          <p:cNvSpPr txBox="1"/>
          <p:nvPr/>
        </p:nvSpPr>
        <p:spPr>
          <a:xfrm>
            <a:off x="7530715" y="8802679"/>
            <a:ext cx="107569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6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7509856" y="4167175"/>
            <a:ext cx="11626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16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151616"/>
                </a:solidFill>
                <a:latin typeface="Arial"/>
                <a:cs typeface="Arial"/>
              </a:rPr>
              <a:t>(TOP)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12057279" y="8802679"/>
            <a:ext cx="12979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16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7" name="object 57" descr=""/>
          <p:cNvGrpSpPr/>
          <p:nvPr/>
        </p:nvGrpSpPr>
        <p:grpSpPr>
          <a:xfrm>
            <a:off x="442399" y="8021745"/>
            <a:ext cx="12860020" cy="730885"/>
            <a:chOff x="442399" y="8021745"/>
            <a:chExt cx="12860020" cy="730885"/>
          </a:xfrm>
        </p:grpSpPr>
        <p:sp>
          <p:nvSpPr>
            <p:cNvPr id="58" name="object 58" descr=""/>
            <p:cNvSpPr/>
            <p:nvPr/>
          </p:nvSpPr>
          <p:spPr>
            <a:xfrm>
              <a:off x="10919927" y="8025555"/>
              <a:ext cx="1729739" cy="560705"/>
            </a:xfrm>
            <a:custGeom>
              <a:avLst/>
              <a:gdLst/>
              <a:ahLst/>
              <a:cxnLst/>
              <a:rect l="l" t="t" r="r" b="b"/>
              <a:pathLst>
                <a:path w="1729740" h="560704">
                  <a:moveTo>
                    <a:pt x="0" y="0"/>
                  </a:moveTo>
                  <a:lnTo>
                    <a:pt x="1673228" y="0"/>
                  </a:lnTo>
                </a:path>
                <a:path w="1729740" h="560704">
                  <a:moveTo>
                    <a:pt x="0" y="560391"/>
                  </a:moveTo>
                  <a:lnTo>
                    <a:pt x="1673228" y="560391"/>
                  </a:lnTo>
                </a:path>
                <a:path w="1729740" h="560704">
                  <a:moveTo>
                    <a:pt x="69846" y="114300"/>
                  </a:moveTo>
                  <a:lnTo>
                    <a:pt x="1729576" y="114300"/>
                  </a:lnTo>
                </a:path>
                <a:path w="1729740" h="560704">
                  <a:moveTo>
                    <a:pt x="69846" y="446087"/>
                  </a:moveTo>
                  <a:lnTo>
                    <a:pt x="1729576" y="446087"/>
                  </a:lnTo>
                </a:path>
              </a:pathLst>
            </a:custGeom>
            <a:ln w="7199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446209" y="8748576"/>
              <a:ext cx="12852400" cy="0"/>
            </a:xfrm>
            <a:custGeom>
              <a:avLst/>
              <a:gdLst/>
              <a:ahLst/>
              <a:cxnLst/>
              <a:rect l="l" t="t" r="r" b="b"/>
              <a:pathLst>
                <a:path w="12852400" h="0">
                  <a:moveTo>
                    <a:pt x="0" y="0"/>
                  </a:moveTo>
                  <a:lnTo>
                    <a:pt x="12852233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0" name="object 60" descr=""/>
          <p:cNvSpPr txBox="1"/>
          <p:nvPr/>
        </p:nvSpPr>
        <p:spPr>
          <a:xfrm>
            <a:off x="741481" y="8599354"/>
            <a:ext cx="68199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BASE </a:t>
            </a:r>
            <a:r>
              <a:rPr dirty="0" sz="1000" spc="-20">
                <a:solidFill>
                  <a:srgbClr val="151616"/>
                </a:solidFill>
                <a:latin typeface="Arial"/>
                <a:cs typeface="Arial"/>
              </a:rPr>
              <a:t>LINE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61" name="object 61" descr=""/>
          <p:cNvGrpSpPr/>
          <p:nvPr/>
        </p:nvGrpSpPr>
        <p:grpSpPr>
          <a:xfrm>
            <a:off x="11572809" y="1572339"/>
            <a:ext cx="3275965" cy="8451850"/>
            <a:chOff x="11572809" y="1572339"/>
            <a:chExt cx="3275965" cy="8451850"/>
          </a:xfrm>
        </p:grpSpPr>
        <p:sp>
          <p:nvSpPr>
            <p:cNvPr id="62" name="object 62" descr=""/>
            <p:cNvSpPr/>
            <p:nvPr/>
          </p:nvSpPr>
          <p:spPr>
            <a:xfrm>
              <a:off x="12597076" y="9270594"/>
              <a:ext cx="1914525" cy="748665"/>
            </a:xfrm>
            <a:custGeom>
              <a:avLst/>
              <a:gdLst/>
              <a:ahLst/>
              <a:cxnLst/>
              <a:rect l="l" t="t" r="r" b="b"/>
              <a:pathLst>
                <a:path w="1914525" h="748665">
                  <a:moveTo>
                    <a:pt x="374309" y="0"/>
                  </a:moveTo>
                  <a:lnTo>
                    <a:pt x="421262" y="2916"/>
                  </a:lnTo>
                  <a:lnTo>
                    <a:pt x="466474" y="11431"/>
                  </a:lnTo>
                  <a:lnTo>
                    <a:pt x="509596" y="25195"/>
                  </a:lnTo>
                  <a:lnTo>
                    <a:pt x="550275" y="43855"/>
                  </a:lnTo>
                  <a:lnTo>
                    <a:pt x="588161" y="67063"/>
                  </a:lnTo>
                  <a:lnTo>
                    <a:pt x="622904" y="94466"/>
                  </a:lnTo>
                  <a:lnTo>
                    <a:pt x="654153" y="125715"/>
                  </a:lnTo>
                  <a:lnTo>
                    <a:pt x="681556" y="160457"/>
                  </a:lnTo>
                  <a:lnTo>
                    <a:pt x="704764" y="198344"/>
                  </a:lnTo>
                  <a:lnTo>
                    <a:pt x="723425" y="239023"/>
                  </a:lnTo>
                  <a:lnTo>
                    <a:pt x="737188" y="282144"/>
                  </a:lnTo>
                  <a:lnTo>
                    <a:pt x="745704" y="327356"/>
                  </a:lnTo>
                  <a:lnTo>
                    <a:pt x="748620" y="374309"/>
                  </a:lnTo>
                  <a:lnTo>
                    <a:pt x="745704" y="421262"/>
                  </a:lnTo>
                  <a:lnTo>
                    <a:pt x="737188" y="466474"/>
                  </a:lnTo>
                  <a:lnTo>
                    <a:pt x="723425" y="509595"/>
                  </a:lnTo>
                  <a:lnTo>
                    <a:pt x="704764" y="550275"/>
                  </a:lnTo>
                  <a:lnTo>
                    <a:pt x="681556" y="588161"/>
                  </a:lnTo>
                  <a:lnTo>
                    <a:pt x="654153" y="622904"/>
                  </a:lnTo>
                  <a:lnTo>
                    <a:pt x="622904" y="654152"/>
                  </a:lnTo>
                  <a:lnTo>
                    <a:pt x="588161" y="681555"/>
                  </a:lnTo>
                  <a:lnTo>
                    <a:pt x="550275" y="704763"/>
                  </a:lnTo>
                  <a:lnTo>
                    <a:pt x="509596" y="723424"/>
                  </a:lnTo>
                  <a:lnTo>
                    <a:pt x="466474" y="737187"/>
                  </a:lnTo>
                  <a:lnTo>
                    <a:pt x="421262" y="745702"/>
                  </a:lnTo>
                  <a:lnTo>
                    <a:pt x="374309" y="748619"/>
                  </a:lnTo>
                  <a:lnTo>
                    <a:pt x="327357" y="745702"/>
                  </a:lnTo>
                  <a:lnTo>
                    <a:pt x="282144" y="737187"/>
                  </a:lnTo>
                  <a:lnTo>
                    <a:pt x="239023" y="723424"/>
                  </a:lnTo>
                  <a:lnTo>
                    <a:pt x="198344" y="704763"/>
                  </a:lnTo>
                  <a:lnTo>
                    <a:pt x="160458" y="681555"/>
                  </a:lnTo>
                  <a:lnTo>
                    <a:pt x="125715" y="654152"/>
                  </a:lnTo>
                  <a:lnTo>
                    <a:pt x="94467" y="622904"/>
                  </a:lnTo>
                  <a:lnTo>
                    <a:pt x="67063" y="588161"/>
                  </a:lnTo>
                  <a:lnTo>
                    <a:pt x="43856" y="550275"/>
                  </a:lnTo>
                  <a:lnTo>
                    <a:pt x="25195" y="509595"/>
                  </a:lnTo>
                  <a:lnTo>
                    <a:pt x="11431" y="466474"/>
                  </a:lnTo>
                  <a:lnTo>
                    <a:pt x="2916" y="421262"/>
                  </a:lnTo>
                  <a:lnTo>
                    <a:pt x="0" y="374309"/>
                  </a:lnTo>
                  <a:lnTo>
                    <a:pt x="2916" y="327356"/>
                  </a:lnTo>
                  <a:lnTo>
                    <a:pt x="11431" y="282144"/>
                  </a:lnTo>
                  <a:lnTo>
                    <a:pt x="25195" y="239023"/>
                  </a:lnTo>
                  <a:lnTo>
                    <a:pt x="43856" y="198344"/>
                  </a:lnTo>
                  <a:lnTo>
                    <a:pt x="67063" y="160457"/>
                  </a:lnTo>
                  <a:lnTo>
                    <a:pt x="94467" y="125715"/>
                  </a:lnTo>
                  <a:lnTo>
                    <a:pt x="125715" y="94466"/>
                  </a:lnTo>
                  <a:lnTo>
                    <a:pt x="160458" y="67063"/>
                  </a:lnTo>
                  <a:lnTo>
                    <a:pt x="198344" y="43855"/>
                  </a:lnTo>
                  <a:lnTo>
                    <a:pt x="239023" y="25195"/>
                  </a:lnTo>
                  <a:lnTo>
                    <a:pt x="282144" y="11431"/>
                  </a:lnTo>
                  <a:lnTo>
                    <a:pt x="327357" y="2916"/>
                  </a:lnTo>
                  <a:lnTo>
                    <a:pt x="374309" y="0"/>
                  </a:lnTo>
                  <a:close/>
                </a:path>
                <a:path w="1914525" h="748665">
                  <a:moveTo>
                    <a:pt x="1069459" y="133678"/>
                  </a:moveTo>
                  <a:lnTo>
                    <a:pt x="1914347" y="21380"/>
                  </a:lnTo>
                  <a:lnTo>
                    <a:pt x="1914347" y="737920"/>
                  </a:lnTo>
                  <a:lnTo>
                    <a:pt x="1069459" y="620275"/>
                  </a:lnTo>
                  <a:lnTo>
                    <a:pt x="1069459" y="133678"/>
                  </a:lnTo>
                  <a:close/>
                </a:path>
                <a:path w="1914525" h="748665">
                  <a:moveTo>
                    <a:pt x="374309" y="106951"/>
                  </a:moveTo>
                  <a:lnTo>
                    <a:pt x="422367" y="111259"/>
                  </a:lnTo>
                  <a:lnTo>
                    <a:pt x="467599" y="123678"/>
                  </a:lnTo>
                  <a:lnTo>
                    <a:pt x="509250" y="143453"/>
                  </a:lnTo>
                  <a:lnTo>
                    <a:pt x="546564" y="169830"/>
                  </a:lnTo>
                  <a:lnTo>
                    <a:pt x="578788" y="202054"/>
                  </a:lnTo>
                  <a:lnTo>
                    <a:pt x="605165" y="239368"/>
                  </a:lnTo>
                  <a:lnTo>
                    <a:pt x="624940" y="281019"/>
                  </a:lnTo>
                  <a:lnTo>
                    <a:pt x="637360" y="326251"/>
                  </a:lnTo>
                  <a:lnTo>
                    <a:pt x="641667" y="374309"/>
                  </a:lnTo>
                  <a:lnTo>
                    <a:pt x="637360" y="422367"/>
                  </a:lnTo>
                  <a:lnTo>
                    <a:pt x="624940" y="467599"/>
                  </a:lnTo>
                  <a:lnTo>
                    <a:pt x="605165" y="509250"/>
                  </a:lnTo>
                  <a:lnTo>
                    <a:pt x="578788" y="546564"/>
                  </a:lnTo>
                  <a:lnTo>
                    <a:pt x="546564" y="578788"/>
                  </a:lnTo>
                  <a:lnTo>
                    <a:pt x="509250" y="605165"/>
                  </a:lnTo>
                  <a:lnTo>
                    <a:pt x="467599" y="624940"/>
                  </a:lnTo>
                  <a:lnTo>
                    <a:pt x="422367" y="637360"/>
                  </a:lnTo>
                  <a:lnTo>
                    <a:pt x="374309" y="641667"/>
                  </a:lnTo>
                  <a:lnTo>
                    <a:pt x="326252" y="637360"/>
                  </a:lnTo>
                  <a:lnTo>
                    <a:pt x="281020" y="624940"/>
                  </a:lnTo>
                  <a:lnTo>
                    <a:pt x="239369" y="605165"/>
                  </a:lnTo>
                  <a:lnTo>
                    <a:pt x="202055" y="578788"/>
                  </a:lnTo>
                  <a:lnTo>
                    <a:pt x="169832" y="546564"/>
                  </a:lnTo>
                  <a:lnTo>
                    <a:pt x="143455" y="509250"/>
                  </a:lnTo>
                  <a:lnTo>
                    <a:pt x="123679" y="467599"/>
                  </a:lnTo>
                  <a:lnTo>
                    <a:pt x="111260" y="422367"/>
                  </a:lnTo>
                  <a:lnTo>
                    <a:pt x="106953" y="374309"/>
                  </a:lnTo>
                  <a:lnTo>
                    <a:pt x="111260" y="326251"/>
                  </a:lnTo>
                  <a:lnTo>
                    <a:pt x="123679" y="281019"/>
                  </a:lnTo>
                  <a:lnTo>
                    <a:pt x="143455" y="239368"/>
                  </a:lnTo>
                  <a:lnTo>
                    <a:pt x="169832" y="202054"/>
                  </a:lnTo>
                  <a:lnTo>
                    <a:pt x="202055" y="169830"/>
                  </a:lnTo>
                  <a:lnTo>
                    <a:pt x="239369" y="143453"/>
                  </a:lnTo>
                  <a:lnTo>
                    <a:pt x="281020" y="123678"/>
                  </a:lnTo>
                  <a:lnTo>
                    <a:pt x="326252" y="111259"/>
                  </a:lnTo>
                  <a:lnTo>
                    <a:pt x="374309" y="106951"/>
                  </a:lnTo>
                  <a:close/>
                </a:path>
              </a:pathLst>
            </a:custGeom>
            <a:ln w="9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3" name="object 6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891413" y="2672082"/>
              <a:ext cx="1829329" cy="60337"/>
            </a:xfrm>
            <a:prstGeom prst="rect">
              <a:avLst/>
            </a:prstGeom>
          </p:spPr>
        </p:pic>
        <p:pic>
          <p:nvPicPr>
            <p:cNvPr id="64" name="object 6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607828" y="2463173"/>
              <a:ext cx="240324" cy="269392"/>
            </a:xfrm>
            <a:prstGeom prst="rect">
              <a:avLst/>
            </a:prstGeom>
          </p:spPr>
        </p:pic>
        <p:pic>
          <p:nvPicPr>
            <p:cNvPr id="65" name="object 6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661304" y="1572339"/>
              <a:ext cx="2166160" cy="1160226"/>
            </a:xfrm>
            <a:prstGeom prst="rect">
              <a:avLst/>
            </a:prstGeom>
          </p:spPr>
        </p:pic>
        <p:pic>
          <p:nvPicPr>
            <p:cNvPr id="66" name="object 6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585752" y="2464085"/>
              <a:ext cx="1088273" cy="307111"/>
            </a:xfrm>
            <a:prstGeom prst="rect">
              <a:avLst/>
            </a:prstGeom>
          </p:spPr>
        </p:pic>
        <p:sp>
          <p:nvSpPr>
            <p:cNvPr id="67" name="object 67" descr=""/>
            <p:cNvSpPr/>
            <p:nvPr/>
          </p:nvSpPr>
          <p:spPr>
            <a:xfrm>
              <a:off x="11600114" y="2514820"/>
              <a:ext cx="1061720" cy="241300"/>
            </a:xfrm>
            <a:custGeom>
              <a:avLst/>
              <a:gdLst/>
              <a:ahLst/>
              <a:cxnLst/>
              <a:rect l="l" t="t" r="r" b="b"/>
              <a:pathLst>
                <a:path w="1061720" h="241300">
                  <a:moveTo>
                    <a:pt x="1061189" y="106771"/>
                  </a:moveTo>
                  <a:lnTo>
                    <a:pt x="1057192" y="160022"/>
                  </a:lnTo>
                  <a:lnTo>
                    <a:pt x="1043193" y="211272"/>
                  </a:lnTo>
                  <a:lnTo>
                    <a:pt x="993012" y="212726"/>
                  </a:lnTo>
                  <a:lnTo>
                    <a:pt x="942519" y="214245"/>
                  </a:lnTo>
                  <a:lnTo>
                    <a:pt x="891752" y="215823"/>
                  </a:lnTo>
                  <a:lnTo>
                    <a:pt x="840750" y="217450"/>
                  </a:lnTo>
                  <a:lnTo>
                    <a:pt x="789553" y="219117"/>
                  </a:lnTo>
                  <a:lnTo>
                    <a:pt x="738199" y="220818"/>
                  </a:lnTo>
                  <a:lnTo>
                    <a:pt x="686728" y="222543"/>
                  </a:lnTo>
                  <a:lnTo>
                    <a:pt x="635179" y="224285"/>
                  </a:lnTo>
                  <a:lnTo>
                    <a:pt x="583591" y="226035"/>
                  </a:lnTo>
                  <a:lnTo>
                    <a:pt x="532003" y="227785"/>
                  </a:lnTo>
                  <a:lnTo>
                    <a:pt x="480454" y="229527"/>
                  </a:lnTo>
                  <a:lnTo>
                    <a:pt x="428984" y="231253"/>
                  </a:lnTo>
                  <a:lnTo>
                    <a:pt x="377630" y="232953"/>
                  </a:lnTo>
                  <a:lnTo>
                    <a:pt x="326433" y="234621"/>
                  </a:lnTo>
                  <a:lnTo>
                    <a:pt x="275431" y="236248"/>
                  </a:lnTo>
                  <a:lnTo>
                    <a:pt x="224664" y="237825"/>
                  </a:lnTo>
                  <a:lnTo>
                    <a:pt x="174171" y="239345"/>
                  </a:lnTo>
                  <a:lnTo>
                    <a:pt x="123990" y="240799"/>
                  </a:lnTo>
                  <a:lnTo>
                    <a:pt x="88574" y="233779"/>
                  </a:lnTo>
                  <a:lnTo>
                    <a:pt x="56676" y="215317"/>
                  </a:lnTo>
                  <a:lnTo>
                    <a:pt x="30086" y="187837"/>
                  </a:lnTo>
                  <a:lnTo>
                    <a:pt x="10597" y="153763"/>
                  </a:lnTo>
                  <a:lnTo>
                    <a:pt x="0" y="115518"/>
                  </a:lnTo>
                  <a:lnTo>
                    <a:pt x="85" y="75527"/>
                  </a:lnTo>
                  <a:lnTo>
                    <a:pt x="12646" y="36213"/>
                  </a:lnTo>
                  <a:lnTo>
                    <a:pt x="39473" y="0"/>
                  </a:lnTo>
                </a:path>
              </a:pathLst>
            </a:custGeom>
            <a:ln w="54000">
              <a:solidFill>
                <a:srgbClr val="D7B99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8" name="object 68" descr=""/>
          <p:cNvSpPr txBox="1"/>
          <p:nvPr/>
        </p:nvSpPr>
        <p:spPr>
          <a:xfrm>
            <a:off x="12581262" y="10068675"/>
            <a:ext cx="2146300" cy="2070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50" spc="5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150" spc="-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55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150" spc="6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150" spc="45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endParaRPr sz="115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11891757" y="2548106"/>
            <a:ext cx="454659" cy="102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" spc="-10">
                <a:solidFill>
                  <a:srgbClr val="BD9D58"/>
                </a:solidFill>
                <a:latin typeface="Arial"/>
                <a:cs typeface="Arial"/>
              </a:rPr>
              <a:t>V.Ryan</a:t>
            </a:r>
            <a:r>
              <a:rPr dirty="0" sz="500" spc="5">
                <a:solidFill>
                  <a:srgbClr val="BD9D58"/>
                </a:solidFill>
                <a:latin typeface="Arial"/>
                <a:cs typeface="Arial"/>
              </a:rPr>
              <a:t> </a:t>
            </a:r>
            <a:r>
              <a:rPr dirty="0" sz="500">
                <a:solidFill>
                  <a:srgbClr val="BD9D58"/>
                </a:solidFill>
                <a:latin typeface="Arial"/>
                <a:cs typeface="Arial"/>
              </a:rPr>
              <a:t>©</a:t>
            </a:r>
            <a:r>
              <a:rPr dirty="0" sz="500" spc="5">
                <a:solidFill>
                  <a:srgbClr val="BD9D58"/>
                </a:solidFill>
                <a:latin typeface="Arial"/>
                <a:cs typeface="Arial"/>
              </a:rPr>
              <a:t> </a:t>
            </a:r>
            <a:r>
              <a:rPr dirty="0" sz="500" spc="-20">
                <a:solidFill>
                  <a:srgbClr val="BD9D58"/>
                </a:solidFill>
                <a:latin typeface="Arial"/>
                <a:cs typeface="Arial"/>
              </a:rPr>
              <a:t>2022</a:t>
            </a:r>
            <a:endParaRPr sz="500">
              <a:latin typeface="Arial"/>
              <a:cs typeface="Arial"/>
            </a:endParaRPr>
          </a:p>
        </p:txBody>
      </p:sp>
      <p:grpSp>
        <p:nvGrpSpPr>
          <p:cNvPr id="70" name="object 70" descr=""/>
          <p:cNvGrpSpPr/>
          <p:nvPr/>
        </p:nvGrpSpPr>
        <p:grpSpPr>
          <a:xfrm>
            <a:off x="13593481" y="1586660"/>
            <a:ext cx="1254760" cy="1105535"/>
            <a:chOff x="13593481" y="1586660"/>
            <a:chExt cx="1254760" cy="1105535"/>
          </a:xfrm>
        </p:grpSpPr>
        <p:pic>
          <p:nvPicPr>
            <p:cNvPr id="71" name="object 7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829209" y="2577506"/>
              <a:ext cx="18943" cy="114313"/>
            </a:xfrm>
            <a:prstGeom prst="rect">
              <a:avLst/>
            </a:prstGeom>
          </p:spPr>
        </p:pic>
        <p:pic>
          <p:nvPicPr>
            <p:cNvPr id="72" name="object 7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3593481" y="1586660"/>
              <a:ext cx="419276" cy="51210"/>
            </a:xfrm>
            <a:prstGeom prst="rect">
              <a:avLst/>
            </a:prstGeom>
          </p:spPr>
        </p:pic>
      </p:grpSp>
      <p:sp>
        <p:nvSpPr>
          <p:cNvPr id="73" name="object 73" descr=""/>
          <p:cNvSpPr txBox="1"/>
          <p:nvPr/>
        </p:nvSpPr>
        <p:spPr>
          <a:xfrm>
            <a:off x="13629661" y="1564747"/>
            <a:ext cx="357505" cy="819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0" i="1">
                <a:solidFill>
                  <a:srgbClr val="676767"/>
                </a:solidFill>
                <a:latin typeface="Freestyle Script"/>
                <a:cs typeface="Freestyle Script"/>
              </a:rPr>
              <a:t>Ryan</a:t>
            </a:r>
            <a:r>
              <a:rPr dirty="0" sz="350" spc="15" i="1">
                <a:solidFill>
                  <a:srgbClr val="676767"/>
                </a:solidFill>
                <a:latin typeface="Freestyle Script"/>
                <a:cs typeface="Freestyle Script"/>
              </a:rPr>
              <a:t> </a:t>
            </a:r>
            <a:r>
              <a:rPr dirty="0" sz="350" i="1">
                <a:solidFill>
                  <a:srgbClr val="676767"/>
                </a:solidFill>
                <a:latin typeface="Freestyle Script"/>
                <a:cs typeface="Freestyle Script"/>
              </a:rPr>
              <a:t>-</a:t>
            </a:r>
            <a:r>
              <a:rPr dirty="0" sz="350" spc="20" i="1">
                <a:solidFill>
                  <a:srgbClr val="676767"/>
                </a:solidFill>
                <a:latin typeface="Freestyle Script"/>
                <a:cs typeface="Freestyle Script"/>
              </a:rPr>
              <a:t> </a:t>
            </a:r>
            <a:r>
              <a:rPr dirty="0" sz="350" i="1">
                <a:solidFill>
                  <a:srgbClr val="676767"/>
                </a:solidFill>
                <a:latin typeface="Freestyle Script"/>
                <a:cs typeface="Freestyle Script"/>
              </a:rPr>
              <a:t>Est</a:t>
            </a:r>
            <a:r>
              <a:rPr dirty="0" sz="350" spc="15" i="1">
                <a:solidFill>
                  <a:srgbClr val="676767"/>
                </a:solidFill>
                <a:latin typeface="Freestyle Script"/>
                <a:cs typeface="Freestyle Script"/>
              </a:rPr>
              <a:t> </a:t>
            </a:r>
            <a:r>
              <a:rPr dirty="0" sz="350" i="1">
                <a:solidFill>
                  <a:srgbClr val="676767"/>
                </a:solidFill>
                <a:latin typeface="Freestyle Script"/>
                <a:cs typeface="Freestyle Script"/>
              </a:rPr>
              <a:t>Keighley</a:t>
            </a:r>
            <a:r>
              <a:rPr dirty="0" sz="350" spc="20" i="1">
                <a:solidFill>
                  <a:srgbClr val="676767"/>
                </a:solidFill>
                <a:latin typeface="Freestyle Script"/>
                <a:cs typeface="Freestyle Script"/>
              </a:rPr>
              <a:t> </a:t>
            </a:r>
            <a:r>
              <a:rPr dirty="0" sz="350" spc="-20" i="1">
                <a:solidFill>
                  <a:srgbClr val="676767"/>
                </a:solidFill>
                <a:latin typeface="Freestyle Script"/>
                <a:cs typeface="Freestyle Script"/>
              </a:rPr>
              <a:t>1837</a:t>
            </a:r>
            <a:endParaRPr sz="350">
              <a:latin typeface="Freestyle Script"/>
              <a:cs typeface="Freestyle Script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3286951" y="1503144"/>
            <a:ext cx="8408670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4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THIRD</a:t>
            </a:r>
            <a:r>
              <a:rPr dirty="0" sz="1400" spc="-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PROJECTION</a:t>
            </a: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COPING</a:t>
            </a:r>
            <a:r>
              <a:rPr dirty="0" sz="1400" spc="-1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0" b="1">
                <a:solidFill>
                  <a:srgbClr val="151616"/>
                </a:solidFill>
                <a:latin typeface="Arial"/>
                <a:cs typeface="Arial"/>
              </a:rPr>
              <a:t>SAW.</a:t>
            </a:r>
            <a:r>
              <a:rPr dirty="0" sz="1400" spc="-5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400" spc="3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EIGHT</a:t>
            </a:r>
            <a:endParaRPr sz="1400">
              <a:latin typeface="Arial"/>
              <a:cs typeface="Arial"/>
            </a:endParaRPr>
          </a:p>
          <a:p>
            <a:pPr marL="403225" marR="91440" indent="-304800">
              <a:lnSpc>
                <a:spcPts val="1560"/>
              </a:lnSpc>
              <a:spcBef>
                <a:spcPts val="95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dirty="0" sz="14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ACROSS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VIEWS.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(You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ware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advised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study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handle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coping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151616"/>
                </a:solidFill>
                <a:latin typeface="Arial"/>
                <a:cs typeface="Arial"/>
              </a:rPr>
              <a:t>saw) Take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dimensions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the copying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saw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given to</a:t>
            </a: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151616"/>
                </a:solidFill>
                <a:latin typeface="Arial"/>
                <a:cs typeface="Arial"/>
              </a:rPr>
              <a:t>study.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3208544" y="8403676"/>
            <a:ext cx="53657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>
                <a:solidFill>
                  <a:srgbClr val="AFB0B0"/>
                </a:solidFill>
                <a:latin typeface="Arial"/>
                <a:cs typeface="Arial"/>
              </a:rPr>
              <a:t>V.Ryan </a:t>
            </a:r>
            <a:r>
              <a:rPr dirty="0" sz="60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dirty="0" sz="600" spc="-5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350384" y="897188"/>
            <a:ext cx="53092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73025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75"/>
              </a:spcBef>
              <a:tabLst>
                <a:tab pos="1496695" algn="l"/>
              </a:tabLst>
            </a:pP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baseline="2314" sz="1800" spc="-44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sz="1200" spc="-1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https://technologystudent.com/despro_flsh/third12.html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 descr=""/>
          <p:cNvSpPr txBox="1"/>
          <p:nvPr/>
        </p:nvSpPr>
        <p:spPr>
          <a:xfrm>
            <a:off x="469632" y="1461206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8" name="object 78" descr=""/>
          <p:cNvGrpSpPr/>
          <p:nvPr/>
        </p:nvGrpSpPr>
        <p:grpSpPr>
          <a:xfrm>
            <a:off x="444628" y="1763855"/>
            <a:ext cx="1153160" cy="1153795"/>
            <a:chOff x="444628" y="1763855"/>
            <a:chExt cx="1153160" cy="1153795"/>
          </a:xfrm>
        </p:grpSpPr>
        <p:sp>
          <p:nvSpPr>
            <p:cNvPr id="79" name="object 79" descr=""/>
            <p:cNvSpPr/>
            <p:nvPr/>
          </p:nvSpPr>
          <p:spPr>
            <a:xfrm>
              <a:off x="444627" y="1763861"/>
              <a:ext cx="1125220" cy="365760"/>
            </a:xfrm>
            <a:custGeom>
              <a:avLst/>
              <a:gdLst/>
              <a:ahLst/>
              <a:cxnLst/>
              <a:rect l="l" t="t" r="r" b="b"/>
              <a:pathLst>
                <a:path w="1125220" h="365760">
                  <a:moveTo>
                    <a:pt x="28117" y="253060"/>
                  </a:moveTo>
                  <a:lnTo>
                    <a:pt x="0" y="253060"/>
                  </a:lnTo>
                  <a:lnTo>
                    <a:pt x="0" y="281178"/>
                  </a:lnTo>
                  <a:lnTo>
                    <a:pt x="28117" y="281178"/>
                  </a:lnTo>
                  <a:lnTo>
                    <a:pt x="28117" y="253060"/>
                  </a:lnTo>
                  <a:close/>
                </a:path>
                <a:path w="1125220" h="365760">
                  <a:moveTo>
                    <a:pt x="196824" y="337413"/>
                  </a:moveTo>
                  <a:lnTo>
                    <a:pt x="168706" y="337413"/>
                  </a:lnTo>
                  <a:lnTo>
                    <a:pt x="168706" y="309295"/>
                  </a:lnTo>
                  <a:lnTo>
                    <a:pt x="140589" y="309295"/>
                  </a:lnTo>
                  <a:lnTo>
                    <a:pt x="140589" y="337413"/>
                  </a:lnTo>
                  <a:lnTo>
                    <a:pt x="112471" y="337413"/>
                  </a:lnTo>
                  <a:lnTo>
                    <a:pt x="84353" y="337413"/>
                  </a:lnTo>
                  <a:lnTo>
                    <a:pt x="84353" y="253060"/>
                  </a:lnTo>
                  <a:lnTo>
                    <a:pt x="56235" y="253060"/>
                  </a:lnTo>
                  <a:lnTo>
                    <a:pt x="56235" y="365531"/>
                  </a:lnTo>
                  <a:lnTo>
                    <a:pt x="84353" y="365531"/>
                  </a:lnTo>
                  <a:lnTo>
                    <a:pt x="112471" y="365531"/>
                  </a:lnTo>
                  <a:lnTo>
                    <a:pt x="140589" y="365531"/>
                  </a:lnTo>
                  <a:lnTo>
                    <a:pt x="168706" y="365531"/>
                  </a:lnTo>
                  <a:lnTo>
                    <a:pt x="196824" y="365531"/>
                  </a:lnTo>
                  <a:lnTo>
                    <a:pt x="196824" y="337413"/>
                  </a:lnTo>
                  <a:close/>
                </a:path>
                <a:path w="1125220" h="365760">
                  <a:moveTo>
                    <a:pt x="224942" y="224942"/>
                  </a:moveTo>
                  <a:lnTo>
                    <a:pt x="196824" y="224942"/>
                  </a:lnTo>
                  <a:lnTo>
                    <a:pt x="168706" y="224942"/>
                  </a:lnTo>
                  <a:lnTo>
                    <a:pt x="168706" y="253060"/>
                  </a:lnTo>
                  <a:lnTo>
                    <a:pt x="196824" y="253060"/>
                  </a:lnTo>
                  <a:lnTo>
                    <a:pt x="224942" y="253060"/>
                  </a:lnTo>
                  <a:lnTo>
                    <a:pt x="224942" y="224942"/>
                  </a:lnTo>
                  <a:close/>
                </a:path>
                <a:path w="1125220" h="365760">
                  <a:moveTo>
                    <a:pt x="253060" y="168706"/>
                  </a:moveTo>
                  <a:lnTo>
                    <a:pt x="224942" y="168706"/>
                  </a:lnTo>
                  <a:lnTo>
                    <a:pt x="224942" y="196824"/>
                  </a:lnTo>
                  <a:lnTo>
                    <a:pt x="253060" y="196824"/>
                  </a:lnTo>
                  <a:lnTo>
                    <a:pt x="253060" y="168706"/>
                  </a:lnTo>
                  <a:close/>
                </a:path>
                <a:path w="1125220" h="365760">
                  <a:moveTo>
                    <a:pt x="309295" y="28117"/>
                  </a:moveTo>
                  <a:lnTo>
                    <a:pt x="281178" y="28117"/>
                  </a:lnTo>
                  <a:lnTo>
                    <a:pt x="253060" y="28117"/>
                  </a:lnTo>
                  <a:lnTo>
                    <a:pt x="253060" y="56235"/>
                  </a:lnTo>
                  <a:lnTo>
                    <a:pt x="281178" y="56235"/>
                  </a:lnTo>
                  <a:lnTo>
                    <a:pt x="281178" y="84353"/>
                  </a:lnTo>
                  <a:lnTo>
                    <a:pt x="253060" y="84353"/>
                  </a:lnTo>
                  <a:lnTo>
                    <a:pt x="253060" y="56235"/>
                  </a:lnTo>
                  <a:lnTo>
                    <a:pt x="224942" y="56235"/>
                  </a:lnTo>
                  <a:lnTo>
                    <a:pt x="224942" y="112471"/>
                  </a:lnTo>
                  <a:lnTo>
                    <a:pt x="253060" y="112471"/>
                  </a:lnTo>
                  <a:lnTo>
                    <a:pt x="253060" y="140589"/>
                  </a:lnTo>
                  <a:lnTo>
                    <a:pt x="281178" y="140589"/>
                  </a:lnTo>
                  <a:lnTo>
                    <a:pt x="281178" y="112471"/>
                  </a:lnTo>
                  <a:lnTo>
                    <a:pt x="309295" y="112471"/>
                  </a:lnTo>
                  <a:lnTo>
                    <a:pt x="309295" y="28117"/>
                  </a:lnTo>
                  <a:close/>
                </a:path>
                <a:path w="1125220" h="365760">
                  <a:moveTo>
                    <a:pt x="337413" y="196824"/>
                  </a:moveTo>
                  <a:lnTo>
                    <a:pt x="309295" y="196824"/>
                  </a:lnTo>
                  <a:lnTo>
                    <a:pt x="309295" y="168706"/>
                  </a:lnTo>
                  <a:lnTo>
                    <a:pt x="281178" y="168706"/>
                  </a:lnTo>
                  <a:lnTo>
                    <a:pt x="281178" y="224942"/>
                  </a:lnTo>
                  <a:lnTo>
                    <a:pt x="309295" y="224942"/>
                  </a:lnTo>
                  <a:lnTo>
                    <a:pt x="337413" y="224942"/>
                  </a:lnTo>
                  <a:lnTo>
                    <a:pt x="337413" y="196824"/>
                  </a:lnTo>
                  <a:close/>
                </a:path>
                <a:path w="1125220" h="365760">
                  <a:moveTo>
                    <a:pt x="365531" y="253060"/>
                  </a:moveTo>
                  <a:lnTo>
                    <a:pt x="337413" y="253060"/>
                  </a:lnTo>
                  <a:lnTo>
                    <a:pt x="337413" y="281178"/>
                  </a:lnTo>
                  <a:lnTo>
                    <a:pt x="365531" y="281178"/>
                  </a:lnTo>
                  <a:lnTo>
                    <a:pt x="365531" y="253060"/>
                  </a:lnTo>
                  <a:close/>
                </a:path>
                <a:path w="1125220" h="365760">
                  <a:moveTo>
                    <a:pt x="365531" y="0"/>
                  </a:moveTo>
                  <a:lnTo>
                    <a:pt x="337413" y="0"/>
                  </a:lnTo>
                  <a:lnTo>
                    <a:pt x="309295" y="0"/>
                  </a:lnTo>
                  <a:lnTo>
                    <a:pt x="309295" y="28117"/>
                  </a:lnTo>
                  <a:lnTo>
                    <a:pt x="337413" y="28117"/>
                  </a:lnTo>
                  <a:lnTo>
                    <a:pt x="365531" y="28117"/>
                  </a:lnTo>
                  <a:lnTo>
                    <a:pt x="365531" y="0"/>
                  </a:lnTo>
                  <a:close/>
                </a:path>
                <a:path w="1125220" h="365760">
                  <a:moveTo>
                    <a:pt x="393649" y="56235"/>
                  </a:moveTo>
                  <a:lnTo>
                    <a:pt x="365531" y="56235"/>
                  </a:lnTo>
                  <a:lnTo>
                    <a:pt x="365531" y="112471"/>
                  </a:lnTo>
                  <a:lnTo>
                    <a:pt x="393649" y="112471"/>
                  </a:lnTo>
                  <a:lnTo>
                    <a:pt x="393649" y="56235"/>
                  </a:lnTo>
                  <a:close/>
                </a:path>
                <a:path w="1125220" h="365760">
                  <a:moveTo>
                    <a:pt x="421767" y="28117"/>
                  </a:moveTo>
                  <a:lnTo>
                    <a:pt x="393649" y="28117"/>
                  </a:lnTo>
                  <a:lnTo>
                    <a:pt x="393649" y="56235"/>
                  </a:lnTo>
                  <a:lnTo>
                    <a:pt x="421767" y="56235"/>
                  </a:lnTo>
                  <a:lnTo>
                    <a:pt x="421767" y="28117"/>
                  </a:lnTo>
                  <a:close/>
                </a:path>
                <a:path w="1125220" h="365760">
                  <a:moveTo>
                    <a:pt x="449884" y="224942"/>
                  </a:moveTo>
                  <a:lnTo>
                    <a:pt x="421767" y="224942"/>
                  </a:lnTo>
                  <a:lnTo>
                    <a:pt x="421767" y="253060"/>
                  </a:lnTo>
                  <a:lnTo>
                    <a:pt x="449884" y="253060"/>
                  </a:lnTo>
                  <a:lnTo>
                    <a:pt x="449884" y="224942"/>
                  </a:lnTo>
                  <a:close/>
                </a:path>
                <a:path w="1125220" h="365760">
                  <a:moveTo>
                    <a:pt x="478002" y="140589"/>
                  </a:moveTo>
                  <a:lnTo>
                    <a:pt x="449884" y="140589"/>
                  </a:lnTo>
                  <a:lnTo>
                    <a:pt x="449884" y="112471"/>
                  </a:lnTo>
                  <a:lnTo>
                    <a:pt x="421767" y="112471"/>
                  </a:lnTo>
                  <a:lnTo>
                    <a:pt x="393649" y="112471"/>
                  </a:lnTo>
                  <a:lnTo>
                    <a:pt x="393649" y="140589"/>
                  </a:lnTo>
                  <a:lnTo>
                    <a:pt x="365531" y="140589"/>
                  </a:lnTo>
                  <a:lnTo>
                    <a:pt x="365531" y="112471"/>
                  </a:lnTo>
                  <a:lnTo>
                    <a:pt x="337413" y="112471"/>
                  </a:lnTo>
                  <a:lnTo>
                    <a:pt x="309295" y="112471"/>
                  </a:lnTo>
                  <a:lnTo>
                    <a:pt x="309295" y="140589"/>
                  </a:lnTo>
                  <a:lnTo>
                    <a:pt x="337413" y="140589"/>
                  </a:lnTo>
                  <a:lnTo>
                    <a:pt x="337413" y="196824"/>
                  </a:lnTo>
                  <a:lnTo>
                    <a:pt x="365531" y="196824"/>
                  </a:lnTo>
                  <a:lnTo>
                    <a:pt x="365531" y="168706"/>
                  </a:lnTo>
                  <a:lnTo>
                    <a:pt x="393649" y="168706"/>
                  </a:lnTo>
                  <a:lnTo>
                    <a:pt x="393649" y="196824"/>
                  </a:lnTo>
                  <a:lnTo>
                    <a:pt x="365531" y="196824"/>
                  </a:lnTo>
                  <a:lnTo>
                    <a:pt x="365531" y="224942"/>
                  </a:lnTo>
                  <a:lnTo>
                    <a:pt x="393649" y="224942"/>
                  </a:lnTo>
                  <a:lnTo>
                    <a:pt x="421767" y="224942"/>
                  </a:lnTo>
                  <a:lnTo>
                    <a:pt x="421767" y="168706"/>
                  </a:lnTo>
                  <a:lnTo>
                    <a:pt x="449884" y="168706"/>
                  </a:lnTo>
                  <a:lnTo>
                    <a:pt x="449884" y="224942"/>
                  </a:lnTo>
                  <a:lnTo>
                    <a:pt x="478002" y="224942"/>
                  </a:lnTo>
                  <a:lnTo>
                    <a:pt x="478002" y="140589"/>
                  </a:lnTo>
                  <a:close/>
                </a:path>
                <a:path w="1125220" h="365760">
                  <a:moveTo>
                    <a:pt x="506120" y="0"/>
                  </a:moveTo>
                  <a:lnTo>
                    <a:pt x="478002" y="0"/>
                  </a:lnTo>
                  <a:lnTo>
                    <a:pt x="449884" y="0"/>
                  </a:lnTo>
                  <a:lnTo>
                    <a:pt x="449884" y="28117"/>
                  </a:lnTo>
                  <a:lnTo>
                    <a:pt x="478002" y="28117"/>
                  </a:lnTo>
                  <a:lnTo>
                    <a:pt x="478002" y="56235"/>
                  </a:lnTo>
                  <a:lnTo>
                    <a:pt x="449884" y="56235"/>
                  </a:lnTo>
                  <a:lnTo>
                    <a:pt x="421767" y="56235"/>
                  </a:lnTo>
                  <a:lnTo>
                    <a:pt x="421767" y="84353"/>
                  </a:lnTo>
                  <a:lnTo>
                    <a:pt x="449884" y="84353"/>
                  </a:lnTo>
                  <a:lnTo>
                    <a:pt x="449884" y="112471"/>
                  </a:lnTo>
                  <a:lnTo>
                    <a:pt x="478002" y="112471"/>
                  </a:lnTo>
                  <a:lnTo>
                    <a:pt x="478002" y="84353"/>
                  </a:lnTo>
                  <a:lnTo>
                    <a:pt x="506120" y="84353"/>
                  </a:lnTo>
                  <a:lnTo>
                    <a:pt x="506120" y="0"/>
                  </a:lnTo>
                  <a:close/>
                </a:path>
                <a:path w="1125220" h="365760">
                  <a:moveTo>
                    <a:pt x="534238" y="84353"/>
                  </a:moveTo>
                  <a:lnTo>
                    <a:pt x="506120" y="84353"/>
                  </a:lnTo>
                  <a:lnTo>
                    <a:pt x="506120" y="112471"/>
                  </a:lnTo>
                  <a:lnTo>
                    <a:pt x="534238" y="112471"/>
                  </a:lnTo>
                  <a:lnTo>
                    <a:pt x="534238" y="84353"/>
                  </a:lnTo>
                  <a:close/>
                </a:path>
                <a:path w="1125220" h="365760">
                  <a:moveTo>
                    <a:pt x="646709" y="168706"/>
                  </a:moveTo>
                  <a:lnTo>
                    <a:pt x="618591" y="168706"/>
                  </a:lnTo>
                  <a:lnTo>
                    <a:pt x="618591" y="196824"/>
                  </a:lnTo>
                  <a:lnTo>
                    <a:pt x="646709" y="196824"/>
                  </a:lnTo>
                  <a:lnTo>
                    <a:pt x="646709" y="168706"/>
                  </a:lnTo>
                  <a:close/>
                </a:path>
                <a:path w="1125220" h="365760">
                  <a:moveTo>
                    <a:pt x="702945" y="168706"/>
                  </a:moveTo>
                  <a:lnTo>
                    <a:pt x="674827" y="168706"/>
                  </a:lnTo>
                  <a:lnTo>
                    <a:pt x="674827" y="196824"/>
                  </a:lnTo>
                  <a:lnTo>
                    <a:pt x="702945" y="196824"/>
                  </a:lnTo>
                  <a:lnTo>
                    <a:pt x="702945" y="168706"/>
                  </a:lnTo>
                  <a:close/>
                </a:path>
                <a:path w="1125220" h="365760">
                  <a:moveTo>
                    <a:pt x="702945" y="112471"/>
                  </a:moveTo>
                  <a:lnTo>
                    <a:pt x="674827" y="112471"/>
                  </a:lnTo>
                  <a:lnTo>
                    <a:pt x="646709" y="112471"/>
                  </a:lnTo>
                  <a:lnTo>
                    <a:pt x="646709" y="168706"/>
                  </a:lnTo>
                  <a:lnTo>
                    <a:pt x="674827" y="168706"/>
                  </a:lnTo>
                  <a:lnTo>
                    <a:pt x="674827" y="140589"/>
                  </a:lnTo>
                  <a:lnTo>
                    <a:pt x="702945" y="140589"/>
                  </a:lnTo>
                  <a:lnTo>
                    <a:pt x="702945" y="112471"/>
                  </a:lnTo>
                  <a:close/>
                </a:path>
                <a:path w="1125220" h="365760">
                  <a:moveTo>
                    <a:pt x="787298" y="56235"/>
                  </a:moveTo>
                  <a:lnTo>
                    <a:pt x="759180" y="56235"/>
                  </a:lnTo>
                  <a:lnTo>
                    <a:pt x="759180" y="0"/>
                  </a:lnTo>
                  <a:lnTo>
                    <a:pt x="731062" y="0"/>
                  </a:lnTo>
                  <a:lnTo>
                    <a:pt x="702945" y="0"/>
                  </a:lnTo>
                  <a:lnTo>
                    <a:pt x="702945" y="28117"/>
                  </a:lnTo>
                  <a:lnTo>
                    <a:pt x="702945" y="56235"/>
                  </a:lnTo>
                  <a:lnTo>
                    <a:pt x="674827" y="56235"/>
                  </a:lnTo>
                  <a:lnTo>
                    <a:pt x="674827" y="28117"/>
                  </a:lnTo>
                  <a:lnTo>
                    <a:pt x="702945" y="28117"/>
                  </a:lnTo>
                  <a:lnTo>
                    <a:pt x="702945" y="0"/>
                  </a:lnTo>
                  <a:lnTo>
                    <a:pt x="562356" y="0"/>
                  </a:lnTo>
                  <a:lnTo>
                    <a:pt x="562356" y="56235"/>
                  </a:lnTo>
                  <a:lnTo>
                    <a:pt x="534238" y="56235"/>
                  </a:lnTo>
                  <a:lnTo>
                    <a:pt x="534238" y="84353"/>
                  </a:lnTo>
                  <a:lnTo>
                    <a:pt x="562356" y="84353"/>
                  </a:lnTo>
                  <a:lnTo>
                    <a:pt x="562356" y="112471"/>
                  </a:lnTo>
                  <a:lnTo>
                    <a:pt x="534238" y="112471"/>
                  </a:lnTo>
                  <a:lnTo>
                    <a:pt x="534238" y="140589"/>
                  </a:lnTo>
                  <a:lnTo>
                    <a:pt x="506120" y="140589"/>
                  </a:lnTo>
                  <a:lnTo>
                    <a:pt x="506120" y="224942"/>
                  </a:lnTo>
                  <a:lnTo>
                    <a:pt x="534238" y="224942"/>
                  </a:lnTo>
                  <a:lnTo>
                    <a:pt x="534238" y="253060"/>
                  </a:lnTo>
                  <a:lnTo>
                    <a:pt x="562356" y="253060"/>
                  </a:lnTo>
                  <a:lnTo>
                    <a:pt x="590473" y="253060"/>
                  </a:lnTo>
                  <a:lnTo>
                    <a:pt x="618591" y="253060"/>
                  </a:lnTo>
                  <a:lnTo>
                    <a:pt x="618591" y="196824"/>
                  </a:lnTo>
                  <a:lnTo>
                    <a:pt x="590473" y="196824"/>
                  </a:lnTo>
                  <a:lnTo>
                    <a:pt x="590473" y="224942"/>
                  </a:lnTo>
                  <a:lnTo>
                    <a:pt x="562356" y="224942"/>
                  </a:lnTo>
                  <a:lnTo>
                    <a:pt x="562356" y="196824"/>
                  </a:lnTo>
                  <a:lnTo>
                    <a:pt x="534238" y="196824"/>
                  </a:lnTo>
                  <a:lnTo>
                    <a:pt x="534238" y="168706"/>
                  </a:lnTo>
                  <a:lnTo>
                    <a:pt x="562356" y="168706"/>
                  </a:lnTo>
                  <a:lnTo>
                    <a:pt x="562356" y="196824"/>
                  </a:lnTo>
                  <a:lnTo>
                    <a:pt x="590473" y="196824"/>
                  </a:lnTo>
                  <a:lnTo>
                    <a:pt x="590473" y="168706"/>
                  </a:lnTo>
                  <a:lnTo>
                    <a:pt x="618591" y="168706"/>
                  </a:lnTo>
                  <a:lnTo>
                    <a:pt x="618591" y="112471"/>
                  </a:lnTo>
                  <a:lnTo>
                    <a:pt x="646709" y="112471"/>
                  </a:lnTo>
                  <a:lnTo>
                    <a:pt x="646709" y="84353"/>
                  </a:lnTo>
                  <a:lnTo>
                    <a:pt x="618591" y="84353"/>
                  </a:lnTo>
                  <a:lnTo>
                    <a:pt x="590473" y="84353"/>
                  </a:lnTo>
                  <a:lnTo>
                    <a:pt x="590473" y="28117"/>
                  </a:lnTo>
                  <a:lnTo>
                    <a:pt x="618591" y="28117"/>
                  </a:lnTo>
                  <a:lnTo>
                    <a:pt x="646709" y="28117"/>
                  </a:lnTo>
                  <a:lnTo>
                    <a:pt x="646709" y="84353"/>
                  </a:lnTo>
                  <a:lnTo>
                    <a:pt x="674827" y="84353"/>
                  </a:lnTo>
                  <a:lnTo>
                    <a:pt x="702945" y="84353"/>
                  </a:lnTo>
                  <a:lnTo>
                    <a:pt x="731062" y="84353"/>
                  </a:lnTo>
                  <a:lnTo>
                    <a:pt x="731062" y="112471"/>
                  </a:lnTo>
                  <a:lnTo>
                    <a:pt x="759180" y="112471"/>
                  </a:lnTo>
                  <a:lnTo>
                    <a:pt x="759180" y="84353"/>
                  </a:lnTo>
                  <a:lnTo>
                    <a:pt x="787298" y="84353"/>
                  </a:lnTo>
                  <a:lnTo>
                    <a:pt x="787298" y="56235"/>
                  </a:lnTo>
                  <a:close/>
                </a:path>
                <a:path w="1125220" h="365760">
                  <a:moveTo>
                    <a:pt x="871651" y="0"/>
                  </a:moveTo>
                  <a:lnTo>
                    <a:pt x="843534" y="0"/>
                  </a:lnTo>
                  <a:lnTo>
                    <a:pt x="843534" y="28117"/>
                  </a:lnTo>
                  <a:lnTo>
                    <a:pt x="871651" y="28117"/>
                  </a:lnTo>
                  <a:lnTo>
                    <a:pt x="871651" y="0"/>
                  </a:lnTo>
                  <a:close/>
                </a:path>
                <a:path w="1125220" h="365760">
                  <a:moveTo>
                    <a:pt x="899782" y="112471"/>
                  </a:moveTo>
                  <a:lnTo>
                    <a:pt x="871651" y="112471"/>
                  </a:lnTo>
                  <a:lnTo>
                    <a:pt x="843534" y="112471"/>
                  </a:lnTo>
                  <a:lnTo>
                    <a:pt x="843534" y="84353"/>
                  </a:lnTo>
                  <a:lnTo>
                    <a:pt x="815416" y="84353"/>
                  </a:lnTo>
                  <a:lnTo>
                    <a:pt x="787298" y="84353"/>
                  </a:lnTo>
                  <a:lnTo>
                    <a:pt x="787298" y="140589"/>
                  </a:lnTo>
                  <a:lnTo>
                    <a:pt x="815416" y="140589"/>
                  </a:lnTo>
                  <a:lnTo>
                    <a:pt x="815416" y="168706"/>
                  </a:lnTo>
                  <a:lnTo>
                    <a:pt x="843534" y="168706"/>
                  </a:lnTo>
                  <a:lnTo>
                    <a:pt x="843534" y="140589"/>
                  </a:lnTo>
                  <a:lnTo>
                    <a:pt x="871651" y="140589"/>
                  </a:lnTo>
                  <a:lnTo>
                    <a:pt x="899782" y="140589"/>
                  </a:lnTo>
                  <a:lnTo>
                    <a:pt x="899782" y="112471"/>
                  </a:lnTo>
                  <a:close/>
                </a:path>
                <a:path w="1125220" h="365760">
                  <a:moveTo>
                    <a:pt x="927887" y="224942"/>
                  </a:moveTo>
                  <a:lnTo>
                    <a:pt x="899782" y="224942"/>
                  </a:lnTo>
                  <a:lnTo>
                    <a:pt x="899782" y="196824"/>
                  </a:lnTo>
                  <a:lnTo>
                    <a:pt x="871651" y="196824"/>
                  </a:lnTo>
                  <a:lnTo>
                    <a:pt x="871651" y="168706"/>
                  </a:lnTo>
                  <a:lnTo>
                    <a:pt x="843534" y="168706"/>
                  </a:lnTo>
                  <a:lnTo>
                    <a:pt x="843534" y="224942"/>
                  </a:lnTo>
                  <a:lnTo>
                    <a:pt x="871651" y="224942"/>
                  </a:lnTo>
                  <a:lnTo>
                    <a:pt x="871651" y="253060"/>
                  </a:lnTo>
                  <a:lnTo>
                    <a:pt x="843534" y="253060"/>
                  </a:lnTo>
                  <a:lnTo>
                    <a:pt x="843534" y="224942"/>
                  </a:lnTo>
                  <a:lnTo>
                    <a:pt x="815416" y="224942"/>
                  </a:lnTo>
                  <a:lnTo>
                    <a:pt x="815416" y="168706"/>
                  </a:lnTo>
                  <a:lnTo>
                    <a:pt x="787298" y="168706"/>
                  </a:lnTo>
                  <a:lnTo>
                    <a:pt x="787298" y="196824"/>
                  </a:lnTo>
                  <a:lnTo>
                    <a:pt x="759180" y="196824"/>
                  </a:lnTo>
                  <a:lnTo>
                    <a:pt x="759180" y="140589"/>
                  </a:lnTo>
                  <a:lnTo>
                    <a:pt x="731062" y="140589"/>
                  </a:lnTo>
                  <a:lnTo>
                    <a:pt x="731062" y="224942"/>
                  </a:lnTo>
                  <a:lnTo>
                    <a:pt x="702945" y="224942"/>
                  </a:lnTo>
                  <a:lnTo>
                    <a:pt x="702945" y="253060"/>
                  </a:lnTo>
                  <a:lnTo>
                    <a:pt x="731062" y="253060"/>
                  </a:lnTo>
                  <a:lnTo>
                    <a:pt x="731062" y="281178"/>
                  </a:lnTo>
                  <a:lnTo>
                    <a:pt x="759180" y="281178"/>
                  </a:lnTo>
                  <a:lnTo>
                    <a:pt x="759180" y="337413"/>
                  </a:lnTo>
                  <a:lnTo>
                    <a:pt x="787298" y="337413"/>
                  </a:lnTo>
                  <a:lnTo>
                    <a:pt x="787298" y="253060"/>
                  </a:lnTo>
                  <a:lnTo>
                    <a:pt x="759180" y="253060"/>
                  </a:lnTo>
                  <a:lnTo>
                    <a:pt x="759180" y="224942"/>
                  </a:lnTo>
                  <a:lnTo>
                    <a:pt x="787298" y="224942"/>
                  </a:lnTo>
                  <a:lnTo>
                    <a:pt x="787298" y="253060"/>
                  </a:lnTo>
                  <a:lnTo>
                    <a:pt x="815416" y="253060"/>
                  </a:lnTo>
                  <a:lnTo>
                    <a:pt x="815416" y="281178"/>
                  </a:lnTo>
                  <a:lnTo>
                    <a:pt x="843534" y="281178"/>
                  </a:lnTo>
                  <a:lnTo>
                    <a:pt x="871651" y="281178"/>
                  </a:lnTo>
                  <a:lnTo>
                    <a:pt x="899782" y="281178"/>
                  </a:lnTo>
                  <a:lnTo>
                    <a:pt x="899782" y="253060"/>
                  </a:lnTo>
                  <a:lnTo>
                    <a:pt x="927887" y="253060"/>
                  </a:lnTo>
                  <a:lnTo>
                    <a:pt x="927887" y="224942"/>
                  </a:lnTo>
                  <a:close/>
                </a:path>
                <a:path w="1125220" h="365760">
                  <a:moveTo>
                    <a:pt x="927887" y="140589"/>
                  </a:moveTo>
                  <a:lnTo>
                    <a:pt x="899782" y="140589"/>
                  </a:lnTo>
                  <a:lnTo>
                    <a:pt x="899782" y="196824"/>
                  </a:lnTo>
                  <a:lnTo>
                    <a:pt x="927887" y="196824"/>
                  </a:lnTo>
                  <a:lnTo>
                    <a:pt x="927887" y="140589"/>
                  </a:lnTo>
                  <a:close/>
                </a:path>
                <a:path w="1125220" h="365760">
                  <a:moveTo>
                    <a:pt x="927887" y="28117"/>
                  </a:moveTo>
                  <a:lnTo>
                    <a:pt x="899782" y="28117"/>
                  </a:lnTo>
                  <a:lnTo>
                    <a:pt x="871651" y="28117"/>
                  </a:lnTo>
                  <a:lnTo>
                    <a:pt x="871651" y="56235"/>
                  </a:lnTo>
                  <a:lnTo>
                    <a:pt x="899782" y="56235"/>
                  </a:lnTo>
                  <a:lnTo>
                    <a:pt x="899782" y="112471"/>
                  </a:lnTo>
                  <a:lnTo>
                    <a:pt x="927887" y="112471"/>
                  </a:lnTo>
                  <a:lnTo>
                    <a:pt x="927887" y="28117"/>
                  </a:lnTo>
                  <a:close/>
                </a:path>
                <a:path w="1125220" h="365760">
                  <a:moveTo>
                    <a:pt x="956017" y="253060"/>
                  </a:moveTo>
                  <a:lnTo>
                    <a:pt x="927887" y="253060"/>
                  </a:lnTo>
                  <a:lnTo>
                    <a:pt x="927887" y="309295"/>
                  </a:lnTo>
                  <a:lnTo>
                    <a:pt x="956017" y="309295"/>
                  </a:lnTo>
                  <a:lnTo>
                    <a:pt x="956017" y="253060"/>
                  </a:lnTo>
                  <a:close/>
                </a:path>
                <a:path w="1125220" h="365760">
                  <a:moveTo>
                    <a:pt x="1068489" y="309295"/>
                  </a:moveTo>
                  <a:lnTo>
                    <a:pt x="1040358" y="309295"/>
                  </a:lnTo>
                  <a:lnTo>
                    <a:pt x="1040358" y="253060"/>
                  </a:lnTo>
                  <a:lnTo>
                    <a:pt x="1012253" y="253060"/>
                  </a:lnTo>
                  <a:lnTo>
                    <a:pt x="984123" y="253060"/>
                  </a:lnTo>
                  <a:lnTo>
                    <a:pt x="984123" y="337413"/>
                  </a:lnTo>
                  <a:lnTo>
                    <a:pt x="1012253" y="337413"/>
                  </a:lnTo>
                  <a:lnTo>
                    <a:pt x="1040358" y="337413"/>
                  </a:lnTo>
                  <a:lnTo>
                    <a:pt x="1068489" y="337413"/>
                  </a:lnTo>
                  <a:lnTo>
                    <a:pt x="1068489" y="309295"/>
                  </a:lnTo>
                  <a:close/>
                </a:path>
                <a:path w="1125220" h="365760">
                  <a:moveTo>
                    <a:pt x="1096594" y="224942"/>
                  </a:moveTo>
                  <a:lnTo>
                    <a:pt x="1068489" y="224942"/>
                  </a:lnTo>
                  <a:lnTo>
                    <a:pt x="1040358" y="224942"/>
                  </a:lnTo>
                  <a:lnTo>
                    <a:pt x="1040358" y="253060"/>
                  </a:lnTo>
                  <a:lnTo>
                    <a:pt x="1068489" y="253060"/>
                  </a:lnTo>
                  <a:lnTo>
                    <a:pt x="1096594" y="253060"/>
                  </a:lnTo>
                  <a:lnTo>
                    <a:pt x="1096594" y="224942"/>
                  </a:lnTo>
                  <a:close/>
                </a:path>
                <a:path w="1125220" h="365760">
                  <a:moveTo>
                    <a:pt x="1124724" y="253060"/>
                  </a:moveTo>
                  <a:lnTo>
                    <a:pt x="1096594" y="253060"/>
                  </a:lnTo>
                  <a:lnTo>
                    <a:pt x="1096594" y="281178"/>
                  </a:lnTo>
                  <a:lnTo>
                    <a:pt x="1124724" y="281178"/>
                  </a:lnTo>
                  <a:lnTo>
                    <a:pt x="1124724" y="25306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444627" y="1988804"/>
              <a:ext cx="1153160" cy="365760"/>
            </a:xfrm>
            <a:custGeom>
              <a:avLst/>
              <a:gdLst/>
              <a:ahLst/>
              <a:cxnLst/>
              <a:rect l="l" t="t" r="r" b="b"/>
              <a:pathLst>
                <a:path w="1153160" h="365760">
                  <a:moveTo>
                    <a:pt x="56235" y="140589"/>
                  </a:moveTo>
                  <a:lnTo>
                    <a:pt x="28117" y="140589"/>
                  </a:lnTo>
                  <a:lnTo>
                    <a:pt x="28117" y="84353"/>
                  </a:lnTo>
                  <a:lnTo>
                    <a:pt x="0" y="84353"/>
                  </a:lnTo>
                  <a:lnTo>
                    <a:pt x="0" y="168706"/>
                  </a:lnTo>
                  <a:lnTo>
                    <a:pt x="28117" y="168706"/>
                  </a:lnTo>
                  <a:lnTo>
                    <a:pt x="56235" y="168706"/>
                  </a:lnTo>
                  <a:lnTo>
                    <a:pt x="56235" y="140589"/>
                  </a:lnTo>
                  <a:close/>
                </a:path>
                <a:path w="1153160" h="365760">
                  <a:moveTo>
                    <a:pt x="56235" y="56235"/>
                  </a:moveTo>
                  <a:lnTo>
                    <a:pt x="28117" y="56235"/>
                  </a:lnTo>
                  <a:lnTo>
                    <a:pt x="28117" y="84353"/>
                  </a:lnTo>
                  <a:lnTo>
                    <a:pt x="56235" y="84353"/>
                  </a:lnTo>
                  <a:lnTo>
                    <a:pt x="56235" y="56235"/>
                  </a:lnTo>
                  <a:close/>
                </a:path>
                <a:path w="1153160" h="365760">
                  <a:moveTo>
                    <a:pt x="112471" y="196824"/>
                  </a:moveTo>
                  <a:lnTo>
                    <a:pt x="84353" y="196824"/>
                  </a:lnTo>
                  <a:lnTo>
                    <a:pt x="56235" y="196824"/>
                  </a:lnTo>
                  <a:lnTo>
                    <a:pt x="56235" y="224942"/>
                  </a:lnTo>
                  <a:lnTo>
                    <a:pt x="84353" y="224942"/>
                  </a:lnTo>
                  <a:lnTo>
                    <a:pt x="84353" y="253060"/>
                  </a:lnTo>
                  <a:lnTo>
                    <a:pt x="56235" y="253060"/>
                  </a:lnTo>
                  <a:lnTo>
                    <a:pt x="56235" y="224942"/>
                  </a:lnTo>
                  <a:lnTo>
                    <a:pt x="28117" y="224942"/>
                  </a:lnTo>
                  <a:lnTo>
                    <a:pt x="0" y="224942"/>
                  </a:lnTo>
                  <a:lnTo>
                    <a:pt x="0" y="253060"/>
                  </a:lnTo>
                  <a:lnTo>
                    <a:pt x="28117" y="253060"/>
                  </a:lnTo>
                  <a:lnTo>
                    <a:pt x="28117" y="281190"/>
                  </a:lnTo>
                  <a:lnTo>
                    <a:pt x="56235" y="281190"/>
                  </a:lnTo>
                  <a:lnTo>
                    <a:pt x="56235" y="365531"/>
                  </a:lnTo>
                  <a:lnTo>
                    <a:pt x="84353" y="365531"/>
                  </a:lnTo>
                  <a:lnTo>
                    <a:pt x="84353" y="337426"/>
                  </a:lnTo>
                  <a:lnTo>
                    <a:pt x="112471" y="337426"/>
                  </a:lnTo>
                  <a:lnTo>
                    <a:pt x="112471" y="196824"/>
                  </a:lnTo>
                  <a:close/>
                </a:path>
                <a:path w="1153160" h="365760">
                  <a:moveTo>
                    <a:pt x="140589" y="168706"/>
                  </a:moveTo>
                  <a:lnTo>
                    <a:pt x="112471" y="168706"/>
                  </a:lnTo>
                  <a:lnTo>
                    <a:pt x="112471" y="196824"/>
                  </a:lnTo>
                  <a:lnTo>
                    <a:pt x="140589" y="196824"/>
                  </a:lnTo>
                  <a:lnTo>
                    <a:pt x="140589" y="168706"/>
                  </a:lnTo>
                  <a:close/>
                </a:path>
                <a:path w="1153160" h="365760">
                  <a:moveTo>
                    <a:pt x="140589" y="0"/>
                  </a:moveTo>
                  <a:lnTo>
                    <a:pt x="112471" y="0"/>
                  </a:lnTo>
                  <a:lnTo>
                    <a:pt x="84353" y="0"/>
                  </a:lnTo>
                  <a:lnTo>
                    <a:pt x="84353" y="28117"/>
                  </a:lnTo>
                  <a:lnTo>
                    <a:pt x="112471" y="28117"/>
                  </a:lnTo>
                  <a:lnTo>
                    <a:pt x="112471" y="56235"/>
                  </a:lnTo>
                  <a:lnTo>
                    <a:pt x="84353" y="56235"/>
                  </a:lnTo>
                  <a:lnTo>
                    <a:pt x="84353" y="84353"/>
                  </a:lnTo>
                  <a:lnTo>
                    <a:pt x="112471" y="84353"/>
                  </a:lnTo>
                  <a:lnTo>
                    <a:pt x="140589" y="84353"/>
                  </a:lnTo>
                  <a:lnTo>
                    <a:pt x="140589" y="0"/>
                  </a:lnTo>
                  <a:close/>
                </a:path>
                <a:path w="1153160" h="365760">
                  <a:moveTo>
                    <a:pt x="196824" y="224942"/>
                  </a:moveTo>
                  <a:lnTo>
                    <a:pt x="168706" y="224942"/>
                  </a:lnTo>
                  <a:lnTo>
                    <a:pt x="140589" y="224942"/>
                  </a:lnTo>
                  <a:lnTo>
                    <a:pt x="140589" y="281190"/>
                  </a:lnTo>
                  <a:lnTo>
                    <a:pt x="168706" y="281190"/>
                  </a:lnTo>
                  <a:lnTo>
                    <a:pt x="168706" y="253060"/>
                  </a:lnTo>
                  <a:lnTo>
                    <a:pt x="196824" y="253060"/>
                  </a:lnTo>
                  <a:lnTo>
                    <a:pt x="196824" y="224942"/>
                  </a:lnTo>
                  <a:close/>
                </a:path>
                <a:path w="1153160" h="365760">
                  <a:moveTo>
                    <a:pt x="196824" y="168706"/>
                  </a:moveTo>
                  <a:lnTo>
                    <a:pt x="168706" y="168706"/>
                  </a:lnTo>
                  <a:lnTo>
                    <a:pt x="168706" y="196824"/>
                  </a:lnTo>
                  <a:lnTo>
                    <a:pt x="196824" y="196824"/>
                  </a:lnTo>
                  <a:lnTo>
                    <a:pt x="196824" y="168706"/>
                  </a:lnTo>
                  <a:close/>
                </a:path>
                <a:path w="1153160" h="365760">
                  <a:moveTo>
                    <a:pt x="196824" y="112471"/>
                  </a:moveTo>
                  <a:lnTo>
                    <a:pt x="168706" y="112471"/>
                  </a:lnTo>
                  <a:lnTo>
                    <a:pt x="168706" y="140589"/>
                  </a:lnTo>
                  <a:lnTo>
                    <a:pt x="196824" y="140589"/>
                  </a:lnTo>
                  <a:lnTo>
                    <a:pt x="196824" y="112471"/>
                  </a:lnTo>
                  <a:close/>
                </a:path>
                <a:path w="1153160" h="365760">
                  <a:moveTo>
                    <a:pt x="224942" y="253060"/>
                  </a:moveTo>
                  <a:lnTo>
                    <a:pt x="196824" y="253060"/>
                  </a:lnTo>
                  <a:lnTo>
                    <a:pt x="196824" y="281190"/>
                  </a:lnTo>
                  <a:lnTo>
                    <a:pt x="224942" y="281190"/>
                  </a:lnTo>
                  <a:lnTo>
                    <a:pt x="224942" y="253060"/>
                  </a:lnTo>
                  <a:close/>
                </a:path>
                <a:path w="1153160" h="365760">
                  <a:moveTo>
                    <a:pt x="224942" y="196824"/>
                  </a:moveTo>
                  <a:lnTo>
                    <a:pt x="196824" y="196824"/>
                  </a:lnTo>
                  <a:lnTo>
                    <a:pt x="196824" y="224942"/>
                  </a:lnTo>
                  <a:lnTo>
                    <a:pt x="224942" y="224942"/>
                  </a:lnTo>
                  <a:lnTo>
                    <a:pt x="224942" y="196824"/>
                  </a:lnTo>
                  <a:close/>
                </a:path>
                <a:path w="1153160" h="365760">
                  <a:moveTo>
                    <a:pt x="281178" y="224942"/>
                  </a:moveTo>
                  <a:lnTo>
                    <a:pt x="253060" y="224942"/>
                  </a:lnTo>
                  <a:lnTo>
                    <a:pt x="253060" y="253060"/>
                  </a:lnTo>
                  <a:lnTo>
                    <a:pt x="281178" y="253060"/>
                  </a:lnTo>
                  <a:lnTo>
                    <a:pt x="281178" y="224942"/>
                  </a:lnTo>
                  <a:close/>
                </a:path>
                <a:path w="1153160" h="365760">
                  <a:moveTo>
                    <a:pt x="281178" y="168706"/>
                  </a:moveTo>
                  <a:lnTo>
                    <a:pt x="253060" y="168706"/>
                  </a:lnTo>
                  <a:lnTo>
                    <a:pt x="253060" y="56235"/>
                  </a:lnTo>
                  <a:lnTo>
                    <a:pt x="224942" y="56235"/>
                  </a:lnTo>
                  <a:lnTo>
                    <a:pt x="196824" y="56235"/>
                  </a:lnTo>
                  <a:lnTo>
                    <a:pt x="168706" y="56235"/>
                  </a:lnTo>
                  <a:lnTo>
                    <a:pt x="168706" y="84353"/>
                  </a:lnTo>
                  <a:lnTo>
                    <a:pt x="196824" y="84353"/>
                  </a:lnTo>
                  <a:lnTo>
                    <a:pt x="224942" y="84353"/>
                  </a:lnTo>
                  <a:lnTo>
                    <a:pt x="224942" y="196824"/>
                  </a:lnTo>
                  <a:lnTo>
                    <a:pt x="253060" y="196824"/>
                  </a:lnTo>
                  <a:lnTo>
                    <a:pt x="281178" y="196824"/>
                  </a:lnTo>
                  <a:lnTo>
                    <a:pt x="281178" y="168706"/>
                  </a:lnTo>
                  <a:close/>
                </a:path>
                <a:path w="1153160" h="365760">
                  <a:moveTo>
                    <a:pt x="309295" y="196824"/>
                  </a:moveTo>
                  <a:lnTo>
                    <a:pt x="281178" y="196824"/>
                  </a:lnTo>
                  <a:lnTo>
                    <a:pt x="281178" y="224942"/>
                  </a:lnTo>
                  <a:lnTo>
                    <a:pt x="309295" y="224942"/>
                  </a:lnTo>
                  <a:lnTo>
                    <a:pt x="309295" y="196824"/>
                  </a:lnTo>
                  <a:close/>
                </a:path>
                <a:path w="1153160" h="365760">
                  <a:moveTo>
                    <a:pt x="337413" y="56235"/>
                  </a:moveTo>
                  <a:lnTo>
                    <a:pt x="309295" y="56235"/>
                  </a:lnTo>
                  <a:lnTo>
                    <a:pt x="281178" y="56235"/>
                  </a:lnTo>
                  <a:lnTo>
                    <a:pt x="281178" y="84353"/>
                  </a:lnTo>
                  <a:lnTo>
                    <a:pt x="309295" y="84353"/>
                  </a:lnTo>
                  <a:lnTo>
                    <a:pt x="337413" y="84353"/>
                  </a:lnTo>
                  <a:lnTo>
                    <a:pt x="337413" y="56235"/>
                  </a:lnTo>
                  <a:close/>
                </a:path>
                <a:path w="1153160" h="365760">
                  <a:moveTo>
                    <a:pt x="365531" y="253060"/>
                  </a:moveTo>
                  <a:lnTo>
                    <a:pt x="337413" y="253060"/>
                  </a:lnTo>
                  <a:lnTo>
                    <a:pt x="337413" y="224942"/>
                  </a:lnTo>
                  <a:lnTo>
                    <a:pt x="309295" y="224942"/>
                  </a:lnTo>
                  <a:lnTo>
                    <a:pt x="309295" y="281190"/>
                  </a:lnTo>
                  <a:lnTo>
                    <a:pt x="337413" y="281190"/>
                  </a:lnTo>
                  <a:lnTo>
                    <a:pt x="365531" y="281190"/>
                  </a:lnTo>
                  <a:lnTo>
                    <a:pt x="365531" y="253060"/>
                  </a:lnTo>
                  <a:close/>
                </a:path>
                <a:path w="1153160" h="365760">
                  <a:moveTo>
                    <a:pt x="421767" y="28117"/>
                  </a:moveTo>
                  <a:lnTo>
                    <a:pt x="393649" y="28117"/>
                  </a:lnTo>
                  <a:lnTo>
                    <a:pt x="393649" y="56235"/>
                  </a:lnTo>
                  <a:lnTo>
                    <a:pt x="365531" y="56235"/>
                  </a:lnTo>
                  <a:lnTo>
                    <a:pt x="365531" y="84353"/>
                  </a:lnTo>
                  <a:lnTo>
                    <a:pt x="337413" y="84353"/>
                  </a:lnTo>
                  <a:lnTo>
                    <a:pt x="337413" y="140589"/>
                  </a:lnTo>
                  <a:lnTo>
                    <a:pt x="309295" y="140589"/>
                  </a:lnTo>
                  <a:lnTo>
                    <a:pt x="281178" y="140589"/>
                  </a:lnTo>
                  <a:lnTo>
                    <a:pt x="281178" y="168706"/>
                  </a:lnTo>
                  <a:lnTo>
                    <a:pt x="309295" y="168706"/>
                  </a:lnTo>
                  <a:lnTo>
                    <a:pt x="337413" y="168706"/>
                  </a:lnTo>
                  <a:lnTo>
                    <a:pt x="337413" y="196824"/>
                  </a:lnTo>
                  <a:lnTo>
                    <a:pt x="365531" y="196824"/>
                  </a:lnTo>
                  <a:lnTo>
                    <a:pt x="365531" y="168706"/>
                  </a:lnTo>
                  <a:lnTo>
                    <a:pt x="393649" y="168706"/>
                  </a:lnTo>
                  <a:lnTo>
                    <a:pt x="393649" y="84353"/>
                  </a:lnTo>
                  <a:lnTo>
                    <a:pt x="421767" y="84353"/>
                  </a:lnTo>
                  <a:lnTo>
                    <a:pt x="421767" y="28117"/>
                  </a:lnTo>
                  <a:close/>
                </a:path>
                <a:path w="1153160" h="365760">
                  <a:moveTo>
                    <a:pt x="449884" y="140589"/>
                  </a:moveTo>
                  <a:lnTo>
                    <a:pt x="421767" y="140589"/>
                  </a:lnTo>
                  <a:lnTo>
                    <a:pt x="421767" y="168706"/>
                  </a:lnTo>
                  <a:lnTo>
                    <a:pt x="449884" y="168706"/>
                  </a:lnTo>
                  <a:lnTo>
                    <a:pt x="449884" y="140589"/>
                  </a:lnTo>
                  <a:close/>
                </a:path>
                <a:path w="1153160" h="365760">
                  <a:moveTo>
                    <a:pt x="702945" y="168706"/>
                  </a:moveTo>
                  <a:lnTo>
                    <a:pt x="674827" y="168706"/>
                  </a:lnTo>
                  <a:lnTo>
                    <a:pt x="674827" y="196824"/>
                  </a:lnTo>
                  <a:lnTo>
                    <a:pt x="702945" y="196824"/>
                  </a:lnTo>
                  <a:lnTo>
                    <a:pt x="702945" y="168706"/>
                  </a:lnTo>
                  <a:close/>
                </a:path>
                <a:path w="1153160" h="365760">
                  <a:moveTo>
                    <a:pt x="702945" y="84353"/>
                  </a:moveTo>
                  <a:lnTo>
                    <a:pt x="674827" y="84353"/>
                  </a:lnTo>
                  <a:lnTo>
                    <a:pt x="674827" y="112471"/>
                  </a:lnTo>
                  <a:lnTo>
                    <a:pt x="702945" y="112471"/>
                  </a:lnTo>
                  <a:lnTo>
                    <a:pt x="702945" y="84353"/>
                  </a:lnTo>
                  <a:close/>
                </a:path>
                <a:path w="1153160" h="365760">
                  <a:moveTo>
                    <a:pt x="702945" y="28117"/>
                  </a:moveTo>
                  <a:lnTo>
                    <a:pt x="674827" y="28117"/>
                  </a:lnTo>
                  <a:lnTo>
                    <a:pt x="646709" y="28117"/>
                  </a:lnTo>
                  <a:lnTo>
                    <a:pt x="618591" y="28117"/>
                  </a:lnTo>
                  <a:lnTo>
                    <a:pt x="618591" y="84353"/>
                  </a:lnTo>
                  <a:lnTo>
                    <a:pt x="590473" y="84353"/>
                  </a:lnTo>
                  <a:lnTo>
                    <a:pt x="590473" y="112471"/>
                  </a:lnTo>
                  <a:lnTo>
                    <a:pt x="590473" y="140589"/>
                  </a:lnTo>
                  <a:lnTo>
                    <a:pt x="562356" y="140589"/>
                  </a:lnTo>
                  <a:lnTo>
                    <a:pt x="534238" y="140589"/>
                  </a:lnTo>
                  <a:lnTo>
                    <a:pt x="534238" y="112471"/>
                  </a:lnTo>
                  <a:lnTo>
                    <a:pt x="562356" y="112471"/>
                  </a:lnTo>
                  <a:lnTo>
                    <a:pt x="590473" y="112471"/>
                  </a:lnTo>
                  <a:lnTo>
                    <a:pt x="590473" y="84353"/>
                  </a:lnTo>
                  <a:lnTo>
                    <a:pt x="562356" y="84353"/>
                  </a:lnTo>
                  <a:lnTo>
                    <a:pt x="562356" y="56235"/>
                  </a:lnTo>
                  <a:lnTo>
                    <a:pt x="534238" y="56235"/>
                  </a:lnTo>
                  <a:lnTo>
                    <a:pt x="534238" y="84353"/>
                  </a:lnTo>
                  <a:lnTo>
                    <a:pt x="506120" y="84353"/>
                  </a:lnTo>
                  <a:lnTo>
                    <a:pt x="478002" y="84353"/>
                  </a:lnTo>
                  <a:lnTo>
                    <a:pt x="478002" y="56235"/>
                  </a:lnTo>
                  <a:lnTo>
                    <a:pt x="506120" y="56235"/>
                  </a:lnTo>
                  <a:lnTo>
                    <a:pt x="534238" y="56235"/>
                  </a:lnTo>
                  <a:lnTo>
                    <a:pt x="534238" y="28117"/>
                  </a:lnTo>
                  <a:lnTo>
                    <a:pt x="506120" y="28117"/>
                  </a:lnTo>
                  <a:lnTo>
                    <a:pt x="506120" y="0"/>
                  </a:lnTo>
                  <a:lnTo>
                    <a:pt x="478002" y="0"/>
                  </a:lnTo>
                  <a:lnTo>
                    <a:pt x="478002" y="28117"/>
                  </a:lnTo>
                  <a:lnTo>
                    <a:pt x="449884" y="28117"/>
                  </a:lnTo>
                  <a:lnTo>
                    <a:pt x="449884" y="84353"/>
                  </a:lnTo>
                  <a:lnTo>
                    <a:pt x="421767" y="84353"/>
                  </a:lnTo>
                  <a:lnTo>
                    <a:pt x="421767" y="112471"/>
                  </a:lnTo>
                  <a:lnTo>
                    <a:pt x="449884" y="112471"/>
                  </a:lnTo>
                  <a:lnTo>
                    <a:pt x="478002" y="112471"/>
                  </a:lnTo>
                  <a:lnTo>
                    <a:pt x="506120" y="112471"/>
                  </a:lnTo>
                  <a:lnTo>
                    <a:pt x="506120" y="140589"/>
                  </a:lnTo>
                  <a:lnTo>
                    <a:pt x="478002" y="140589"/>
                  </a:lnTo>
                  <a:lnTo>
                    <a:pt x="478002" y="168706"/>
                  </a:lnTo>
                  <a:lnTo>
                    <a:pt x="506120" y="168706"/>
                  </a:lnTo>
                  <a:lnTo>
                    <a:pt x="534238" y="168706"/>
                  </a:lnTo>
                  <a:lnTo>
                    <a:pt x="562356" y="168706"/>
                  </a:lnTo>
                  <a:lnTo>
                    <a:pt x="590473" y="168706"/>
                  </a:lnTo>
                  <a:lnTo>
                    <a:pt x="618591" y="168706"/>
                  </a:lnTo>
                  <a:lnTo>
                    <a:pt x="646709" y="168706"/>
                  </a:lnTo>
                  <a:lnTo>
                    <a:pt x="646709" y="140589"/>
                  </a:lnTo>
                  <a:lnTo>
                    <a:pt x="674827" y="140589"/>
                  </a:lnTo>
                  <a:lnTo>
                    <a:pt x="674827" y="112471"/>
                  </a:lnTo>
                  <a:lnTo>
                    <a:pt x="646709" y="112471"/>
                  </a:lnTo>
                  <a:lnTo>
                    <a:pt x="646709" y="84353"/>
                  </a:lnTo>
                  <a:lnTo>
                    <a:pt x="674827" y="84353"/>
                  </a:lnTo>
                  <a:lnTo>
                    <a:pt x="674827" y="56235"/>
                  </a:lnTo>
                  <a:lnTo>
                    <a:pt x="702945" y="56235"/>
                  </a:lnTo>
                  <a:lnTo>
                    <a:pt x="702945" y="28117"/>
                  </a:lnTo>
                  <a:close/>
                </a:path>
                <a:path w="1153160" h="365760">
                  <a:moveTo>
                    <a:pt x="731062" y="224942"/>
                  </a:moveTo>
                  <a:lnTo>
                    <a:pt x="702945" y="224942"/>
                  </a:lnTo>
                  <a:lnTo>
                    <a:pt x="702945" y="253060"/>
                  </a:lnTo>
                  <a:lnTo>
                    <a:pt x="674827" y="253060"/>
                  </a:lnTo>
                  <a:lnTo>
                    <a:pt x="674827" y="196824"/>
                  </a:lnTo>
                  <a:lnTo>
                    <a:pt x="646709" y="196824"/>
                  </a:lnTo>
                  <a:lnTo>
                    <a:pt x="618591" y="196824"/>
                  </a:lnTo>
                  <a:lnTo>
                    <a:pt x="618591" y="224942"/>
                  </a:lnTo>
                  <a:lnTo>
                    <a:pt x="646709" y="224942"/>
                  </a:lnTo>
                  <a:lnTo>
                    <a:pt x="646709" y="281190"/>
                  </a:lnTo>
                  <a:lnTo>
                    <a:pt x="674827" y="281190"/>
                  </a:lnTo>
                  <a:lnTo>
                    <a:pt x="674827" y="309295"/>
                  </a:lnTo>
                  <a:lnTo>
                    <a:pt x="702945" y="309295"/>
                  </a:lnTo>
                  <a:lnTo>
                    <a:pt x="702945" y="281190"/>
                  </a:lnTo>
                  <a:lnTo>
                    <a:pt x="731062" y="281190"/>
                  </a:lnTo>
                  <a:lnTo>
                    <a:pt x="731062" y="224942"/>
                  </a:lnTo>
                  <a:close/>
                </a:path>
                <a:path w="1153160" h="365760">
                  <a:moveTo>
                    <a:pt x="731062" y="56235"/>
                  </a:moveTo>
                  <a:lnTo>
                    <a:pt x="702945" y="56235"/>
                  </a:lnTo>
                  <a:lnTo>
                    <a:pt x="702945" y="84353"/>
                  </a:lnTo>
                  <a:lnTo>
                    <a:pt x="731062" y="84353"/>
                  </a:lnTo>
                  <a:lnTo>
                    <a:pt x="731062" y="56235"/>
                  </a:lnTo>
                  <a:close/>
                </a:path>
                <a:path w="1153160" h="365760">
                  <a:moveTo>
                    <a:pt x="759180" y="168706"/>
                  </a:moveTo>
                  <a:lnTo>
                    <a:pt x="731062" y="168706"/>
                  </a:lnTo>
                  <a:lnTo>
                    <a:pt x="731062" y="196824"/>
                  </a:lnTo>
                  <a:lnTo>
                    <a:pt x="759180" y="196824"/>
                  </a:lnTo>
                  <a:lnTo>
                    <a:pt x="759180" y="168706"/>
                  </a:lnTo>
                  <a:close/>
                </a:path>
                <a:path w="1153160" h="365760">
                  <a:moveTo>
                    <a:pt x="759180" y="112471"/>
                  </a:moveTo>
                  <a:lnTo>
                    <a:pt x="731062" y="112471"/>
                  </a:lnTo>
                  <a:lnTo>
                    <a:pt x="731062" y="140589"/>
                  </a:lnTo>
                  <a:lnTo>
                    <a:pt x="759180" y="140589"/>
                  </a:lnTo>
                  <a:lnTo>
                    <a:pt x="759180" y="112471"/>
                  </a:lnTo>
                  <a:close/>
                </a:path>
                <a:path w="1153160" h="365760">
                  <a:moveTo>
                    <a:pt x="787298" y="196824"/>
                  </a:moveTo>
                  <a:lnTo>
                    <a:pt x="759180" y="196824"/>
                  </a:lnTo>
                  <a:lnTo>
                    <a:pt x="759180" y="224942"/>
                  </a:lnTo>
                  <a:lnTo>
                    <a:pt x="787298" y="224942"/>
                  </a:lnTo>
                  <a:lnTo>
                    <a:pt x="787298" y="196824"/>
                  </a:lnTo>
                  <a:close/>
                </a:path>
                <a:path w="1153160" h="365760">
                  <a:moveTo>
                    <a:pt x="815416" y="224942"/>
                  </a:moveTo>
                  <a:lnTo>
                    <a:pt x="787298" y="224942"/>
                  </a:lnTo>
                  <a:lnTo>
                    <a:pt x="787298" y="253060"/>
                  </a:lnTo>
                  <a:lnTo>
                    <a:pt x="815416" y="253060"/>
                  </a:lnTo>
                  <a:lnTo>
                    <a:pt x="815416" y="224942"/>
                  </a:lnTo>
                  <a:close/>
                </a:path>
                <a:path w="1153160" h="365760">
                  <a:moveTo>
                    <a:pt x="843534" y="140589"/>
                  </a:moveTo>
                  <a:lnTo>
                    <a:pt x="815416" y="140589"/>
                  </a:lnTo>
                  <a:lnTo>
                    <a:pt x="815416" y="112471"/>
                  </a:lnTo>
                  <a:lnTo>
                    <a:pt x="787298" y="112471"/>
                  </a:lnTo>
                  <a:lnTo>
                    <a:pt x="787298" y="196824"/>
                  </a:lnTo>
                  <a:lnTo>
                    <a:pt x="815416" y="196824"/>
                  </a:lnTo>
                  <a:lnTo>
                    <a:pt x="815416" y="168706"/>
                  </a:lnTo>
                  <a:lnTo>
                    <a:pt x="843534" y="168706"/>
                  </a:lnTo>
                  <a:lnTo>
                    <a:pt x="843534" y="140589"/>
                  </a:lnTo>
                  <a:close/>
                </a:path>
                <a:path w="1153160" h="365760">
                  <a:moveTo>
                    <a:pt x="871651" y="196824"/>
                  </a:moveTo>
                  <a:lnTo>
                    <a:pt x="843534" y="196824"/>
                  </a:lnTo>
                  <a:lnTo>
                    <a:pt x="843534" y="224942"/>
                  </a:lnTo>
                  <a:lnTo>
                    <a:pt x="871651" y="224942"/>
                  </a:lnTo>
                  <a:lnTo>
                    <a:pt x="871651" y="196824"/>
                  </a:lnTo>
                  <a:close/>
                </a:path>
                <a:path w="1153160" h="365760">
                  <a:moveTo>
                    <a:pt x="899782" y="168706"/>
                  </a:moveTo>
                  <a:lnTo>
                    <a:pt x="871651" y="168706"/>
                  </a:lnTo>
                  <a:lnTo>
                    <a:pt x="871651" y="196824"/>
                  </a:lnTo>
                  <a:lnTo>
                    <a:pt x="899782" y="196824"/>
                  </a:lnTo>
                  <a:lnTo>
                    <a:pt x="899782" y="168706"/>
                  </a:lnTo>
                  <a:close/>
                </a:path>
                <a:path w="1153160" h="365760">
                  <a:moveTo>
                    <a:pt x="956017" y="168706"/>
                  </a:moveTo>
                  <a:lnTo>
                    <a:pt x="927887" y="168706"/>
                  </a:lnTo>
                  <a:lnTo>
                    <a:pt x="927887" y="224942"/>
                  </a:lnTo>
                  <a:lnTo>
                    <a:pt x="899782" y="224942"/>
                  </a:lnTo>
                  <a:lnTo>
                    <a:pt x="899782" y="253060"/>
                  </a:lnTo>
                  <a:lnTo>
                    <a:pt x="871651" y="253060"/>
                  </a:lnTo>
                  <a:lnTo>
                    <a:pt x="871651" y="309295"/>
                  </a:lnTo>
                  <a:lnTo>
                    <a:pt x="899782" y="309295"/>
                  </a:lnTo>
                  <a:lnTo>
                    <a:pt x="899782" y="281190"/>
                  </a:lnTo>
                  <a:lnTo>
                    <a:pt x="927887" y="281190"/>
                  </a:lnTo>
                  <a:lnTo>
                    <a:pt x="956017" y="281190"/>
                  </a:lnTo>
                  <a:lnTo>
                    <a:pt x="956017" y="168706"/>
                  </a:lnTo>
                  <a:close/>
                </a:path>
                <a:path w="1153160" h="365760">
                  <a:moveTo>
                    <a:pt x="1096594" y="56235"/>
                  </a:moveTo>
                  <a:lnTo>
                    <a:pt x="1068489" y="56235"/>
                  </a:lnTo>
                  <a:lnTo>
                    <a:pt x="1068489" y="84353"/>
                  </a:lnTo>
                  <a:lnTo>
                    <a:pt x="1096594" y="84353"/>
                  </a:lnTo>
                  <a:lnTo>
                    <a:pt x="1096594" y="56235"/>
                  </a:lnTo>
                  <a:close/>
                </a:path>
                <a:path w="1153160" h="365760">
                  <a:moveTo>
                    <a:pt x="1124724" y="196824"/>
                  </a:moveTo>
                  <a:lnTo>
                    <a:pt x="1096594" y="196824"/>
                  </a:lnTo>
                  <a:lnTo>
                    <a:pt x="1096594" y="168706"/>
                  </a:lnTo>
                  <a:lnTo>
                    <a:pt x="1068489" y="168706"/>
                  </a:lnTo>
                  <a:lnTo>
                    <a:pt x="1068489" y="196824"/>
                  </a:lnTo>
                  <a:lnTo>
                    <a:pt x="1040358" y="196824"/>
                  </a:lnTo>
                  <a:lnTo>
                    <a:pt x="1012253" y="196824"/>
                  </a:lnTo>
                  <a:lnTo>
                    <a:pt x="1012253" y="224942"/>
                  </a:lnTo>
                  <a:lnTo>
                    <a:pt x="1040358" y="224942"/>
                  </a:lnTo>
                  <a:lnTo>
                    <a:pt x="1068489" y="224942"/>
                  </a:lnTo>
                  <a:lnTo>
                    <a:pt x="1096594" y="224942"/>
                  </a:lnTo>
                  <a:lnTo>
                    <a:pt x="1124724" y="224942"/>
                  </a:lnTo>
                  <a:lnTo>
                    <a:pt x="1124724" y="196824"/>
                  </a:lnTo>
                  <a:close/>
                </a:path>
                <a:path w="1153160" h="365760">
                  <a:moveTo>
                    <a:pt x="1152842" y="224942"/>
                  </a:moveTo>
                  <a:lnTo>
                    <a:pt x="1124724" y="224942"/>
                  </a:lnTo>
                  <a:lnTo>
                    <a:pt x="1124724" y="253060"/>
                  </a:lnTo>
                  <a:lnTo>
                    <a:pt x="1152842" y="253060"/>
                  </a:lnTo>
                  <a:lnTo>
                    <a:pt x="1152842" y="224942"/>
                  </a:lnTo>
                  <a:close/>
                </a:path>
                <a:path w="1153160" h="365760">
                  <a:moveTo>
                    <a:pt x="1152842" y="140589"/>
                  </a:moveTo>
                  <a:lnTo>
                    <a:pt x="1124724" y="140589"/>
                  </a:lnTo>
                  <a:lnTo>
                    <a:pt x="1124724" y="196824"/>
                  </a:lnTo>
                  <a:lnTo>
                    <a:pt x="1152842" y="196824"/>
                  </a:lnTo>
                  <a:lnTo>
                    <a:pt x="1152842" y="140589"/>
                  </a:lnTo>
                  <a:close/>
                </a:path>
                <a:path w="1153160" h="365760">
                  <a:moveTo>
                    <a:pt x="1152842" y="84353"/>
                  </a:moveTo>
                  <a:lnTo>
                    <a:pt x="1124724" y="84353"/>
                  </a:lnTo>
                  <a:lnTo>
                    <a:pt x="1096594" y="84353"/>
                  </a:lnTo>
                  <a:lnTo>
                    <a:pt x="1096594" y="140589"/>
                  </a:lnTo>
                  <a:lnTo>
                    <a:pt x="1124724" y="140589"/>
                  </a:lnTo>
                  <a:lnTo>
                    <a:pt x="1124724" y="112471"/>
                  </a:lnTo>
                  <a:lnTo>
                    <a:pt x="1152842" y="112471"/>
                  </a:lnTo>
                  <a:lnTo>
                    <a:pt x="1152842" y="8435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444627" y="2073157"/>
              <a:ext cx="1153160" cy="478155"/>
            </a:xfrm>
            <a:custGeom>
              <a:avLst/>
              <a:gdLst/>
              <a:ahLst/>
              <a:cxnLst/>
              <a:rect l="l" t="t" r="r" b="b"/>
              <a:pathLst>
                <a:path w="1153160" h="478155">
                  <a:moveTo>
                    <a:pt x="28117" y="281178"/>
                  </a:moveTo>
                  <a:lnTo>
                    <a:pt x="0" y="281178"/>
                  </a:lnTo>
                  <a:lnTo>
                    <a:pt x="0" y="309308"/>
                  </a:lnTo>
                  <a:lnTo>
                    <a:pt x="28117" y="309308"/>
                  </a:lnTo>
                  <a:lnTo>
                    <a:pt x="28117" y="281178"/>
                  </a:lnTo>
                  <a:close/>
                </a:path>
                <a:path w="1153160" h="478155">
                  <a:moveTo>
                    <a:pt x="28117" y="224942"/>
                  </a:moveTo>
                  <a:lnTo>
                    <a:pt x="0" y="224942"/>
                  </a:lnTo>
                  <a:lnTo>
                    <a:pt x="0" y="253072"/>
                  </a:lnTo>
                  <a:lnTo>
                    <a:pt x="28117" y="253072"/>
                  </a:lnTo>
                  <a:lnTo>
                    <a:pt x="28117" y="224942"/>
                  </a:lnTo>
                  <a:close/>
                </a:path>
                <a:path w="1153160" h="478155">
                  <a:moveTo>
                    <a:pt x="196824" y="253072"/>
                  </a:moveTo>
                  <a:lnTo>
                    <a:pt x="168706" y="253072"/>
                  </a:lnTo>
                  <a:lnTo>
                    <a:pt x="168706" y="224942"/>
                  </a:lnTo>
                  <a:lnTo>
                    <a:pt x="140589" y="224942"/>
                  </a:lnTo>
                  <a:lnTo>
                    <a:pt x="140589" y="253072"/>
                  </a:lnTo>
                  <a:lnTo>
                    <a:pt x="112471" y="253072"/>
                  </a:lnTo>
                  <a:lnTo>
                    <a:pt x="112471" y="281178"/>
                  </a:lnTo>
                  <a:lnTo>
                    <a:pt x="84353" y="281178"/>
                  </a:lnTo>
                  <a:lnTo>
                    <a:pt x="84353" y="309308"/>
                  </a:lnTo>
                  <a:lnTo>
                    <a:pt x="112471" y="309308"/>
                  </a:lnTo>
                  <a:lnTo>
                    <a:pt x="112471" y="337413"/>
                  </a:lnTo>
                  <a:lnTo>
                    <a:pt x="140589" y="337413"/>
                  </a:lnTo>
                  <a:lnTo>
                    <a:pt x="140589" y="281178"/>
                  </a:lnTo>
                  <a:lnTo>
                    <a:pt x="168706" y="281178"/>
                  </a:lnTo>
                  <a:lnTo>
                    <a:pt x="196824" y="281178"/>
                  </a:lnTo>
                  <a:lnTo>
                    <a:pt x="196824" y="253072"/>
                  </a:lnTo>
                  <a:close/>
                </a:path>
                <a:path w="1153160" h="478155">
                  <a:moveTo>
                    <a:pt x="196824" y="196837"/>
                  </a:moveTo>
                  <a:lnTo>
                    <a:pt x="168706" y="196837"/>
                  </a:lnTo>
                  <a:lnTo>
                    <a:pt x="168706" y="224942"/>
                  </a:lnTo>
                  <a:lnTo>
                    <a:pt x="196824" y="224942"/>
                  </a:lnTo>
                  <a:lnTo>
                    <a:pt x="196824" y="196837"/>
                  </a:lnTo>
                  <a:close/>
                </a:path>
                <a:path w="1153160" h="478155">
                  <a:moveTo>
                    <a:pt x="224942" y="224942"/>
                  </a:moveTo>
                  <a:lnTo>
                    <a:pt x="196824" y="224942"/>
                  </a:lnTo>
                  <a:lnTo>
                    <a:pt x="196824" y="253072"/>
                  </a:lnTo>
                  <a:lnTo>
                    <a:pt x="224942" y="253072"/>
                  </a:lnTo>
                  <a:lnTo>
                    <a:pt x="224942" y="224942"/>
                  </a:lnTo>
                  <a:close/>
                </a:path>
                <a:path w="1153160" h="478155">
                  <a:moveTo>
                    <a:pt x="309295" y="196837"/>
                  </a:moveTo>
                  <a:lnTo>
                    <a:pt x="281178" y="196837"/>
                  </a:lnTo>
                  <a:lnTo>
                    <a:pt x="253060" y="196837"/>
                  </a:lnTo>
                  <a:lnTo>
                    <a:pt x="224942" y="196837"/>
                  </a:lnTo>
                  <a:lnTo>
                    <a:pt x="224942" y="224942"/>
                  </a:lnTo>
                  <a:lnTo>
                    <a:pt x="253060" y="224942"/>
                  </a:lnTo>
                  <a:lnTo>
                    <a:pt x="253060" y="253072"/>
                  </a:lnTo>
                  <a:lnTo>
                    <a:pt x="281178" y="253072"/>
                  </a:lnTo>
                  <a:lnTo>
                    <a:pt x="309295" y="253072"/>
                  </a:lnTo>
                  <a:lnTo>
                    <a:pt x="309295" y="196837"/>
                  </a:lnTo>
                  <a:close/>
                </a:path>
                <a:path w="1153160" h="478155">
                  <a:moveTo>
                    <a:pt x="365531" y="337413"/>
                  </a:moveTo>
                  <a:lnTo>
                    <a:pt x="337413" y="337413"/>
                  </a:lnTo>
                  <a:lnTo>
                    <a:pt x="337413" y="281178"/>
                  </a:lnTo>
                  <a:lnTo>
                    <a:pt x="309295" y="281178"/>
                  </a:lnTo>
                  <a:lnTo>
                    <a:pt x="309295" y="309308"/>
                  </a:lnTo>
                  <a:lnTo>
                    <a:pt x="281178" y="309308"/>
                  </a:lnTo>
                  <a:lnTo>
                    <a:pt x="281178" y="281178"/>
                  </a:lnTo>
                  <a:lnTo>
                    <a:pt x="253060" y="281178"/>
                  </a:lnTo>
                  <a:lnTo>
                    <a:pt x="224942" y="281178"/>
                  </a:lnTo>
                  <a:lnTo>
                    <a:pt x="224942" y="309308"/>
                  </a:lnTo>
                  <a:lnTo>
                    <a:pt x="253060" y="309308"/>
                  </a:lnTo>
                  <a:lnTo>
                    <a:pt x="253060" y="337413"/>
                  </a:lnTo>
                  <a:lnTo>
                    <a:pt x="224942" y="337413"/>
                  </a:lnTo>
                  <a:lnTo>
                    <a:pt x="224942" y="309308"/>
                  </a:lnTo>
                  <a:lnTo>
                    <a:pt x="196824" y="309308"/>
                  </a:lnTo>
                  <a:lnTo>
                    <a:pt x="168706" y="309308"/>
                  </a:lnTo>
                  <a:lnTo>
                    <a:pt x="168706" y="337413"/>
                  </a:lnTo>
                  <a:lnTo>
                    <a:pt x="196824" y="337413"/>
                  </a:lnTo>
                  <a:lnTo>
                    <a:pt x="196824" y="365544"/>
                  </a:lnTo>
                  <a:lnTo>
                    <a:pt x="224942" y="365544"/>
                  </a:lnTo>
                  <a:lnTo>
                    <a:pt x="253060" y="365544"/>
                  </a:lnTo>
                  <a:lnTo>
                    <a:pt x="281178" y="365544"/>
                  </a:lnTo>
                  <a:lnTo>
                    <a:pt x="281178" y="393661"/>
                  </a:lnTo>
                  <a:lnTo>
                    <a:pt x="309295" y="393661"/>
                  </a:lnTo>
                  <a:lnTo>
                    <a:pt x="337413" y="393661"/>
                  </a:lnTo>
                  <a:lnTo>
                    <a:pt x="337413" y="365544"/>
                  </a:lnTo>
                  <a:lnTo>
                    <a:pt x="365531" y="365544"/>
                  </a:lnTo>
                  <a:lnTo>
                    <a:pt x="365531" y="337413"/>
                  </a:lnTo>
                  <a:close/>
                </a:path>
                <a:path w="1153160" h="478155">
                  <a:moveTo>
                    <a:pt x="365531" y="224942"/>
                  </a:moveTo>
                  <a:lnTo>
                    <a:pt x="337413" y="224942"/>
                  </a:lnTo>
                  <a:lnTo>
                    <a:pt x="337413" y="253072"/>
                  </a:lnTo>
                  <a:lnTo>
                    <a:pt x="365531" y="253072"/>
                  </a:lnTo>
                  <a:lnTo>
                    <a:pt x="365531" y="224942"/>
                  </a:lnTo>
                  <a:close/>
                </a:path>
                <a:path w="1153160" h="478155">
                  <a:moveTo>
                    <a:pt x="506120" y="337413"/>
                  </a:moveTo>
                  <a:lnTo>
                    <a:pt x="478002" y="337413"/>
                  </a:lnTo>
                  <a:lnTo>
                    <a:pt x="449884" y="337413"/>
                  </a:lnTo>
                  <a:lnTo>
                    <a:pt x="449884" y="365544"/>
                  </a:lnTo>
                  <a:lnTo>
                    <a:pt x="421767" y="365544"/>
                  </a:lnTo>
                  <a:lnTo>
                    <a:pt x="421767" y="449897"/>
                  </a:lnTo>
                  <a:lnTo>
                    <a:pt x="449884" y="449897"/>
                  </a:lnTo>
                  <a:lnTo>
                    <a:pt x="478002" y="449897"/>
                  </a:lnTo>
                  <a:lnTo>
                    <a:pt x="478002" y="478015"/>
                  </a:lnTo>
                  <a:lnTo>
                    <a:pt x="506120" y="478015"/>
                  </a:lnTo>
                  <a:lnTo>
                    <a:pt x="506120" y="337413"/>
                  </a:lnTo>
                  <a:close/>
                </a:path>
                <a:path w="1153160" h="478155">
                  <a:moveTo>
                    <a:pt x="534238" y="309308"/>
                  </a:moveTo>
                  <a:lnTo>
                    <a:pt x="506120" y="309308"/>
                  </a:lnTo>
                  <a:lnTo>
                    <a:pt x="506120" y="337413"/>
                  </a:lnTo>
                  <a:lnTo>
                    <a:pt x="534238" y="337413"/>
                  </a:lnTo>
                  <a:lnTo>
                    <a:pt x="534238" y="309308"/>
                  </a:lnTo>
                  <a:close/>
                </a:path>
                <a:path w="1153160" h="478155">
                  <a:moveTo>
                    <a:pt x="562356" y="337413"/>
                  </a:moveTo>
                  <a:lnTo>
                    <a:pt x="534238" y="337413"/>
                  </a:lnTo>
                  <a:lnTo>
                    <a:pt x="534238" y="365544"/>
                  </a:lnTo>
                  <a:lnTo>
                    <a:pt x="562356" y="365544"/>
                  </a:lnTo>
                  <a:lnTo>
                    <a:pt x="562356" y="337413"/>
                  </a:lnTo>
                  <a:close/>
                </a:path>
                <a:path w="1153160" h="478155">
                  <a:moveTo>
                    <a:pt x="590473" y="281178"/>
                  </a:moveTo>
                  <a:lnTo>
                    <a:pt x="562356" y="281178"/>
                  </a:lnTo>
                  <a:lnTo>
                    <a:pt x="562356" y="309308"/>
                  </a:lnTo>
                  <a:lnTo>
                    <a:pt x="590473" y="309308"/>
                  </a:lnTo>
                  <a:lnTo>
                    <a:pt x="590473" y="281178"/>
                  </a:lnTo>
                  <a:close/>
                </a:path>
                <a:path w="1153160" h="478155">
                  <a:moveTo>
                    <a:pt x="646709" y="309308"/>
                  </a:moveTo>
                  <a:lnTo>
                    <a:pt x="618591" y="309308"/>
                  </a:lnTo>
                  <a:lnTo>
                    <a:pt x="590473" y="309308"/>
                  </a:lnTo>
                  <a:lnTo>
                    <a:pt x="590473" y="337413"/>
                  </a:lnTo>
                  <a:lnTo>
                    <a:pt x="618591" y="337413"/>
                  </a:lnTo>
                  <a:lnTo>
                    <a:pt x="618591" y="365544"/>
                  </a:lnTo>
                  <a:lnTo>
                    <a:pt x="646709" y="365544"/>
                  </a:lnTo>
                  <a:lnTo>
                    <a:pt x="646709" y="309308"/>
                  </a:lnTo>
                  <a:close/>
                </a:path>
                <a:path w="1153160" h="478155">
                  <a:moveTo>
                    <a:pt x="674827" y="281178"/>
                  </a:moveTo>
                  <a:lnTo>
                    <a:pt x="646709" y="281178"/>
                  </a:lnTo>
                  <a:lnTo>
                    <a:pt x="646709" y="309308"/>
                  </a:lnTo>
                  <a:lnTo>
                    <a:pt x="674827" y="309308"/>
                  </a:lnTo>
                  <a:lnTo>
                    <a:pt x="674827" y="281178"/>
                  </a:lnTo>
                  <a:close/>
                </a:path>
                <a:path w="1153160" h="478155">
                  <a:moveTo>
                    <a:pt x="674827" y="224942"/>
                  </a:moveTo>
                  <a:lnTo>
                    <a:pt x="646709" y="224942"/>
                  </a:lnTo>
                  <a:lnTo>
                    <a:pt x="646709" y="196837"/>
                  </a:lnTo>
                  <a:lnTo>
                    <a:pt x="618591" y="196837"/>
                  </a:lnTo>
                  <a:lnTo>
                    <a:pt x="618591" y="168706"/>
                  </a:lnTo>
                  <a:lnTo>
                    <a:pt x="590473" y="168706"/>
                  </a:lnTo>
                  <a:lnTo>
                    <a:pt x="590473" y="196837"/>
                  </a:lnTo>
                  <a:lnTo>
                    <a:pt x="562356" y="196837"/>
                  </a:lnTo>
                  <a:lnTo>
                    <a:pt x="562356" y="168706"/>
                  </a:lnTo>
                  <a:lnTo>
                    <a:pt x="590473" y="168706"/>
                  </a:lnTo>
                  <a:lnTo>
                    <a:pt x="590473" y="140589"/>
                  </a:lnTo>
                  <a:lnTo>
                    <a:pt x="562356" y="140589"/>
                  </a:lnTo>
                  <a:lnTo>
                    <a:pt x="562356" y="112471"/>
                  </a:lnTo>
                  <a:lnTo>
                    <a:pt x="534238" y="112471"/>
                  </a:lnTo>
                  <a:lnTo>
                    <a:pt x="534238" y="168706"/>
                  </a:lnTo>
                  <a:lnTo>
                    <a:pt x="534238" y="196837"/>
                  </a:lnTo>
                  <a:lnTo>
                    <a:pt x="506120" y="196837"/>
                  </a:lnTo>
                  <a:lnTo>
                    <a:pt x="506120" y="224942"/>
                  </a:lnTo>
                  <a:lnTo>
                    <a:pt x="478002" y="224942"/>
                  </a:lnTo>
                  <a:lnTo>
                    <a:pt x="478002" y="253072"/>
                  </a:lnTo>
                  <a:lnTo>
                    <a:pt x="449884" y="253072"/>
                  </a:lnTo>
                  <a:lnTo>
                    <a:pt x="449884" y="224942"/>
                  </a:lnTo>
                  <a:lnTo>
                    <a:pt x="421767" y="224942"/>
                  </a:lnTo>
                  <a:lnTo>
                    <a:pt x="421767" y="196837"/>
                  </a:lnTo>
                  <a:lnTo>
                    <a:pt x="449884" y="196837"/>
                  </a:lnTo>
                  <a:lnTo>
                    <a:pt x="449884" y="224942"/>
                  </a:lnTo>
                  <a:lnTo>
                    <a:pt x="478002" y="224942"/>
                  </a:lnTo>
                  <a:lnTo>
                    <a:pt x="478002" y="196837"/>
                  </a:lnTo>
                  <a:lnTo>
                    <a:pt x="506120" y="196837"/>
                  </a:lnTo>
                  <a:lnTo>
                    <a:pt x="506120" y="168706"/>
                  </a:lnTo>
                  <a:lnTo>
                    <a:pt x="478002" y="168706"/>
                  </a:lnTo>
                  <a:lnTo>
                    <a:pt x="478002" y="140589"/>
                  </a:lnTo>
                  <a:lnTo>
                    <a:pt x="506120" y="140589"/>
                  </a:lnTo>
                  <a:lnTo>
                    <a:pt x="506120" y="168706"/>
                  </a:lnTo>
                  <a:lnTo>
                    <a:pt x="534238" y="168706"/>
                  </a:lnTo>
                  <a:lnTo>
                    <a:pt x="534238" y="112471"/>
                  </a:lnTo>
                  <a:lnTo>
                    <a:pt x="506120" y="112471"/>
                  </a:lnTo>
                  <a:lnTo>
                    <a:pt x="478002" y="112471"/>
                  </a:lnTo>
                  <a:lnTo>
                    <a:pt x="449884" y="112471"/>
                  </a:lnTo>
                  <a:lnTo>
                    <a:pt x="449884" y="140589"/>
                  </a:lnTo>
                  <a:lnTo>
                    <a:pt x="449884" y="168706"/>
                  </a:lnTo>
                  <a:lnTo>
                    <a:pt x="421767" y="168706"/>
                  </a:lnTo>
                  <a:lnTo>
                    <a:pt x="421767" y="140589"/>
                  </a:lnTo>
                  <a:lnTo>
                    <a:pt x="449884" y="140589"/>
                  </a:lnTo>
                  <a:lnTo>
                    <a:pt x="449884" y="112471"/>
                  </a:lnTo>
                  <a:lnTo>
                    <a:pt x="421767" y="112471"/>
                  </a:lnTo>
                  <a:lnTo>
                    <a:pt x="421767" y="84353"/>
                  </a:lnTo>
                  <a:lnTo>
                    <a:pt x="393649" y="84353"/>
                  </a:lnTo>
                  <a:lnTo>
                    <a:pt x="393649" y="112471"/>
                  </a:lnTo>
                  <a:lnTo>
                    <a:pt x="365531" y="112471"/>
                  </a:lnTo>
                  <a:lnTo>
                    <a:pt x="365531" y="168706"/>
                  </a:lnTo>
                  <a:lnTo>
                    <a:pt x="393649" y="168706"/>
                  </a:lnTo>
                  <a:lnTo>
                    <a:pt x="393649" y="196837"/>
                  </a:lnTo>
                  <a:lnTo>
                    <a:pt x="365531" y="196837"/>
                  </a:lnTo>
                  <a:lnTo>
                    <a:pt x="365531" y="224942"/>
                  </a:lnTo>
                  <a:lnTo>
                    <a:pt x="393649" y="224942"/>
                  </a:lnTo>
                  <a:lnTo>
                    <a:pt x="393649" y="281178"/>
                  </a:lnTo>
                  <a:lnTo>
                    <a:pt x="421767" y="281178"/>
                  </a:lnTo>
                  <a:lnTo>
                    <a:pt x="421767" y="309308"/>
                  </a:lnTo>
                  <a:lnTo>
                    <a:pt x="393649" y="309308"/>
                  </a:lnTo>
                  <a:lnTo>
                    <a:pt x="393649" y="337413"/>
                  </a:lnTo>
                  <a:lnTo>
                    <a:pt x="421767" y="337413"/>
                  </a:lnTo>
                  <a:lnTo>
                    <a:pt x="449884" y="337413"/>
                  </a:lnTo>
                  <a:lnTo>
                    <a:pt x="449884" y="281178"/>
                  </a:lnTo>
                  <a:lnTo>
                    <a:pt x="478002" y="281178"/>
                  </a:lnTo>
                  <a:lnTo>
                    <a:pt x="506120" y="281178"/>
                  </a:lnTo>
                  <a:lnTo>
                    <a:pt x="534238" y="281178"/>
                  </a:lnTo>
                  <a:lnTo>
                    <a:pt x="534238" y="253072"/>
                  </a:lnTo>
                  <a:lnTo>
                    <a:pt x="562356" y="253072"/>
                  </a:lnTo>
                  <a:lnTo>
                    <a:pt x="562356" y="224942"/>
                  </a:lnTo>
                  <a:lnTo>
                    <a:pt x="590473" y="224942"/>
                  </a:lnTo>
                  <a:lnTo>
                    <a:pt x="590473" y="281178"/>
                  </a:lnTo>
                  <a:lnTo>
                    <a:pt x="618591" y="281178"/>
                  </a:lnTo>
                  <a:lnTo>
                    <a:pt x="618591" y="253072"/>
                  </a:lnTo>
                  <a:lnTo>
                    <a:pt x="646709" y="253072"/>
                  </a:lnTo>
                  <a:lnTo>
                    <a:pt x="674827" y="253072"/>
                  </a:lnTo>
                  <a:lnTo>
                    <a:pt x="674827" y="224942"/>
                  </a:lnTo>
                  <a:close/>
                </a:path>
                <a:path w="1153160" h="478155">
                  <a:moveTo>
                    <a:pt x="815416" y="224942"/>
                  </a:moveTo>
                  <a:lnTo>
                    <a:pt x="787298" y="224942"/>
                  </a:lnTo>
                  <a:lnTo>
                    <a:pt x="787298" y="168706"/>
                  </a:lnTo>
                  <a:lnTo>
                    <a:pt x="759180" y="168706"/>
                  </a:lnTo>
                  <a:lnTo>
                    <a:pt x="759180" y="196837"/>
                  </a:lnTo>
                  <a:lnTo>
                    <a:pt x="731062" y="196837"/>
                  </a:lnTo>
                  <a:lnTo>
                    <a:pt x="731062" y="224942"/>
                  </a:lnTo>
                  <a:lnTo>
                    <a:pt x="759180" y="224942"/>
                  </a:lnTo>
                  <a:lnTo>
                    <a:pt x="759180" y="253072"/>
                  </a:lnTo>
                  <a:lnTo>
                    <a:pt x="787298" y="253072"/>
                  </a:lnTo>
                  <a:lnTo>
                    <a:pt x="787298" y="281178"/>
                  </a:lnTo>
                  <a:lnTo>
                    <a:pt x="815416" y="281178"/>
                  </a:lnTo>
                  <a:lnTo>
                    <a:pt x="815416" y="224942"/>
                  </a:lnTo>
                  <a:close/>
                </a:path>
                <a:path w="1153160" h="478155">
                  <a:moveTo>
                    <a:pt x="843534" y="196837"/>
                  </a:moveTo>
                  <a:lnTo>
                    <a:pt x="815416" y="196837"/>
                  </a:lnTo>
                  <a:lnTo>
                    <a:pt x="815416" y="224942"/>
                  </a:lnTo>
                  <a:lnTo>
                    <a:pt x="843534" y="224942"/>
                  </a:lnTo>
                  <a:lnTo>
                    <a:pt x="843534" y="196837"/>
                  </a:lnTo>
                  <a:close/>
                </a:path>
                <a:path w="1153160" h="478155">
                  <a:moveTo>
                    <a:pt x="899782" y="281178"/>
                  </a:moveTo>
                  <a:lnTo>
                    <a:pt x="871651" y="281178"/>
                  </a:lnTo>
                  <a:lnTo>
                    <a:pt x="871651" y="224942"/>
                  </a:lnTo>
                  <a:lnTo>
                    <a:pt x="843534" y="224942"/>
                  </a:lnTo>
                  <a:lnTo>
                    <a:pt x="843534" y="309308"/>
                  </a:lnTo>
                  <a:lnTo>
                    <a:pt x="871651" y="309308"/>
                  </a:lnTo>
                  <a:lnTo>
                    <a:pt x="899782" y="309308"/>
                  </a:lnTo>
                  <a:lnTo>
                    <a:pt x="899782" y="281178"/>
                  </a:lnTo>
                  <a:close/>
                </a:path>
                <a:path w="1153160" h="478155">
                  <a:moveTo>
                    <a:pt x="1012253" y="253072"/>
                  </a:moveTo>
                  <a:lnTo>
                    <a:pt x="984123" y="253072"/>
                  </a:lnTo>
                  <a:lnTo>
                    <a:pt x="956017" y="253072"/>
                  </a:lnTo>
                  <a:lnTo>
                    <a:pt x="956017" y="281178"/>
                  </a:lnTo>
                  <a:lnTo>
                    <a:pt x="984123" y="281178"/>
                  </a:lnTo>
                  <a:lnTo>
                    <a:pt x="1012253" y="281178"/>
                  </a:lnTo>
                  <a:lnTo>
                    <a:pt x="1012253" y="253072"/>
                  </a:lnTo>
                  <a:close/>
                </a:path>
                <a:path w="1153160" h="478155">
                  <a:moveTo>
                    <a:pt x="1040358" y="56235"/>
                  </a:moveTo>
                  <a:lnTo>
                    <a:pt x="1012253" y="56235"/>
                  </a:lnTo>
                  <a:lnTo>
                    <a:pt x="984123" y="56235"/>
                  </a:lnTo>
                  <a:lnTo>
                    <a:pt x="984123" y="28117"/>
                  </a:lnTo>
                  <a:lnTo>
                    <a:pt x="956017" y="28117"/>
                  </a:lnTo>
                  <a:lnTo>
                    <a:pt x="927887" y="28117"/>
                  </a:lnTo>
                  <a:lnTo>
                    <a:pt x="927887" y="0"/>
                  </a:lnTo>
                  <a:lnTo>
                    <a:pt x="899782" y="0"/>
                  </a:lnTo>
                  <a:lnTo>
                    <a:pt x="871651" y="0"/>
                  </a:lnTo>
                  <a:lnTo>
                    <a:pt x="843534" y="0"/>
                  </a:lnTo>
                  <a:lnTo>
                    <a:pt x="815416" y="0"/>
                  </a:lnTo>
                  <a:lnTo>
                    <a:pt x="815416" y="28117"/>
                  </a:lnTo>
                  <a:lnTo>
                    <a:pt x="843534" y="28117"/>
                  </a:lnTo>
                  <a:lnTo>
                    <a:pt x="871651" y="28117"/>
                  </a:lnTo>
                  <a:lnTo>
                    <a:pt x="899782" y="28117"/>
                  </a:lnTo>
                  <a:lnTo>
                    <a:pt x="899782" y="56235"/>
                  </a:lnTo>
                  <a:lnTo>
                    <a:pt x="927887" y="56235"/>
                  </a:lnTo>
                  <a:lnTo>
                    <a:pt x="956017" y="56235"/>
                  </a:lnTo>
                  <a:lnTo>
                    <a:pt x="956017" y="84353"/>
                  </a:lnTo>
                  <a:lnTo>
                    <a:pt x="927887" y="84353"/>
                  </a:lnTo>
                  <a:lnTo>
                    <a:pt x="927887" y="196837"/>
                  </a:lnTo>
                  <a:lnTo>
                    <a:pt x="956017" y="196837"/>
                  </a:lnTo>
                  <a:lnTo>
                    <a:pt x="956017" y="112471"/>
                  </a:lnTo>
                  <a:lnTo>
                    <a:pt x="984123" y="112471"/>
                  </a:lnTo>
                  <a:lnTo>
                    <a:pt x="1012253" y="112471"/>
                  </a:lnTo>
                  <a:lnTo>
                    <a:pt x="1012253" y="84353"/>
                  </a:lnTo>
                  <a:lnTo>
                    <a:pt x="1040358" y="84353"/>
                  </a:lnTo>
                  <a:lnTo>
                    <a:pt x="1040358" y="56235"/>
                  </a:lnTo>
                  <a:close/>
                </a:path>
                <a:path w="1153160" h="478155">
                  <a:moveTo>
                    <a:pt x="1068489" y="337413"/>
                  </a:moveTo>
                  <a:lnTo>
                    <a:pt x="1040358" y="337413"/>
                  </a:lnTo>
                  <a:lnTo>
                    <a:pt x="1040358" y="281178"/>
                  </a:lnTo>
                  <a:lnTo>
                    <a:pt x="1012253" y="281178"/>
                  </a:lnTo>
                  <a:lnTo>
                    <a:pt x="1012253" y="337413"/>
                  </a:lnTo>
                  <a:lnTo>
                    <a:pt x="984123" y="337413"/>
                  </a:lnTo>
                  <a:lnTo>
                    <a:pt x="984123" y="365544"/>
                  </a:lnTo>
                  <a:lnTo>
                    <a:pt x="1012253" y="365544"/>
                  </a:lnTo>
                  <a:lnTo>
                    <a:pt x="1040358" y="365544"/>
                  </a:lnTo>
                  <a:lnTo>
                    <a:pt x="1040358" y="393661"/>
                  </a:lnTo>
                  <a:lnTo>
                    <a:pt x="1068489" y="393661"/>
                  </a:lnTo>
                  <a:lnTo>
                    <a:pt x="1068489" y="337413"/>
                  </a:lnTo>
                  <a:close/>
                </a:path>
                <a:path w="1153160" h="478155">
                  <a:moveTo>
                    <a:pt x="1096594" y="196837"/>
                  </a:moveTo>
                  <a:lnTo>
                    <a:pt x="1068489" y="196837"/>
                  </a:lnTo>
                  <a:lnTo>
                    <a:pt x="1068489" y="168706"/>
                  </a:lnTo>
                  <a:lnTo>
                    <a:pt x="1040358" y="168706"/>
                  </a:lnTo>
                  <a:lnTo>
                    <a:pt x="1012253" y="168706"/>
                  </a:lnTo>
                  <a:lnTo>
                    <a:pt x="1012253" y="196837"/>
                  </a:lnTo>
                  <a:lnTo>
                    <a:pt x="984123" y="196837"/>
                  </a:lnTo>
                  <a:lnTo>
                    <a:pt x="956017" y="196837"/>
                  </a:lnTo>
                  <a:lnTo>
                    <a:pt x="956017" y="224942"/>
                  </a:lnTo>
                  <a:lnTo>
                    <a:pt x="984123" y="224942"/>
                  </a:lnTo>
                  <a:lnTo>
                    <a:pt x="1012253" y="224942"/>
                  </a:lnTo>
                  <a:lnTo>
                    <a:pt x="1012253" y="253072"/>
                  </a:lnTo>
                  <a:lnTo>
                    <a:pt x="1040358" y="253072"/>
                  </a:lnTo>
                  <a:lnTo>
                    <a:pt x="1040358" y="224942"/>
                  </a:lnTo>
                  <a:lnTo>
                    <a:pt x="1068489" y="224942"/>
                  </a:lnTo>
                  <a:lnTo>
                    <a:pt x="1068489" y="253072"/>
                  </a:lnTo>
                  <a:lnTo>
                    <a:pt x="1040358" y="253072"/>
                  </a:lnTo>
                  <a:lnTo>
                    <a:pt x="1040358" y="281178"/>
                  </a:lnTo>
                  <a:lnTo>
                    <a:pt x="1068489" y="281178"/>
                  </a:lnTo>
                  <a:lnTo>
                    <a:pt x="1068489" y="309308"/>
                  </a:lnTo>
                  <a:lnTo>
                    <a:pt x="1096594" y="309308"/>
                  </a:lnTo>
                  <a:lnTo>
                    <a:pt x="1096594" y="196837"/>
                  </a:lnTo>
                  <a:close/>
                </a:path>
                <a:path w="1153160" h="478155">
                  <a:moveTo>
                    <a:pt x="1152842" y="196837"/>
                  </a:moveTo>
                  <a:lnTo>
                    <a:pt x="1124724" y="196837"/>
                  </a:lnTo>
                  <a:lnTo>
                    <a:pt x="1124724" y="224942"/>
                  </a:lnTo>
                  <a:lnTo>
                    <a:pt x="1152842" y="224942"/>
                  </a:lnTo>
                  <a:lnTo>
                    <a:pt x="1152842" y="19683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444627" y="2382465"/>
              <a:ext cx="1153160" cy="365760"/>
            </a:xfrm>
            <a:custGeom>
              <a:avLst/>
              <a:gdLst/>
              <a:ahLst/>
              <a:cxnLst/>
              <a:rect l="l" t="t" r="r" b="b"/>
              <a:pathLst>
                <a:path w="1153160" h="365760">
                  <a:moveTo>
                    <a:pt x="196824" y="224942"/>
                  </a:moveTo>
                  <a:lnTo>
                    <a:pt x="168706" y="224942"/>
                  </a:lnTo>
                  <a:lnTo>
                    <a:pt x="140589" y="224942"/>
                  </a:lnTo>
                  <a:lnTo>
                    <a:pt x="140589" y="281178"/>
                  </a:lnTo>
                  <a:lnTo>
                    <a:pt x="112471" y="281178"/>
                  </a:lnTo>
                  <a:lnTo>
                    <a:pt x="112471" y="224942"/>
                  </a:lnTo>
                  <a:lnTo>
                    <a:pt x="84353" y="224942"/>
                  </a:lnTo>
                  <a:lnTo>
                    <a:pt x="84353" y="196824"/>
                  </a:lnTo>
                  <a:lnTo>
                    <a:pt x="56235" y="196824"/>
                  </a:lnTo>
                  <a:lnTo>
                    <a:pt x="28117" y="196824"/>
                  </a:lnTo>
                  <a:lnTo>
                    <a:pt x="0" y="196824"/>
                  </a:lnTo>
                  <a:lnTo>
                    <a:pt x="0" y="309295"/>
                  </a:lnTo>
                  <a:lnTo>
                    <a:pt x="28117" y="309295"/>
                  </a:lnTo>
                  <a:lnTo>
                    <a:pt x="56235" y="309295"/>
                  </a:lnTo>
                  <a:lnTo>
                    <a:pt x="56235" y="281178"/>
                  </a:lnTo>
                  <a:lnTo>
                    <a:pt x="84353" y="281178"/>
                  </a:lnTo>
                  <a:lnTo>
                    <a:pt x="84353" y="309295"/>
                  </a:lnTo>
                  <a:lnTo>
                    <a:pt x="112471" y="309295"/>
                  </a:lnTo>
                  <a:lnTo>
                    <a:pt x="140589" y="309295"/>
                  </a:lnTo>
                  <a:lnTo>
                    <a:pt x="168706" y="309295"/>
                  </a:lnTo>
                  <a:lnTo>
                    <a:pt x="196824" y="309295"/>
                  </a:lnTo>
                  <a:lnTo>
                    <a:pt x="196824" y="281178"/>
                  </a:lnTo>
                  <a:lnTo>
                    <a:pt x="168706" y="281178"/>
                  </a:lnTo>
                  <a:lnTo>
                    <a:pt x="168706" y="253060"/>
                  </a:lnTo>
                  <a:lnTo>
                    <a:pt x="196824" y="253060"/>
                  </a:lnTo>
                  <a:lnTo>
                    <a:pt x="196824" y="224942"/>
                  </a:lnTo>
                  <a:close/>
                </a:path>
                <a:path w="1153160" h="365760">
                  <a:moveTo>
                    <a:pt x="224942" y="168706"/>
                  </a:moveTo>
                  <a:lnTo>
                    <a:pt x="196824" y="168706"/>
                  </a:lnTo>
                  <a:lnTo>
                    <a:pt x="168706" y="168706"/>
                  </a:lnTo>
                  <a:lnTo>
                    <a:pt x="168706" y="196824"/>
                  </a:lnTo>
                  <a:lnTo>
                    <a:pt x="196824" y="196824"/>
                  </a:lnTo>
                  <a:lnTo>
                    <a:pt x="196824" y="224942"/>
                  </a:lnTo>
                  <a:lnTo>
                    <a:pt x="224942" y="224942"/>
                  </a:lnTo>
                  <a:lnTo>
                    <a:pt x="224942" y="168706"/>
                  </a:lnTo>
                  <a:close/>
                </a:path>
                <a:path w="1153160" h="365760">
                  <a:moveTo>
                    <a:pt x="224942" y="84353"/>
                  </a:moveTo>
                  <a:lnTo>
                    <a:pt x="196824" y="84353"/>
                  </a:lnTo>
                  <a:lnTo>
                    <a:pt x="196824" y="112471"/>
                  </a:lnTo>
                  <a:lnTo>
                    <a:pt x="168706" y="112471"/>
                  </a:lnTo>
                  <a:lnTo>
                    <a:pt x="140589" y="112471"/>
                  </a:lnTo>
                  <a:lnTo>
                    <a:pt x="140589" y="84353"/>
                  </a:lnTo>
                  <a:lnTo>
                    <a:pt x="168706" y="84353"/>
                  </a:lnTo>
                  <a:lnTo>
                    <a:pt x="196824" y="84353"/>
                  </a:lnTo>
                  <a:lnTo>
                    <a:pt x="196824" y="56235"/>
                  </a:lnTo>
                  <a:lnTo>
                    <a:pt x="168706" y="56235"/>
                  </a:lnTo>
                  <a:lnTo>
                    <a:pt x="168706" y="28105"/>
                  </a:lnTo>
                  <a:lnTo>
                    <a:pt x="140589" y="28105"/>
                  </a:lnTo>
                  <a:lnTo>
                    <a:pt x="140589" y="56235"/>
                  </a:lnTo>
                  <a:lnTo>
                    <a:pt x="112471" y="56235"/>
                  </a:lnTo>
                  <a:lnTo>
                    <a:pt x="112471" y="112471"/>
                  </a:lnTo>
                  <a:lnTo>
                    <a:pt x="84353" y="112471"/>
                  </a:lnTo>
                  <a:lnTo>
                    <a:pt x="56235" y="112471"/>
                  </a:lnTo>
                  <a:lnTo>
                    <a:pt x="56235" y="84353"/>
                  </a:lnTo>
                  <a:lnTo>
                    <a:pt x="84353" y="84353"/>
                  </a:lnTo>
                  <a:lnTo>
                    <a:pt x="84353" y="56235"/>
                  </a:lnTo>
                  <a:lnTo>
                    <a:pt x="112471" y="56235"/>
                  </a:lnTo>
                  <a:lnTo>
                    <a:pt x="112471" y="28105"/>
                  </a:lnTo>
                  <a:lnTo>
                    <a:pt x="84353" y="28105"/>
                  </a:lnTo>
                  <a:lnTo>
                    <a:pt x="84353" y="0"/>
                  </a:lnTo>
                  <a:lnTo>
                    <a:pt x="56235" y="0"/>
                  </a:lnTo>
                  <a:lnTo>
                    <a:pt x="28117" y="0"/>
                  </a:lnTo>
                  <a:lnTo>
                    <a:pt x="28117" y="28105"/>
                  </a:lnTo>
                  <a:lnTo>
                    <a:pt x="56235" y="28105"/>
                  </a:lnTo>
                  <a:lnTo>
                    <a:pt x="56235" y="56235"/>
                  </a:lnTo>
                  <a:lnTo>
                    <a:pt x="28117" y="56235"/>
                  </a:lnTo>
                  <a:lnTo>
                    <a:pt x="28117" y="28105"/>
                  </a:lnTo>
                  <a:lnTo>
                    <a:pt x="0" y="28105"/>
                  </a:lnTo>
                  <a:lnTo>
                    <a:pt x="0" y="84353"/>
                  </a:lnTo>
                  <a:lnTo>
                    <a:pt x="28117" y="84353"/>
                  </a:lnTo>
                  <a:lnTo>
                    <a:pt x="28117" y="140589"/>
                  </a:lnTo>
                  <a:lnTo>
                    <a:pt x="0" y="140589"/>
                  </a:lnTo>
                  <a:lnTo>
                    <a:pt x="0" y="168706"/>
                  </a:lnTo>
                  <a:lnTo>
                    <a:pt x="28117" y="168706"/>
                  </a:lnTo>
                  <a:lnTo>
                    <a:pt x="56235" y="168706"/>
                  </a:lnTo>
                  <a:lnTo>
                    <a:pt x="84353" y="168706"/>
                  </a:lnTo>
                  <a:lnTo>
                    <a:pt x="112471" y="168706"/>
                  </a:lnTo>
                  <a:lnTo>
                    <a:pt x="140589" y="168706"/>
                  </a:lnTo>
                  <a:lnTo>
                    <a:pt x="140589" y="140589"/>
                  </a:lnTo>
                  <a:lnTo>
                    <a:pt x="168706" y="140589"/>
                  </a:lnTo>
                  <a:lnTo>
                    <a:pt x="196824" y="140589"/>
                  </a:lnTo>
                  <a:lnTo>
                    <a:pt x="224942" y="140589"/>
                  </a:lnTo>
                  <a:lnTo>
                    <a:pt x="224942" y="84353"/>
                  </a:lnTo>
                  <a:close/>
                </a:path>
                <a:path w="1153160" h="365760">
                  <a:moveTo>
                    <a:pt x="253060" y="224942"/>
                  </a:moveTo>
                  <a:lnTo>
                    <a:pt x="224942" y="224942"/>
                  </a:lnTo>
                  <a:lnTo>
                    <a:pt x="224942" y="253060"/>
                  </a:lnTo>
                  <a:lnTo>
                    <a:pt x="253060" y="253060"/>
                  </a:lnTo>
                  <a:lnTo>
                    <a:pt x="253060" y="224942"/>
                  </a:lnTo>
                  <a:close/>
                </a:path>
                <a:path w="1153160" h="365760">
                  <a:moveTo>
                    <a:pt x="281178" y="168706"/>
                  </a:moveTo>
                  <a:lnTo>
                    <a:pt x="253060" y="168706"/>
                  </a:lnTo>
                  <a:lnTo>
                    <a:pt x="253060" y="196824"/>
                  </a:lnTo>
                  <a:lnTo>
                    <a:pt x="281178" y="196824"/>
                  </a:lnTo>
                  <a:lnTo>
                    <a:pt x="281178" y="168706"/>
                  </a:lnTo>
                  <a:close/>
                </a:path>
                <a:path w="1153160" h="365760">
                  <a:moveTo>
                    <a:pt x="281178" y="112471"/>
                  </a:moveTo>
                  <a:lnTo>
                    <a:pt x="253060" y="112471"/>
                  </a:lnTo>
                  <a:lnTo>
                    <a:pt x="253060" y="140589"/>
                  </a:lnTo>
                  <a:lnTo>
                    <a:pt x="281178" y="140589"/>
                  </a:lnTo>
                  <a:lnTo>
                    <a:pt x="281178" y="112471"/>
                  </a:lnTo>
                  <a:close/>
                </a:path>
                <a:path w="1153160" h="365760">
                  <a:moveTo>
                    <a:pt x="309295" y="140589"/>
                  </a:moveTo>
                  <a:lnTo>
                    <a:pt x="281178" y="140589"/>
                  </a:lnTo>
                  <a:lnTo>
                    <a:pt x="281178" y="168706"/>
                  </a:lnTo>
                  <a:lnTo>
                    <a:pt x="309295" y="168706"/>
                  </a:lnTo>
                  <a:lnTo>
                    <a:pt x="309295" y="140589"/>
                  </a:lnTo>
                  <a:close/>
                </a:path>
                <a:path w="1153160" h="365760">
                  <a:moveTo>
                    <a:pt x="365531" y="84353"/>
                  </a:moveTo>
                  <a:lnTo>
                    <a:pt x="337413" y="84353"/>
                  </a:lnTo>
                  <a:lnTo>
                    <a:pt x="337413" y="112471"/>
                  </a:lnTo>
                  <a:lnTo>
                    <a:pt x="365531" y="112471"/>
                  </a:lnTo>
                  <a:lnTo>
                    <a:pt x="365531" y="84353"/>
                  </a:lnTo>
                  <a:close/>
                </a:path>
                <a:path w="1153160" h="365760">
                  <a:moveTo>
                    <a:pt x="393649" y="140589"/>
                  </a:moveTo>
                  <a:lnTo>
                    <a:pt x="365531" y="140589"/>
                  </a:lnTo>
                  <a:lnTo>
                    <a:pt x="365531" y="168706"/>
                  </a:lnTo>
                  <a:lnTo>
                    <a:pt x="393649" y="168706"/>
                  </a:lnTo>
                  <a:lnTo>
                    <a:pt x="393649" y="140589"/>
                  </a:lnTo>
                  <a:close/>
                </a:path>
                <a:path w="1153160" h="365760">
                  <a:moveTo>
                    <a:pt x="478002" y="28105"/>
                  </a:moveTo>
                  <a:lnTo>
                    <a:pt x="449884" y="28105"/>
                  </a:lnTo>
                  <a:lnTo>
                    <a:pt x="449884" y="140589"/>
                  </a:lnTo>
                  <a:lnTo>
                    <a:pt x="478002" y="140589"/>
                  </a:lnTo>
                  <a:lnTo>
                    <a:pt x="478002" y="28105"/>
                  </a:lnTo>
                  <a:close/>
                </a:path>
                <a:path w="1153160" h="365760">
                  <a:moveTo>
                    <a:pt x="506120" y="196824"/>
                  </a:moveTo>
                  <a:lnTo>
                    <a:pt x="478002" y="196824"/>
                  </a:lnTo>
                  <a:lnTo>
                    <a:pt x="478002" y="168706"/>
                  </a:lnTo>
                  <a:lnTo>
                    <a:pt x="449884" y="168706"/>
                  </a:lnTo>
                  <a:lnTo>
                    <a:pt x="449884" y="196824"/>
                  </a:lnTo>
                  <a:lnTo>
                    <a:pt x="421767" y="196824"/>
                  </a:lnTo>
                  <a:lnTo>
                    <a:pt x="421767" y="168706"/>
                  </a:lnTo>
                  <a:lnTo>
                    <a:pt x="393649" y="168706"/>
                  </a:lnTo>
                  <a:lnTo>
                    <a:pt x="393649" y="196824"/>
                  </a:lnTo>
                  <a:lnTo>
                    <a:pt x="365531" y="196824"/>
                  </a:lnTo>
                  <a:lnTo>
                    <a:pt x="365531" y="224942"/>
                  </a:lnTo>
                  <a:lnTo>
                    <a:pt x="337413" y="224942"/>
                  </a:lnTo>
                  <a:lnTo>
                    <a:pt x="337413" y="168706"/>
                  </a:lnTo>
                  <a:lnTo>
                    <a:pt x="309295" y="168706"/>
                  </a:lnTo>
                  <a:lnTo>
                    <a:pt x="309295" y="196824"/>
                  </a:lnTo>
                  <a:lnTo>
                    <a:pt x="281178" y="196824"/>
                  </a:lnTo>
                  <a:lnTo>
                    <a:pt x="281178" y="281178"/>
                  </a:lnTo>
                  <a:lnTo>
                    <a:pt x="253060" y="281178"/>
                  </a:lnTo>
                  <a:lnTo>
                    <a:pt x="253060" y="309295"/>
                  </a:lnTo>
                  <a:lnTo>
                    <a:pt x="224942" y="309295"/>
                  </a:lnTo>
                  <a:lnTo>
                    <a:pt x="224942" y="365531"/>
                  </a:lnTo>
                  <a:lnTo>
                    <a:pt x="253060" y="365531"/>
                  </a:lnTo>
                  <a:lnTo>
                    <a:pt x="253060" y="337413"/>
                  </a:lnTo>
                  <a:lnTo>
                    <a:pt x="281178" y="337413"/>
                  </a:lnTo>
                  <a:lnTo>
                    <a:pt x="281178" y="309295"/>
                  </a:lnTo>
                  <a:lnTo>
                    <a:pt x="309295" y="309295"/>
                  </a:lnTo>
                  <a:lnTo>
                    <a:pt x="309295" y="253060"/>
                  </a:lnTo>
                  <a:lnTo>
                    <a:pt x="337413" y="253060"/>
                  </a:lnTo>
                  <a:lnTo>
                    <a:pt x="365531" y="253060"/>
                  </a:lnTo>
                  <a:lnTo>
                    <a:pt x="393649" y="253060"/>
                  </a:lnTo>
                  <a:lnTo>
                    <a:pt x="421767" y="253060"/>
                  </a:lnTo>
                  <a:lnTo>
                    <a:pt x="421767" y="281178"/>
                  </a:lnTo>
                  <a:lnTo>
                    <a:pt x="449884" y="281178"/>
                  </a:lnTo>
                  <a:lnTo>
                    <a:pt x="478002" y="281178"/>
                  </a:lnTo>
                  <a:lnTo>
                    <a:pt x="478002" y="224942"/>
                  </a:lnTo>
                  <a:lnTo>
                    <a:pt x="506120" y="224942"/>
                  </a:lnTo>
                  <a:lnTo>
                    <a:pt x="506120" y="196824"/>
                  </a:lnTo>
                  <a:close/>
                </a:path>
                <a:path w="1153160" h="365760">
                  <a:moveTo>
                    <a:pt x="562356" y="168706"/>
                  </a:moveTo>
                  <a:lnTo>
                    <a:pt x="534238" y="168706"/>
                  </a:lnTo>
                  <a:lnTo>
                    <a:pt x="506120" y="168706"/>
                  </a:lnTo>
                  <a:lnTo>
                    <a:pt x="506120" y="196824"/>
                  </a:lnTo>
                  <a:lnTo>
                    <a:pt x="534238" y="196824"/>
                  </a:lnTo>
                  <a:lnTo>
                    <a:pt x="562356" y="196824"/>
                  </a:lnTo>
                  <a:lnTo>
                    <a:pt x="562356" y="168706"/>
                  </a:lnTo>
                  <a:close/>
                </a:path>
                <a:path w="1153160" h="365760">
                  <a:moveTo>
                    <a:pt x="590473" y="225831"/>
                  </a:moveTo>
                  <a:lnTo>
                    <a:pt x="562356" y="225831"/>
                  </a:lnTo>
                  <a:lnTo>
                    <a:pt x="562356" y="281711"/>
                  </a:lnTo>
                  <a:lnTo>
                    <a:pt x="534238" y="281711"/>
                  </a:lnTo>
                  <a:lnTo>
                    <a:pt x="534238" y="225831"/>
                  </a:lnTo>
                  <a:lnTo>
                    <a:pt x="506120" y="225831"/>
                  </a:lnTo>
                  <a:lnTo>
                    <a:pt x="506120" y="281711"/>
                  </a:lnTo>
                  <a:lnTo>
                    <a:pt x="478002" y="281711"/>
                  </a:lnTo>
                  <a:lnTo>
                    <a:pt x="478002" y="309651"/>
                  </a:lnTo>
                  <a:lnTo>
                    <a:pt x="449884" y="309651"/>
                  </a:lnTo>
                  <a:lnTo>
                    <a:pt x="421767" y="309651"/>
                  </a:lnTo>
                  <a:lnTo>
                    <a:pt x="393649" y="309651"/>
                  </a:lnTo>
                  <a:lnTo>
                    <a:pt x="365531" y="309651"/>
                  </a:lnTo>
                  <a:lnTo>
                    <a:pt x="337413" y="309651"/>
                  </a:lnTo>
                  <a:lnTo>
                    <a:pt x="309295" y="309651"/>
                  </a:lnTo>
                  <a:lnTo>
                    <a:pt x="309295" y="337591"/>
                  </a:lnTo>
                  <a:lnTo>
                    <a:pt x="337413" y="337591"/>
                  </a:lnTo>
                  <a:lnTo>
                    <a:pt x="337413" y="365531"/>
                  </a:lnTo>
                  <a:lnTo>
                    <a:pt x="365531" y="365531"/>
                  </a:lnTo>
                  <a:lnTo>
                    <a:pt x="365531" y="337591"/>
                  </a:lnTo>
                  <a:lnTo>
                    <a:pt x="393649" y="337591"/>
                  </a:lnTo>
                  <a:lnTo>
                    <a:pt x="393649" y="365531"/>
                  </a:lnTo>
                  <a:lnTo>
                    <a:pt x="421767" y="365531"/>
                  </a:lnTo>
                  <a:lnTo>
                    <a:pt x="421767" y="337591"/>
                  </a:lnTo>
                  <a:lnTo>
                    <a:pt x="449884" y="337591"/>
                  </a:lnTo>
                  <a:lnTo>
                    <a:pt x="478002" y="337591"/>
                  </a:lnTo>
                  <a:lnTo>
                    <a:pt x="506120" y="337591"/>
                  </a:lnTo>
                  <a:lnTo>
                    <a:pt x="534238" y="337591"/>
                  </a:lnTo>
                  <a:lnTo>
                    <a:pt x="562356" y="337591"/>
                  </a:lnTo>
                  <a:lnTo>
                    <a:pt x="590473" y="337591"/>
                  </a:lnTo>
                  <a:lnTo>
                    <a:pt x="590473" y="225831"/>
                  </a:lnTo>
                  <a:close/>
                </a:path>
                <a:path w="1153160" h="365760">
                  <a:moveTo>
                    <a:pt x="618591" y="84353"/>
                  </a:moveTo>
                  <a:lnTo>
                    <a:pt x="590473" y="84353"/>
                  </a:lnTo>
                  <a:lnTo>
                    <a:pt x="590473" y="56235"/>
                  </a:lnTo>
                  <a:lnTo>
                    <a:pt x="562356" y="56235"/>
                  </a:lnTo>
                  <a:lnTo>
                    <a:pt x="562356" y="84353"/>
                  </a:lnTo>
                  <a:lnTo>
                    <a:pt x="534238" y="84353"/>
                  </a:lnTo>
                  <a:lnTo>
                    <a:pt x="534238" y="56235"/>
                  </a:lnTo>
                  <a:lnTo>
                    <a:pt x="506120" y="56235"/>
                  </a:lnTo>
                  <a:lnTo>
                    <a:pt x="506120" y="112471"/>
                  </a:lnTo>
                  <a:lnTo>
                    <a:pt x="534238" y="112471"/>
                  </a:lnTo>
                  <a:lnTo>
                    <a:pt x="534238" y="140589"/>
                  </a:lnTo>
                  <a:lnTo>
                    <a:pt x="562356" y="140589"/>
                  </a:lnTo>
                  <a:lnTo>
                    <a:pt x="562356" y="112471"/>
                  </a:lnTo>
                  <a:lnTo>
                    <a:pt x="590473" y="112471"/>
                  </a:lnTo>
                  <a:lnTo>
                    <a:pt x="618591" y="112471"/>
                  </a:lnTo>
                  <a:lnTo>
                    <a:pt x="618591" y="84353"/>
                  </a:lnTo>
                  <a:close/>
                </a:path>
                <a:path w="1153160" h="365760">
                  <a:moveTo>
                    <a:pt x="646709" y="253060"/>
                  </a:moveTo>
                  <a:lnTo>
                    <a:pt x="618591" y="253060"/>
                  </a:lnTo>
                  <a:lnTo>
                    <a:pt x="618591" y="281178"/>
                  </a:lnTo>
                  <a:lnTo>
                    <a:pt x="646709" y="281178"/>
                  </a:lnTo>
                  <a:lnTo>
                    <a:pt x="646709" y="253060"/>
                  </a:lnTo>
                  <a:close/>
                </a:path>
                <a:path w="1153160" h="365760">
                  <a:moveTo>
                    <a:pt x="674827" y="112471"/>
                  </a:moveTo>
                  <a:lnTo>
                    <a:pt x="646709" y="112471"/>
                  </a:lnTo>
                  <a:lnTo>
                    <a:pt x="646709" y="140589"/>
                  </a:lnTo>
                  <a:lnTo>
                    <a:pt x="674827" y="140589"/>
                  </a:lnTo>
                  <a:lnTo>
                    <a:pt x="674827" y="112471"/>
                  </a:lnTo>
                  <a:close/>
                </a:path>
                <a:path w="1153160" h="365760">
                  <a:moveTo>
                    <a:pt x="702945" y="281711"/>
                  </a:moveTo>
                  <a:lnTo>
                    <a:pt x="674827" y="281711"/>
                  </a:lnTo>
                  <a:lnTo>
                    <a:pt x="674827" y="337591"/>
                  </a:lnTo>
                  <a:lnTo>
                    <a:pt x="702945" y="337591"/>
                  </a:lnTo>
                  <a:lnTo>
                    <a:pt x="702945" y="281711"/>
                  </a:lnTo>
                  <a:close/>
                </a:path>
                <a:path w="1153160" h="365760">
                  <a:moveTo>
                    <a:pt x="787298" y="281711"/>
                  </a:moveTo>
                  <a:lnTo>
                    <a:pt x="759180" y="281711"/>
                  </a:lnTo>
                  <a:lnTo>
                    <a:pt x="731062" y="281711"/>
                  </a:lnTo>
                  <a:lnTo>
                    <a:pt x="731062" y="365531"/>
                  </a:lnTo>
                  <a:lnTo>
                    <a:pt x="759180" y="365531"/>
                  </a:lnTo>
                  <a:lnTo>
                    <a:pt x="787298" y="365531"/>
                  </a:lnTo>
                  <a:lnTo>
                    <a:pt x="787298" y="281711"/>
                  </a:lnTo>
                  <a:close/>
                </a:path>
                <a:path w="1153160" h="365760">
                  <a:moveTo>
                    <a:pt x="787298" y="224942"/>
                  </a:moveTo>
                  <a:lnTo>
                    <a:pt x="759180" y="224942"/>
                  </a:lnTo>
                  <a:lnTo>
                    <a:pt x="759180" y="253060"/>
                  </a:lnTo>
                  <a:lnTo>
                    <a:pt x="787298" y="253060"/>
                  </a:lnTo>
                  <a:lnTo>
                    <a:pt x="787298" y="224942"/>
                  </a:lnTo>
                  <a:close/>
                </a:path>
                <a:path w="1153160" h="365760">
                  <a:moveTo>
                    <a:pt x="871651" y="84353"/>
                  </a:moveTo>
                  <a:lnTo>
                    <a:pt x="843534" y="84353"/>
                  </a:lnTo>
                  <a:lnTo>
                    <a:pt x="843534" y="112471"/>
                  </a:lnTo>
                  <a:lnTo>
                    <a:pt x="871651" y="112471"/>
                  </a:lnTo>
                  <a:lnTo>
                    <a:pt x="871651" y="84353"/>
                  </a:lnTo>
                  <a:close/>
                </a:path>
                <a:path w="1153160" h="365760">
                  <a:moveTo>
                    <a:pt x="984123" y="253060"/>
                  </a:moveTo>
                  <a:lnTo>
                    <a:pt x="956017" y="253060"/>
                  </a:lnTo>
                  <a:lnTo>
                    <a:pt x="956017" y="281178"/>
                  </a:lnTo>
                  <a:lnTo>
                    <a:pt x="984123" y="281178"/>
                  </a:lnTo>
                  <a:lnTo>
                    <a:pt x="984123" y="253060"/>
                  </a:lnTo>
                  <a:close/>
                </a:path>
                <a:path w="1153160" h="365760">
                  <a:moveTo>
                    <a:pt x="1040358" y="84353"/>
                  </a:moveTo>
                  <a:lnTo>
                    <a:pt x="1012253" y="84353"/>
                  </a:lnTo>
                  <a:lnTo>
                    <a:pt x="984123" y="84353"/>
                  </a:lnTo>
                  <a:lnTo>
                    <a:pt x="984123" y="56235"/>
                  </a:lnTo>
                  <a:lnTo>
                    <a:pt x="956017" y="56235"/>
                  </a:lnTo>
                  <a:lnTo>
                    <a:pt x="956017" y="112471"/>
                  </a:lnTo>
                  <a:lnTo>
                    <a:pt x="984123" y="112471"/>
                  </a:lnTo>
                  <a:lnTo>
                    <a:pt x="984123" y="140589"/>
                  </a:lnTo>
                  <a:lnTo>
                    <a:pt x="1012253" y="140589"/>
                  </a:lnTo>
                  <a:lnTo>
                    <a:pt x="1012253" y="112471"/>
                  </a:lnTo>
                  <a:lnTo>
                    <a:pt x="1040358" y="112471"/>
                  </a:lnTo>
                  <a:lnTo>
                    <a:pt x="1040358" y="84353"/>
                  </a:lnTo>
                  <a:close/>
                </a:path>
                <a:path w="1153160" h="365760">
                  <a:moveTo>
                    <a:pt x="1096594" y="140589"/>
                  </a:moveTo>
                  <a:lnTo>
                    <a:pt x="1068489" y="140589"/>
                  </a:lnTo>
                  <a:lnTo>
                    <a:pt x="1068489" y="112471"/>
                  </a:lnTo>
                  <a:lnTo>
                    <a:pt x="1040358" y="112471"/>
                  </a:lnTo>
                  <a:lnTo>
                    <a:pt x="1040358" y="140589"/>
                  </a:lnTo>
                  <a:lnTo>
                    <a:pt x="1012253" y="140589"/>
                  </a:lnTo>
                  <a:lnTo>
                    <a:pt x="1012253" y="168706"/>
                  </a:lnTo>
                  <a:lnTo>
                    <a:pt x="1040358" y="168706"/>
                  </a:lnTo>
                  <a:lnTo>
                    <a:pt x="1040358" y="196824"/>
                  </a:lnTo>
                  <a:lnTo>
                    <a:pt x="1012253" y="196824"/>
                  </a:lnTo>
                  <a:lnTo>
                    <a:pt x="1012253" y="253060"/>
                  </a:lnTo>
                  <a:lnTo>
                    <a:pt x="1040358" y="253060"/>
                  </a:lnTo>
                  <a:lnTo>
                    <a:pt x="1040358" y="224942"/>
                  </a:lnTo>
                  <a:lnTo>
                    <a:pt x="1068489" y="224942"/>
                  </a:lnTo>
                  <a:lnTo>
                    <a:pt x="1068489" y="168706"/>
                  </a:lnTo>
                  <a:lnTo>
                    <a:pt x="1096594" y="168706"/>
                  </a:lnTo>
                  <a:lnTo>
                    <a:pt x="1096594" y="140589"/>
                  </a:lnTo>
                  <a:close/>
                </a:path>
                <a:path w="1153160" h="365760">
                  <a:moveTo>
                    <a:pt x="1096594" y="84353"/>
                  </a:moveTo>
                  <a:lnTo>
                    <a:pt x="1068489" y="84353"/>
                  </a:lnTo>
                  <a:lnTo>
                    <a:pt x="1068489" y="112471"/>
                  </a:lnTo>
                  <a:lnTo>
                    <a:pt x="1096594" y="112471"/>
                  </a:lnTo>
                  <a:lnTo>
                    <a:pt x="1096594" y="84353"/>
                  </a:lnTo>
                  <a:close/>
                </a:path>
                <a:path w="1153160" h="365760">
                  <a:moveTo>
                    <a:pt x="1152842" y="56235"/>
                  </a:moveTo>
                  <a:lnTo>
                    <a:pt x="1124724" y="56235"/>
                  </a:lnTo>
                  <a:lnTo>
                    <a:pt x="1124724" y="168706"/>
                  </a:lnTo>
                  <a:lnTo>
                    <a:pt x="1096594" y="168706"/>
                  </a:lnTo>
                  <a:lnTo>
                    <a:pt x="1096594" y="196824"/>
                  </a:lnTo>
                  <a:lnTo>
                    <a:pt x="1124724" y="196824"/>
                  </a:lnTo>
                  <a:lnTo>
                    <a:pt x="1152842" y="196824"/>
                  </a:lnTo>
                  <a:lnTo>
                    <a:pt x="1152842" y="562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 descr=""/>
            <p:cNvSpPr/>
            <p:nvPr/>
          </p:nvSpPr>
          <p:spPr>
            <a:xfrm>
              <a:off x="669569" y="2326357"/>
              <a:ext cx="928369" cy="590550"/>
            </a:xfrm>
            <a:custGeom>
              <a:avLst/>
              <a:gdLst/>
              <a:ahLst/>
              <a:cxnLst/>
              <a:rect l="l" t="t" r="r" b="b"/>
              <a:pathLst>
                <a:path w="928369" h="590550">
                  <a:moveTo>
                    <a:pt x="28117" y="449757"/>
                  </a:moveTo>
                  <a:lnTo>
                    <a:pt x="0" y="449757"/>
                  </a:lnTo>
                  <a:lnTo>
                    <a:pt x="0" y="505993"/>
                  </a:lnTo>
                  <a:lnTo>
                    <a:pt x="28117" y="505993"/>
                  </a:lnTo>
                  <a:lnTo>
                    <a:pt x="28117" y="449757"/>
                  </a:lnTo>
                  <a:close/>
                </a:path>
                <a:path w="928369" h="590550">
                  <a:moveTo>
                    <a:pt x="140589" y="477875"/>
                  </a:moveTo>
                  <a:lnTo>
                    <a:pt x="112471" y="477875"/>
                  </a:lnTo>
                  <a:lnTo>
                    <a:pt x="112471" y="505993"/>
                  </a:lnTo>
                  <a:lnTo>
                    <a:pt x="140589" y="505993"/>
                  </a:lnTo>
                  <a:lnTo>
                    <a:pt x="140589" y="477875"/>
                  </a:lnTo>
                  <a:close/>
                </a:path>
                <a:path w="928369" h="590550">
                  <a:moveTo>
                    <a:pt x="196824" y="505993"/>
                  </a:moveTo>
                  <a:lnTo>
                    <a:pt x="168706" y="505993"/>
                  </a:lnTo>
                  <a:lnTo>
                    <a:pt x="140589" y="505993"/>
                  </a:lnTo>
                  <a:lnTo>
                    <a:pt x="140589" y="534111"/>
                  </a:lnTo>
                  <a:lnTo>
                    <a:pt x="112471" y="534111"/>
                  </a:lnTo>
                  <a:lnTo>
                    <a:pt x="112471" y="505993"/>
                  </a:lnTo>
                  <a:lnTo>
                    <a:pt x="84353" y="505993"/>
                  </a:lnTo>
                  <a:lnTo>
                    <a:pt x="84353" y="562229"/>
                  </a:lnTo>
                  <a:lnTo>
                    <a:pt x="56235" y="562229"/>
                  </a:lnTo>
                  <a:lnTo>
                    <a:pt x="56235" y="590346"/>
                  </a:lnTo>
                  <a:lnTo>
                    <a:pt x="84353" y="590346"/>
                  </a:lnTo>
                  <a:lnTo>
                    <a:pt x="112471" y="590346"/>
                  </a:lnTo>
                  <a:lnTo>
                    <a:pt x="112471" y="562229"/>
                  </a:lnTo>
                  <a:lnTo>
                    <a:pt x="140589" y="562229"/>
                  </a:lnTo>
                  <a:lnTo>
                    <a:pt x="168706" y="562229"/>
                  </a:lnTo>
                  <a:lnTo>
                    <a:pt x="168706" y="590346"/>
                  </a:lnTo>
                  <a:lnTo>
                    <a:pt x="196824" y="590346"/>
                  </a:lnTo>
                  <a:lnTo>
                    <a:pt x="196824" y="505993"/>
                  </a:lnTo>
                  <a:close/>
                </a:path>
                <a:path w="928369" h="590550">
                  <a:moveTo>
                    <a:pt x="224942" y="449757"/>
                  </a:moveTo>
                  <a:lnTo>
                    <a:pt x="196824" y="449757"/>
                  </a:lnTo>
                  <a:lnTo>
                    <a:pt x="196824" y="477875"/>
                  </a:lnTo>
                  <a:lnTo>
                    <a:pt x="224942" y="477875"/>
                  </a:lnTo>
                  <a:lnTo>
                    <a:pt x="224942" y="449757"/>
                  </a:lnTo>
                  <a:close/>
                </a:path>
                <a:path w="928369" h="590550">
                  <a:moveTo>
                    <a:pt x="253060" y="534111"/>
                  </a:moveTo>
                  <a:lnTo>
                    <a:pt x="224942" y="534111"/>
                  </a:lnTo>
                  <a:lnTo>
                    <a:pt x="224942" y="562229"/>
                  </a:lnTo>
                  <a:lnTo>
                    <a:pt x="253060" y="562229"/>
                  </a:lnTo>
                  <a:lnTo>
                    <a:pt x="253060" y="534111"/>
                  </a:lnTo>
                  <a:close/>
                </a:path>
                <a:path w="928369" h="590550">
                  <a:moveTo>
                    <a:pt x="281178" y="477875"/>
                  </a:moveTo>
                  <a:lnTo>
                    <a:pt x="253060" y="477875"/>
                  </a:lnTo>
                  <a:lnTo>
                    <a:pt x="253060" y="534111"/>
                  </a:lnTo>
                  <a:lnTo>
                    <a:pt x="281178" y="534111"/>
                  </a:lnTo>
                  <a:lnTo>
                    <a:pt x="281178" y="477875"/>
                  </a:lnTo>
                  <a:close/>
                </a:path>
                <a:path w="928369" h="590550">
                  <a:moveTo>
                    <a:pt x="309295" y="534111"/>
                  </a:moveTo>
                  <a:lnTo>
                    <a:pt x="281178" y="534111"/>
                  </a:lnTo>
                  <a:lnTo>
                    <a:pt x="281178" y="562229"/>
                  </a:lnTo>
                  <a:lnTo>
                    <a:pt x="309295" y="562229"/>
                  </a:lnTo>
                  <a:lnTo>
                    <a:pt x="309295" y="534111"/>
                  </a:lnTo>
                  <a:close/>
                </a:path>
                <a:path w="928369" h="590550">
                  <a:moveTo>
                    <a:pt x="365531" y="505993"/>
                  </a:moveTo>
                  <a:lnTo>
                    <a:pt x="337413" y="505993"/>
                  </a:lnTo>
                  <a:lnTo>
                    <a:pt x="337413" y="449757"/>
                  </a:lnTo>
                  <a:lnTo>
                    <a:pt x="309295" y="449757"/>
                  </a:lnTo>
                  <a:lnTo>
                    <a:pt x="309295" y="421640"/>
                  </a:lnTo>
                  <a:lnTo>
                    <a:pt x="281178" y="421640"/>
                  </a:lnTo>
                  <a:lnTo>
                    <a:pt x="253060" y="421640"/>
                  </a:lnTo>
                  <a:lnTo>
                    <a:pt x="224942" y="421640"/>
                  </a:lnTo>
                  <a:lnTo>
                    <a:pt x="224942" y="449757"/>
                  </a:lnTo>
                  <a:lnTo>
                    <a:pt x="253060" y="449757"/>
                  </a:lnTo>
                  <a:lnTo>
                    <a:pt x="281178" y="449757"/>
                  </a:lnTo>
                  <a:lnTo>
                    <a:pt x="281178" y="477875"/>
                  </a:lnTo>
                  <a:lnTo>
                    <a:pt x="309295" y="477875"/>
                  </a:lnTo>
                  <a:lnTo>
                    <a:pt x="309295" y="534111"/>
                  </a:lnTo>
                  <a:lnTo>
                    <a:pt x="337413" y="534111"/>
                  </a:lnTo>
                  <a:lnTo>
                    <a:pt x="365531" y="534111"/>
                  </a:lnTo>
                  <a:lnTo>
                    <a:pt x="365531" y="505993"/>
                  </a:lnTo>
                  <a:close/>
                </a:path>
                <a:path w="928369" h="590550">
                  <a:moveTo>
                    <a:pt x="365531" y="421640"/>
                  </a:moveTo>
                  <a:lnTo>
                    <a:pt x="337413" y="421640"/>
                  </a:lnTo>
                  <a:lnTo>
                    <a:pt x="337413" y="449757"/>
                  </a:lnTo>
                  <a:lnTo>
                    <a:pt x="365531" y="449757"/>
                  </a:lnTo>
                  <a:lnTo>
                    <a:pt x="365531" y="421640"/>
                  </a:lnTo>
                  <a:close/>
                </a:path>
                <a:path w="928369" h="590550">
                  <a:moveTo>
                    <a:pt x="393649" y="477875"/>
                  </a:moveTo>
                  <a:lnTo>
                    <a:pt x="365531" y="477875"/>
                  </a:lnTo>
                  <a:lnTo>
                    <a:pt x="365531" y="505993"/>
                  </a:lnTo>
                  <a:lnTo>
                    <a:pt x="393649" y="505993"/>
                  </a:lnTo>
                  <a:lnTo>
                    <a:pt x="393649" y="477875"/>
                  </a:lnTo>
                  <a:close/>
                </a:path>
                <a:path w="928369" h="590550">
                  <a:moveTo>
                    <a:pt x="421767" y="449757"/>
                  </a:moveTo>
                  <a:lnTo>
                    <a:pt x="393649" y="449757"/>
                  </a:lnTo>
                  <a:lnTo>
                    <a:pt x="393649" y="477875"/>
                  </a:lnTo>
                  <a:lnTo>
                    <a:pt x="421767" y="477875"/>
                  </a:lnTo>
                  <a:lnTo>
                    <a:pt x="421767" y="449757"/>
                  </a:lnTo>
                  <a:close/>
                </a:path>
                <a:path w="928369" h="590550">
                  <a:moveTo>
                    <a:pt x="421767" y="365404"/>
                  </a:moveTo>
                  <a:lnTo>
                    <a:pt x="393649" y="365404"/>
                  </a:lnTo>
                  <a:lnTo>
                    <a:pt x="393649" y="337820"/>
                  </a:lnTo>
                  <a:lnTo>
                    <a:pt x="365531" y="337820"/>
                  </a:lnTo>
                  <a:lnTo>
                    <a:pt x="365531" y="365760"/>
                  </a:lnTo>
                  <a:lnTo>
                    <a:pt x="393649" y="365760"/>
                  </a:lnTo>
                  <a:lnTo>
                    <a:pt x="393649" y="393522"/>
                  </a:lnTo>
                  <a:lnTo>
                    <a:pt x="365531" y="393522"/>
                  </a:lnTo>
                  <a:lnTo>
                    <a:pt x="365531" y="421640"/>
                  </a:lnTo>
                  <a:lnTo>
                    <a:pt x="393649" y="421640"/>
                  </a:lnTo>
                  <a:lnTo>
                    <a:pt x="421767" y="421640"/>
                  </a:lnTo>
                  <a:lnTo>
                    <a:pt x="421767" y="365404"/>
                  </a:lnTo>
                  <a:close/>
                </a:path>
                <a:path w="928369" h="590550">
                  <a:moveTo>
                    <a:pt x="478002" y="421640"/>
                  </a:moveTo>
                  <a:lnTo>
                    <a:pt x="449884" y="421640"/>
                  </a:lnTo>
                  <a:lnTo>
                    <a:pt x="449884" y="449757"/>
                  </a:lnTo>
                  <a:lnTo>
                    <a:pt x="478002" y="449757"/>
                  </a:lnTo>
                  <a:lnTo>
                    <a:pt x="478002" y="421640"/>
                  </a:lnTo>
                  <a:close/>
                </a:path>
                <a:path w="928369" h="590550">
                  <a:moveTo>
                    <a:pt x="534238" y="449757"/>
                  </a:moveTo>
                  <a:lnTo>
                    <a:pt x="506120" y="449757"/>
                  </a:lnTo>
                  <a:lnTo>
                    <a:pt x="478002" y="449757"/>
                  </a:lnTo>
                  <a:lnTo>
                    <a:pt x="478002" y="477875"/>
                  </a:lnTo>
                  <a:lnTo>
                    <a:pt x="449884" y="477875"/>
                  </a:lnTo>
                  <a:lnTo>
                    <a:pt x="449884" y="505993"/>
                  </a:lnTo>
                  <a:lnTo>
                    <a:pt x="421767" y="505993"/>
                  </a:lnTo>
                  <a:lnTo>
                    <a:pt x="393649" y="505993"/>
                  </a:lnTo>
                  <a:lnTo>
                    <a:pt x="393649" y="534111"/>
                  </a:lnTo>
                  <a:lnTo>
                    <a:pt x="421767" y="534111"/>
                  </a:lnTo>
                  <a:lnTo>
                    <a:pt x="449884" y="534111"/>
                  </a:lnTo>
                  <a:lnTo>
                    <a:pt x="478002" y="534111"/>
                  </a:lnTo>
                  <a:lnTo>
                    <a:pt x="506120" y="534111"/>
                  </a:lnTo>
                  <a:lnTo>
                    <a:pt x="506120" y="477875"/>
                  </a:lnTo>
                  <a:lnTo>
                    <a:pt x="534238" y="477875"/>
                  </a:lnTo>
                  <a:lnTo>
                    <a:pt x="534238" y="449757"/>
                  </a:lnTo>
                  <a:close/>
                </a:path>
                <a:path w="928369" h="590550">
                  <a:moveTo>
                    <a:pt x="646709" y="477875"/>
                  </a:moveTo>
                  <a:lnTo>
                    <a:pt x="618591" y="477875"/>
                  </a:lnTo>
                  <a:lnTo>
                    <a:pt x="618591" y="505993"/>
                  </a:lnTo>
                  <a:lnTo>
                    <a:pt x="590473" y="505993"/>
                  </a:lnTo>
                  <a:lnTo>
                    <a:pt x="590473" y="477875"/>
                  </a:lnTo>
                  <a:lnTo>
                    <a:pt x="618591" y="477875"/>
                  </a:lnTo>
                  <a:lnTo>
                    <a:pt x="618591" y="449757"/>
                  </a:lnTo>
                  <a:lnTo>
                    <a:pt x="590473" y="449757"/>
                  </a:lnTo>
                  <a:lnTo>
                    <a:pt x="590473" y="421640"/>
                  </a:lnTo>
                  <a:lnTo>
                    <a:pt x="562356" y="421640"/>
                  </a:lnTo>
                  <a:lnTo>
                    <a:pt x="562356" y="477875"/>
                  </a:lnTo>
                  <a:lnTo>
                    <a:pt x="534238" y="477875"/>
                  </a:lnTo>
                  <a:lnTo>
                    <a:pt x="534238" y="562229"/>
                  </a:lnTo>
                  <a:lnTo>
                    <a:pt x="562356" y="562229"/>
                  </a:lnTo>
                  <a:lnTo>
                    <a:pt x="562356" y="534111"/>
                  </a:lnTo>
                  <a:lnTo>
                    <a:pt x="590473" y="534111"/>
                  </a:lnTo>
                  <a:lnTo>
                    <a:pt x="618591" y="534111"/>
                  </a:lnTo>
                  <a:lnTo>
                    <a:pt x="646709" y="534111"/>
                  </a:lnTo>
                  <a:lnTo>
                    <a:pt x="646709" y="477875"/>
                  </a:lnTo>
                  <a:close/>
                </a:path>
                <a:path w="928369" h="590550">
                  <a:moveTo>
                    <a:pt x="674839" y="421640"/>
                  </a:moveTo>
                  <a:lnTo>
                    <a:pt x="646709" y="421640"/>
                  </a:lnTo>
                  <a:lnTo>
                    <a:pt x="618591" y="421640"/>
                  </a:lnTo>
                  <a:lnTo>
                    <a:pt x="618591" y="449757"/>
                  </a:lnTo>
                  <a:lnTo>
                    <a:pt x="646709" y="449757"/>
                  </a:lnTo>
                  <a:lnTo>
                    <a:pt x="646709" y="477875"/>
                  </a:lnTo>
                  <a:lnTo>
                    <a:pt x="674839" y="477875"/>
                  </a:lnTo>
                  <a:lnTo>
                    <a:pt x="674839" y="421640"/>
                  </a:lnTo>
                  <a:close/>
                </a:path>
                <a:path w="928369" h="590550">
                  <a:moveTo>
                    <a:pt x="674839" y="365760"/>
                  </a:moveTo>
                  <a:lnTo>
                    <a:pt x="646709" y="365760"/>
                  </a:lnTo>
                  <a:lnTo>
                    <a:pt x="618591" y="365760"/>
                  </a:lnTo>
                  <a:lnTo>
                    <a:pt x="618591" y="337820"/>
                  </a:lnTo>
                  <a:lnTo>
                    <a:pt x="590473" y="337820"/>
                  </a:lnTo>
                  <a:lnTo>
                    <a:pt x="562356" y="337820"/>
                  </a:lnTo>
                  <a:lnTo>
                    <a:pt x="562356" y="393700"/>
                  </a:lnTo>
                  <a:lnTo>
                    <a:pt x="590473" y="393700"/>
                  </a:lnTo>
                  <a:lnTo>
                    <a:pt x="618591" y="393700"/>
                  </a:lnTo>
                  <a:lnTo>
                    <a:pt x="646709" y="393700"/>
                  </a:lnTo>
                  <a:lnTo>
                    <a:pt x="674839" y="393700"/>
                  </a:lnTo>
                  <a:lnTo>
                    <a:pt x="674839" y="365760"/>
                  </a:lnTo>
                  <a:close/>
                </a:path>
                <a:path w="928369" h="590550">
                  <a:moveTo>
                    <a:pt x="731075" y="29210"/>
                  </a:moveTo>
                  <a:lnTo>
                    <a:pt x="702945" y="29210"/>
                  </a:lnTo>
                  <a:lnTo>
                    <a:pt x="702945" y="57150"/>
                  </a:lnTo>
                  <a:lnTo>
                    <a:pt x="674839" y="57150"/>
                  </a:lnTo>
                  <a:lnTo>
                    <a:pt x="674839" y="113030"/>
                  </a:lnTo>
                  <a:lnTo>
                    <a:pt x="646709" y="113030"/>
                  </a:lnTo>
                  <a:lnTo>
                    <a:pt x="646709" y="140970"/>
                  </a:lnTo>
                  <a:lnTo>
                    <a:pt x="674839" y="140970"/>
                  </a:lnTo>
                  <a:lnTo>
                    <a:pt x="674839" y="168910"/>
                  </a:lnTo>
                  <a:lnTo>
                    <a:pt x="646709" y="168910"/>
                  </a:lnTo>
                  <a:lnTo>
                    <a:pt x="646709" y="196850"/>
                  </a:lnTo>
                  <a:lnTo>
                    <a:pt x="618591" y="196850"/>
                  </a:lnTo>
                  <a:lnTo>
                    <a:pt x="618591" y="254000"/>
                  </a:lnTo>
                  <a:lnTo>
                    <a:pt x="590473" y="254000"/>
                  </a:lnTo>
                  <a:lnTo>
                    <a:pt x="590473" y="113030"/>
                  </a:lnTo>
                  <a:lnTo>
                    <a:pt x="618591" y="113030"/>
                  </a:lnTo>
                  <a:lnTo>
                    <a:pt x="618591" y="57150"/>
                  </a:lnTo>
                  <a:lnTo>
                    <a:pt x="590473" y="57150"/>
                  </a:lnTo>
                  <a:lnTo>
                    <a:pt x="562356" y="57150"/>
                  </a:lnTo>
                  <a:lnTo>
                    <a:pt x="562356" y="29210"/>
                  </a:lnTo>
                  <a:lnTo>
                    <a:pt x="534238" y="29210"/>
                  </a:lnTo>
                  <a:lnTo>
                    <a:pt x="534238" y="0"/>
                  </a:lnTo>
                  <a:lnTo>
                    <a:pt x="506120" y="0"/>
                  </a:lnTo>
                  <a:lnTo>
                    <a:pt x="506120" y="140970"/>
                  </a:lnTo>
                  <a:lnTo>
                    <a:pt x="478002" y="140970"/>
                  </a:lnTo>
                  <a:lnTo>
                    <a:pt x="478002" y="85090"/>
                  </a:lnTo>
                  <a:lnTo>
                    <a:pt x="449884" y="85090"/>
                  </a:lnTo>
                  <a:lnTo>
                    <a:pt x="449884" y="113030"/>
                  </a:lnTo>
                  <a:lnTo>
                    <a:pt x="421767" y="113030"/>
                  </a:lnTo>
                  <a:lnTo>
                    <a:pt x="421767" y="140970"/>
                  </a:lnTo>
                  <a:lnTo>
                    <a:pt x="449884" y="140970"/>
                  </a:lnTo>
                  <a:lnTo>
                    <a:pt x="449884" y="168910"/>
                  </a:lnTo>
                  <a:lnTo>
                    <a:pt x="478002" y="168910"/>
                  </a:lnTo>
                  <a:lnTo>
                    <a:pt x="478002" y="196850"/>
                  </a:lnTo>
                  <a:lnTo>
                    <a:pt x="449884" y="196850"/>
                  </a:lnTo>
                  <a:lnTo>
                    <a:pt x="449884" y="254000"/>
                  </a:lnTo>
                  <a:lnTo>
                    <a:pt x="421767" y="254000"/>
                  </a:lnTo>
                  <a:lnTo>
                    <a:pt x="421767" y="196850"/>
                  </a:lnTo>
                  <a:lnTo>
                    <a:pt x="393649" y="196850"/>
                  </a:lnTo>
                  <a:lnTo>
                    <a:pt x="365531" y="196850"/>
                  </a:lnTo>
                  <a:lnTo>
                    <a:pt x="365531" y="226060"/>
                  </a:lnTo>
                  <a:lnTo>
                    <a:pt x="393649" y="226060"/>
                  </a:lnTo>
                  <a:lnTo>
                    <a:pt x="393649" y="254000"/>
                  </a:lnTo>
                  <a:lnTo>
                    <a:pt x="365531" y="254000"/>
                  </a:lnTo>
                  <a:lnTo>
                    <a:pt x="365531" y="309880"/>
                  </a:lnTo>
                  <a:lnTo>
                    <a:pt x="393649" y="309880"/>
                  </a:lnTo>
                  <a:lnTo>
                    <a:pt x="393649" y="281940"/>
                  </a:lnTo>
                  <a:lnTo>
                    <a:pt x="421767" y="281940"/>
                  </a:lnTo>
                  <a:lnTo>
                    <a:pt x="449884" y="281940"/>
                  </a:lnTo>
                  <a:lnTo>
                    <a:pt x="478002" y="281940"/>
                  </a:lnTo>
                  <a:lnTo>
                    <a:pt x="478002" y="337820"/>
                  </a:lnTo>
                  <a:lnTo>
                    <a:pt x="449884" y="337820"/>
                  </a:lnTo>
                  <a:lnTo>
                    <a:pt x="449884" y="393700"/>
                  </a:lnTo>
                  <a:lnTo>
                    <a:pt x="478002" y="393700"/>
                  </a:lnTo>
                  <a:lnTo>
                    <a:pt x="506120" y="393700"/>
                  </a:lnTo>
                  <a:lnTo>
                    <a:pt x="506120" y="281940"/>
                  </a:lnTo>
                  <a:lnTo>
                    <a:pt x="534238" y="281940"/>
                  </a:lnTo>
                  <a:lnTo>
                    <a:pt x="534238" y="254000"/>
                  </a:lnTo>
                  <a:lnTo>
                    <a:pt x="506120" y="254000"/>
                  </a:lnTo>
                  <a:lnTo>
                    <a:pt x="506120" y="226060"/>
                  </a:lnTo>
                  <a:lnTo>
                    <a:pt x="534238" y="226060"/>
                  </a:lnTo>
                  <a:lnTo>
                    <a:pt x="534238" y="196850"/>
                  </a:lnTo>
                  <a:lnTo>
                    <a:pt x="562356" y="196850"/>
                  </a:lnTo>
                  <a:lnTo>
                    <a:pt x="562356" y="281940"/>
                  </a:lnTo>
                  <a:lnTo>
                    <a:pt x="590473" y="281940"/>
                  </a:lnTo>
                  <a:lnTo>
                    <a:pt x="618591" y="281940"/>
                  </a:lnTo>
                  <a:lnTo>
                    <a:pt x="618591" y="309880"/>
                  </a:lnTo>
                  <a:lnTo>
                    <a:pt x="646709" y="309880"/>
                  </a:lnTo>
                  <a:lnTo>
                    <a:pt x="646709" y="337820"/>
                  </a:lnTo>
                  <a:lnTo>
                    <a:pt x="674839" y="337820"/>
                  </a:lnTo>
                  <a:lnTo>
                    <a:pt x="702945" y="337820"/>
                  </a:lnTo>
                  <a:lnTo>
                    <a:pt x="702945" y="309880"/>
                  </a:lnTo>
                  <a:lnTo>
                    <a:pt x="731075" y="309880"/>
                  </a:lnTo>
                  <a:lnTo>
                    <a:pt x="731075" y="281940"/>
                  </a:lnTo>
                  <a:lnTo>
                    <a:pt x="702945" y="281940"/>
                  </a:lnTo>
                  <a:lnTo>
                    <a:pt x="702945" y="254000"/>
                  </a:lnTo>
                  <a:lnTo>
                    <a:pt x="674839" y="254000"/>
                  </a:lnTo>
                  <a:lnTo>
                    <a:pt x="674839" y="196850"/>
                  </a:lnTo>
                  <a:lnTo>
                    <a:pt x="702945" y="196850"/>
                  </a:lnTo>
                  <a:lnTo>
                    <a:pt x="702945" y="85090"/>
                  </a:lnTo>
                  <a:lnTo>
                    <a:pt x="731075" y="85090"/>
                  </a:lnTo>
                  <a:lnTo>
                    <a:pt x="731075" y="29210"/>
                  </a:lnTo>
                  <a:close/>
                </a:path>
                <a:path w="928369" h="590550">
                  <a:moveTo>
                    <a:pt x="759180" y="534111"/>
                  </a:moveTo>
                  <a:lnTo>
                    <a:pt x="731075" y="534111"/>
                  </a:lnTo>
                  <a:lnTo>
                    <a:pt x="731075" y="505993"/>
                  </a:lnTo>
                  <a:lnTo>
                    <a:pt x="702945" y="505993"/>
                  </a:lnTo>
                  <a:lnTo>
                    <a:pt x="674839" y="505993"/>
                  </a:lnTo>
                  <a:lnTo>
                    <a:pt x="674839" y="534111"/>
                  </a:lnTo>
                  <a:lnTo>
                    <a:pt x="702945" y="534111"/>
                  </a:lnTo>
                  <a:lnTo>
                    <a:pt x="702945" y="562229"/>
                  </a:lnTo>
                  <a:lnTo>
                    <a:pt x="731075" y="562229"/>
                  </a:lnTo>
                  <a:lnTo>
                    <a:pt x="759180" y="562229"/>
                  </a:lnTo>
                  <a:lnTo>
                    <a:pt x="759180" y="534111"/>
                  </a:lnTo>
                  <a:close/>
                </a:path>
                <a:path w="928369" h="590550">
                  <a:moveTo>
                    <a:pt x="843546" y="505993"/>
                  </a:moveTo>
                  <a:lnTo>
                    <a:pt x="815416" y="505993"/>
                  </a:lnTo>
                  <a:lnTo>
                    <a:pt x="787311" y="505993"/>
                  </a:lnTo>
                  <a:lnTo>
                    <a:pt x="787311" y="477875"/>
                  </a:lnTo>
                  <a:lnTo>
                    <a:pt x="759180" y="477875"/>
                  </a:lnTo>
                  <a:lnTo>
                    <a:pt x="759180" y="534111"/>
                  </a:lnTo>
                  <a:lnTo>
                    <a:pt x="787311" y="534111"/>
                  </a:lnTo>
                  <a:lnTo>
                    <a:pt x="787311" y="590346"/>
                  </a:lnTo>
                  <a:lnTo>
                    <a:pt x="815416" y="590346"/>
                  </a:lnTo>
                  <a:lnTo>
                    <a:pt x="843546" y="590346"/>
                  </a:lnTo>
                  <a:lnTo>
                    <a:pt x="843546" y="562229"/>
                  </a:lnTo>
                  <a:lnTo>
                    <a:pt x="815416" y="562229"/>
                  </a:lnTo>
                  <a:lnTo>
                    <a:pt x="815416" y="534111"/>
                  </a:lnTo>
                  <a:lnTo>
                    <a:pt x="843546" y="534111"/>
                  </a:lnTo>
                  <a:lnTo>
                    <a:pt x="843546" y="505993"/>
                  </a:lnTo>
                  <a:close/>
                </a:path>
                <a:path w="928369" h="590550">
                  <a:moveTo>
                    <a:pt x="871651" y="534111"/>
                  </a:moveTo>
                  <a:lnTo>
                    <a:pt x="843546" y="534111"/>
                  </a:lnTo>
                  <a:lnTo>
                    <a:pt x="843546" y="562229"/>
                  </a:lnTo>
                  <a:lnTo>
                    <a:pt x="871651" y="562229"/>
                  </a:lnTo>
                  <a:lnTo>
                    <a:pt x="871651" y="534111"/>
                  </a:lnTo>
                  <a:close/>
                </a:path>
                <a:path w="928369" h="590550">
                  <a:moveTo>
                    <a:pt x="899782" y="421640"/>
                  </a:moveTo>
                  <a:lnTo>
                    <a:pt x="871651" y="421640"/>
                  </a:lnTo>
                  <a:lnTo>
                    <a:pt x="871651" y="449757"/>
                  </a:lnTo>
                  <a:lnTo>
                    <a:pt x="899782" y="449757"/>
                  </a:lnTo>
                  <a:lnTo>
                    <a:pt x="899782" y="421640"/>
                  </a:lnTo>
                  <a:close/>
                </a:path>
                <a:path w="928369" h="590550">
                  <a:moveTo>
                    <a:pt x="927900" y="477875"/>
                  </a:moveTo>
                  <a:lnTo>
                    <a:pt x="899782" y="477875"/>
                  </a:lnTo>
                  <a:lnTo>
                    <a:pt x="871651" y="477875"/>
                  </a:lnTo>
                  <a:lnTo>
                    <a:pt x="843546" y="477875"/>
                  </a:lnTo>
                  <a:lnTo>
                    <a:pt x="843546" y="505993"/>
                  </a:lnTo>
                  <a:lnTo>
                    <a:pt x="871651" y="505993"/>
                  </a:lnTo>
                  <a:lnTo>
                    <a:pt x="871651" y="534111"/>
                  </a:lnTo>
                  <a:lnTo>
                    <a:pt x="899782" y="534111"/>
                  </a:lnTo>
                  <a:lnTo>
                    <a:pt x="899782" y="562229"/>
                  </a:lnTo>
                  <a:lnTo>
                    <a:pt x="927900" y="562229"/>
                  </a:lnTo>
                  <a:lnTo>
                    <a:pt x="927900" y="477875"/>
                  </a:lnTo>
                  <a:close/>
                </a:path>
                <a:path w="928369" h="590550">
                  <a:moveTo>
                    <a:pt x="927900" y="281051"/>
                  </a:moveTo>
                  <a:lnTo>
                    <a:pt x="899782" y="281051"/>
                  </a:lnTo>
                  <a:lnTo>
                    <a:pt x="871651" y="281051"/>
                  </a:lnTo>
                  <a:lnTo>
                    <a:pt x="871651" y="309168"/>
                  </a:lnTo>
                  <a:lnTo>
                    <a:pt x="843546" y="309168"/>
                  </a:lnTo>
                  <a:lnTo>
                    <a:pt x="843546" y="365404"/>
                  </a:lnTo>
                  <a:lnTo>
                    <a:pt x="815416" y="365404"/>
                  </a:lnTo>
                  <a:lnTo>
                    <a:pt x="815416" y="449757"/>
                  </a:lnTo>
                  <a:lnTo>
                    <a:pt x="843546" y="449757"/>
                  </a:lnTo>
                  <a:lnTo>
                    <a:pt x="843546" y="421640"/>
                  </a:lnTo>
                  <a:lnTo>
                    <a:pt x="871651" y="421640"/>
                  </a:lnTo>
                  <a:lnTo>
                    <a:pt x="871651" y="337286"/>
                  </a:lnTo>
                  <a:lnTo>
                    <a:pt x="899782" y="337286"/>
                  </a:lnTo>
                  <a:lnTo>
                    <a:pt x="899782" y="309168"/>
                  </a:lnTo>
                  <a:lnTo>
                    <a:pt x="927900" y="309168"/>
                  </a:lnTo>
                  <a:lnTo>
                    <a:pt x="927900" y="2810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 descr=""/>
            <p:cNvSpPr/>
            <p:nvPr/>
          </p:nvSpPr>
          <p:spPr>
            <a:xfrm>
              <a:off x="444627" y="1763899"/>
              <a:ext cx="1153160" cy="1153160"/>
            </a:xfrm>
            <a:custGeom>
              <a:avLst/>
              <a:gdLst/>
              <a:ahLst/>
              <a:cxnLst/>
              <a:rect l="l" t="t" r="r" b="b"/>
              <a:pathLst>
                <a:path w="1153160" h="1153160">
                  <a:moveTo>
                    <a:pt x="140589" y="1012215"/>
                  </a:moveTo>
                  <a:lnTo>
                    <a:pt x="56235" y="1012215"/>
                  </a:lnTo>
                  <a:lnTo>
                    <a:pt x="56235" y="1096568"/>
                  </a:lnTo>
                  <a:lnTo>
                    <a:pt x="140589" y="1096568"/>
                  </a:lnTo>
                  <a:lnTo>
                    <a:pt x="140589" y="1012215"/>
                  </a:lnTo>
                  <a:close/>
                </a:path>
                <a:path w="1153160" h="1153160">
                  <a:moveTo>
                    <a:pt x="140589" y="56197"/>
                  </a:moveTo>
                  <a:lnTo>
                    <a:pt x="56235" y="56197"/>
                  </a:lnTo>
                  <a:lnTo>
                    <a:pt x="56235" y="140550"/>
                  </a:lnTo>
                  <a:lnTo>
                    <a:pt x="140589" y="140550"/>
                  </a:lnTo>
                  <a:lnTo>
                    <a:pt x="140589" y="56197"/>
                  </a:lnTo>
                  <a:close/>
                </a:path>
                <a:path w="1153160" h="1153160">
                  <a:moveTo>
                    <a:pt x="196824" y="956310"/>
                  </a:moveTo>
                  <a:lnTo>
                    <a:pt x="0" y="956310"/>
                  </a:lnTo>
                  <a:lnTo>
                    <a:pt x="0" y="984250"/>
                  </a:lnTo>
                  <a:lnTo>
                    <a:pt x="0" y="1125220"/>
                  </a:lnTo>
                  <a:lnTo>
                    <a:pt x="0" y="1153160"/>
                  </a:lnTo>
                  <a:lnTo>
                    <a:pt x="196824" y="1153160"/>
                  </a:lnTo>
                  <a:lnTo>
                    <a:pt x="196824" y="1125220"/>
                  </a:lnTo>
                  <a:lnTo>
                    <a:pt x="28117" y="1125220"/>
                  </a:lnTo>
                  <a:lnTo>
                    <a:pt x="28117" y="984250"/>
                  </a:lnTo>
                  <a:lnTo>
                    <a:pt x="168706" y="984250"/>
                  </a:lnTo>
                  <a:lnTo>
                    <a:pt x="168706" y="1124686"/>
                  </a:lnTo>
                  <a:lnTo>
                    <a:pt x="196824" y="1124686"/>
                  </a:lnTo>
                  <a:lnTo>
                    <a:pt x="196824" y="984250"/>
                  </a:lnTo>
                  <a:lnTo>
                    <a:pt x="196824" y="984097"/>
                  </a:lnTo>
                  <a:lnTo>
                    <a:pt x="196824" y="956310"/>
                  </a:lnTo>
                  <a:close/>
                </a:path>
                <a:path w="1153160" h="1153160">
                  <a:moveTo>
                    <a:pt x="196824" y="28079"/>
                  </a:moveTo>
                  <a:lnTo>
                    <a:pt x="168706" y="28079"/>
                  </a:lnTo>
                  <a:lnTo>
                    <a:pt x="168706" y="168668"/>
                  </a:lnTo>
                  <a:lnTo>
                    <a:pt x="196824" y="168668"/>
                  </a:lnTo>
                  <a:lnTo>
                    <a:pt x="196824" y="28079"/>
                  </a:lnTo>
                  <a:close/>
                </a:path>
                <a:path w="1153160" h="1153160">
                  <a:moveTo>
                    <a:pt x="196824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0" y="168910"/>
                  </a:lnTo>
                  <a:lnTo>
                    <a:pt x="0" y="196850"/>
                  </a:lnTo>
                  <a:lnTo>
                    <a:pt x="196824" y="196850"/>
                  </a:lnTo>
                  <a:lnTo>
                    <a:pt x="196824" y="168910"/>
                  </a:lnTo>
                  <a:lnTo>
                    <a:pt x="28117" y="168910"/>
                  </a:lnTo>
                  <a:lnTo>
                    <a:pt x="28117" y="27940"/>
                  </a:lnTo>
                  <a:lnTo>
                    <a:pt x="196824" y="27940"/>
                  </a:lnTo>
                  <a:lnTo>
                    <a:pt x="196824" y="0"/>
                  </a:lnTo>
                  <a:close/>
                </a:path>
                <a:path w="1153160" h="1153160">
                  <a:moveTo>
                    <a:pt x="337413" y="984097"/>
                  </a:moveTo>
                  <a:lnTo>
                    <a:pt x="309295" y="984097"/>
                  </a:lnTo>
                  <a:lnTo>
                    <a:pt x="281178" y="984097"/>
                  </a:lnTo>
                  <a:lnTo>
                    <a:pt x="281178" y="1096568"/>
                  </a:lnTo>
                  <a:lnTo>
                    <a:pt x="309295" y="1096568"/>
                  </a:lnTo>
                  <a:lnTo>
                    <a:pt x="309295" y="1040333"/>
                  </a:lnTo>
                  <a:lnTo>
                    <a:pt x="337413" y="1040333"/>
                  </a:lnTo>
                  <a:lnTo>
                    <a:pt x="337413" y="984097"/>
                  </a:lnTo>
                  <a:close/>
                </a:path>
                <a:path w="1153160" h="1153160">
                  <a:moveTo>
                    <a:pt x="393649" y="1068451"/>
                  </a:moveTo>
                  <a:lnTo>
                    <a:pt x="365531" y="1068451"/>
                  </a:lnTo>
                  <a:lnTo>
                    <a:pt x="365531" y="1124686"/>
                  </a:lnTo>
                  <a:lnTo>
                    <a:pt x="393649" y="1124686"/>
                  </a:lnTo>
                  <a:lnTo>
                    <a:pt x="393649" y="1068451"/>
                  </a:lnTo>
                  <a:close/>
                </a:path>
                <a:path w="1153160" h="1153160">
                  <a:moveTo>
                    <a:pt x="449884" y="1068451"/>
                  </a:moveTo>
                  <a:lnTo>
                    <a:pt x="421767" y="1068451"/>
                  </a:lnTo>
                  <a:lnTo>
                    <a:pt x="421767" y="1096568"/>
                  </a:lnTo>
                  <a:lnTo>
                    <a:pt x="449884" y="1096568"/>
                  </a:lnTo>
                  <a:lnTo>
                    <a:pt x="449884" y="1068451"/>
                  </a:lnTo>
                  <a:close/>
                </a:path>
                <a:path w="1153160" h="1153160">
                  <a:moveTo>
                    <a:pt x="618591" y="1124686"/>
                  </a:moveTo>
                  <a:lnTo>
                    <a:pt x="590473" y="1124686"/>
                  </a:lnTo>
                  <a:lnTo>
                    <a:pt x="590473" y="1152804"/>
                  </a:lnTo>
                  <a:lnTo>
                    <a:pt x="618591" y="1152804"/>
                  </a:lnTo>
                  <a:lnTo>
                    <a:pt x="618591" y="1124686"/>
                  </a:lnTo>
                  <a:close/>
                </a:path>
                <a:path w="1153160" h="1153160">
                  <a:moveTo>
                    <a:pt x="702945" y="1124686"/>
                  </a:moveTo>
                  <a:lnTo>
                    <a:pt x="674827" y="1124686"/>
                  </a:lnTo>
                  <a:lnTo>
                    <a:pt x="674827" y="1152804"/>
                  </a:lnTo>
                  <a:lnTo>
                    <a:pt x="702945" y="1152804"/>
                  </a:lnTo>
                  <a:lnTo>
                    <a:pt x="702945" y="1124686"/>
                  </a:lnTo>
                  <a:close/>
                </a:path>
                <a:path w="1153160" h="1153160">
                  <a:moveTo>
                    <a:pt x="759180" y="1124686"/>
                  </a:moveTo>
                  <a:lnTo>
                    <a:pt x="731062" y="1124686"/>
                  </a:lnTo>
                  <a:lnTo>
                    <a:pt x="731062" y="1152804"/>
                  </a:lnTo>
                  <a:lnTo>
                    <a:pt x="759180" y="1152804"/>
                  </a:lnTo>
                  <a:lnTo>
                    <a:pt x="759180" y="1124686"/>
                  </a:lnTo>
                  <a:close/>
                </a:path>
                <a:path w="1153160" h="1153160">
                  <a:moveTo>
                    <a:pt x="927887" y="1124686"/>
                  </a:moveTo>
                  <a:lnTo>
                    <a:pt x="899782" y="1124686"/>
                  </a:lnTo>
                  <a:lnTo>
                    <a:pt x="871651" y="1124686"/>
                  </a:lnTo>
                  <a:lnTo>
                    <a:pt x="871651" y="1152804"/>
                  </a:lnTo>
                  <a:lnTo>
                    <a:pt x="899782" y="1152804"/>
                  </a:lnTo>
                  <a:lnTo>
                    <a:pt x="927887" y="1152804"/>
                  </a:lnTo>
                  <a:lnTo>
                    <a:pt x="927887" y="1124686"/>
                  </a:lnTo>
                  <a:close/>
                </a:path>
                <a:path w="1153160" h="1153160">
                  <a:moveTo>
                    <a:pt x="984123" y="955979"/>
                  </a:moveTo>
                  <a:lnTo>
                    <a:pt x="956017" y="955979"/>
                  </a:lnTo>
                  <a:lnTo>
                    <a:pt x="956017" y="984097"/>
                  </a:lnTo>
                  <a:lnTo>
                    <a:pt x="984123" y="984097"/>
                  </a:lnTo>
                  <a:lnTo>
                    <a:pt x="984123" y="955979"/>
                  </a:lnTo>
                  <a:close/>
                </a:path>
                <a:path w="1153160" h="1153160">
                  <a:moveTo>
                    <a:pt x="1040358" y="899160"/>
                  </a:moveTo>
                  <a:lnTo>
                    <a:pt x="1012253" y="899160"/>
                  </a:lnTo>
                  <a:lnTo>
                    <a:pt x="1012253" y="928370"/>
                  </a:lnTo>
                  <a:lnTo>
                    <a:pt x="1012253" y="1012190"/>
                  </a:lnTo>
                  <a:lnTo>
                    <a:pt x="927887" y="1012190"/>
                  </a:lnTo>
                  <a:lnTo>
                    <a:pt x="927887" y="928370"/>
                  </a:lnTo>
                  <a:lnTo>
                    <a:pt x="1012253" y="928370"/>
                  </a:lnTo>
                  <a:lnTo>
                    <a:pt x="1012253" y="899160"/>
                  </a:lnTo>
                  <a:lnTo>
                    <a:pt x="899782" y="899160"/>
                  </a:lnTo>
                  <a:lnTo>
                    <a:pt x="899782" y="928370"/>
                  </a:lnTo>
                  <a:lnTo>
                    <a:pt x="899782" y="1012190"/>
                  </a:lnTo>
                  <a:lnTo>
                    <a:pt x="899782" y="1040130"/>
                  </a:lnTo>
                  <a:lnTo>
                    <a:pt x="1040358" y="1040130"/>
                  </a:lnTo>
                  <a:lnTo>
                    <a:pt x="1040358" y="1012215"/>
                  </a:lnTo>
                  <a:lnTo>
                    <a:pt x="1040358" y="928370"/>
                  </a:lnTo>
                  <a:lnTo>
                    <a:pt x="1040358" y="927862"/>
                  </a:lnTo>
                  <a:lnTo>
                    <a:pt x="1040358" y="899160"/>
                  </a:lnTo>
                  <a:close/>
                </a:path>
                <a:path w="1153160" h="1153160">
                  <a:moveTo>
                    <a:pt x="1096594" y="56197"/>
                  </a:moveTo>
                  <a:lnTo>
                    <a:pt x="1012253" y="56197"/>
                  </a:lnTo>
                  <a:lnTo>
                    <a:pt x="1012253" y="140550"/>
                  </a:lnTo>
                  <a:lnTo>
                    <a:pt x="1096594" y="140550"/>
                  </a:lnTo>
                  <a:lnTo>
                    <a:pt x="1096594" y="56197"/>
                  </a:lnTo>
                  <a:close/>
                </a:path>
                <a:path w="1153160" h="1153160">
                  <a:moveTo>
                    <a:pt x="1152842" y="28079"/>
                  </a:moveTo>
                  <a:lnTo>
                    <a:pt x="1124724" y="28079"/>
                  </a:lnTo>
                  <a:lnTo>
                    <a:pt x="1124724" y="168668"/>
                  </a:lnTo>
                  <a:lnTo>
                    <a:pt x="1152842" y="168668"/>
                  </a:lnTo>
                  <a:lnTo>
                    <a:pt x="1152842" y="28079"/>
                  </a:lnTo>
                  <a:close/>
                </a:path>
                <a:path w="1153160" h="1153160">
                  <a:moveTo>
                    <a:pt x="1152842" y="0"/>
                  </a:moveTo>
                  <a:lnTo>
                    <a:pt x="956017" y="0"/>
                  </a:lnTo>
                  <a:lnTo>
                    <a:pt x="956017" y="27940"/>
                  </a:lnTo>
                  <a:lnTo>
                    <a:pt x="956017" y="168910"/>
                  </a:lnTo>
                  <a:lnTo>
                    <a:pt x="956017" y="196850"/>
                  </a:lnTo>
                  <a:lnTo>
                    <a:pt x="1152842" y="196850"/>
                  </a:lnTo>
                  <a:lnTo>
                    <a:pt x="1152842" y="168910"/>
                  </a:lnTo>
                  <a:lnTo>
                    <a:pt x="984123" y="168910"/>
                  </a:lnTo>
                  <a:lnTo>
                    <a:pt x="984123" y="27940"/>
                  </a:lnTo>
                  <a:lnTo>
                    <a:pt x="1152842" y="27940"/>
                  </a:lnTo>
                  <a:lnTo>
                    <a:pt x="115284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- ADVANCED EXERCISE ONE</cp:keywords>
  <dc:title>Untitled-1</dc:title>
  <dcterms:created xsi:type="dcterms:W3CDTF">2023-11-03T13:52:10Z</dcterms:created>
  <dcterms:modified xsi:type="dcterms:W3CDTF">2023-11-03T13:52:10Z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2023-11-03T00:00:00Z</vt:filetime>
  </property>
  <property fmtid="{D5CDD505-2E9C-101B-9397-08002B2CF9AE}" pid="5" name="Producer">
    <vt:lpwstr>Corel PDF Engine Version 19.1.0.419</vt:lpwstr>
  </property>
</Properties>
</file>