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90" y="100705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13" y="0"/>
                </a:moveTo>
                <a:lnTo>
                  <a:pt x="0" y="0"/>
                </a:lnTo>
                <a:lnTo>
                  <a:pt x="0" y="359600"/>
                </a:lnTo>
                <a:lnTo>
                  <a:pt x="0" y="457200"/>
                </a:lnTo>
                <a:lnTo>
                  <a:pt x="10464813" y="457200"/>
                </a:lnTo>
                <a:lnTo>
                  <a:pt x="10464813" y="359600"/>
                </a:lnTo>
                <a:lnTo>
                  <a:pt x="1046481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technologystudent.com/despro_flsh/third2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64742" y="3341022"/>
            <a:ext cx="2423160" cy="2886075"/>
            <a:chOff x="1064742" y="3341022"/>
            <a:chExt cx="2423160" cy="2886075"/>
          </a:xfrm>
        </p:grpSpPr>
        <p:sp>
          <p:nvSpPr>
            <p:cNvPr id="5" name="object 5" descr=""/>
            <p:cNvSpPr/>
            <p:nvPr/>
          </p:nvSpPr>
          <p:spPr>
            <a:xfrm>
              <a:off x="1068552" y="5088293"/>
              <a:ext cx="2415540" cy="1135380"/>
            </a:xfrm>
            <a:custGeom>
              <a:avLst/>
              <a:gdLst/>
              <a:ahLst/>
              <a:cxnLst/>
              <a:rect l="l" t="t" r="r" b="b"/>
              <a:pathLst>
                <a:path w="2415540" h="1135379">
                  <a:moveTo>
                    <a:pt x="1087476" y="1001621"/>
                  </a:moveTo>
                  <a:lnTo>
                    <a:pt x="2415390" y="234950"/>
                  </a:lnTo>
                </a:path>
                <a:path w="2415540" h="1135379">
                  <a:moveTo>
                    <a:pt x="1965829" y="113497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70097" y="3341022"/>
              <a:ext cx="1446981" cy="2501715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551470" y="3511295"/>
              <a:ext cx="1168400" cy="2353310"/>
            </a:xfrm>
            <a:custGeom>
              <a:avLst/>
              <a:gdLst/>
              <a:ahLst/>
              <a:cxnLst/>
              <a:rect l="l" t="t" r="r" b="b"/>
              <a:pathLst>
                <a:path w="1168400" h="2353310">
                  <a:moveTo>
                    <a:pt x="22834" y="0"/>
                  </a:moveTo>
                  <a:lnTo>
                    <a:pt x="0" y="1857228"/>
                  </a:lnTo>
                  <a:lnTo>
                    <a:pt x="753548" y="2298701"/>
                  </a:lnTo>
                  <a:lnTo>
                    <a:pt x="792212" y="2318571"/>
                  </a:lnTo>
                  <a:lnTo>
                    <a:pt x="828952" y="2333767"/>
                  </a:lnTo>
                  <a:lnTo>
                    <a:pt x="896675" y="2350930"/>
                  </a:lnTo>
                  <a:lnTo>
                    <a:pt x="927670" y="2353294"/>
                  </a:lnTo>
                  <a:lnTo>
                    <a:pt x="956760" y="2351777"/>
                  </a:lnTo>
                  <a:lnTo>
                    <a:pt x="1009250" y="2337894"/>
                  </a:lnTo>
                  <a:lnTo>
                    <a:pt x="1054185" y="2310871"/>
                  </a:lnTo>
                  <a:lnTo>
                    <a:pt x="1091609" y="2272293"/>
                  </a:lnTo>
                  <a:lnTo>
                    <a:pt x="1121563" y="2223748"/>
                  </a:lnTo>
                  <a:lnTo>
                    <a:pt x="1144090" y="2166825"/>
                  </a:lnTo>
                  <a:lnTo>
                    <a:pt x="1159232" y="2103109"/>
                  </a:lnTo>
                  <a:lnTo>
                    <a:pt x="1167030" y="2034189"/>
                  </a:lnTo>
                  <a:lnTo>
                    <a:pt x="1168189" y="1998273"/>
                  </a:lnTo>
                  <a:lnTo>
                    <a:pt x="1167528" y="1961652"/>
                  </a:lnTo>
                  <a:lnTo>
                    <a:pt x="1160767" y="1887085"/>
                  </a:lnTo>
                  <a:lnTo>
                    <a:pt x="1146790" y="1812076"/>
                  </a:lnTo>
                  <a:lnTo>
                    <a:pt x="1137108" y="1774902"/>
                  </a:lnTo>
                  <a:lnTo>
                    <a:pt x="1125638" y="1738212"/>
                  </a:lnTo>
                  <a:lnTo>
                    <a:pt x="1112385" y="1702206"/>
                  </a:lnTo>
                  <a:lnTo>
                    <a:pt x="1097354" y="1667081"/>
                  </a:lnTo>
                  <a:lnTo>
                    <a:pt x="1061980" y="1600270"/>
                  </a:lnTo>
                  <a:lnTo>
                    <a:pt x="1019559" y="1539365"/>
                  </a:lnTo>
                  <a:lnTo>
                    <a:pt x="970131" y="1485956"/>
                  </a:lnTo>
                  <a:lnTo>
                    <a:pt x="913740" y="1441629"/>
                  </a:lnTo>
                  <a:lnTo>
                    <a:pt x="882947" y="1423367"/>
                  </a:lnTo>
                  <a:lnTo>
                    <a:pt x="912138" y="1436581"/>
                  </a:lnTo>
                  <a:lnTo>
                    <a:pt x="939556" y="1445317"/>
                  </a:lnTo>
                  <a:lnTo>
                    <a:pt x="965203" y="1449769"/>
                  </a:lnTo>
                  <a:lnTo>
                    <a:pt x="989077" y="1450127"/>
                  </a:lnTo>
                  <a:lnTo>
                    <a:pt x="1011181" y="1446584"/>
                  </a:lnTo>
                  <a:lnTo>
                    <a:pt x="1050082" y="1428558"/>
                  </a:lnTo>
                  <a:lnTo>
                    <a:pt x="1081911" y="1397226"/>
                  </a:lnTo>
                  <a:lnTo>
                    <a:pt x="1106675" y="1354120"/>
                  </a:lnTo>
                  <a:lnTo>
                    <a:pt x="1124381" y="1300773"/>
                  </a:lnTo>
                  <a:lnTo>
                    <a:pt x="1135037" y="1238719"/>
                  </a:lnTo>
                  <a:lnTo>
                    <a:pt x="1138649" y="1169490"/>
                  </a:lnTo>
                  <a:lnTo>
                    <a:pt x="1137816" y="1132665"/>
                  </a:lnTo>
                  <a:lnTo>
                    <a:pt x="1135225" y="1094621"/>
                  </a:lnTo>
                  <a:lnTo>
                    <a:pt x="1130876" y="1055550"/>
                  </a:lnTo>
                  <a:lnTo>
                    <a:pt x="1124770" y="1015644"/>
                  </a:lnTo>
                  <a:lnTo>
                    <a:pt x="1116909" y="975094"/>
                  </a:lnTo>
                  <a:lnTo>
                    <a:pt x="1107293" y="934092"/>
                  </a:lnTo>
                  <a:lnTo>
                    <a:pt x="1095923" y="892830"/>
                  </a:lnTo>
                  <a:lnTo>
                    <a:pt x="1082800" y="851499"/>
                  </a:lnTo>
                  <a:lnTo>
                    <a:pt x="1067925" y="810291"/>
                  </a:lnTo>
                  <a:lnTo>
                    <a:pt x="1051298" y="769397"/>
                  </a:lnTo>
                  <a:lnTo>
                    <a:pt x="1032921" y="729010"/>
                  </a:lnTo>
                  <a:lnTo>
                    <a:pt x="1012794" y="689321"/>
                  </a:lnTo>
                  <a:lnTo>
                    <a:pt x="990919" y="650521"/>
                  </a:lnTo>
                  <a:lnTo>
                    <a:pt x="967295" y="612802"/>
                  </a:lnTo>
                  <a:lnTo>
                    <a:pt x="941925" y="576357"/>
                  </a:lnTo>
                  <a:lnTo>
                    <a:pt x="914808" y="541375"/>
                  </a:lnTo>
                  <a:lnTo>
                    <a:pt x="885947" y="508050"/>
                  </a:lnTo>
                  <a:lnTo>
                    <a:pt x="855341" y="476573"/>
                  </a:lnTo>
                  <a:lnTo>
                    <a:pt x="822991" y="447135"/>
                  </a:lnTo>
                  <a:lnTo>
                    <a:pt x="788899" y="419928"/>
                  </a:lnTo>
                  <a:lnTo>
                    <a:pt x="753065" y="395144"/>
                  </a:lnTo>
                  <a:lnTo>
                    <a:pt x="715490" y="372974"/>
                  </a:lnTo>
                  <a:lnTo>
                    <a:pt x="22834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810245" y="3936752"/>
              <a:ext cx="566420" cy="1600835"/>
            </a:xfrm>
            <a:custGeom>
              <a:avLst/>
              <a:gdLst/>
              <a:ahLst/>
              <a:cxnLst/>
              <a:rect l="l" t="t" r="r" b="b"/>
              <a:pathLst>
                <a:path w="566419" h="1600835">
                  <a:moveTo>
                    <a:pt x="564845" y="1442351"/>
                  </a:moveTo>
                  <a:lnTo>
                    <a:pt x="559993" y="1378229"/>
                  </a:lnTo>
                  <a:lnTo>
                    <a:pt x="544118" y="1309852"/>
                  </a:lnTo>
                  <a:lnTo>
                    <a:pt x="517588" y="1240104"/>
                  </a:lnTo>
                  <a:lnTo>
                    <a:pt x="500430" y="1205611"/>
                  </a:lnTo>
                  <a:lnTo>
                    <a:pt x="480745" y="1171879"/>
                  </a:lnTo>
                  <a:lnTo>
                    <a:pt x="458571" y="1139240"/>
                  </a:lnTo>
                  <a:lnTo>
                    <a:pt x="433959" y="1108087"/>
                  </a:lnTo>
                  <a:lnTo>
                    <a:pt x="406946" y="1078763"/>
                  </a:lnTo>
                  <a:lnTo>
                    <a:pt x="377596" y="1051623"/>
                  </a:lnTo>
                  <a:lnTo>
                    <a:pt x="345935" y="1027049"/>
                  </a:lnTo>
                  <a:lnTo>
                    <a:pt x="312013" y="1005395"/>
                  </a:lnTo>
                  <a:lnTo>
                    <a:pt x="0" y="838200"/>
                  </a:lnTo>
                  <a:lnTo>
                    <a:pt x="0" y="1374775"/>
                  </a:lnTo>
                  <a:lnTo>
                    <a:pt x="51739" y="1404454"/>
                  </a:lnTo>
                  <a:lnTo>
                    <a:pt x="94957" y="1430159"/>
                  </a:lnTo>
                  <a:lnTo>
                    <a:pt x="207530" y="1499285"/>
                  </a:lnTo>
                  <a:lnTo>
                    <a:pt x="250736" y="1524990"/>
                  </a:lnTo>
                  <a:lnTo>
                    <a:pt x="302488" y="1554670"/>
                  </a:lnTo>
                  <a:lnTo>
                    <a:pt x="342023" y="1574914"/>
                  </a:lnTo>
                  <a:lnTo>
                    <a:pt x="378155" y="1589024"/>
                  </a:lnTo>
                  <a:lnTo>
                    <a:pt x="440448" y="1600238"/>
                  </a:lnTo>
                  <a:lnTo>
                    <a:pt x="466686" y="1598079"/>
                  </a:lnTo>
                  <a:lnTo>
                    <a:pt x="509587" y="1580057"/>
                  </a:lnTo>
                  <a:lnTo>
                    <a:pt x="539991" y="1546161"/>
                  </a:lnTo>
                  <a:lnTo>
                    <a:pt x="558292" y="1499285"/>
                  </a:lnTo>
                  <a:lnTo>
                    <a:pt x="563016" y="1471891"/>
                  </a:lnTo>
                  <a:lnTo>
                    <a:pt x="564845" y="1442351"/>
                  </a:lnTo>
                  <a:close/>
                </a:path>
                <a:path w="566419" h="1600835">
                  <a:moveTo>
                    <a:pt x="565988" y="606437"/>
                  </a:moveTo>
                  <a:lnTo>
                    <a:pt x="561301" y="542645"/>
                  </a:lnTo>
                  <a:lnTo>
                    <a:pt x="545528" y="474446"/>
                  </a:lnTo>
                  <a:lnTo>
                    <a:pt x="518985" y="404698"/>
                  </a:lnTo>
                  <a:lnTo>
                    <a:pt x="501789" y="370128"/>
                  </a:lnTo>
                  <a:lnTo>
                    <a:pt x="482015" y="336245"/>
                  </a:lnTo>
                  <a:lnTo>
                    <a:pt x="459740" y="303390"/>
                  </a:lnTo>
                  <a:lnTo>
                    <a:pt x="434975" y="271932"/>
                  </a:lnTo>
                  <a:lnTo>
                    <a:pt x="407784" y="242227"/>
                  </a:lnTo>
                  <a:lnTo>
                    <a:pt x="378193" y="214642"/>
                  </a:lnTo>
                  <a:lnTo>
                    <a:pt x="346252" y="189509"/>
                  </a:lnTo>
                  <a:lnTo>
                    <a:pt x="312013" y="167195"/>
                  </a:lnTo>
                  <a:lnTo>
                    <a:pt x="0" y="0"/>
                  </a:lnTo>
                  <a:lnTo>
                    <a:pt x="0" y="536575"/>
                  </a:lnTo>
                  <a:lnTo>
                    <a:pt x="51739" y="566254"/>
                  </a:lnTo>
                  <a:lnTo>
                    <a:pt x="94957" y="591959"/>
                  </a:lnTo>
                  <a:lnTo>
                    <a:pt x="207530" y="661098"/>
                  </a:lnTo>
                  <a:lnTo>
                    <a:pt x="250736" y="686790"/>
                  </a:lnTo>
                  <a:lnTo>
                    <a:pt x="302488" y="716470"/>
                  </a:lnTo>
                  <a:lnTo>
                    <a:pt x="342036" y="736739"/>
                  </a:lnTo>
                  <a:lnTo>
                    <a:pt x="378206" y="750912"/>
                  </a:lnTo>
                  <a:lnTo>
                    <a:pt x="440626" y="762393"/>
                  </a:lnTo>
                  <a:lnTo>
                    <a:pt x="466953" y="760412"/>
                  </a:lnTo>
                  <a:lnTo>
                    <a:pt x="510057" y="742810"/>
                  </a:lnTo>
                  <a:lnTo>
                    <a:pt x="540702" y="709371"/>
                  </a:lnTo>
                  <a:lnTo>
                    <a:pt x="559231" y="662965"/>
                  </a:lnTo>
                  <a:lnTo>
                    <a:pt x="564057" y="635787"/>
                  </a:lnTo>
                  <a:lnTo>
                    <a:pt x="565988" y="606437"/>
                  </a:lnTo>
                  <a:close/>
                </a:path>
              </a:pathLst>
            </a:custGeom>
            <a:solidFill>
              <a:srgbClr val="00743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085073" y="4084707"/>
              <a:ext cx="283210" cy="1226820"/>
            </a:xfrm>
            <a:custGeom>
              <a:avLst/>
              <a:gdLst/>
              <a:ahLst/>
              <a:cxnLst/>
              <a:rect l="l" t="t" r="r" b="b"/>
              <a:pathLst>
                <a:path w="283210" h="1226820">
                  <a:moveTo>
                    <a:pt x="279400" y="385762"/>
                  </a:moveTo>
                  <a:lnTo>
                    <a:pt x="270294" y="341947"/>
                  </a:lnTo>
                  <a:lnTo>
                    <a:pt x="257352" y="297103"/>
                  </a:lnTo>
                  <a:lnTo>
                    <a:pt x="239928" y="251066"/>
                  </a:lnTo>
                  <a:lnTo>
                    <a:pt x="217347" y="203682"/>
                  </a:lnTo>
                  <a:lnTo>
                    <a:pt x="188925" y="154787"/>
                  </a:lnTo>
                  <a:lnTo>
                    <a:pt x="152247" y="112674"/>
                  </a:lnTo>
                  <a:lnTo>
                    <a:pt x="114922" y="77127"/>
                  </a:lnTo>
                  <a:lnTo>
                    <a:pt x="77050" y="47155"/>
                  </a:lnTo>
                  <a:lnTo>
                    <a:pt x="38709" y="21780"/>
                  </a:lnTo>
                  <a:lnTo>
                    <a:pt x="0" y="0"/>
                  </a:lnTo>
                  <a:lnTo>
                    <a:pt x="0" y="227012"/>
                  </a:lnTo>
                  <a:lnTo>
                    <a:pt x="279400" y="385762"/>
                  </a:lnTo>
                  <a:close/>
                </a:path>
                <a:path w="283210" h="1226820">
                  <a:moveTo>
                    <a:pt x="283006" y="1226705"/>
                  </a:moveTo>
                  <a:lnTo>
                    <a:pt x="273888" y="1182903"/>
                  </a:lnTo>
                  <a:lnTo>
                    <a:pt x="260959" y="1138047"/>
                  </a:lnTo>
                  <a:lnTo>
                    <a:pt x="243535" y="1092009"/>
                  </a:lnTo>
                  <a:lnTo>
                    <a:pt x="220941" y="1044625"/>
                  </a:lnTo>
                  <a:lnTo>
                    <a:pt x="192519" y="995730"/>
                  </a:lnTo>
                  <a:lnTo>
                    <a:pt x="155854" y="953617"/>
                  </a:lnTo>
                  <a:lnTo>
                    <a:pt x="118529" y="918070"/>
                  </a:lnTo>
                  <a:lnTo>
                    <a:pt x="80645" y="888111"/>
                  </a:lnTo>
                  <a:lnTo>
                    <a:pt x="42303" y="862723"/>
                  </a:lnTo>
                  <a:lnTo>
                    <a:pt x="3606" y="840943"/>
                  </a:lnTo>
                  <a:lnTo>
                    <a:pt x="3606" y="1067955"/>
                  </a:lnTo>
                  <a:lnTo>
                    <a:pt x="283006" y="122670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 rot="1920000">
            <a:off x="361058" y="5442987"/>
            <a:ext cx="128693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45"/>
              </a:lnSpc>
            </a:pPr>
            <a:r>
              <a:rPr dirty="0" sz="2400" spc="285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 rot="1920000">
            <a:off x="516032" y="5782839"/>
            <a:ext cx="977728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65"/>
              </a:lnSpc>
            </a:pPr>
            <a:r>
              <a:rPr dirty="0" sz="2400" spc="254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1052837" y="4884241"/>
            <a:ext cx="852805" cy="519430"/>
          </a:xfrm>
          <a:custGeom>
            <a:avLst/>
            <a:gdLst/>
            <a:ahLst/>
            <a:cxnLst/>
            <a:rect l="l" t="t" r="r" b="b"/>
            <a:pathLst>
              <a:path w="852805" h="519429">
                <a:moveTo>
                  <a:pt x="709292" y="71161"/>
                </a:moveTo>
                <a:lnTo>
                  <a:pt x="0" y="497358"/>
                </a:lnTo>
                <a:lnTo>
                  <a:pt x="13082" y="519131"/>
                </a:lnTo>
                <a:lnTo>
                  <a:pt x="722377" y="92933"/>
                </a:lnTo>
                <a:lnTo>
                  <a:pt x="709292" y="71161"/>
                </a:lnTo>
                <a:close/>
              </a:path>
              <a:path w="852805" h="519429">
                <a:moveTo>
                  <a:pt x="827045" y="35135"/>
                </a:moveTo>
                <a:lnTo>
                  <a:pt x="769247" y="35135"/>
                </a:lnTo>
                <a:lnTo>
                  <a:pt x="782330" y="56908"/>
                </a:lnTo>
                <a:lnTo>
                  <a:pt x="722377" y="92933"/>
                </a:lnTo>
                <a:lnTo>
                  <a:pt x="735570" y="131314"/>
                </a:lnTo>
                <a:lnTo>
                  <a:pt x="739221" y="156902"/>
                </a:lnTo>
                <a:lnTo>
                  <a:pt x="827045" y="35135"/>
                </a:lnTo>
                <a:close/>
              </a:path>
              <a:path w="852805" h="519429">
                <a:moveTo>
                  <a:pt x="769247" y="35135"/>
                </a:moveTo>
                <a:lnTo>
                  <a:pt x="709292" y="71161"/>
                </a:lnTo>
                <a:lnTo>
                  <a:pt x="711140" y="73756"/>
                </a:lnTo>
                <a:lnTo>
                  <a:pt x="713786" y="77724"/>
                </a:lnTo>
                <a:lnTo>
                  <a:pt x="716302" y="81767"/>
                </a:lnTo>
                <a:lnTo>
                  <a:pt x="718693" y="85888"/>
                </a:lnTo>
                <a:lnTo>
                  <a:pt x="720954" y="90086"/>
                </a:lnTo>
                <a:lnTo>
                  <a:pt x="722377" y="92933"/>
                </a:lnTo>
                <a:lnTo>
                  <a:pt x="782330" y="56908"/>
                </a:lnTo>
                <a:lnTo>
                  <a:pt x="769247" y="35135"/>
                </a:lnTo>
                <a:close/>
              </a:path>
              <a:path w="852805" h="519429">
                <a:moveTo>
                  <a:pt x="852387" y="0"/>
                </a:moveTo>
                <a:lnTo>
                  <a:pt x="660726" y="26262"/>
                </a:lnTo>
                <a:lnTo>
                  <a:pt x="665154" y="29156"/>
                </a:lnTo>
                <a:lnTo>
                  <a:pt x="669456" y="32127"/>
                </a:lnTo>
                <a:lnTo>
                  <a:pt x="699289" y="58654"/>
                </a:lnTo>
                <a:lnTo>
                  <a:pt x="709292" y="71161"/>
                </a:lnTo>
                <a:lnTo>
                  <a:pt x="769247" y="35135"/>
                </a:lnTo>
                <a:lnTo>
                  <a:pt x="827045" y="35135"/>
                </a:lnTo>
                <a:lnTo>
                  <a:pt x="852387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 rot="19740000">
            <a:off x="3707190" y="5533464"/>
            <a:ext cx="886529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25"/>
              </a:lnSpc>
            </a:pPr>
            <a:r>
              <a:rPr dirty="0" sz="2400" spc="200" i="1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 rot="19740000">
            <a:off x="3669962" y="5873991"/>
            <a:ext cx="961452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25"/>
              </a:lnSpc>
            </a:pPr>
            <a:r>
              <a:rPr dirty="0" sz="2400" spc="225" i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310329" y="1951590"/>
            <a:ext cx="8054975" cy="4928870"/>
            <a:chOff x="2310329" y="1951590"/>
            <a:chExt cx="8054975" cy="4928870"/>
          </a:xfrm>
        </p:grpSpPr>
        <p:sp>
          <p:nvSpPr>
            <p:cNvPr id="16" name="object 16" descr=""/>
            <p:cNvSpPr/>
            <p:nvPr/>
          </p:nvSpPr>
          <p:spPr>
            <a:xfrm>
              <a:off x="2310320" y="2649265"/>
              <a:ext cx="1581785" cy="2840355"/>
            </a:xfrm>
            <a:custGeom>
              <a:avLst/>
              <a:gdLst/>
              <a:ahLst/>
              <a:cxnLst/>
              <a:rect l="l" t="t" r="r" b="b"/>
              <a:pathLst>
                <a:path w="1581785" h="2840354">
                  <a:moveTo>
                    <a:pt x="152412" y="831850"/>
                  </a:moveTo>
                  <a:lnTo>
                    <a:pt x="114312" y="846137"/>
                  </a:lnTo>
                  <a:lnTo>
                    <a:pt x="88912" y="850353"/>
                  </a:lnTo>
                  <a:lnTo>
                    <a:pt x="88912" y="0"/>
                  </a:lnTo>
                  <a:lnTo>
                    <a:pt x="63512" y="0"/>
                  </a:lnTo>
                  <a:lnTo>
                    <a:pt x="63512" y="850353"/>
                  </a:lnTo>
                  <a:lnTo>
                    <a:pt x="61925" y="850226"/>
                  </a:lnTo>
                  <a:lnTo>
                    <a:pt x="23812" y="841895"/>
                  </a:lnTo>
                  <a:lnTo>
                    <a:pt x="0" y="831850"/>
                  </a:lnTo>
                  <a:lnTo>
                    <a:pt x="76212" y="1009662"/>
                  </a:lnTo>
                  <a:lnTo>
                    <a:pt x="114503" y="920292"/>
                  </a:lnTo>
                  <a:lnTo>
                    <a:pt x="152412" y="831850"/>
                  </a:lnTo>
                  <a:close/>
                </a:path>
                <a:path w="1581785" h="2840354">
                  <a:moveTo>
                    <a:pt x="1581467" y="2818384"/>
                  </a:moveTo>
                  <a:lnTo>
                    <a:pt x="751916" y="2307894"/>
                  </a:lnTo>
                  <a:lnTo>
                    <a:pt x="752856" y="2306599"/>
                  </a:lnTo>
                  <a:lnTo>
                    <a:pt x="755802" y="2302827"/>
                  </a:lnTo>
                  <a:lnTo>
                    <a:pt x="783869" y="2275370"/>
                  </a:lnTo>
                  <a:lnTo>
                    <a:pt x="789432" y="2271242"/>
                  </a:lnTo>
                  <a:lnTo>
                    <a:pt x="792162" y="2269286"/>
                  </a:lnTo>
                  <a:lnTo>
                    <a:pt x="796493" y="2266365"/>
                  </a:lnTo>
                  <a:lnTo>
                    <a:pt x="800950" y="2263508"/>
                  </a:lnTo>
                  <a:lnTo>
                    <a:pt x="609612" y="2235225"/>
                  </a:lnTo>
                  <a:lnTo>
                    <a:pt x="721093" y="2393302"/>
                  </a:lnTo>
                  <a:lnTo>
                    <a:pt x="721614" y="2388031"/>
                  </a:lnTo>
                  <a:lnTo>
                    <a:pt x="722274" y="2382850"/>
                  </a:lnTo>
                  <a:lnTo>
                    <a:pt x="732104" y="2344166"/>
                  </a:lnTo>
                  <a:lnTo>
                    <a:pt x="738606" y="2329523"/>
                  </a:lnTo>
                  <a:lnTo>
                    <a:pt x="1568157" y="2840012"/>
                  </a:lnTo>
                  <a:lnTo>
                    <a:pt x="1581467" y="281838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085529" y="4166280"/>
              <a:ext cx="5276215" cy="0"/>
            </a:xfrm>
            <a:custGeom>
              <a:avLst/>
              <a:gdLst/>
              <a:ahLst/>
              <a:cxnLst/>
              <a:rect l="l" t="t" r="r" b="b"/>
              <a:pathLst>
                <a:path w="5276215" h="0">
                  <a:moveTo>
                    <a:pt x="0" y="0"/>
                  </a:moveTo>
                  <a:lnTo>
                    <a:pt x="5275828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918656" y="2082859"/>
              <a:ext cx="2085339" cy="2085339"/>
            </a:xfrm>
            <a:custGeom>
              <a:avLst/>
              <a:gdLst/>
              <a:ahLst/>
              <a:cxnLst/>
              <a:rect l="l" t="t" r="r" b="b"/>
              <a:pathLst>
                <a:path w="2085340" h="2085339">
                  <a:moveTo>
                    <a:pt x="0" y="2084939"/>
                  </a:moveTo>
                  <a:lnTo>
                    <a:pt x="208493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073879" y="1955400"/>
              <a:ext cx="5287645" cy="4921250"/>
            </a:xfrm>
            <a:custGeom>
              <a:avLst/>
              <a:gdLst/>
              <a:ahLst/>
              <a:cxnLst/>
              <a:rect l="l" t="t" r="r" b="b"/>
              <a:pathLst>
                <a:path w="5287645" h="4921250">
                  <a:moveTo>
                    <a:pt x="11649" y="3565432"/>
                  </a:moveTo>
                  <a:lnTo>
                    <a:pt x="5287478" y="3565432"/>
                  </a:lnTo>
                </a:path>
                <a:path w="5287645" h="4921250">
                  <a:moveTo>
                    <a:pt x="11649" y="2528376"/>
                  </a:moveTo>
                  <a:lnTo>
                    <a:pt x="5287478" y="2528376"/>
                  </a:lnTo>
                </a:path>
                <a:path w="5287645" h="4921250">
                  <a:moveTo>
                    <a:pt x="583063" y="4920627"/>
                  </a:moveTo>
                  <a:lnTo>
                    <a:pt x="583063" y="0"/>
                  </a:lnTo>
                </a:path>
                <a:path w="5287645" h="4921250">
                  <a:moveTo>
                    <a:pt x="2849598" y="4920627"/>
                  </a:moveTo>
                  <a:lnTo>
                    <a:pt x="2849598" y="0"/>
                  </a:lnTo>
                </a:path>
                <a:path w="5287645" h="4921250">
                  <a:moveTo>
                    <a:pt x="3756023" y="2215518"/>
                  </a:moveTo>
                  <a:lnTo>
                    <a:pt x="3756023" y="1297947"/>
                  </a:lnTo>
                  <a:lnTo>
                    <a:pt x="0" y="1297947"/>
                  </a:lnTo>
                </a:path>
                <a:path w="5287645" h="4921250">
                  <a:moveTo>
                    <a:pt x="4670423" y="2215518"/>
                  </a:moveTo>
                  <a:lnTo>
                    <a:pt x="4670423" y="383547"/>
                  </a:lnTo>
                  <a:lnTo>
                    <a:pt x="25387" y="383547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5650074" y="6890973"/>
            <a:ext cx="19335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2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501659" y="6890973"/>
            <a:ext cx="1600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717664" y="1518870"/>
            <a:ext cx="1685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2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6484665" y="733478"/>
            <a:ext cx="149225" cy="441325"/>
            <a:chOff x="6484665" y="733478"/>
            <a:chExt cx="149225" cy="441325"/>
          </a:xfrm>
        </p:grpSpPr>
        <p:sp>
          <p:nvSpPr>
            <p:cNvPr id="24" name="object 24" descr=""/>
            <p:cNvSpPr/>
            <p:nvPr/>
          </p:nvSpPr>
          <p:spPr>
            <a:xfrm>
              <a:off x="6484665" y="733478"/>
              <a:ext cx="149225" cy="161925"/>
            </a:xfrm>
            <a:custGeom>
              <a:avLst/>
              <a:gdLst/>
              <a:ahLst/>
              <a:cxnLst/>
              <a:rect l="l" t="t" r="r" b="b"/>
              <a:pathLst>
                <a:path w="149225" h="161925">
                  <a:moveTo>
                    <a:pt x="149223" y="0"/>
                  </a:moveTo>
                  <a:lnTo>
                    <a:pt x="0" y="0"/>
                  </a:lnTo>
                  <a:lnTo>
                    <a:pt x="0" y="161658"/>
                  </a:lnTo>
                  <a:lnTo>
                    <a:pt x="149223" y="161658"/>
                  </a:lnTo>
                  <a:lnTo>
                    <a:pt x="149223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484665" y="1012881"/>
              <a:ext cx="149225" cy="161925"/>
            </a:xfrm>
            <a:custGeom>
              <a:avLst/>
              <a:gdLst/>
              <a:ahLst/>
              <a:cxnLst/>
              <a:rect l="l" t="t" r="r" b="b"/>
              <a:pathLst>
                <a:path w="149225" h="161925">
                  <a:moveTo>
                    <a:pt x="149223" y="0"/>
                  </a:moveTo>
                  <a:lnTo>
                    <a:pt x="0" y="0"/>
                  </a:lnTo>
                  <a:lnTo>
                    <a:pt x="0" y="161657"/>
                  </a:lnTo>
                  <a:lnTo>
                    <a:pt x="149223" y="161657"/>
                  </a:lnTo>
                  <a:lnTo>
                    <a:pt x="14922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6722788" y="622975"/>
            <a:ext cx="2496185" cy="782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4610">
              <a:lnSpc>
                <a:spcPct val="131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PROJECTION / GUIDE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LINES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GUIDE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(for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view)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4388518" y="1940704"/>
            <a:ext cx="5977255" cy="5026660"/>
            <a:chOff x="4388518" y="1940704"/>
            <a:chExt cx="5977255" cy="5026660"/>
          </a:xfrm>
        </p:grpSpPr>
        <p:sp>
          <p:nvSpPr>
            <p:cNvPr id="28" name="object 28" descr=""/>
            <p:cNvSpPr/>
            <p:nvPr/>
          </p:nvSpPr>
          <p:spPr>
            <a:xfrm>
              <a:off x="4392328" y="6871380"/>
              <a:ext cx="5969635" cy="0"/>
            </a:xfrm>
            <a:custGeom>
              <a:avLst/>
              <a:gdLst/>
              <a:ahLst/>
              <a:cxnLst/>
              <a:rect l="l" t="t" r="r" b="b"/>
              <a:pathLst>
                <a:path w="5969634" h="0">
                  <a:moveTo>
                    <a:pt x="0" y="0"/>
                  </a:moveTo>
                  <a:lnTo>
                    <a:pt x="5969030" y="0"/>
                  </a:lnTo>
                </a:path>
              </a:pathLst>
            </a:custGeom>
            <a:ln w="7199">
              <a:solidFill>
                <a:srgbClr val="E3341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651855" y="4167705"/>
              <a:ext cx="2276475" cy="2713355"/>
            </a:xfrm>
            <a:custGeom>
              <a:avLst/>
              <a:gdLst/>
              <a:ahLst/>
              <a:cxnLst/>
              <a:rect l="l" t="t" r="r" b="b"/>
              <a:pathLst>
                <a:path w="2276475" h="2713354">
                  <a:moveTo>
                    <a:pt x="0" y="0"/>
                  </a:moveTo>
                  <a:lnTo>
                    <a:pt x="1561161" y="0"/>
                  </a:lnTo>
                  <a:lnTo>
                    <a:pt x="1595860" y="1179"/>
                  </a:lnTo>
                  <a:lnTo>
                    <a:pt x="1664052" y="10374"/>
                  </a:lnTo>
                  <a:lnTo>
                    <a:pt x="1730336" y="28146"/>
                  </a:lnTo>
                  <a:lnTo>
                    <a:pt x="1794351" y="53850"/>
                  </a:lnTo>
                  <a:lnTo>
                    <a:pt x="1855737" y="86841"/>
                  </a:lnTo>
                  <a:lnTo>
                    <a:pt x="1914134" y="126473"/>
                  </a:lnTo>
                  <a:lnTo>
                    <a:pt x="1969180" y="172102"/>
                  </a:lnTo>
                  <a:lnTo>
                    <a:pt x="2020516" y="223083"/>
                  </a:lnTo>
                  <a:lnTo>
                    <a:pt x="2067780" y="278770"/>
                  </a:lnTo>
                  <a:lnTo>
                    <a:pt x="2110613" y="338519"/>
                  </a:lnTo>
                  <a:lnTo>
                    <a:pt x="2148654" y="401684"/>
                  </a:lnTo>
                  <a:lnTo>
                    <a:pt x="2181542" y="467620"/>
                  </a:lnTo>
                  <a:lnTo>
                    <a:pt x="2208917" y="535683"/>
                  </a:lnTo>
                  <a:lnTo>
                    <a:pt x="2230419" y="605227"/>
                  </a:lnTo>
                  <a:lnTo>
                    <a:pt x="2245686" y="675607"/>
                  </a:lnTo>
                  <a:lnTo>
                    <a:pt x="2254359" y="746179"/>
                  </a:lnTo>
                  <a:lnTo>
                    <a:pt x="2256109" y="781334"/>
                  </a:lnTo>
                  <a:lnTo>
                    <a:pt x="2256076" y="816296"/>
                  </a:lnTo>
                  <a:lnTo>
                    <a:pt x="2250478" y="885314"/>
                  </a:lnTo>
                  <a:lnTo>
                    <a:pt x="2237204" y="952589"/>
                  </a:lnTo>
                  <a:lnTo>
                    <a:pt x="2215893" y="1017474"/>
                  </a:lnTo>
                  <a:lnTo>
                    <a:pt x="2186185" y="1079325"/>
                  </a:lnTo>
                  <a:lnTo>
                    <a:pt x="2147719" y="1137497"/>
                  </a:lnTo>
                  <a:lnTo>
                    <a:pt x="2100135" y="1191344"/>
                  </a:lnTo>
                  <a:lnTo>
                    <a:pt x="2043073" y="1240222"/>
                  </a:lnTo>
                  <a:lnTo>
                    <a:pt x="2010874" y="1262596"/>
                  </a:lnTo>
                  <a:lnTo>
                    <a:pt x="1976171" y="1283486"/>
                  </a:lnTo>
                  <a:lnTo>
                    <a:pt x="1938918" y="1302811"/>
                  </a:lnTo>
                  <a:lnTo>
                    <a:pt x="1899070" y="1320490"/>
                  </a:lnTo>
                  <a:lnTo>
                    <a:pt x="1856581" y="1336443"/>
                  </a:lnTo>
                  <a:lnTo>
                    <a:pt x="1811408" y="1350590"/>
                  </a:lnTo>
                  <a:lnTo>
                    <a:pt x="1853928" y="1367512"/>
                  </a:lnTo>
                  <a:lnTo>
                    <a:pt x="1894267" y="1385971"/>
                  </a:lnTo>
                  <a:lnTo>
                    <a:pt x="1932447" y="1405897"/>
                  </a:lnTo>
                  <a:lnTo>
                    <a:pt x="1968490" y="1427220"/>
                  </a:lnTo>
                  <a:lnTo>
                    <a:pt x="2002416" y="1449869"/>
                  </a:lnTo>
                  <a:lnTo>
                    <a:pt x="2034247" y="1473773"/>
                  </a:lnTo>
                  <a:lnTo>
                    <a:pt x="2064003" y="1498862"/>
                  </a:lnTo>
                  <a:lnTo>
                    <a:pt x="2091707" y="1525064"/>
                  </a:lnTo>
                  <a:lnTo>
                    <a:pt x="2141042" y="1580528"/>
                  </a:lnTo>
                  <a:lnTo>
                    <a:pt x="2182421" y="1639601"/>
                  </a:lnTo>
                  <a:lnTo>
                    <a:pt x="2216014" y="1701716"/>
                  </a:lnTo>
                  <a:lnTo>
                    <a:pt x="2241990" y="1766310"/>
                  </a:lnTo>
                  <a:lnTo>
                    <a:pt x="2260519" y="1832817"/>
                  </a:lnTo>
                  <a:lnTo>
                    <a:pt x="2271773" y="1900671"/>
                  </a:lnTo>
                  <a:lnTo>
                    <a:pt x="2275920" y="1969309"/>
                  </a:lnTo>
                  <a:lnTo>
                    <a:pt x="2275381" y="2003745"/>
                  </a:lnTo>
                  <a:lnTo>
                    <a:pt x="2269187" y="2072497"/>
                  </a:lnTo>
                  <a:lnTo>
                    <a:pt x="2256310" y="2140620"/>
                  </a:lnTo>
                  <a:lnTo>
                    <a:pt x="2236922" y="2207548"/>
                  </a:lnTo>
                  <a:lnTo>
                    <a:pt x="2211192" y="2272717"/>
                  </a:lnTo>
                  <a:lnTo>
                    <a:pt x="2179290" y="2335560"/>
                  </a:lnTo>
                  <a:lnTo>
                    <a:pt x="2141386" y="2395513"/>
                  </a:lnTo>
                  <a:lnTo>
                    <a:pt x="2097650" y="2452012"/>
                  </a:lnTo>
                  <a:lnTo>
                    <a:pt x="2048252" y="2504491"/>
                  </a:lnTo>
                  <a:lnTo>
                    <a:pt x="1993361" y="2552384"/>
                  </a:lnTo>
                  <a:lnTo>
                    <a:pt x="1933148" y="2595127"/>
                  </a:lnTo>
                  <a:lnTo>
                    <a:pt x="1867782" y="2632155"/>
                  </a:lnTo>
                  <a:lnTo>
                    <a:pt x="1833220" y="2648350"/>
                  </a:lnTo>
                  <a:lnTo>
                    <a:pt x="1797434" y="2662903"/>
                  </a:lnTo>
                  <a:lnTo>
                    <a:pt x="1760444" y="2675746"/>
                  </a:lnTo>
                  <a:lnTo>
                    <a:pt x="1722273" y="2686806"/>
                  </a:lnTo>
                  <a:lnTo>
                    <a:pt x="1682941" y="2696014"/>
                  </a:lnTo>
                  <a:lnTo>
                    <a:pt x="1642469" y="2703298"/>
                  </a:lnTo>
                  <a:lnTo>
                    <a:pt x="1600879" y="2708589"/>
                  </a:lnTo>
                  <a:lnTo>
                    <a:pt x="1558192" y="2711815"/>
                  </a:lnTo>
                  <a:lnTo>
                    <a:pt x="1514430" y="2712906"/>
                  </a:lnTo>
                  <a:lnTo>
                    <a:pt x="0" y="271290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034345" y="1944514"/>
              <a:ext cx="1378585" cy="5019040"/>
            </a:xfrm>
            <a:custGeom>
              <a:avLst/>
              <a:gdLst/>
              <a:ahLst/>
              <a:cxnLst/>
              <a:rect l="l" t="t" r="r" b="b"/>
              <a:pathLst>
                <a:path w="1378584" h="5019040">
                  <a:moveTo>
                    <a:pt x="0" y="4313466"/>
                  </a:moveTo>
                  <a:lnTo>
                    <a:pt x="0" y="0"/>
                  </a:lnTo>
                </a:path>
                <a:path w="1378584" h="5019040">
                  <a:moveTo>
                    <a:pt x="1377957" y="5018615"/>
                  </a:moveTo>
                  <a:lnTo>
                    <a:pt x="1377957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658174" y="2338822"/>
              <a:ext cx="2258695" cy="913765"/>
            </a:xfrm>
            <a:custGeom>
              <a:avLst/>
              <a:gdLst/>
              <a:ahLst/>
              <a:cxnLst/>
              <a:rect l="l" t="t" r="r" b="b"/>
              <a:pathLst>
                <a:path w="2258695" h="913764">
                  <a:moveTo>
                    <a:pt x="2258442" y="0"/>
                  </a:moveTo>
                  <a:lnTo>
                    <a:pt x="2258442" y="913737"/>
                  </a:lnTo>
                  <a:lnTo>
                    <a:pt x="0" y="91373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409128" y="2326917"/>
              <a:ext cx="0" cy="925194"/>
            </a:xfrm>
            <a:custGeom>
              <a:avLst/>
              <a:gdLst/>
              <a:ahLst/>
              <a:cxnLst/>
              <a:rect l="l" t="t" r="r" b="b"/>
              <a:pathLst>
                <a:path w="0" h="925195">
                  <a:moveTo>
                    <a:pt x="0" y="925106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5085529" y="5264830"/>
              <a:ext cx="5276215" cy="1265555"/>
            </a:xfrm>
            <a:custGeom>
              <a:avLst/>
              <a:gdLst/>
              <a:ahLst/>
              <a:cxnLst/>
              <a:rect l="l" t="t" r="r" b="b"/>
              <a:pathLst>
                <a:path w="5276215" h="1265554">
                  <a:moveTo>
                    <a:pt x="0" y="1265454"/>
                  </a:moveTo>
                  <a:lnTo>
                    <a:pt x="5275828" y="1265454"/>
                  </a:lnTo>
                </a:path>
                <a:path w="5276215" h="1265554">
                  <a:moveTo>
                    <a:pt x="0" y="0"/>
                  </a:moveTo>
                  <a:lnTo>
                    <a:pt x="5275828" y="0"/>
                  </a:lnTo>
                </a:path>
                <a:path w="5276215" h="1265554">
                  <a:moveTo>
                    <a:pt x="0" y="516153"/>
                  </a:moveTo>
                  <a:lnTo>
                    <a:pt x="5275828" y="516153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8826779" y="5520854"/>
              <a:ext cx="920750" cy="0"/>
            </a:xfrm>
            <a:custGeom>
              <a:avLst/>
              <a:gdLst/>
              <a:ahLst/>
              <a:cxnLst/>
              <a:rect l="l" t="t" r="r" b="b"/>
              <a:pathLst>
                <a:path w="920750" h="0">
                  <a:moveTo>
                    <a:pt x="0" y="0"/>
                  </a:moveTo>
                  <a:lnTo>
                    <a:pt x="92075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825451" y="5779282"/>
              <a:ext cx="921385" cy="754380"/>
            </a:xfrm>
            <a:custGeom>
              <a:avLst/>
              <a:gdLst/>
              <a:ahLst/>
              <a:cxnLst/>
              <a:rect l="l" t="t" r="r" b="b"/>
              <a:pathLst>
                <a:path w="921384" h="754379">
                  <a:moveTo>
                    <a:pt x="0" y="0"/>
                  </a:moveTo>
                  <a:lnTo>
                    <a:pt x="920962" y="0"/>
                  </a:lnTo>
                </a:path>
                <a:path w="921384" h="754379">
                  <a:moveTo>
                    <a:pt x="0" y="753854"/>
                  </a:moveTo>
                  <a:lnTo>
                    <a:pt x="920962" y="753854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788235" y="1175233"/>
            <a:ext cx="3706495" cy="139319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34925" marR="5080" indent="-22860">
              <a:lnSpc>
                <a:spcPts val="1789"/>
              </a:lnSpc>
              <a:spcBef>
                <a:spcPts val="26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letter,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‘B’</a:t>
            </a:r>
            <a:r>
              <a:rPr dirty="0" sz="1600" spc="-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projection.</a:t>
            </a:r>
            <a:endParaRPr sz="1600">
              <a:latin typeface="Arial"/>
              <a:cs typeface="Arial"/>
            </a:endParaRPr>
          </a:p>
          <a:p>
            <a:pPr algn="ctr" marL="1242060" marR="1659255">
              <a:lnSpc>
                <a:spcPts val="2680"/>
              </a:lnSpc>
              <a:spcBef>
                <a:spcPts val="1714"/>
              </a:spcBef>
            </a:pP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PLAN 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557345" y="6372851"/>
            <a:ext cx="4641850" cy="5067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dirty="0" sz="16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dirty="0" sz="16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8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489690" y="611348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https://technologystudent.com/despro_flsh/third2.html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9266544" y="196188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9244900" y="460295"/>
            <a:ext cx="1101725" cy="1101725"/>
            <a:chOff x="9244900" y="460295"/>
            <a:chExt cx="1101725" cy="1101725"/>
          </a:xfrm>
        </p:grpSpPr>
        <p:sp>
          <p:nvSpPr>
            <p:cNvPr id="42" name="object 42" descr=""/>
            <p:cNvSpPr/>
            <p:nvPr/>
          </p:nvSpPr>
          <p:spPr>
            <a:xfrm>
              <a:off x="9244900" y="460295"/>
              <a:ext cx="1101725" cy="1101725"/>
            </a:xfrm>
            <a:custGeom>
              <a:avLst/>
              <a:gdLst/>
              <a:ahLst/>
              <a:cxnLst/>
              <a:rect l="l" t="t" r="r" b="b"/>
              <a:pathLst>
                <a:path w="1101725" h="1101725">
                  <a:moveTo>
                    <a:pt x="1101406" y="0"/>
                  </a:moveTo>
                  <a:lnTo>
                    <a:pt x="0" y="0"/>
                  </a:lnTo>
                  <a:lnTo>
                    <a:pt x="0" y="1101404"/>
                  </a:lnTo>
                  <a:lnTo>
                    <a:pt x="1101406" y="1101404"/>
                  </a:lnTo>
                  <a:lnTo>
                    <a:pt x="11014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9304756" y="520160"/>
              <a:ext cx="958215" cy="359410"/>
            </a:xfrm>
            <a:custGeom>
              <a:avLst/>
              <a:gdLst/>
              <a:ahLst/>
              <a:cxnLst/>
              <a:rect l="l" t="t" r="r" b="b"/>
              <a:pathLst>
                <a:path w="958215" h="359409">
                  <a:moveTo>
                    <a:pt x="47879" y="263372"/>
                  </a:moveTo>
                  <a:lnTo>
                    <a:pt x="23939" y="263372"/>
                  </a:lnTo>
                  <a:lnTo>
                    <a:pt x="0" y="263372"/>
                  </a:lnTo>
                  <a:lnTo>
                    <a:pt x="0" y="311264"/>
                  </a:lnTo>
                  <a:lnTo>
                    <a:pt x="23939" y="311264"/>
                  </a:lnTo>
                  <a:lnTo>
                    <a:pt x="47879" y="311264"/>
                  </a:lnTo>
                  <a:lnTo>
                    <a:pt x="47879" y="263372"/>
                  </a:lnTo>
                  <a:close/>
                </a:path>
                <a:path w="958215" h="359409">
                  <a:moveTo>
                    <a:pt x="119710" y="191541"/>
                  </a:moveTo>
                  <a:lnTo>
                    <a:pt x="95770" y="191541"/>
                  </a:lnTo>
                  <a:lnTo>
                    <a:pt x="71831" y="191541"/>
                  </a:lnTo>
                  <a:lnTo>
                    <a:pt x="71831" y="215493"/>
                  </a:lnTo>
                  <a:lnTo>
                    <a:pt x="95770" y="215493"/>
                  </a:lnTo>
                  <a:lnTo>
                    <a:pt x="119710" y="215493"/>
                  </a:lnTo>
                  <a:lnTo>
                    <a:pt x="119710" y="191541"/>
                  </a:lnTo>
                  <a:close/>
                </a:path>
                <a:path w="958215" h="359409">
                  <a:moveTo>
                    <a:pt x="191541" y="191541"/>
                  </a:moveTo>
                  <a:lnTo>
                    <a:pt x="167601" y="191541"/>
                  </a:lnTo>
                  <a:lnTo>
                    <a:pt x="143662" y="191541"/>
                  </a:lnTo>
                  <a:lnTo>
                    <a:pt x="143662" y="215493"/>
                  </a:lnTo>
                  <a:lnTo>
                    <a:pt x="167601" y="215493"/>
                  </a:lnTo>
                  <a:lnTo>
                    <a:pt x="191541" y="215493"/>
                  </a:lnTo>
                  <a:lnTo>
                    <a:pt x="191541" y="191541"/>
                  </a:lnTo>
                  <a:close/>
                </a:path>
                <a:path w="958215" h="359409">
                  <a:moveTo>
                    <a:pt x="215493" y="143662"/>
                  </a:moveTo>
                  <a:lnTo>
                    <a:pt x="191541" y="143662"/>
                  </a:lnTo>
                  <a:lnTo>
                    <a:pt x="191541" y="167601"/>
                  </a:lnTo>
                  <a:lnTo>
                    <a:pt x="215493" y="167601"/>
                  </a:lnTo>
                  <a:lnTo>
                    <a:pt x="215493" y="143662"/>
                  </a:lnTo>
                  <a:close/>
                </a:path>
                <a:path w="958215" h="359409">
                  <a:moveTo>
                    <a:pt x="239433" y="335203"/>
                  </a:moveTo>
                  <a:lnTo>
                    <a:pt x="215493" y="335203"/>
                  </a:lnTo>
                  <a:lnTo>
                    <a:pt x="215493" y="239433"/>
                  </a:lnTo>
                  <a:lnTo>
                    <a:pt x="191541" y="239433"/>
                  </a:lnTo>
                  <a:lnTo>
                    <a:pt x="167601" y="239433"/>
                  </a:lnTo>
                  <a:lnTo>
                    <a:pt x="143662" y="239433"/>
                  </a:lnTo>
                  <a:lnTo>
                    <a:pt x="143662" y="263372"/>
                  </a:lnTo>
                  <a:lnTo>
                    <a:pt x="167601" y="263372"/>
                  </a:lnTo>
                  <a:lnTo>
                    <a:pt x="191541" y="263372"/>
                  </a:lnTo>
                  <a:lnTo>
                    <a:pt x="191541" y="359156"/>
                  </a:lnTo>
                  <a:lnTo>
                    <a:pt x="215493" y="359156"/>
                  </a:lnTo>
                  <a:lnTo>
                    <a:pt x="239433" y="359156"/>
                  </a:lnTo>
                  <a:lnTo>
                    <a:pt x="239433" y="335203"/>
                  </a:lnTo>
                  <a:close/>
                </a:path>
                <a:path w="958215" h="359409">
                  <a:moveTo>
                    <a:pt x="263372" y="191541"/>
                  </a:moveTo>
                  <a:lnTo>
                    <a:pt x="239433" y="191541"/>
                  </a:lnTo>
                  <a:lnTo>
                    <a:pt x="215493" y="191541"/>
                  </a:lnTo>
                  <a:lnTo>
                    <a:pt x="215493" y="215493"/>
                  </a:lnTo>
                  <a:lnTo>
                    <a:pt x="239433" y="215493"/>
                  </a:lnTo>
                  <a:lnTo>
                    <a:pt x="263372" y="215493"/>
                  </a:lnTo>
                  <a:lnTo>
                    <a:pt x="263372" y="191541"/>
                  </a:lnTo>
                  <a:close/>
                </a:path>
                <a:path w="958215" h="359409">
                  <a:moveTo>
                    <a:pt x="263372" y="143662"/>
                  </a:moveTo>
                  <a:lnTo>
                    <a:pt x="239433" y="143662"/>
                  </a:lnTo>
                  <a:lnTo>
                    <a:pt x="239433" y="167601"/>
                  </a:lnTo>
                  <a:lnTo>
                    <a:pt x="263372" y="167601"/>
                  </a:lnTo>
                  <a:lnTo>
                    <a:pt x="263372" y="143662"/>
                  </a:lnTo>
                  <a:close/>
                </a:path>
                <a:path w="958215" h="359409">
                  <a:moveTo>
                    <a:pt x="263372" y="23939"/>
                  </a:moveTo>
                  <a:lnTo>
                    <a:pt x="239433" y="23939"/>
                  </a:lnTo>
                  <a:lnTo>
                    <a:pt x="239433" y="0"/>
                  </a:lnTo>
                  <a:lnTo>
                    <a:pt x="215493" y="0"/>
                  </a:lnTo>
                  <a:lnTo>
                    <a:pt x="215493" y="47879"/>
                  </a:lnTo>
                  <a:lnTo>
                    <a:pt x="191541" y="47879"/>
                  </a:lnTo>
                  <a:lnTo>
                    <a:pt x="191541" y="95770"/>
                  </a:lnTo>
                  <a:lnTo>
                    <a:pt x="215493" y="95770"/>
                  </a:lnTo>
                  <a:lnTo>
                    <a:pt x="215493" y="143662"/>
                  </a:lnTo>
                  <a:lnTo>
                    <a:pt x="239433" y="143662"/>
                  </a:lnTo>
                  <a:lnTo>
                    <a:pt x="239433" y="95770"/>
                  </a:lnTo>
                  <a:lnTo>
                    <a:pt x="263372" y="95770"/>
                  </a:lnTo>
                  <a:lnTo>
                    <a:pt x="263372" y="23939"/>
                  </a:lnTo>
                  <a:close/>
                </a:path>
                <a:path w="958215" h="359409">
                  <a:moveTo>
                    <a:pt x="287324" y="167601"/>
                  </a:moveTo>
                  <a:lnTo>
                    <a:pt x="263372" y="167601"/>
                  </a:lnTo>
                  <a:lnTo>
                    <a:pt x="263372" y="191541"/>
                  </a:lnTo>
                  <a:lnTo>
                    <a:pt x="287324" y="191541"/>
                  </a:lnTo>
                  <a:lnTo>
                    <a:pt x="287324" y="167601"/>
                  </a:lnTo>
                  <a:close/>
                </a:path>
                <a:path w="958215" h="359409">
                  <a:moveTo>
                    <a:pt x="311264" y="215493"/>
                  </a:moveTo>
                  <a:lnTo>
                    <a:pt x="287324" y="215493"/>
                  </a:lnTo>
                  <a:lnTo>
                    <a:pt x="263372" y="215493"/>
                  </a:lnTo>
                  <a:lnTo>
                    <a:pt x="263372" y="239433"/>
                  </a:lnTo>
                  <a:lnTo>
                    <a:pt x="239433" y="239433"/>
                  </a:lnTo>
                  <a:lnTo>
                    <a:pt x="239433" y="263372"/>
                  </a:lnTo>
                  <a:lnTo>
                    <a:pt x="263372" y="263372"/>
                  </a:lnTo>
                  <a:lnTo>
                    <a:pt x="287324" y="263372"/>
                  </a:lnTo>
                  <a:lnTo>
                    <a:pt x="287324" y="239433"/>
                  </a:lnTo>
                  <a:lnTo>
                    <a:pt x="311264" y="239433"/>
                  </a:lnTo>
                  <a:lnTo>
                    <a:pt x="311264" y="215493"/>
                  </a:lnTo>
                  <a:close/>
                </a:path>
                <a:path w="958215" h="359409">
                  <a:moveTo>
                    <a:pt x="311264" y="95770"/>
                  </a:moveTo>
                  <a:lnTo>
                    <a:pt x="287324" y="95770"/>
                  </a:lnTo>
                  <a:lnTo>
                    <a:pt x="263372" y="95770"/>
                  </a:lnTo>
                  <a:lnTo>
                    <a:pt x="263372" y="119710"/>
                  </a:lnTo>
                  <a:lnTo>
                    <a:pt x="287324" y="119710"/>
                  </a:lnTo>
                  <a:lnTo>
                    <a:pt x="287324" y="167601"/>
                  </a:lnTo>
                  <a:lnTo>
                    <a:pt x="311264" y="167601"/>
                  </a:lnTo>
                  <a:lnTo>
                    <a:pt x="311264" y="95770"/>
                  </a:lnTo>
                  <a:close/>
                </a:path>
                <a:path w="958215" h="359409">
                  <a:moveTo>
                    <a:pt x="335203" y="71831"/>
                  </a:moveTo>
                  <a:lnTo>
                    <a:pt x="311264" y="71831"/>
                  </a:lnTo>
                  <a:lnTo>
                    <a:pt x="311264" y="95770"/>
                  </a:lnTo>
                  <a:lnTo>
                    <a:pt x="335203" y="95770"/>
                  </a:lnTo>
                  <a:lnTo>
                    <a:pt x="335203" y="71831"/>
                  </a:lnTo>
                  <a:close/>
                </a:path>
                <a:path w="958215" h="359409">
                  <a:moveTo>
                    <a:pt x="335203" y="0"/>
                  </a:moveTo>
                  <a:lnTo>
                    <a:pt x="311264" y="0"/>
                  </a:lnTo>
                  <a:lnTo>
                    <a:pt x="287324" y="0"/>
                  </a:lnTo>
                  <a:lnTo>
                    <a:pt x="263372" y="0"/>
                  </a:lnTo>
                  <a:lnTo>
                    <a:pt x="263372" y="23939"/>
                  </a:lnTo>
                  <a:lnTo>
                    <a:pt x="287324" y="23939"/>
                  </a:lnTo>
                  <a:lnTo>
                    <a:pt x="311264" y="23939"/>
                  </a:lnTo>
                  <a:lnTo>
                    <a:pt x="335203" y="23939"/>
                  </a:lnTo>
                  <a:lnTo>
                    <a:pt x="335203" y="0"/>
                  </a:lnTo>
                  <a:close/>
                </a:path>
                <a:path w="958215" h="359409">
                  <a:moveTo>
                    <a:pt x="359156" y="143662"/>
                  </a:moveTo>
                  <a:lnTo>
                    <a:pt x="335203" y="143662"/>
                  </a:lnTo>
                  <a:lnTo>
                    <a:pt x="335203" y="167601"/>
                  </a:lnTo>
                  <a:lnTo>
                    <a:pt x="359156" y="167601"/>
                  </a:lnTo>
                  <a:lnTo>
                    <a:pt x="359156" y="143662"/>
                  </a:lnTo>
                  <a:close/>
                </a:path>
                <a:path w="958215" h="359409">
                  <a:moveTo>
                    <a:pt x="407035" y="0"/>
                  </a:moveTo>
                  <a:lnTo>
                    <a:pt x="383095" y="0"/>
                  </a:lnTo>
                  <a:lnTo>
                    <a:pt x="383095" y="23939"/>
                  </a:lnTo>
                  <a:lnTo>
                    <a:pt x="407035" y="23939"/>
                  </a:lnTo>
                  <a:lnTo>
                    <a:pt x="407035" y="0"/>
                  </a:lnTo>
                  <a:close/>
                </a:path>
                <a:path w="958215" h="359409">
                  <a:moveTo>
                    <a:pt x="454926" y="71831"/>
                  </a:moveTo>
                  <a:lnTo>
                    <a:pt x="430974" y="71831"/>
                  </a:lnTo>
                  <a:lnTo>
                    <a:pt x="430974" y="47879"/>
                  </a:lnTo>
                  <a:lnTo>
                    <a:pt x="407035" y="47879"/>
                  </a:lnTo>
                  <a:lnTo>
                    <a:pt x="383095" y="47879"/>
                  </a:lnTo>
                  <a:lnTo>
                    <a:pt x="359156" y="47879"/>
                  </a:lnTo>
                  <a:lnTo>
                    <a:pt x="359156" y="23939"/>
                  </a:lnTo>
                  <a:lnTo>
                    <a:pt x="335203" y="23939"/>
                  </a:lnTo>
                  <a:lnTo>
                    <a:pt x="335203" y="71831"/>
                  </a:lnTo>
                  <a:lnTo>
                    <a:pt x="359156" y="71831"/>
                  </a:lnTo>
                  <a:lnTo>
                    <a:pt x="383095" y="71831"/>
                  </a:lnTo>
                  <a:lnTo>
                    <a:pt x="383095" y="95770"/>
                  </a:lnTo>
                  <a:lnTo>
                    <a:pt x="407035" y="95770"/>
                  </a:lnTo>
                  <a:lnTo>
                    <a:pt x="430974" y="95770"/>
                  </a:lnTo>
                  <a:lnTo>
                    <a:pt x="454926" y="95770"/>
                  </a:lnTo>
                  <a:lnTo>
                    <a:pt x="454926" y="71831"/>
                  </a:lnTo>
                  <a:close/>
                </a:path>
                <a:path w="958215" h="359409">
                  <a:moveTo>
                    <a:pt x="598589" y="143662"/>
                  </a:moveTo>
                  <a:lnTo>
                    <a:pt x="574636" y="143662"/>
                  </a:lnTo>
                  <a:lnTo>
                    <a:pt x="574636" y="167601"/>
                  </a:lnTo>
                  <a:lnTo>
                    <a:pt x="598589" y="167601"/>
                  </a:lnTo>
                  <a:lnTo>
                    <a:pt x="598589" y="143662"/>
                  </a:lnTo>
                  <a:close/>
                </a:path>
                <a:path w="958215" h="359409">
                  <a:moveTo>
                    <a:pt x="598589" y="95770"/>
                  </a:moveTo>
                  <a:lnTo>
                    <a:pt x="574636" y="95770"/>
                  </a:lnTo>
                  <a:lnTo>
                    <a:pt x="550697" y="95770"/>
                  </a:lnTo>
                  <a:lnTo>
                    <a:pt x="526757" y="95770"/>
                  </a:lnTo>
                  <a:lnTo>
                    <a:pt x="526757" y="167601"/>
                  </a:lnTo>
                  <a:lnTo>
                    <a:pt x="550697" y="167601"/>
                  </a:lnTo>
                  <a:lnTo>
                    <a:pt x="550697" y="143662"/>
                  </a:lnTo>
                  <a:lnTo>
                    <a:pt x="574636" y="143662"/>
                  </a:lnTo>
                  <a:lnTo>
                    <a:pt x="574636" y="119710"/>
                  </a:lnTo>
                  <a:lnTo>
                    <a:pt x="598589" y="119710"/>
                  </a:lnTo>
                  <a:lnTo>
                    <a:pt x="598589" y="95770"/>
                  </a:lnTo>
                  <a:close/>
                </a:path>
                <a:path w="958215" h="359409">
                  <a:moveTo>
                    <a:pt x="598589" y="0"/>
                  </a:moveTo>
                  <a:lnTo>
                    <a:pt x="598589" y="0"/>
                  </a:lnTo>
                  <a:lnTo>
                    <a:pt x="478866" y="0"/>
                  </a:lnTo>
                  <a:lnTo>
                    <a:pt x="478866" y="47879"/>
                  </a:lnTo>
                  <a:lnTo>
                    <a:pt x="454926" y="47879"/>
                  </a:lnTo>
                  <a:lnTo>
                    <a:pt x="454926" y="71831"/>
                  </a:lnTo>
                  <a:lnTo>
                    <a:pt x="478866" y="71831"/>
                  </a:lnTo>
                  <a:lnTo>
                    <a:pt x="478866" y="95770"/>
                  </a:lnTo>
                  <a:lnTo>
                    <a:pt x="454926" y="95770"/>
                  </a:lnTo>
                  <a:lnTo>
                    <a:pt x="454926" y="119710"/>
                  </a:lnTo>
                  <a:lnTo>
                    <a:pt x="430974" y="119710"/>
                  </a:lnTo>
                  <a:lnTo>
                    <a:pt x="407035" y="119710"/>
                  </a:lnTo>
                  <a:lnTo>
                    <a:pt x="383095" y="119710"/>
                  </a:lnTo>
                  <a:lnTo>
                    <a:pt x="383095" y="95770"/>
                  </a:lnTo>
                  <a:lnTo>
                    <a:pt x="359156" y="95770"/>
                  </a:lnTo>
                  <a:lnTo>
                    <a:pt x="359156" y="143662"/>
                  </a:lnTo>
                  <a:lnTo>
                    <a:pt x="383095" y="143662"/>
                  </a:lnTo>
                  <a:lnTo>
                    <a:pt x="383095" y="191541"/>
                  </a:lnTo>
                  <a:lnTo>
                    <a:pt x="359156" y="191541"/>
                  </a:lnTo>
                  <a:lnTo>
                    <a:pt x="335203" y="191541"/>
                  </a:lnTo>
                  <a:lnTo>
                    <a:pt x="335203" y="215493"/>
                  </a:lnTo>
                  <a:lnTo>
                    <a:pt x="359156" y="215493"/>
                  </a:lnTo>
                  <a:lnTo>
                    <a:pt x="383095" y="215493"/>
                  </a:lnTo>
                  <a:lnTo>
                    <a:pt x="407035" y="215493"/>
                  </a:lnTo>
                  <a:lnTo>
                    <a:pt x="407035" y="191541"/>
                  </a:lnTo>
                  <a:lnTo>
                    <a:pt x="430974" y="191541"/>
                  </a:lnTo>
                  <a:lnTo>
                    <a:pt x="430974" y="167601"/>
                  </a:lnTo>
                  <a:lnTo>
                    <a:pt x="407035" y="167601"/>
                  </a:lnTo>
                  <a:lnTo>
                    <a:pt x="407035" y="143662"/>
                  </a:lnTo>
                  <a:lnTo>
                    <a:pt x="430974" y="143662"/>
                  </a:lnTo>
                  <a:lnTo>
                    <a:pt x="430974" y="167601"/>
                  </a:lnTo>
                  <a:lnTo>
                    <a:pt x="454926" y="167601"/>
                  </a:lnTo>
                  <a:lnTo>
                    <a:pt x="454926" y="143662"/>
                  </a:lnTo>
                  <a:lnTo>
                    <a:pt x="478866" y="143662"/>
                  </a:lnTo>
                  <a:lnTo>
                    <a:pt x="478866" y="167601"/>
                  </a:lnTo>
                  <a:lnTo>
                    <a:pt x="502805" y="167601"/>
                  </a:lnTo>
                  <a:lnTo>
                    <a:pt x="502805" y="71831"/>
                  </a:lnTo>
                  <a:lnTo>
                    <a:pt x="526757" y="71831"/>
                  </a:lnTo>
                  <a:lnTo>
                    <a:pt x="526757" y="47879"/>
                  </a:lnTo>
                  <a:lnTo>
                    <a:pt x="550697" y="47879"/>
                  </a:lnTo>
                  <a:lnTo>
                    <a:pt x="550697" y="71831"/>
                  </a:lnTo>
                  <a:lnTo>
                    <a:pt x="574636" y="71831"/>
                  </a:lnTo>
                  <a:lnTo>
                    <a:pt x="598589" y="71831"/>
                  </a:lnTo>
                  <a:lnTo>
                    <a:pt x="598589" y="47879"/>
                  </a:lnTo>
                  <a:lnTo>
                    <a:pt x="574636" y="47879"/>
                  </a:lnTo>
                  <a:lnTo>
                    <a:pt x="574636" y="23939"/>
                  </a:lnTo>
                  <a:lnTo>
                    <a:pt x="598589" y="23939"/>
                  </a:lnTo>
                  <a:lnTo>
                    <a:pt x="598589" y="0"/>
                  </a:lnTo>
                  <a:close/>
                </a:path>
                <a:path w="958215" h="359409">
                  <a:moveTo>
                    <a:pt x="622528" y="239433"/>
                  </a:moveTo>
                  <a:lnTo>
                    <a:pt x="598589" y="239433"/>
                  </a:lnTo>
                  <a:lnTo>
                    <a:pt x="574636" y="239433"/>
                  </a:lnTo>
                  <a:lnTo>
                    <a:pt x="574636" y="287324"/>
                  </a:lnTo>
                  <a:lnTo>
                    <a:pt x="598589" y="287324"/>
                  </a:lnTo>
                  <a:lnTo>
                    <a:pt x="598589" y="263372"/>
                  </a:lnTo>
                  <a:lnTo>
                    <a:pt x="622528" y="263372"/>
                  </a:lnTo>
                  <a:lnTo>
                    <a:pt x="622528" y="239433"/>
                  </a:lnTo>
                  <a:close/>
                </a:path>
                <a:path w="958215" h="359409">
                  <a:moveTo>
                    <a:pt x="646468" y="0"/>
                  </a:moveTo>
                  <a:lnTo>
                    <a:pt x="622528" y="0"/>
                  </a:lnTo>
                  <a:lnTo>
                    <a:pt x="622528" y="23939"/>
                  </a:lnTo>
                  <a:lnTo>
                    <a:pt x="646468" y="23939"/>
                  </a:lnTo>
                  <a:lnTo>
                    <a:pt x="646468" y="0"/>
                  </a:lnTo>
                  <a:close/>
                </a:path>
                <a:path w="958215" h="359409">
                  <a:moveTo>
                    <a:pt x="670420" y="215493"/>
                  </a:moveTo>
                  <a:lnTo>
                    <a:pt x="646468" y="215493"/>
                  </a:lnTo>
                  <a:lnTo>
                    <a:pt x="646468" y="287324"/>
                  </a:lnTo>
                  <a:lnTo>
                    <a:pt x="670420" y="287324"/>
                  </a:lnTo>
                  <a:lnTo>
                    <a:pt x="670420" y="215493"/>
                  </a:lnTo>
                  <a:close/>
                </a:path>
                <a:path w="958215" h="359409">
                  <a:moveTo>
                    <a:pt x="670420" y="47879"/>
                  </a:moveTo>
                  <a:lnTo>
                    <a:pt x="646468" y="47879"/>
                  </a:lnTo>
                  <a:lnTo>
                    <a:pt x="646468" y="71831"/>
                  </a:lnTo>
                  <a:lnTo>
                    <a:pt x="670420" y="71831"/>
                  </a:lnTo>
                  <a:lnTo>
                    <a:pt x="670420" y="47879"/>
                  </a:lnTo>
                  <a:close/>
                </a:path>
                <a:path w="958215" h="359409">
                  <a:moveTo>
                    <a:pt x="742251" y="0"/>
                  </a:moveTo>
                  <a:lnTo>
                    <a:pt x="718299" y="0"/>
                  </a:lnTo>
                  <a:lnTo>
                    <a:pt x="718299" y="23939"/>
                  </a:lnTo>
                  <a:lnTo>
                    <a:pt x="742251" y="23939"/>
                  </a:lnTo>
                  <a:lnTo>
                    <a:pt x="742251" y="0"/>
                  </a:lnTo>
                  <a:close/>
                </a:path>
                <a:path w="958215" h="359409">
                  <a:moveTo>
                    <a:pt x="766191" y="95770"/>
                  </a:moveTo>
                  <a:lnTo>
                    <a:pt x="742251" y="95770"/>
                  </a:lnTo>
                  <a:lnTo>
                    <a:pt x="742251" y="47879"/>
                  </a:lnTo>
                  <a:lnTo>
                    <a:pt x="718299" y="47879"/>
                  </a:lnTo>
                  <a:lnTo>
                    <a:pt x="718299" y="95770"/>
                  </a:lnTo>
                  <a:lnTo>
                    <a:pt x="694359" y="95770"/>
                  </a:lnTo>
                  <a:lnTo>
                    <a:pt x="694359" y="71831"/>
                  </a:lnTo>
                  <a:lnTo>
                    <a:pt x="670420" y="71831"/>
                  </a:lnTo>
                  <a:lnTo>
                    <a:pt x="670420" y="119710"/>
                  </a:lnTo>
                  <a:lnTo>
                    <a:pt x="694359" y="119710"/>
                  </a:lnTo>
                  <a:lnTo>
                    <a:pt x="694359" y="143662"/>
                  </a:lnTo>
                  <a:lnTo>
                    <a:pt x="718299" y="143662"/>
                  </a:lnTo>
                  <a:lnTo>
                    <a:pt x="718299" y="119710"/>
                  </a:lnTo>
                  <a:lnTo>
                    <a:pt x="742251" y="119710"/>
                  </a:lnTo>
                  <a:lnTo>
                    <a:pt x="766191" y="119710"/>
                  </a:lnTo>
                  <a:lnTo>
                    <a:pt x="766191" y="95770"/>
                  </a:lnTo>
                  <a:close/>
                </a:path>
                <a:path w="958215" h="359409">
                  <a:moveTo>
                    <a:pt x="790130" y="191541"/>
                  </a:moveTo>
                  <a:lnTo>
                    <a:pt x="766191" y="191541"/>
                  </a:lnTo>
                  <a:lnTo>
                    <a:pt x="766191" y="167601"/>
                  </a:lnTo>
                  <a:lnTo>
                    <a:pt x="742251" y="167601"/>
                  </a:lnTo>
                  <a:lnTo>
                    <a:pt x="742251" y="143662"/>
                  </a:lnTo>
                  <a:lnTo>
                    <a:pt x="718299" y="143662"/>
                  </a:lnTo>
                  <a:lnTo>
                    <a:pt x="718299" y="191541"/>
                  </a:lnTo>
                  <a:lnTo>
                    <a:pt x="742251" y="191541"/>
                  </a:lnTo>
                  <a:lnTo>
                    <a:pt x="742251" y="215493"/>
                  </a:lnTo>
                  <a:lnTo>
                    <a:pt x="718299" y="215493"/>
                  </a:lnTo>
                  <a:lnTo>
                    <a:pt x="718299" y="191541"/>
                  </a:lnTo>
                  <a:lnTo>
                    <a:pt x="694359" y="191541"/>
                  </a:lnTo>
                  <a:lnTo>
                    <a:pt x="694359" y="143662"/>
                  </a:lnTo>
                  <a:lnTo>
                    <a:pt x="670420" y="143662"/>
                  </a:lnTo>
                  <a:lnTo>
                    <a:pt x="670420" y="167601"/>
                  </a:lnTo>
                  <a:lnTo>
                    <a:pt x="646468" y="167601"/>
                  </a:lnTo>
                  <a:lnTo>
                    <a:pt x="646468" y="95770"/>
                  </a:lnTo>
                  <a:lnTo>
                    <a:pt x="622528" y="95770"/>
                  </a:lnTo>
                  <a:lnTo>
                    <a:pt x="622528" y="119710"/>
                  </a:lnTo>
                  <a:lnTo>
                    <a:pt x="598589" y="119710"/>
                  </a:lnTo>
                  <a:lnTo>
                    <a:pt x="598589" y="143662"/>
                  </a:lnTo>
                  <a:lnTo>
                    <a:pt x="622528" y="143662"/>
                  </a:lnTo>
                  <a:lnTo>
                    <a:pt x="622528" y="215493"/>
                  </a:lnTo>
                  <a:lnTo>
                    <a:pt x="646468" y="215493"/>
                  </a:lnTo>
                  <a:lnTo>
                    <a:pt x="646468" y="191541"/>
                  </a:lnTo>
                  <a:lnTo>
                    <a:pt x="670420" y="191541"/>
                  </a:lnTo>
                  <a:lnTo>
                    <a:pt x="670420" y="215493"/>
                  </a:lnTo>
                  <a:lnTo>
                    <a:pt x="694359" y="215493"/>
                  </a:lnTo>
                  <a:lnTo>
                    <a:pt x="694359" y="239433"/>
                  </a:lnTo>
                  <a:lnTo>
                    <a:pt x="718299" y="239433"/>
                  </a:lnTo>
                  <a:lnTo>
                    <a:pt x="742251" y="239433"/>
                  </a:lnTo>
                  <a:lnTo>
                    <a:pt x="766191" y="239433"/>
                  </a:lnTo>
                  <a:lnTo>
                    <a:pt x="766191" y="215493"/>
                  </a:lnTo>
                  <a:lnTo>
                    <a:pt x="790130" y="215493"/>
                  </a:lnTo>
                  <a:lnTo>
                    <a:pt x="790130" y="191541"/>
                  </a:lnTo>
                  <a:close/>
                </a:path>
                <a:path w="958215" h="359409">
                  <a:moveTo>
                    <a:pt x="790130" y="119710"/>
                  </a:moveTo>
                  <a:lnTo>
                    <a:pt x="766191" y="119710"/>
                  </a:lnTo>
                  <a:lnTo>
                    <a:pt x="766191" y="167601"/>
                  </a:lnTo>
                  <a:lnTo>
                    <a:pt x="790130" y="167601"/>
                  </a:lnTo>
                  <a:lnTo>
                    <a:pt x="790130" y="119710"/>
                  </a:lnTo>
                  <a:close/>
                </a:path>
                <a:path w="958215" h="359409">
                  <a:moveTo>
                    <a:pt x="790130" y="23939"/>
                  </a:moveTo>
                  <a:lnTo>
                    <a:pt x="766191" y="23939"/>
                  </a:lnTo>
                  <a:lnTo>
                    <a:pt x="742251" y="23939"/>
                  </a:lnTo>
                  <a:lnTo>
                    <a:pt x="742251" y="47879"/>
                  </a:lnTo>
                  <a:lnTo>
                    <a:pt x="766191" y="47879"/>
                  </a:lnTo>
                  <a:lnTo>
                    <a:pt x="766191" y="95770"/>
                  </a:lnTo>
                  <a:lnTo>
                    <a:pt x="790130" y="95770"/>
                  </a:lnTo>
                  <a:lnTo>
                    <a:pt x="790130" y="23939"/>
                  </a:lnTo>
                  <a:close/>
                </a:path>
                <a:path w="958215" h="359409">
                  <a:moveTo>
                    <a:pt x="814082" y="215493"/>
                  </a:moveTo>
                  <a:lnTo>
                    <a:pt x="790130" y="215493"/>
                  </a:lnTo>
                  <a:lnTo>
                    <a:pt x="790130" y="239433"/>
                  </a:lnTo>
                  <a:lnTo>
                    <a:pt x="814082" y="239433"/>
                  </a:lnTo>
                  <a:lnTo>
                    <a:pt x="814082" y="215493"/>
                  </a:lnTo>
                  <a:close/>
                </a:path>
                <a:path w="958215" h="359409">
                  <a:moveTo>
                    <a:pt x="909853" y="263372"/>
                  </a:moveTo>
                  <a:lnTo>
                    <a:pt x="885913" y="263372"/>
                  </a:lnTo>
                  <a:lnTo>
                    <a:pt x="885913" y="215493"/>
                  </a:lnTo>
                  <a:lnTo>
                    <a:pt x="861961" y="215493"/>
                  </a:lnTo>
                  <a:lnTo>
                    <a:pt x="838022" y="215493"/>
                  </a:lnTo>
                  <a:lnTo>
                    <a:pt x="838022" y="239433"/>
                  </a:lnTo>
                  <a:lnTo>
                    <a:pt x="814082" y="239433"/>
                  </a:lnTo>
                  <a:lnTo>
                    <a:pt x="814082" y="263372"/>
                  </a:lnTo>
                  <a:lnTo>
                    <a:pt x="838022" y="263372"/>
                  </a:lnTo>
                  <a:lnTo>
                    <a:pt x="838022" y="287324"/>
                  </a:lnTo>
                  <a:lnTo>
                    <a:pt x="861961" y="287324"/>
                  </a:lnTo>
                  <a:lnTo>
                    <a:pt x="885913" y="287324"/>
                  </a:lnTo>
                  <a:lnTo>
                    <a:pt x="909853" y="287324"/>
                  </a:lnTo>
                  <a:lnTo>
                    <a:pt x="909853" y="263372"/>
                  </a:lnTo>
                  <a:close/>
                </a:path>
                <a:path w="958215" h="359409">
                  <a:moveTo>
                    <a:pt x="933792" y="239433"/>
                  </a:moveTo>
                  <a:lnTo>
                    <a:pt x="909853" y="239433"/>
                  </a:lnTo>
                  <a:lnTo>
                    <a:pt x="909853" y="263372"/>
                  </a:lnTo>
                  <a:lnTo>
                    <a:pt x="933792" y="263372"/>
                  </a:lnTo>
                  <a:lnTo>
                    <a:pt x="933792" y="239433"/>
                  </a:lnTo>
                  <a:close/>
                </a:path>
                <a:path w="958215" h="359409">
                  <a:moveTo>
                    <a:pt x="933792" y="191541"/>
                  </a:moveTo>
                  <a:lnTo>
                    <a:pt x="909853" y="191541"/>
                  </a:lnTo>
                  <a:lnTo>
                    <a:pt x="885913" y="191541"/>
                  </a:lnTo>
                  <a:lnTo>
                    <a:pt x="885913" y="215493"/>
                  </a:lnTo>
                  <a:lnTo>
                    <a:pt x="909853" y="215493"/>
                  </a:lnTo>
                  <a:lnTo>
                    <a:pt x="933792" y="215493"/>
                  </a:lnTo>
                  <a:lnTo>
                    <a:pt x="933792" y="191541"/>
                  </a:lnTo>
                  <a:close/>
                </a:path>
                <a:path w="958215" h="359409">
                  <a:moveTo>
                    <a:pt x="957745" y="215493"/>
                  </a:moveTo>
                  <a:lnTo>
                    <a:pt x="933792" y="215493"/>
                  </a:lnTo>
                  <a:lnTo>
                    <a:pt x="933792" y="239433"/>
                  </a:lnTo>
                  <a:lnTo>
                    <a:pt x="957745" y="239433"/>
                  </a:lnTo>
                  <a:lnTo>
                    <a:pt x="957745" y="21549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9304756" y="687762"/>
              <a:ext cx="981710" cy="335280"/>
            </a:xfrm>
            <a:custGeom>
              <a:avLst/>
              <a:gdLst/>
              <a:ahLst/>
              <a:cxnLst/>
              <a:rect l="l" t="t" r="r" b="b"/>
              <a:pathLst>
                <a:path w="981709" h="335280">
                  <a:moveTo>
                    <a:pt x="23939" y="287324"/>
                  </a:moveTo>
                  <a:lnTo>
                    <a:pt x="0" y="287324"/>
                  </a:lnTo>
                  <a:lnTo>
                    <a:pt x="0" y="311264"/>
                  </a:lnTo>
                  <a:lnTo>
                    <a:pt x="23939" y="311264"/>
                  </a:lnTo>
                  <a:lnTo>
                    <a:pt x="23939" y="287324"/>
                  </a:lnTo>
                  <a:close/>
                </a:path>
                <a:path w="981709" h="335280">
                  <a:moveTo>
                    <a:pt x="23939" y="191554"/>
                  </a:moveTo>
                  <a:lnTo>
                    <a:pt x="0" y="191554"/>
                  </a:lnTo>
                  <a:lnTo>
                    <a:pt x="0" y="215493"/>
                  </a:lnTo>
                  <a:lnTo>
                    <a:pt x="23939" y="215493"/>
                  </a:lnTo>
                  <a:lnTo>
                    <a:pt x="23939" y="191554"/>
                  </a:lnTo>
                  <a:close/>
                </a:path>
                <a:path w="981709" h="335280">
                  <a:moveTo>
                    <a:pt x="47879" y="215493"/>
                  </a:moveTo>
                  <a:lnTo>
                    <a:pt x="23939" y="215493"/>
                  </a:lnTo>
                  <a:lnTo>
                    <a:pt x="23939" y="239433"/>
                  </a:lnTo>
                  <a:lnTo>
                    <a:pt x="47879" y="239433"/>
                  </a:lnTo>
                  <a:lnTo>
                    <a:pt x="47879" y="215493"/>
                  </a:lnTo>
                  <a:close/>
                </a:path>
                <a:path w="981709" h="335280">
                  <a:moveTo>
                    <a:pt x="119710" y="71831"/>
                  </a:moveTo>
                  <a:lnTo>
                    <a:pt x="95770" y="71831"/>
                  </a:lnTo>
                  <a:lnTo>
                    <a:pt x="71831" y="71831"/>
                  </a:lnTo>
                  <a:lnTo>
                    <a:pt x="71831" y="47891"/>
                  </a:lnTo>
                  <a:lnTo>
                    <a:pt x="47879" y="47891"/>
                  </a:lnTo>
                  <a:lnTo>
                    <a:pt x="47879" y="95770"/>
                  </a:lnTo>
                  <a:lnTo>
                    <a:pt x="23939" y="95770"/>
                  </a:lnTo>
                  <a:lnTo>
                    <a:pt x="23939" y="143662"/>
                  </a:lnTo>
                  <a:lnTo>
                    <a:pt x="47879" y="143662"/>
                  </a:lnTo>
                  <a:lnTo>
                    <a:pt x="71831" y="143662"/>
                  </a:lnTo>
                  <a:lnTo>
                    <a:pt x="95770" y="143662"/>
                  </a:lnTo>
                  <a:lnTo>
                    <a:pt x="95770" y="119722"/>
                  </a:lnTo>
                  <a:lnTo>
                    <a:pt x="71831" y="119722"/>
                  </a:lnTo>
                  <a:lnTo>
                    <a:pt x="71831" y="95770"/>
                  </a:lnTo>
                  <a:lnTo>
                    <a:pt x="95770" y="95770"/>
                  </a:lnTo>
                  <a:lnTo>
                    <a:pt x="95770" y="119722"/>
                  </a:lnTo>
                  <a:lnTo>
                    <a:pt x="119710" y="119722"/>
                  </a:lnTo>
                  <a:lnTo>
                    <a:pt x="119710" y="71831"/>
                  </a:lnTo>
                  <a:close/>
                </a:path>
                <a:path w="981709" h="335280">
                  <a:moveTo>
                    <a:pt x="143662" y="239433"/>
                  </a:moveTo>
                  <a:lnTo>
                    <a:pt x="119710" y="239433"/>
                  </a:lnTo>
                  <a:lnTo>
                    <a:pt x="119710" y="263385"/>
                  </a:lnTo>
                  <a:lnTo>
                    <a:pt x="143662" y="263385"/>
                  </a:lnTo>
                  <a:lnTo>
                    <a:pt x="143662" y="239433"/>
                  </a:lnTo>
                  <a:close/>
                </a:path>
                <a:path w="981709" h="335280">
                  <a:moveTo>
                    <a:pt x="143662" y="191554"/>
                  </a:moveTo>
                  <a:lnTo>
                    <a:pt x="119710" y="191554"/>
                  </a:lnTo>
                  <a:lnTo>
                    <a:pt x="119710" y="143662"/>
                  </a:lnTo>
                  <a:lnTo>
                    <a:pt x="95770" y="143662"/>
                  </a:lnTo>
                  <a:lnTo>
                    <a:pt x="95770" y="191554"/>
                  </a:lnTo>
                  <a:lnTo>
                    <a:pt x="71831" y="191554"/>
                  </a:lnTo>
                  <a:lnTo>
                    <a:pt x="47879" y="191554"/>
                  </a:lnTo>
                  <a:lnTo>
                    <a:pt x="47879" y="215493"/>
                  </a:lnTo>
                  <a:lnTo>
                    <a:pt x="71831" y="215493"/>
                  </a:lnTo>
                  <a:lnTo>
                    <a:pt x="71831" y="239433"/>
                  </a:lnTo>
                  <a:lnTo>
                    <a:pt x="47879" y="239433"/>
                  </a:lnTo>
                  <a:lnTo>
                    <a:pt x="47879" y="263385"/>
                  </a:lnTo>
                  <a:lnTo>
                    <a:pt x="71831" y="263385"/>
                  </a:lnTo>
                  <a:lnTo>
                    <a:pt x="71831" y="287324"/>
                  </a:lnTo>
                  <a:lnTo>
                    <a:pt x="95770" y="287324"/>
                  </a:lnTo>
                  <a:lnTo>
                    <a:pt x="95770" y="239433"/>
                  </a:lnTo>
                  <a:lnTo>
                    <a:pt x="119710" y="239433"/>
                  </a:lnTo>
                  <a:lnTo>
                    <a:pt x="119710" y="215493"/>
                  </a:lnTo>
                  <a:lnTo>
                    <a:pt x="143662" y="215493"/>
                  </a:lnTo>
                  <a:lnTo>
                    <a:pt x="143662" y="191554"/>
                  </a:lnTo>
                  <a:close/>
                </a:path>
                <a:path w="981709" h="335280">
                  <a:moveTo>
                    <a:pt x="167601" y="215493"/>
                  </a:moveTo>
                  <a:lnTo>
                    <a:pt x="143662" y="215493"/>
                  </a:lnTo>
                  <a:lnTo>
                    <a:pt x="143662" y="239433"/>
                  </a:lnTo>
                  <a:lnTo>
                    <a:pt x="167601" y="239433"/>
                  </a:lnTo>
                  <a:lnTo>
                    <a:pt x="167601" y="215493"/>
                  </a:lnTo>
                  <a:close/>
                </a:path>
                <a:path w="981709" h="335280">
                  <a:moveTo>
                    <a:pt x="167601" y="167601"/>
                  </a:moveTo>
                  <a:lnTo>
                    <a:pt x="143662" y="167601"/>
                  </a:lnTo>
                  <a:lnTo>
                    <a:pt x="143662" y="191554"/>
                  </a:lnTo>
                  <a:lnTo>
                    <a:pt x="167601" y="191554"/>
                  </a:lnTo>
                  <a:lnTo>
                    <a:pt x="167601" y="167601"/>
                  </a:lnTo>
                  <a:close/>
                </a:path>
                <a:path w="981709" h="335280">
                  <a:moveTo>
                    <a:pt x="167601" y="119722"/>
                  </a:moveTo>
                  <a:lnTo>
                    <a:pt x="143662" y="119722"/>
                  </a:lnTo>
                  <a:lnTo>
                    <a:pt x="143662" y="143662"/>
                  </a:lnTo>
                  <a:lnTo>
                    <a:pt x="167601" y="143662"/>
                  </a:lnTo>
                  <a:lnTo>
                    <a:pt x="167601" y="119722"/>
                  </a:lnTo>
                  <a:close/>
                </a:path>
                <a:path w="981709" h="335280">
                  <a:moveTo>
                    <a:pt x="191541" y="191554"/>
                  </a:moveTo>
                  <a:lnTo>
                    <a:pt x="167601" y="191554"/>
                  </a:lnTo>
                  <a:lnTo>
                    <a:pt x="167601" y="215493"/>
                  </a:lnTo>
                  <a:lnTo>
                    <a:pt x="191541" y="215493"/>
                  </a:lnTo>
                  <a:lnTo>
                    <a:pt x="191541" y="191554"/>
                  </a:lnTo>
                  <a:close/>
                </a:path>
                <a:path w="981709" h="335280">
                  <a:moveTo>
                    <a:pt x="263372" y="263385"/>
                  </a:moveTo>
                  <a:lnTo>
                    <a:pt x="239433" y="263385"/>
                  </a:lnTo>
                  <a:lnTo>
                    <a:pt x="239433" y="215493"/>
                  </a:lnTo>
                  <a:lnTo>
                    <a:pt x="215493" y="215493"/>
                  </a:lnTo>
                  <a:lnTo>
                    <a:pt x="215493" y="311264"/>
                  </a:lnTo>
                  <a:lnTo>
                    <a:pt x="239433" y="311264"/>
                  </a:lnTo>
                  <a:lnTo>
                    <a:pt x="263372" y="311264"/>
                  </a:lnTo>
                  <a:lnTo>
                    <a:pt x="263372" y="263385"/>
                  </a:lnTo>
                  <a:close/>
                </a:path>
                <a:path w="981709" h="335280">
                  <a:moveTo>
                    <a:pt x="263372" y="191554"/>
                  </a:moveTo>
                  <a:lnTo>
                    <a:pt x="239433" y="191554"/>
                  </a:lnTo>
                  <a:lnTo>
                    <a:pt x="239433" y="215493"/>
                  </a:lnTo>
                  <a:lnTo>
                    <a:pt x="263372" y="215493"/>
                  </a:lnTo>
                  <a:lnTo>
                    <a:pt x="263372" y="191554"/>
                  </a:lnTo>
                  <a:close/>
                </a:path>
                <a:path w="981709" h="335280">
                  <a:moveTo>
                    <a:pt x="383095" y="143662"/>
                  </a:moveTo>
                  <a:lnTo>
                    <a:pt x="359156" y="143662"/>
                  </a:lnTo>
                  <a:lnTo>
                    <a:pt x="359156" y="167601"/>
                  </a:lnTo>
                  <a:lnTo>
                    <a:pt x="383095" y="167601"/>
                  </a:lnTo>
                  <a:lnTo>
                    <a:pt x="383095" y="143662"/>
                  </a:lnTo>
                  <a:close/>
                </a:path>
                <a:path w="981709" h="335280">
                  <a:moveTo>
                    <a:pt x="383095" y="95770"/>
                  </a:moveTo>
                  <a:lnTo>
                    <a:pt x="359156" y="95770"/>
                  </a:lnTo>
                  <a:lnTo>
                    <a:pt x="359156" y="119722"/>
                  </a:lnTo>
                  <a:lnTo>
                    <a:pt x="383095" y="119722"/>
                  </a:lnTo>
                  <a:lnTo>
                    <a:pt x="383095" y="95770"/>
                  </a:lnTo>
                  <a:close/>
                </a:path>
                <a:path w="981709" h="335280">
                  <a:moveTo>
                    <a:pt x="407035" y="119722"/>
                  </a:moveTo>
                  <a:lnTo>
                    <a:pt x="383095" y="119722"/>
                  </a:lnTo>
                  <a:lnTo>
                    <a:pt x="383095" y="143662"/>
                  </a:lnTo>
                  <a:lnTo>
                    <a:pt x="407035" y="143662"/>
                  </a:lnTo>
                  <a:lnTo>
                    <a:pt x="407035" y="119722"/>
                  </a:lnTo>
                  <a:close/>
                </a:path>
                <a:path w="981709" h="335280">
                  <a:moveTo>
                    <a:pt x="574636" y="47891"/>
                  </a:moveTo>
                  <a:lnTo>
                    <a:pt x="550697" y="47891"/>
                  </a:lnTo>
                  <a:lnTo>
                    <a:pt x="550697" y="23939"/>
                  </a:lnTo>
                  <a:lnTo>
                    <a:pt x="526757" y="23939"/>
                  </a:lnTo>
                  <a:lnTo>
                    <a:pt x="526757" y="47891"/>
                  </a:lnTo>
                  <a:lnTo>
                    <a:pt x="526757" y="95770"/>
                  </a:lnTo>
                  <a:lnTo>
                    <a:pt x="502805" y="95770"/>
                  </a:lnTo>
                  <a:lnTo>
                    <a:pt x="502805" y="47891"/>
                  </a:lnTo>
                  <a:lnTo>
                    <a:pt x="526757" y="47891"/>
                  </a:lnTo>
                  <a:lnTo>
                    <a:pt x="526757" y="23939"/>
                  </a:lnTo>
                  <a:lnTo>
                    <a:pt x="526757" y="0"/>
                  </a:lnTo>
                  <a:lnTo>
                    <a:pt x="502805" y="0"/>
                  </a:lnTo>
                  <a:lnTo>
                    <a:pt x="502805" y="23939"/>
                  </a:lnTo>
                  <a:lnTo>
                    <a:pt x="478866" y="23939"/>
                  </a:lnTo>
                  <a:lnTo>
                    <a:pt x="478866" y="0"/>
                  </a:lnTo>
                  <a:lnTo>
                    <a:pt x="454926" y="0"/>
                  </a:lnTo>
                  <a:lnTo>
                    <a:pt x="454926" y="47891"/>
                  </a:lnTo>
                  <a:lnTo>
                    <a:pt x="430974" y="47891"/>
                  </a:lnTo>
                  <a:lnTo>
                    <a:pt x="407035" y="47891"/>
                  </a:lnTo>
                  <a:lnTo>
                    <a:pt x="407035" y="71831"/>
                  </a:lnTo>
                  <a:lnTo>
                    <a:pt x="430974" y="71831"/>
                  </a:lnTo>
                  <a:lnTo>
                    <a:pt x="454926" y="71831"/>
                  </a:lnTo>
                  <a:lnTo>
                    <a:pt x="454926" y="95770"/>
                  </a:lnTo>
                  <a:lnTo>
                    <a:pt x="478866" y="95770"/>
                  </a:lnTo>
                  <a:lnTo>
                    <a:pt x="478866" y="119722"/>
                  </a:lnTo>
                  <a:lnTo>
                    <a:pt x="454926" y="119722"/>
                  </a:lnTo>
                  <a:lnTo>
                    <a:pt x="454926" y="95770"/>
                  </a:lnTo>
                  <a:lnTo>
                    <a:pt x="430974" y="95770"/>
                  </a:lnTo>
                  <a:lnTo>
                    <a:pt x="407035" y="95770"/>
                  </a:lnTo>
                  <a:lnTo>
                    <a:pt x="407035" y="119722"/>
                  </a:lnTo>
                  <a:lnTo>
                    <a:pt x="430974" y="119722"/>
                  </a:lnTo>
                  <a:lnTo>
                    <a:pt x="430974" y="143662"/>
                  </a:lnTo>
                  <a:lnTo>
                    <a:pt x="407035" y="143662"/>
                  </a:lnTo>
                  <a:lnTo>
                    <a:pt x="407035" y="167601"/>
                  </a:lnTo>
                  <a:lnTo>
                    <a:pt x="430974" y="167601"/>
                  </a:lnTo>
                  <a:lnTo>
                    <a:pt x="454926" y="167601"/>
                  </a:lnTo>
                  <a:lnTo>
                    <a:pt x="454926" y="191554"/>
                  </a:lnTo>
                  <a:lnTo>
                    <a:pt x="478866" y="191554"/>
                  </a:lnTo>
                  <a:lnTo>
                    <a:pt x="502805" y="191554"/>
                  </a:lnTo>
                  <a:lnTo>
                    <a:pt x="502805" y="167601"/>
                  </a:lnTo>
                  <a:lnTo>
                    <a:pt x="478866" y="167601"/>
                  </a:lnTo>
                  <a:lnTo>
                    <a:pt x="478866" y="143662"/>
                  </a:lnTo>
                  <a:lnTo>
                    <a:pt x="502805" y="143662"/>
                  </a:lnTo>
                  <a:lnTo>
                    <a:pt x="502805" y="167601"/>
                  </a:lnTo>
                  <a:lnTo>
                    <a:pt x="526757" y="167601"/>
                  </a:lnTo>
                  <a:lnTo>
                    <a:pt x="550697" y="167601"/>
                  </a:lnTo>
                  <a:lnTo>
                    <a:pt x="550697" y="143662"/>
                  </a:lnTo>
                  <a:lnTo>
                    <a:pt x="574636" y="143662"/>
                  </a:lnTo>
                  <a:lnTo>
                    <a:pt x="574636" y="119722"/>
                  </a:lnTo>
                  <a:lnTo>
                    <a:pt x="550697" y="119722"/>
                  </a:lnTo>
                  <a:lnTo>
                    <a:pt x="550697" y="71831"/>
                  </a:lnTo>
                  <a:lnTo>
                    <a:pt x="574636" y="71831"/>
                  </a:lnTo>
                  <a:lnTo>
                    <a:pt x="574636" y="47891"/>
                  </a:lnTo>
                  <a:close/>
                </a:path>
                <a:path w="981709" h="335280">
                  <a:moveTo>
                    <a:pt x="622528" y="215493"/>
                  </a:moveTo>
                  <a:lnTo>
                    <a:pt x="598589" y="215493"/>
                  </a:lnTo>
                  <a:lnTo>
                    <a:pt x="598589" y="239433"/>
                  </a:lnTo>
                  <a:lnTo>
                    <a:pt x="574636" y="239433"/>
                  </a:lnTo>
                  <a:lnTo>
                    <a:pt x="574636" y="191554"/>
                  </a:lnTo>
                  <a:lnTo>
                    <a:pt x="598589" y="191554"/>
                  </a:lnTo>
                  <a:lnTo>
                    <a:pt x="598589" y="143662"/>
                  </a:lnTo>
                  <a:lnTo>
                    <a:pt x="574636" y="143662"/>
                  </a:lnTo>
                  <a:lnTo>
                    <a:pt x="574636" y="167601"/>
                  </a:lnTo>
                  <a:lnTo>
                    <a:pt x="550697" y="167601"/>
                  </a:lnTo>
                  <a:lnTo>
                    <a:pt x="550697" y="191554"/>
                  </a:lnTo>
                  <a:lnTo>
                    <a:pt x="526757" y="191554"/>
                  </a:lnTo>
                  <a:lnTo>
                    <a:pt x="526757" y="215493"/>
                  </a:lnTo>
                  <a:lnTo>
                    <a:pt x="550697" y="215493"/>
                  </a:lnTo>
                  <a:lnTo>
                    <a:pt x="550697" y="263385"/>
                  </a:lnTo>
                  <a:lnTo>
                    <a:pt x="574636" y="263385"/>
                  </a:lnTo>
                  <a:lnTo>
                    <a:pt x="574636" y="287324"/>
                  </a:lnTo>
                  <a:lnTo>
                    <a:pt x="598589" y="287324"/>
                  </a:lnTo>
                  <a:lnTo>
                    <a:pt x="598589" y="263385"/>
                  </a:lnTo>
                  <a:lnTo>
                    <a:pt x="622528" y="263385"/>
                  </a:lnTo>
                  <a:lnTo>
                    <a:pt x="622528" y="215493"/>
                  </a:lnTo>
                  <a:close/>
                </a:path>
                <a:path w="981709" h="335280">
                  <a:moveTo>
                    <a:pt x="646468" y="119722"/>
                  </a:moveTo>
                  <a:lnTo>
                    <a:pt x="622528" y="119722"/>
                  </a:lnTo>
                  <a:lnTo>
                    <a:pt x="622528" y="143662"/>
                  </a:lnTo>
                  <a:lnTo>
                    <a:pt x="646468" y="143662"/>
                  </a:lnTo>
                  <a:lnTo>
                    <a:pt x="646468" y="119722"/>
                  </a:lnTo>
                  <a:close/>
                </a:path>
                <a:path w="981709" h="335280">
                  <a:moveTo>
                    <a:pt x="670420" y="167601"/>
                  </a:moveTo>
                  <a:lnTo>
                    <a:pt x="646468" y="167601"/>
                  </a:lnTo>
                  <a:lnTo>
                    <a:pt x="622528" y="167601"/>
                  </a:lnTo>
                  <a:lnTo>
                    <a:pt x="622528" y="191554"/>
                  </a:lnTo>
                  <a:lnTo>
                    <a:pt x="646468" y="191554"/>
                  </a:lnTo>
                  <a:lnTo>
                    <a:pt x="670420" y="191554"/>
                  </a:lnTo>
                  <a:lnTo>
                    <a:pt x="670420" y="167601"/>
                  </a:lnTo>
                  <a:close/>
                </a:path>
                <a:path w="981709" h="335280">
                  <a:moveTo>
                    <a:pt x="718299" y="287324"/>
                  </a:moveTo>
                  <a:lnTo>
                    <a:pt x="694359" y="287324"/>
                  </a:lnTo>
                  <a:lnTo>
                    <a:pt x="670420" y="287324"/>
                  </a:lnTo>
                  <a:lnTo>
                    <a:pt x="670420" y="215493"/>
                  </a:lnTo>
                  <a:lnTo>
                    <a:pt x="646468" y="215493"/>
                  </a:lnTo>
                  <a:lnTo>
                    <a:pt x="646468" y="287324"/>
                  </a:lnTo>
                  <a:lnTo>
                    <a:pt x="622528" y="287324"/>
                  </a:lnTo>
                  <a:lnTo>
                    <a:pt x="622528" y="311264"/>
                  </a:lnTo>
                  <a:lnTo>
                    <a:pt x="646468" y="311264"/>
                  </a:lnTo>
                  <a:lnTo>
                    <a:pt x="670420" y="311264"/>
                  </a:lnTo>
                  <a:lnTo>
                    <a:pt x="670420" y="335216"/>
                  </a:lnTo>
                  <a:lnTo>
                    <a:pt x="694359" y="335216"/>
                  </a:lnTo>
                  <a:lnTo>
                    <a:pt x="694359" y="311264"/>
                  </a:lnTo>
                  <a:lnTo>
                    <a:pt x="718299" y="311264"/>
                  </a:lnTo>
                  <a:lnTo>
                    <a:pt x="718299" y="287324"/>
                  </a:lnTo>
                  <a:close/>
                </a:path>
                <a:path w="981709" h="335280">
                  <a:moveTo>
                    <a:pt x="718299" y="143662"/>
                  </a:moveTo>
                  <a:lnTo>
                    <a:pt x="694359" y="143662"/>
                  </a:lnTo>
                  <a:lnTo>
                    <a:pt x="694359" y="167601"/>
                  </a:lnTo>
                  <a:lnTo>
                    <a:pt x="718299" y="167601"/>
                  </a:lnTo>
                  <a:lnTo>
                    <a:pt x="718299" y="143662"/>
                  </a:lnTo>
                  <a:close/>
                </a:path>
                <a:path w="981709" h="335280">
                  <a:moveTo>
                    <a:pt x="742251" y="191554"/>
                  </a:moveTo>
                  <a:lnTo>
                    <a:pt x="718299" y="191554"/>
                  </a:lnTo>
                  <a:lnTo>
                    <a:pt x="718299" y="215493"/>
                  </a:lnTo>
                  <a:lnTo>
                    <a:pt x="742251" y="215493"/>
                  </a:lnTo>
                  <a:lnTo>
                    <a:pt x="742251" y="191554"/>
                  </a:lnTo>
                  <a:close/>
                </a:path>
                <a:path w="981709" h="335280">
                  <a:moveTo>
                    <a:pt x="790130" y="95770"/>
                  </a:moveTo>
                  <a:lnTo>
                    <a:pt x="766191" y="95770"/>
                  </a:lnTo>
                  <a:lnTo>
                    <a:pt x="742251" y="95770"/>
                  </a:lnTo>
                  <a:lnTo>
                    <a:pt x="718299" y="95770"/>
                  </a:lnTo>
                  <a:lnTo>
                    <a:pt x="694359" y="95770"/>
                  </a:lnTo>
                  <a:lnTo>
                    <a:pt x="694359" y="119722"/>
                  </a:lnTo>
                  <a:lnTo>
                    <a:pt x="718299" y="119722"/>
                  </a:lnTo>
                  <a:lnTo>
                    <a:pt x="742251" y="119722"/>
                  </a:lnTo>
                  <a:lnTo>
                    <a:pt x="766191" y="119722"/>
                  </a:lnTo>
                  <a:lnTo>
                    <a:pt x="766191" y="143662"/>
                  </a:lnTo>
                  <a:lnTo>
                    <a:pt x="790130" y="143662"/>
                  </a:lnTo>
                  <a:lnTo>
                    <a:pt x="790130" y="95770"/>
                  </a:lnTo>
                  <a:close/>
                </a:path>
                <a:path w="981709" h="335280">
                  <a:moveTo>
                    <a:pt x="885913" y="143662"/>
                  </a:moveTo>
                  <a:lnTo>
                    <a:pt x="861961" y="143662"/>
                  </a:lnTo>
                  <a:lnTo>
                    <a:pt x="838022" y="143662"/>
                  </a:lnTo>
                  <a:lnTo>
                    <a:pt x="838022" y="119722"/>
                  </a:lnTo>
                  <a:lnTo>
                    <a:pt x="814082" y="119722"/>
                  </a:lnTo>
                  <a:lnTo>
                    <a:pt x="814082" y="167601"/>
                  </a:lnTo>
                  <a:lnTo>
                    <a:pt x="790130" y="167601"/>
                  </a:lnTo>
                  <a:lnTo>
                    <a:pt x="766191" y="167601"/>
                  </a:lnTo>
                  <a:lnTo>
                    <a:pt x="742251" y="167601"/>
                  </a:lnTo>
                  <a:lnTo>
                    <a:pt x="742251" y="191554"/>
                  </a:lnTo>
                  <a:lnTo>
                    <a:pt x="766191" y="191554"/>
                  </a:lnTo>
                  <a:lnTo>
                    <a:pt x="790130" y="191554"/>
                  </a:lnTo>
                  <a:lnTo>
                    <a:pt x="790130" y="215493"/>
                  </a:lnTo>
                  <a:lnTo>
                    <a:pt x="766191" y="215493"/>
                  </a:lnTo>
                  <a:lnTo>
                    <a:pt x="742251" y="215493"/>
                  </a:lnTo>
                  <a:lnTo>
                    <a:pt x="742251" y="287324"/>
                  </a:lnTo>
                  <a:lnTo>
                    <a:pt x="766191" y="287324"/>
                  </a:lnTo>
                  <a:lnTo>
                    <a:pt x="766191" y="263385"/>
                  </a:lnTo>
                  <a:lnTo>
                    <a:pt x="790130" y="263385"/>
                  </a:lnTo>
                  <a:lnTo>
                    <a:pt x="814082" y="263385"/>
                  </a:lnTo>
                  <a:lnTo>
                    <a:pt x="814082" y="191554"/>
                  </a:lnTo>
                  <a:lnTo>
                    <a:pt x="838022" y="191554"/>
                  </a:lnTo>
                  <a:lnTo>
                    <a:pt x="861961" y="191554"/>
                  </a:lnTo>
                  <a:lnTo>
                    <a:pt x="861961" y="167601"/>
                  </a:lnTo>
                  <a:lnTo>
                    <a:pt x="885913" y="167601"/>
                  </a:lnTo>
                  <a:lnTo>
                    <a:pt x="885913" y="143662"/>
                  </a:lnTo>
                  <a:close/>
                </a:path>
                <a:path w="981709" h="335280">
                  <a:moveTo>
                    <a:pt x="957745" y="191554"/>
                  </a:moveTo>
                  <a:lnTo>
                    <a:pt x="933792" y="191554"/>
                  </a:lnTo>
                  <a:lnTo>
                    <a:pt x="933792" y="167601"/>
                  </a:lnTo>
                  <a:lnTo>
                    <a:pt x="909853" y="167601"/>
                  </a:lnTo>
                  <a:lnTo>
                    <a:pt x="909853" y="191554"/>
                  </a:lnTo>
                  <a:lnTo>
                    <a:pt x="885913" y="191554"/>
                  </a:lnTo>
                  <a:lnTo>
                    <a:pt x="861961" y="191554"/>
                  </a:lnTo>
                  <a:lnTo>
                    <a:pt x="861961" y="215493"/>
                  </a:lnTo>
                  <a:lnTo>
                    <a:pt x="885913" y="215493"/>
                  </a:lnTo>
                  <a:lnTo>
                    <a:pt x="909853" y="215493"/>
                  </a:lnTo>
                  <a:lnTo>
                    <a:pt x="933792" y="215493"/>
                  </a:lnTo>
                  <a:lnTo>
                    <a:pt x="957745" y="215493"/>
                  </a:lnTo>
                  <a:lnTo>
                    <a:pt x="957745" y="191554"/>
                  </a:lnTo>
                  <a:close/>
                </a:path>
                <a:path w="981709" h="335280">
                  <a:moveTo>
                    <a:pt x="981684" y="263385"/>
                  </a:moveTo>
                  <a:lnTo>
                    <a:pt x="957745" y="263385"/>
                  </a:lnTo>
                  <a:lnTo>
                    <a:pt x="957745" y="287324"/>
                  </a:lnTo>
                  <a:lnTo>
                    <a:pt x="981684" y="287324"/>
                  </a:lnTo>
                  <a:lnTo>
                    <a:pt x="981684" y="263385"/>
                  </a:lnTo>
                  <a:close/>
                </a:path>
                <a:path w="981709" h="335280">
                  <a:moveTo>
                    <a:pt x="981684" y="215493"/>
                  </a:moveTo>
                  <a:lnTo>
                    <a:pt x="957745" y="215493"/>
                  </a:lnTo>
                  <a:lnTo>
                    <a:pt x="957745" y="239433"/>
                  </a:lnTo>
                  <a:lnTo>
                    <a:pt x="981684" y="239433"/>
                  </a:lnTo>
                  <a:lnTo>
                    <a:pt x="981684" y="215493"/>
                  </a:lnTo>
                  <a:close/>
                </a:path>
                <a:path w="981709" h="335280">
                  <a:moveTo>
                    <a:pt x="981684" y="143662"/>
                  </a:moveTo>
                  <a:lnTo>
                    <a:pt x="957745" y="143662"/>
                  </a:lnTo>
                  <a:lnTo>
                    <a:pt x="957745" y="191554"/>
                  </a:lnTo>
                  <a:lnTo>
                    <a:pt x="981684" y="191554"/>
                  </a:lnTo>
                  <a:lnTo>
                    <a:pt x="981684" y="143662"/>
                  </a:lnTo>
                  <a:close/>
                </a:path>
                <a:path w="981709" h="335280">
                  <a:moveTo>
                    <a:pt x="981684" y="95770"/>
                  </a:moveTo>
                  <a:lnTo>
                    <a:pt x="957745" y="95770"/>
                  </a:lnTo>
                  <a:lnTo>
                    <a:pt x="933792" y="95770"/>
                  </a:lnTo>
                  <a:lnTo>
                    <a:pt x="933792" y="143662"/>
                  </a:lnTo>
                  <a:lnTo>
                    <a:pt x="957745" y="143662"/>
                  </a:lnTo>
                  <a:lnTo>
                    <a:pt x="957745" y="119722"/>
                  </a:lnTo>
                  <a:lnTo>
                    <a:pt x="981684" y="119722"/>
                  </a:lnTo>
                  <a:lnTo>
                    <a:pt x="981684" y="957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304756" y="759593"/>
              <a:ext cx="934085" cy="431165"/>
            </a:xfrm>
            <a:custGeom>
              <a:avLst/>
              <a:gdLst/>
              <a:ahLst/>
              <a:cxnLst/>
              <a:rect l="l" t="t" r="r" b="b"/>
              <a:pathLst>
                <a:path w="934084" h="431165">
                  <a:moveTo>
                    <a:pt x="23939" y="263385"/>
                  </a:moveTo>
                  <a:lnTo>
                    <a:pt x="0" y="263385"/>
                  </a:lnTo>
                  <a:lnTo>
                    <a:pt x="0" y="287324"/>
                  </a:lnTo>
                  <a:lnTo>
                    <a:pt x="23939" y="287324"/>
                  </a:lnTo>
                  <a:lnTo>
                    <a:pt x="23939" y="263385"/>
                  </a:lnTo>
                  <a:close/>
                </a:path>
                <a:path w="934084" h="431165">
                  <a:moveTo>
                    <a:pt x="119710" y="239433"/>
                  </a:moveTo>
                  <a:lnTo>
                    <a:pt x="95770" y="239433"/>
                  </a:lnTo>
                  <a:lnTo>
                    <a:pt x="95770" y="287324"/>
                  </a:lnTo>
                  <a:lnTo>
                    <a:pt x="71831" y="287324"/>
                  </a:lnTo>
                  <a:lnTo>
                    <a:pt x="71831" y="239433"/>
                  </a:lnTo>
                  <a:lnTo>
                    <a:pt x="47879" y="239433"/>
                  </a:lnTo>
                  <a:lnTo>
                    <a:pt x="47879" y="287324"/>
                  </a:lnTo>
                  <a:lnTo>
                    <a:pt x="23939" y="287324"/>
                  </a:lnTo>
                  <a:lnTo>
                    <a:pt x="23939" y="311264"/>
                  </a:lnTo>
                  <a:lnTo>
                    <a:pt x="47879" y="311264"/>
                  </a:lnTo>
                  <a:lnTo>
                    <a:pt x="71831" y="311264"/>
                  </a:lnTo>
                  <a:lnTo>
                    <a:pt x="71831" y="335216"/>
                  </a:lnTo>
                  <a:lnTo>
                    <a:pt x="95770" y="335216"/>
                  </a:lnTo>
                  <a:lnTo>
                    <a:pt x="95770" y="311264"/>
                  </a:lnTo>
                  <a:lnTo>
                    <a:pt x="119710" y="311264"/>
                  </a:lnTo>
                  <a:lnTo>
                    <a:pt x="119710" y="239433"/>
                  </a:lnTo>
                  <a:close/>
                </a:path>
                <a:path w="934084" h="431165">
                  <a:moveTo>
                    <a:pt x="335203" y="335216"/>
                  </a:moveTo>
                  <a:lnTo>
                    <a:pt x="311264" y="335216"/>
                  </a:lnTo>
                  <a:lnTo>
                    <a:pt x="311264" y="311264"/>
                  </a:lnTo>
                  <a:lnTo>
                    <a:pt x="287324" y="311264"/>
                  </a:lnTo>
                  <a:lnTo>
                    <a:pt x="287324" y="263385"/>
                  </a:lnTo>
                  <a:lnTo>
                    <a:pt x="263372" y="263385"/>
                  </a:lnTo>
                  <a:lnTo>
                    <a:pt x="263372" y="287324"/>
                  </a:lnTo>
                  <a:lnTo>
                    <a:pt x="263372" y="311264"/>
                  </a:lnTo>
                  <a:lnTo>
                    <a:pt x="239433" y="311264"/>
                  </a:lnTo>
                  <a:lnTo>
                    <a:pt x="239433" y="287324"/>
                  </a:lnTo>
                  <a:lnTo>
                    <a:pt x="263372" y="287324"/>
                  </a:lnTo>
                  <a:lnTo>
                    <a:pt x="263372" y="263385"/>
                  </a:lnTo>
                  <a:lnTo>
                    <a:pt x="239433" y="263385"/>
                  </a:lnTo>
                  <a:lnTo>
                    <a:pt x="215493" y="263385"/>
                  </a:lnTo>
                  <a:lnTo>
                    <a:pt x="215493" y="287324"/>
                  </a:lnTo>
                  <a:lnTo>
                    <a:pt x="191541" y="287324"/>
                  </a:lnTo>
                  <a:lnTo>
                    <a:pt x="191541" y="167601"/>
                  </a:lnTo>
                  <a:lnTo>
                    <a:pt x="167601" y="167601"/>
                  </a:lnTo>
                  <a:lnTo>
                    <a:pt x="167601" y="287324"/>
                  </a:lnTo>
                  <a:lnTo>
                    <a:pt x="143662" y="287324"/>
                  </a:lnTo>
                  <a:lnTo>
                    <a:pt x="143662" y="311264"/>
                  </a:lnTo>
                  <a:lnTo>
                    <a:pt x="167601" y="311264"/>
                  </a:lnTo>
                  <a:lnTo>
                    <a:pt x="167601" y="335216"/>
                  </a:lnTo>
                  <a:lnTo>
                    <a:pt x="191541" y="335216"/>
                  </a:lnTo>
                  <a:lnTo>
                    <a:pt x="191541" y="311264"/>
                  </a:lnTo>
                  <a:lnTo>
                    <a:pt x="215493" y="311264"/>
                  </a:lnTo>
                  <a:lnTo>
                    <a:pt x="215493" y="335216"/>
                  </a:lnTo>
                  <a:lnTo>
                    <a:pt x="239433" y="335216"/>
                  </a:lnTo>
                  <a:lnTo>
                    <a:pt x="263372" y="335216"/>
                  </a:lnTo>
                  <a:lnTo>
                    <a:pt x="263372" y="359156"/>
                  </a:lnTo>
                  <a:lnTo>
                    <a:pt x="239433" y="359156"/>
                  </a:lnTo>
                  <a:lnTo>
                    <a:pt x="239433" y="383095"/>
                  </a:lnTo>
                  <a:lnTo>
                    <a:pt x="263372" y="383095"/>
                  </a:lnTo>
                  <a:lnTo>
                    <a:pt x="287324" y="383095"/>
                  </a:lnTo>
                  <a:lnTo>
                    <a:pt x="287324" y="407047"/>
                  </a:lnTo>
                  <a:lnTo>
                    <a:pt x="311264" y="407047"/>
                  </a:lnTo>
                  <a:lnTo>
                    <a:pt x="311264" y="359156"/>
                  </a:lnTo>
                  <a:lnTo>
                    <a:pt x="335203" y="359156"/>
                  </a:lnTo>
                  <a:lnTo>
                    <a:pt x="335203" y="335216"/>
                  </a:lnTo>
                  <a:close/>
                </a:path>
                <a:path w="934084" h="431165">
                  <a:moveTo>
                    <a:pt x="407035" y="143662"/>
                  </a:moveTo>
                  <a:lnTo>
                    <a:pt x="383095" y="143662"/>
                  </a:lnTo>
                  <a:lnTo>
                    <a:pt x="359156" y="143662"/>
                  </a:lnTo>
                  <a:lnTo>
                    <a:pt x="359156" y="95770"/>
                  </a:lnTo>
                  <a:lnTo>
                    <a:pt x="335203" y="95770"/>
                  </a:lnTo>
                  <a:lnTo>
                    <a:pt x="335203" y="119722"/>
                  </a:lnTo>
                  <a:lnTo>
                    <a:pt x="311264" y="119722"/>
                  </a:lnTo>
                  <a:lnTo>
                    <a:pt x="311264" y="95770"/>
                  </a:lnTo>
                  <a:lnTo>
                    <a:pt x="335203" y="95770"/>
                  </a:lnTo>
                  <a:lnTo>
                    <a:pt x="335203" y="23939"/>
                  </a:lnTo>
                  <a:lnTo>
                    <a:pt x="359156" y="23939"/>
                  </a:lnTo>
                  <a:lnTo>
                    <a:pt x="359156" y="0"/>
                  </a:lnTo>
                  <a:lnTo>
                    <a:pt x="335203" y="0"/>
                  </a:lnTo>
                  <a:lnTo>
                    <a:pt x="311264" y="0"/>
                  </a:lnTo>
                  <a:lnTo>
                    <a:pt x="311264" y="23939"/>
                  </a:lnTo>
                  <a:lnTo>
                    <a:pt x="287324" y="23939"/>
                  </a:lnTo>
                  <a:lnTo>
                    <a:pt x="287324" y="47891"/>
                  </a:lnTo>
                  <a:lnTo>
                    <a:pt x="311264" y="47891"/>
                  </a:lnTo>
                  <a:lnTo>
                    <a:pt x="311264" y="71831"/>
                  </a:lnTo>
                  <a:lnTo>
                    <a:pt x="287324" y="71831"/>
                  </a:lnTo>
                  <a:lnTo>
                    <a:pt x="287324" y="47891"/>
                  </a:lnTo>
                  <a:lnTo>
                    <a:pt x="263372" y="47891"/>
                  </a:lnTo>
                  <a:lnTo>
                    <a:pt x="263372" y="71831"/>
                  </a:lnTo>
                  <a:lnTo>
                    <a:pt x="239433" y="71831"/>
                  </a:lnTo>
                  <a:lnTo>
                    <a:pt x="239433" y="95770"/>
                  </a:lnTo>
                  <a:lnTo>
                    <a:pt x="263372" y="95770"/>
                  </a:lnTo>
                  <a:lnTo>
                    <a:pt x="263372" y="119722"/>
                  </a:lnTo>
                  <a:lnTo>
                    <a:pt x="287324" y="119722"/>
                  </a:lnTo>
                  <a:lnTo>
                    <a:pt x="287324" y="143662"/>
                  </a:lnTo>
                  <a:lnTo>
                    <a:pt x="311264" y="143662"/>
                  </a:lnTo>
                  <a:lnTo>
                    <a:pt x="311264" y="167601"/>
                  </a:lnTo>
                  <a:lnTo>
                    <a:pt x="287324" y="167601"/>
                  </a:lnTo>
                  <a:lnTo>
                    <a:pt x="263372" y="167601"/>
                  </a:lnTo>
                  <a:lnTo>
                    <a:pt x="263372" y="191554"/>
                  </a:lnTo>
                  <a:lnTo>
                    <a:pt x="287324" y="191554"/>
                  </a:lnTo>
                  <a:lnTo>
                    <a:pt x="311264" y="191554"/>
                  </a:lnTo>
                  <a:lnTo>
                    <a:pt x="335203" y="191554"/>
                  </a:lnTo>
                  <a:lnTo>
                    <a:pt x="335203" y="215493"/>
                  </a:lnTo>
                  <a:lnTo>
                    <a:pt x="311264" y="215493"/>
                  </a:lnTo>
                  <a:lnTo>
                    <a:pt x="287324" y="215493"/>
                  </a:lnTo>
                  <a:lnTo>
                    <a:pt x="287324" y="239433"/>
                  </a:lnTo>
                  <a:lnTo>
                    <a:pt x="311264" y="239433"/>
                  </a:lnTo>
                  <a:lnTo>
                    <a:pt x="335203" y="239433"/>
                  </a:lnTo>
                  <a:lnTo>
                    <a:pt x="335203" y="263385"/>
                  </a:lnTo>
                  <a:lnTo>
                    <a:pt x="359156" y="263385"/>
                  </a:lnTo>
                  <a:lnTo>
                    <a:pt x="359156" y="287324"/>
                  </a:lnTo>
                  <a:lnTo>
                    <a:pt x="335203" y="287324"/>
                  </a:lnTo>
                  <a:lnTo>
                    <a:pt x="311264" y="287324"/>
                  </a:lnTo>
                  <a:lnTo>
                    <a:pt x="311264" y="311264"/>
                  </a:lnTo>
                  <a:lnTo>
                    <a:pt x="335203" y="311264"/>
                  </a:lnTo>
                  <a:lnTo>
                    <a:pt x="359156" y="311264"/>
                  </a:lnTo>
                  <a:lnTo>
                    <a:pt x="383095" y="311264"/>
                  </a:lnTo>
                  <a:lnTo>
                    <a:pt x="383095" y="263385"/>
                  </a:lnTo>
                  <a:lnTo>
                    <a:pt x="407035" y="263385"/>
                  </a:lnTo>
                  <a:lnTo>
                    <a:pt x="407035" y="239433"/>
                  </a:lnTo>
                  <a:lnTo>
                    <a:pt x="383095" y="239433"/>
                  </a:lnTo>
                  <a:lnTo>
                    <a:pt x="383095" y="215493"/>
                  </a:lnTo>
                  <a:lnTo>
                    <a:pt x="359156" y="215493"/>
                  </a:lnTo>
                  <a:lnTo>
                    <a:pt x="359156" y="191554"/>
                  </a:lnTo>
                  <a:lnTo>
                    <a:pt x="383095" y="191554"/>
                  </a:lnTo>
                  <a:lnTo>
                    <a:pt x="383095" y="215493"/>
                  </a:lnTo>
                  <a:lnTo>
                    <a:pt x="407035" y="215493"/>
                  </a:lnTo>
                  <a:lnTo>
                    <a:pt x="407035" y="143662"/>
                  </a:lnTo>
                  <a:close/>
                </a:path>
                <a:path w="934084" h="431165">
                  <a:moveTo>
                    <a:pt x="430974" y="263385"/>
                  </a:moveTo>
                  <a:lnTo>
                    <a:pt x="407035" y="263385"/>
                  </a:lnTo>
                  <a:lnTo>
                    <a:pt x="407035" y="287324"/>
                  </a:lnTo>
                  <a:lnTo>
                    <a:pt x="430974" y="287324"/>
                  </a:lnTo>
                  <a:lnTo>
                    <a:pt x="430974" y="263385"/>
                  </a:lnTo>
                  <a:close/>
                </a:path>
                <a:path w="934084" h="431165">
                  <a:moveTo>
                    <a:pt x="454926" y="239433"/>
                  </a:moveTo>
                  <a:lnTo>
                    <a:pt x="430974" y="239433"/>
                  </a:lnTo>
                  <a:lnTo>
                    <a:pt x="430974" y="263385"/>
                  </a:lnTo>
                  <a:lnTo>
                    <a:pt x="454926" y="263385"/>
                  </a:lnTo>
                  <a:lnTo>
                    <a:pt x="454926" y="239433"/>
                  </a:lnTo>
                  <a:close/>
                </a:path>
                <a:path w="934084" h="431165">
                  <a:moveTo>
                    <a:pt x="478866" y="311264"/>
                  </a:moveTo>
                  <a:lnTo>
                    <a:pt x="454926" y="311264"/>
                  </a:lnTo>
                  <a:lnTo>
                    <a:pt x="430974" y="311264"/>
                  </a:lnTo>
                  <a:lnTo>
                    <a:pt x="430974" y="335216"/>
                  </a:lnTo>
                  <a:lnTo>
                    <a:pt x="407035" y="335216"/>
                  </a:lnTo>
                  <a:lnTo>
                    <a:pt x="407035" y="359156"/>
                  </a:lnTo>
                  <a:lnTo>
                    <a:pt x="407035" y="383095"/>
                  </a:lnTo>
                  <a:lnTo>
                    <a:pt x="383095" y="383095"/>
                  </a:lnTo>
                  <a:lnTo>
                    <a:pt x="383095" y="359156"/>
                  </a:lnTo>
                  <a:lnTo>
                    <a:pt x="407035" y="359156"/>
                  </a:lnTo>
                  <a:lnTo>
                    <a:pt x="407035" y="335216"/>
                  </a:lnTo>
                  <a:lnTo>
                    <a:pt x="407035" y="311264"/>
                  </a:lnTo>
                  <a:lnTo>
                    <a:pt x="383095" y="311264"/>
                  </a:lnTo>
                  <a:lnTo>
                    <a:pt x="383095" y="335216"/>
                  </a:lnTo>
                  <a:lnTo>
                    <a:pt x="359156" y="335216"/>
                  </a:lnTo>
                  <a:lnTo>
                    <a:pt x="359156" y="430987"/>
                  </a:lnTo>
                  <a:lnTo>
                    <a:pt x="383095" y="430987"/>
                  </a:lnTo>
                  <a:lnTo>
                    <a:pt x="383095" y="407047"/>
                  </a:lnTo>
                  <a:lnTo>
                    <a:pt x="407035" y="407047"/>
                  </a:lnTo>
                  <a:lnTo>
                    <a:pt x="407035" y="430987"/>
                  </a:lnTo>
                  <a:lnTo>
                    <a:pt x="430974" y="430987"/>
                  </a:lnTo>
                  <a:lnTo>
                    <a:pt x="430974" y="359156"/>
                  </a:lnTo>
                  <a:lnTo>
                    <a:pt x="454926" y="359156"/>
                  </a:lnTo>
                  <a:lnTo>
                    <a:pt x="454926" y="335216"/>
                  </a:lnTo>
                  <a:lnTo>
                    <a:pt x="478866" y="335216"/>
                  </a:lnTo>
                  <a:lnTo>
                    <a:pt x="478866" y="311264"/>
                  </a:lnTo>
                  <a:close/>
                </a:path>
                <a:path w="934084" h="431165">
                  <a:moveTo>
                    <a:pt x="502805" y="263385"/>
                  </a:moveTo>
                  <a:lnTo>
                    <a:pt x="478866" y="263385"/>
                  </a:lnTo>
                  <a:lnTo>
                    <a:pt x="478866" y="287324"/>
                  </a:lnTo>
                  <a:lnTo>
                    <a:pt x="502805" y="287324"/>
                  </a:lnTo>
                  <a:lnTo>
                    <a:pt x="502805" y="263385"/>
                  </a:lnTo>
                  <a:close/>
                </a:path>
                <a:path w="934084" h="431165">
                  <a:moveTo>
                    <a:pt x="526757" y="335216"/>
                  </a:moveTo>
                  <a:lnTo>
                    <a:pt x="502805" y="335216"/>
                  </a:lnTo>
                  <a:lnTo>
                    <a:pt x="478866" y="335216"/>
                  </a:lnTo>
                  <a:lnTo>
                    <a:pt x="478866" y="383095"/>
                  </a:lnTo>
                  <a:lnTo>
                    <a:pt x="502805" y="383095"/>
                  </a:lnTo>
                  <a:lnTo>
                    <a:pt x="526757" y="383095"/>
                  </a:lnTo>
                  <a:lnTo>
                    <a:pt x="526757" y="335216"/>
                  </a:lnTo>
                  <a:close/>
                </a:path>
                <a:path w="934084" h="431165">
                  <a:moveTo>
                    <a:pt x="550697" y="287324"/>
                  </a:moveTo>
                  <a:lnTo>
                    <a:pt x="526757" y="287324"/>
                  </a:lnTo>
                  <a:lnTo>
                    <a:pt x="502805" y="287324"/>
                  </a:lnTo>
                  <a:lnTo>
                    <a:pt x="502805" y="311264"/>
                  </a:lnTo>
                  <a:lnTo>
                    <a:pt x="526757" y="311264"/>
                  </a:lnTo>
                  <a:lnTo>
                    <a:pt x="526757" y="335216"/>
                  </a:lnTo>
                  <a:lnTo>
                    <a:pt x="550697" y="335216"/>
                  </a:lnTo>
                  <a:lnTo>
                    <a:pt x="550697" y="287324"/>
                  </a:lnTo>
                  <a:close/>
                </a:path>
                <a:path w="934084" h="431165">
                  <a:moveTo>
                    <a:pt x="574636" y="335216"/>
                  </a:moveTo>
                  <a:lnTo>
                    <a:pt x="550697" y="335216"/>
                  </a:lnTo>
                  <a:lnTo>
                    <a:pt x="550697" y="359156"/>
                  </a:lnTo>
                  <a:lnTo>
                    <a:pt x="574636" y="359156"/>
                  </a:lnTo>
                  <a:lnTo>
                    <a:pt x="574636" y="335216"/>
                  </a:lnTo>
                  <a:close/>
                </a:path>
                <a:path w="934084" h="431165">
                  <a:moveTo>
                    <a:pt x="574636" y="263385"/>
                  </a:moveTo>
                  <a:lnTo>
                    <a:pt x="550697" y="263385"/>
                  </a:lnTo>
                  <a:lnTo>
                    <a:pt x="550697" y="287324"/>
                  </a:lnTo>
                  <a:lnTo>
                    <a:pt x="574636" y="287324"/>
                  </a:lnTo>
                  <a:lnTo>
                    <a:pt x="574636" y="263385"/>
                  </a:lnTo>
                  <a:close/>
                </a:path>
                <a:path w="934084" h="431165">
                  <a:moveTo>
                    <a:pt x="574636" y="215493"/>
                  </a:moveTo>
                  <a:lnTo>
                    <a:pt x="550697" y="215493"/>
                  </a:lnTo>
                  <a:lnTo>
                    <a:pt x="550697" y="191554"/>
                  </a:lnTo>
                  <a:lnTo>
                    <a:pt x="526757" y="191554"/>
                  </a:lnTo>
                  <a:lnTo>
                    <a:pt x="526757" y="167601"/>
                  </a:lnTo>
                  <a:lnTo>
                    <a:pt x="502805" y="167601"/>
                  </a:lnTo>
                  <a:lnTo>
                    <a:pt x="502805" y="191554"/>
                  </a:lnTo>
                  <a:lnTo>
                    <a:pt x="478866" y="191554"/>
                  </a:lnTo>
                  <a:lnTo>
                    <a:pt x="478866" y="167601"/>
                  </a:lnTo>
                  <a:lnTo>
                    <a:pt x="502805" y="167601"/>
                  </a:lnTo>
                  <a:lnTo>
                    <a:pt x="502805" y="143662"/>
                  </a:lnTo>
                  <a:lnTo>
                    <a:pt x="478866" y="143662"/>
                  </a:lnTo>
                  <a:lnTo>
                    <a:pt x="454926" y="143662"/>
                  </a:lnTo>
                  <a:lnTo>
                    <a:pt x="454926" y="119722"/>
                  </a:lnTo>
                  <a:lnTo>
                    <a:pt x="430974" y="119722"/>
                  </a:lnTo>
                  <a:lnTo>
                    <a:pt x="407035" y="119722"/>
                  </a:lnTo>
                  <a:lnTo>
                    <a:pt x="407035" y="143662"/>
                  </a:lnTo>
                  <a:lnTo>
                    <a:pt x="430974" y="143662"/>
                  </a:lnTo>
                  <a:lnTo>
                    <a:pt x="430974" y="167601"/>
                  </a:lnTo>
                  <a:lnTo>
                    <a:pt x="454926" y="167601"/>
                  </a:lnTo>
                  <a:lnTo>
                    <a:pt x="454926" y="191554"/>
                  </a:lnTo>
                  <a:lnTo>
                    <a:pt x="430974" y="191554"/>
                  </a:lnTo>
                  <a:lnTo>
                    <a:pt x="430974" y="215493"/>
                  </a:lnTo>
                  <a:lnTo>
                    <a:pt x="454926" y="215493"/>
                  </a:lnTo>
                  <a:lnTo>
                    <a:pt x="454926" y="239433"/>
                  </a:lnTo>
                  <a:lnTo>
                    <a:pt x="478866" y="239433"/>
                  </a:lnTo>
                  <a:lnTo>
                    <a:pt x="478866" y="215493"/>
                  </a:lnTo>
                  <a:lnTo>
                    <a:pt x="502805" y="215493"/>
                  </a:lnTo>
                  <a:lnTo>
                    <a:pt x="526757" y="215493"/>
                  </a:lnTo>
                  <a:lnTo>
                    <a:pt x="526757" y="239433"/>
                  </a:lnTo>
                  <a:lnTo>
                    <a:pt x="502805" y="239433"/>
                  </a:lnTo>
                  <a:lnTo>
                    <a:pt x="502805" y="263385"/>
                  </a:lnTo>
                  <a:lnTo>
                    <a:pt x="526757" y="263385"/>
                  </a:lnTo>
                  <a:lnTo>
                    <a:pt x="550697" y="263385"/>
                  </a:lnTo>
                  <a:lnTo>
                    <a:pt x="550697" y="239433"/>
                  </a:lnTo>
                  <a:lnTo>
                    <a:pt x="574636" y="239433"/>
                  </a:lnTo>
                  <a:lnTo>
                    <a:pt x="574636" y="215493"/>
                  </a:lnTo>
                  <a:close/>
                </a:path>
                <a:path w="934084" h="431165">
                  <a:moveTo>
                    <a:pt x="598589" y="311264"/>
                  </a:moveTo>
                  <a:lnTo>
                    <a:pt x="574636" y="311264"/>
                  </a:lnTo>
                  <a:lnTo>
                    <a:pt x="574636" y="335216"/>
                  </a:lnTo>
                  <a:lnTo>
                    <a:pt x="598589" y="335216"/>
                  </a:lnTo>
                  <a:lnTo>
                    <a:pt x="598589" y="311264"/>
                  </a:lnTo>
                  <a:close/>
                </a:path>
                <a:path w="934084" h="431165">
                  <a:moveTo>
                    <a:pt x="694359" y="119722"/>
                  </a:moveTo>
                  <a:lnTo>
                    <a:pt x="670420" y="119722"/>
                  </a:lnTo>
                  <a:lnTo>
                    <a:pt x="670420" y="167601"/>
                  </a:lnTo>
                  <a:lnTo>
                    <a:pt x="694359" y="167601"/>
                  </a:lnTo>
                  <a:lnTo>
                    <a:pt x="694359" y="119722"/>
                  </a:lnTo>
                  <a:close/>
                </a:path>
                <a:path w="934084" h="431165">
                  <a:moveTo>
                    <a:pt x="742251" y="215493"/>
                  </a:moveTo>
                  <a:lnTo>
                    <a:pt x="718299" y="215493"/>
                  </a:lnTo>
                  <a:lnTo>
                    <a:pt x="694359" y="215493"/>
                  </a:lnTo>
                  <a:lnTo>
                    <a:pt x="694359" y="239433"/>
                  </a:lnTo>
                  <a:lnTo>
                    <a:pt x="718299" y="239433"/>
                  </a:lnTo>
                  <a:lnTo>
                    <a:pt x="742251" y="239433"/>
                  </a:lnTo>
                  <a:lnTo>
                    <a:pt x="742251" y="215493"/>
                  </a:lnTo>
                  <a:close/>
                </a:path>
                <a:path w="934084" h="431165">
                  <a:moveTo>
                    <a:pt x="766191" y="263385"/>
                  </a:moveTo>
                  <a:lnTo>
                    <a:pt x="742251" y="263385"/>
                  </a:lnTo>
                  <a:lnTo>
                    <a:pt x="718299" y="263385"/>
                  </a:lnTo>
                  <a:lnTo>
                    <a:pt x="718299" y="287324"/>
                  </a:lnTo>
                  <a:lnTo>
                    <a:pt x="742251" y="287324"/>
                  </a:lnTo>
                  <a:lnTo>
                    <a:pt x="766191" y="287324"/>
                  </a:lnTo>
                  <a:lnTo>
                    <a:pt x="766191" y="263385"/>
                  </a:lnTo>
                  <a:close/>
                </a:path>
                <a:path w="934084" h="431165">
                  <a:moveTo>
                    <a:pt x="838022" y="239433"/>
                  </a:moveTo>
                  <a:lnTo>
                    <a:pt x="814082" y="239433"/>
                  </a:lnTo>
                  <a:lnTo>
                    <a:pt x="814082" y="263385"/>
                  </a:lnTo>
                  <a:lnTo>
                    <a:pt x="838022" y="263385"/>
                  </a:lnTo>
                  <a:lnTo>
                    <a:pt x="838022" y="239433"/>
                  </a:lnTo>
                  <a:close/>
                </a:path>
                <a:path w="934084" h="431165">
                  <a:moveTo>
                    <a:pt x="885913" y="359156"/>
                  </a:moveTo>
                  <a:lnTo>
                    <a:pt x="861961" y="359156"/>
                  </a:lnTo>
                  <a:lnTo>
                    <a:pt x="838022" y="359156"/>
                  </a:lnTo>
                  <a:lnTo>
                    <a:pt x="838022" y="335216"/>
                  </a:lnTo>
                  <a:lnTo>
                    <a:pt x="814082" y="335216"/>
                  </a:lnTo>
                  <a:lnTo>
                    <a:pt x="814082" y="383095"/>
                  </a:lnTo>
                  <a:lnTo>
                    <a:pt x="838022" y="383095"/>
                  </a:lnTo>
                  <a:lnTo>
                    <a:pt x="838022" y="407047"/>
                  </a:lnTo>
                  <a:lnTo>
                    <a:pt x="861961" y="407047"/>
                  </a:lnTo>
                  <a:lnTo>
                    <a:pt x="861961" y="383095"/>
                  </a:lnTo>
                  <a:lnTo>
                    <a:pt x="885913" y="383095"/>
                  </a:lnTo>
                  <a:lnTo>
                    <a:pt x="885913" y="359156"/>
                  </a:lnTo>
                  <a:close/>
                </a:path>
                <a:path w="934084" h="431165">
                  <a:moveTo>
                    <a:pt x="885913" y="263385"/>
                  </a:moveTo>
                  <a:lnTo>
                    <a:pt x="861961" y="263385"/>
                  </a:lnTo>
                  <a:lnTo>
                    <a:pt x="861961" y="287324"/>
                  </a:lnTo>
                  <a:lnTo>
                    <a:pt x="885913" y="287324"/>
                  </a:lnTo>
                  <a:lnTo>
                    <a:pt x="885913" y="263385"/>
                  </a:lnTo>
                  <a:close/>
                </a:path>
                <a:path w="934084" h="431165">
                  <a:moveTo>
                    <a:pt x="909853" y="311264"/>
                  </a:moveTo>
                  <a:lnTo>
                    <a:pt x="885913" y="311264"/>
                  </a:lnTo>
                  <a:lnTo>
                    <a:pt x="861961" y="311264"/>
                  </a:lnTo>
                  <a:lnTo>
                    <a:pt x="861961" y="287324"/>
                  </a:lnTo>
                  <a:lnTo>
                    <a:pt x="838022" y="287324"/>
                  </a:lnTo>
                  <a:lnTo>
                    <a:pt x="838022" y="335216"/>
                  </a:lnTo>
                  <a:lnTo>
                    <a:pt x="861961" y="335216"/>
                  </a:lnTo>
                  <a:lnTo>
                    <a:pt x="885913" y="335216"/>
                  </a:lnTo>
                  <a:lnTo>
                    <a:pt x="885913" y="359156"/>
                  </a:lnTo>
                  <a:lnTo>
                    <a:pt x="909853" y="359156"/>
                  </a:lnTo>
                  <a:lnTo>
                    <a:pt x="909853" y="311264"/>
                  </a:lnTo>
                  <a:close/>
                </a:path>
                <a:path w="934084" h="431165">
                  <a:moveTo>
                    <a:pt x="933792" y="191554"/>
                  </a:moveTo>
                  <a:lnTo>
                    <a:pt x="909853" y="191554"/>
                  </a:lnTo>
                  <a:lnTo>
                    <a:pt x="909853" y="167601"/>
                  </a:lnTo>
                  <a:lnTo>
                    <a:pt x="885913" y="167601"/>
                  </a:lnTo>
                  <a:lnTo>
                    <a:pt x="861961" y="167601"/>
                  </a:lnTo>
                  <a:lnTo>
                    <a:pt x="861961" y="191554"/>
                  </a:lnTo>
                  <a:lnTo>
                    <a:pt x="838022" y="191554"/>
                  </a:lnTo>
                  <a:lnTo>
                    <a:pt x="814082" y="191554"/>
                  </a:lnTo>
                  <a:lnTo>
                    <a:pt x="814082" y="215493"/>
                  </a:lnTo>
                  <a:lnTo>
                    <a:pt x="838022" y="215493"/>
                  </a:lnTo>
                  <a:lnTo>
                    <a:pt x="861961" y="215493"/>
                  </a:lnTo>
                  <a:lnTo>
                    <a:pt x="861961" y="239433"/>
                  </a:lnTo>
                  <a:lnTo>
                    <a:pt x="885913" y="239433"/>
                  </a:lnTo>
                  <a:lnTo>
                    <a:pt x="885913" y="215493"/>
                  </a:lnTo>
                  <a:lnTo>
                    <a:pt x="909853" y="215493"/>
                  </a:lnTo>
                  <a:lnTo>
                    <a:pt x="909853" y="239433"/>
                  </a:lnTo>
                  <a:lnTo>
                    <a:pt x="885913" y="239433"/>
                  </a:lnTo>
                  <a:lnTo>
                    <a:pt x="885913" y="263385"/>
                  </a:lnTo>
                  <a:lnTo>
                    <a:pt x="909853" y="263385"/>
                  </a:lnTo>
                  <a:lnTo>
                    <a:pt x="909853" y="287324"/>
                  </a:lnTo>
                  <a:lnTo>
                    <a:pt x="933792" y="287324"/>
                  </a:lnTo>
                  <a:lnTo>
                    <a:pt x="933792" y="1915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9304756" y="951148"/>
              <a:ext cx="981710" cy="407034"/>
            </a:xfrm>
            <a:custGeom>
              <a:avLst/>
              <a:gdLst/>
              <a:ahLst/>
              <a:cxnLst/>
              <a:rect l="l" t="t" r="r" b="b"/>
              <a:pathLst>
                <a:path w="981709" h="407034">
                  <a:moveTo>
                    <a:pt x="167601" y="335203"/>
                  </a:moveTo>
                  <a:lnTo>
                    <a:pt x="143662" y="335203"/>
                  </a:lnTo>
                  <a:lnTo>
                    <a:pt x="143662" y="359143"/>
                  </a:lnTo>
                  <a:lnTo>
                    <a:pt x="167601" y="359143"/>
                  </a:lnTo>
                  <a:lnTo>
                    <a:pt x="167601" y="335203"/>
                  </a:lnTo>
                  <a:close/>
                </a:path>
                <a:path w="981709" h="407034">
                  <a:moveTo>
                    <a:pt x="167601" y="143662"/>
                  </a:moveTo>
                  <a:lnTo>
                    <a:pt x="143662" y="143662"/>
                  </a:lnTo>
                  <a:lnTo>
                    <a:pt x="143662" y="119710"/>
                  </a:lnTo>
                  <a:lnTo>
                    <a:pt x="119710" y="119710"/>
                  </a:lnTo>
                  <a:lnTo>
                    <a:pt x="119710" y="143662"/>
                  </a:lnTo>
                  <a:lnTo>
                    <a:pt x="95770" y="143662"/>
                  </a:lnTo>
                  <a:lnTo>
                    <a:pt x="95770" y="191541"/>
                  </a:lnTo>
                  <a:lnTo>
                    <a:pt x="71831" y="191541"/>
                  </a:lnTo>
                  <a:lnTo>
                    <a:pt x="47879" y="191541"/>
                  </a:lnTo>
                  <a:lnTo>
                    <a:pt x="47879" y="167601"/>
                  </a:lnTo>
                  <a:lnTo>
                    <a:pt x="71831" y="167601"/>
                  </a:lnTo>
                  <a:lnTo>
                    <a:pt x="71831" y="143662"/>
                  </a:lnTo>
                  <a:lnTo>
                    <a:pt x="47879" y="143662"/>
                  </a:lnTo>
                  <a:lnTo>
                    <a:pt x="23939" y="143662"/>
                  </a:lnTo>
                  <a:lnTo>
                    <a:pt x="23939" y="119710"/>
                  </a:lnTo>
                  <a:lnTo>
                    <a:pt x="0" y="119710"/>
                  </a:lnTo>
                  <a:lnTo>
                    <a:pt x="0" y="167601"/>
                  </a:lnTo>
                  <a:lnTo>
                    <a:pt x="23939" y="167601"/>
                  </a:lnTo>
                  <a:lnTo>
                    <a:pt x="23939" y="215493"/>
                  </a:lnTo>
                  <a:lnTo>
                    <a:pt x="47879" y="215493"/>
                  </a:lnTo>
                  <a:lnTo>
                    <a:pt x="47879" y="239433"/>
                  </a:lnTo>
                  <a:lnTo>
                    <a:pt x="71831" y="239433"/>
                  </a:lnTo>
                  <a:lnTo>
                    <a:pt x="95770" y="239433"/>
                  </a:lnTo>
                  <a:lnTo>
                    <a:pt x="95770" y="287312"/>
                  </a:lnTo>
                  <a:lnTo>
                    <a:pt x="71831" y="287312"/>
                  </a:lnTo>
                  <a:lnTo>
                    <a:pt x="71831" y="263372"/>
                  </a:lnTo>
                  <a:lnTo>
                    <a:pt x="47879" y="263372"/>
                  </a:lnTo>
                  <a:lnTo>
                    <a:pt x="47879" y="287312"/>
                  </a:lnTo>
                  <a:lnTo>
                    <a:pt x="23939" y="287312"/>
                  </a:lnTo>
                  <a:lnTo>
                    <a:pt x="23939" y="263372"/>
                  </a:lnTo>
                  <a:lnTo>
                    <a:pt x="47879" y="263372"/>
                  </a:lnTo>
                  <a:lnTo>
                    <a:pt x="47879" y="239433"/>
                  </a:lnTo>
                  <a:lnTo>
                    <a:pt x="23939" y="239433"/>
                  </a:lnTo>
                  <a:lnTo>
                    <a:pt x="0" y="239433"/>
                  </a:lnTo>
                  <a:lnTo>
                    <a:pt x="0" y="359143"/>
                  </a:lnTo>
                  <a:lnTo>
                    <a:pt x="23939" y="359143"/>
                  </a:lnTo>
                  <a:lnTo>
                    <a:pt x="47879" y="359143"/>
                  </a:lnTo>
                  <a:lnTo>
                    <a:pt x="47879" y="335203"/>
                  </a:lnTo>
                  <a:lnTo>
                    <a:pt x="71831" y="335203"/>
                  </a:lnTo>
                  <a:lnTo>
                    <a:pt x="71831" y="359143"/>
                  </a:lnTo>
                  <a:lnTo>
                    <a:pt x="95770" y="359143"/>
                  </a:lnTo>
                  <a:lnTo>
                    <a:pt x="95770" y="311264"/>
                  </a:lnTo>
                  <a:lnTo>
                    <a:pt x="119710" y="311264"/>
                  </a:lnTo>
                  <a:lnTo>
                    <a:pt x="119710" y="335203"/>
                  </a:lnTo>
                  <a:lnTo>
                    <a:pt x="143662" y="335203"/>
                  </a:lnTo>
                  <a:lnTo>
                    <a:pt x="143662" y="311264"/>
                  </a:lnTo>
                  <a:lnTo>
                    <a:pt x="167601" y="311264"/>
                  </a:lnTo>
                  <a:lnTo>
                    <a:pt x="167601" y="287312"/>
                  </a:lnTo>
                  <a:lnTo>
                    <a:pt x="143662" y="287312"/>
                  </a:lnTo>
                  <a:lnTo>
                    <a:pt x="143662" y="263372"/>
                  </a:lnTo>
                  <a:lnTo>
                    <a:pt x="119710" y="263372"/>
                  </a:lnTo>
                  <a:lnTo>
                    <a:pt x="119710" y="167601"/>
                  </a:lnTo>
                  <a:lnTo>
                    <a:pt x="143662" y="167601"/>
                  </a:lnTo>
                  <a:lnTo>
                    <a:pt x="167601" y="167601"/>
                  </a:lnTo>
                  <a:lnTo>
                    <a:pt x="167601" y="143662"/>
                  </a:lnTo>
                  <a:close/>
                </a:path>
                <a:path w="981709" h="407034">
                  <a:moveTo>
                    <a:pt x="167601" y="47879"/>
                  </a:moveTo>
                  <a:lnTo>
                    <a:pt x="143662" y="47879"/>
                  </a:lnTo>
                  <a:lnTo>
                    <a:pt x="143662" y="23939"/>
                  </a:lnTo>
                  <a:lnTo>
                    <a:pt x="119710" y="23939"/>
                  </a:lnTo>
                  <a:lnTo>
                    <a:pt x="119710" y="71831"/>
                  </a:lnTo>
                  <a:lnTo>
                    <a:pt x="143662" y="71831"/>
                  </a:lnTo>
                  <a:lnTo>
                    <a:pt x="167601" y="71831"/>
                  </a:lnTo>
                  <a:lnTo>
                    <a:pt x="167601" y="47879"/>
                  </a:lnTo>
                  <a:close/>
                </a:path>
                <a:path w="981709" h="407034">
                  <a:moveTo>
                    <a:pt x="167601" y="0"/>
                  </a:moveTo>
                  <a:lnTo>
                    <a:pt x="143662" y="0"/>
                  </a:lnTo>
                  <a:lnTo>
                    <a:pt x="143662" y="23939"/>
                  </a:lnTo>
                  <a:lnTo>
                    <a:pt x="167601" y="23939"/>
                  </a:lnTo>
                  <a:lnTo>
                    <a:pt x="167601" y="0"/>
                  </a:lnTo>
                  <a:close/>
                </a:path>
                <a:path w="981709" h="407034">
                  <a:moveTo>
                    <a:pt x="191541" y="239433"/>
                  </a:moveTo>
                  <a:lnTo>
                    <a:pt x="167601" y="239433"/>
                  </a:lnTo>
                  <a:lnTo>
                    <a:pt x="143662" y="239433"/>
                  </a:lnTo>
                  <a:lnTo>
                    <a:pt x="143662" y="263372"/>
                  </a:lnTo>
                  <a:lnTo>
                    <a:pt x="167601" y="263372"/>
                  </a:lnTo>
                  <a:lnTo>
                    <a:pt x="167601" y="287312"/>
                  </a:lnTo>
                  <a:lnTo>
                    <a:pt x="191541" y="287312"/>
                  </a:lnTo>
                  <a:lnTo>
                    <a:pt x="191541" y="239433"/>
                  </a:lnTo>
                  <a:close/>
                </a:path>
                <a:path w="981709" h="407034">
                  <a:moveTo>
                    <a:pt x="191541" y="167601"/>
                  </a:moveTo>
                  <a:lnTo>
                    <a:pt x="167601" y="167601"/>
                  </a:lnTo>
                  <a:lnTo>
                    <a:pt x="167601" y="191541"/>
                  </a:lnTo>
                  <a:lnTo>
                    <a:pt x="143662" y="191541"/>
                  </a:lnTo>
                  <a:lnTo>
                    <a:pt x="143662" y="215493"/>
                  </a:lnTo>
                  <a:lnTo>
                    <a:pt x="167601" y="215493"/>
                  </a:lnTo>
                  <a:lnTo>
                    <a:pt x="191541" y="215493"/>
                  </a:lnTo>
                  <a:lnTo>
                    <a:pt x="191541" y="167601"/>
                  </a:lnTo>
                  <a:close/>
                </a:path>
                <a:path w="981709" h="407034">
                  <a:moveTo>
                    <a:pt x="215493" y="287312"/>
                  </a:moveTo>
                  <a:lnTo>
                    <a:pt x="191541" y="287312"/>
                  </a:lnTo>
                  <a:lnTo>
                    <a:pt x="191541" y="311264"/>
                  </a:lnTo>
                  <a:lnTo>
                    <a:pt x="215493" y="311264"/>
                  </a:lnTo>
                  <a:lnTo>
                    <a:pt x="215493" y="287312"/>
                  </a:lnTo>
                  <a:close/>
                </a:path>
                <a:path w="981709" h="407034">
                  <a:moveTo>
                    <a:pt x="215493" y="47879"/>
                  </a:moveTo>
                  <a:lnTo>
                    <a:pt x="191541" y="47879"/>
                  </a:lnTo>
                  <a:lnTo>
                    <a:pt x="191541" y="71831"/>
                  </a:lnTo>
                  <a:lnTo>
                    <a:pt x="215493" y="71831"/>
                  </a:lnTo>
                  <a:lnTo>
                    <a:pt x="215493" y="47879"/>
                  </a:lnTo>
                  <a:close/>
                </a:path>
                <a:path w="981709" h="407034">
                  <a:moveTo>
                    <a:pt x="239433" y="239433"/>
                  </a:moveTo>
                  <a:lnTo>
                    <a:pt x="215493" y="239433"/>
                  </a:lnTo>
                  <a:lnTo>
                    <a:pt x="215493" y="263372"/>
                  </a:lnTo>
                  <a:lnTo>
                    <a:pt x="239433" y="263372"/>
                  </a:lnTo>
                  <a:lnTo>
                    <a:pt x="239433" y="239433"/>
                  </a:lnTo>
                  <a:close/>
                </a:path>
                <a:path w="981709" h="407034">
                  <a:moveTo>
                    <a:pt x="239433" y="191541"/>
                  </a:moveTo>
                  <a:lnTo>
                    <a:pt x="215493" y="191541"/>
                  </a:lnTo>
                  <a:lnTo>
                    <a:pt x="215493" y="215493"/>
                  </a:lnTo>
                  <a:lnTo>
                    <a:pt x="239433" y="215493"/>
                  </a:lnTo>
                  <a:lnTo>
                    <a:pt x="239433" y="191541"/>
                  </a:lnTo>
                  <a:close/>
                </a:path>
                <a:path w="981709" h="407034">
                  <a:moveTo>
                    <a:pt x="263372" y="71831"/>
                  </a:moveTo>
                  <a:lnTo>
                    <a:pt x="239433" y="71831"/>
                  </a:lnTo>
                  <a:lnTo>
                    <a:pt x="239433" y="95770"/>
                  </a:lnTo>
                  <a:lnTo>
                    <a:pt x="263372" y="95770"/>
                  </a:lnTo>
                  <a:lnTo>
                    <a:pt x="263372" y="71831"/>
                  </a:lnTo>
                  <a:close/>
                </a:path>
                <a:path w="981709" h="407034">
                  <a:moveTo>
                    <a:pt x="335203" y="215493"/>
                  </a:moveTo>
                  <a:lnTo>
                    <a:pt x="311264" y="215493"/>
                  </a:lnTo>
                  <a:lnTo>
                    <a:pt x="311264" y="239433"/>
                  </a:lnTo>
                  <a:lnTo>
                    <a:pt x="335203" y="239433"/>
                  </a:lnTo>
                  <a:lnTo>
                    <a:pt x="335203" y="215493"/>
                  </a:lnTo>
                  <a:close/>
                </a:path>
                <a:path w="981709" h="407034">
                  <a:moveTo>
                    <a:pt x="407035" y="311264"/>
                  </a:moveTo>
                  <a:lnTo>
                    <a:pt x="383095" y="311264"/>
                  </a:lnTo>
                  <a:lnTo>
                    <a:pt x="383095" y="335203"/>
                  </a:lnTo>
                  <a:lnTo>
                    <a:pt x="407035" y="335203"/>
                  </a:lnTo>
                  <a:lnTo>
                    <a:pt x="407035" y="311264"/>
                  </a:lnTo>
                  <a:close/>
                </a:path>
                <a:path w="981709" h="407034">
                  <a:moveTo>
                    <a:pt x="430974" y="263372"/>
                  </a:moveTo>
                  <a:lnTo>
                    <a:pt x="407035" y="263372"/>
                  </a:lnTo>
                  <a:lnTo>
                    <a:pt x="407035" y="287312"/>
                  </a:lnTo>
                  <a:lnTo>
                    <a:pt x="430974" y="287312"/>
                  </a:lnTo>
                  <a:lnTo>
                    <a:pt x="430974" y="263372"/>
                  </a:lnTo>
                  <a:close/>
                </a:path>
                <a:path w="981709" h="407034">
                  <a:moveTo>
                    <a:pt x="454926" y="239433"/>
                  </a:moveTo>
                  <a:lnTo>
                    <a:pt x="430974" y="239433"/>
                  </a:lnTo>
                  <a:lnTo>
                    <a:pt x="430974" y="263372"/>
                  </a:lnTo>
                  <a:lnTo>
                    <a:pt x="454926" y="263372"/>
                  </a:lnTo>
                  <a:lnTo>
                    <a:pt x="454926" y="239433"/>
                  </a:lnTo>
                  <a:close/>
                </a:path>
                <a:path w="981709" h="407034">
                  <a:moveTo>
                    <a:pt x="718299" y="95885"/>
                  </a:moveTo>
                  <a:lnTo>
                    <a:pt x="694359" y="95885"/>
                  </a:lnTo>
                  <a:lnTo>
                    <a:pt x="670420" y="95885"/>
                  </a:lnTo>
                  <a:lnTo>
                    <a:pt x="670420" y="73025"/>
                  </a:lnTo>
                  <a:lnTo>
                    <a:pt x="646468" y="73025"/>
                  </a:lnTo>
                  <a:lnTo>
                    <a:pt x="622528" y="73025"/>
                  </a:lnTo>
                  <a:lnTo>
                    <a:pt x="622528" y="48895"/>
                  </a:lnTo>
                  <a:lnTo>
                    <a:pt x="598589" y="48895"/>
                  </a:lnTo>
                  <a:lnTo>
                    <a:pt x="598589" y="120015"/>
                  </a:lnTo>
                  <a:lnTo>
                    <a:pt x="622528" y="120015"/>
                  </a:lnTo>
                  <a:lnTo>
                    <a:pt x="622528" y="168275"/>
                  </a:lnTo>
                  <a:lnTo>
                    <a:pt x="646468" y="168275"/>
                  </a:lnTo>
                  <a:lnTo>
                    <a:pt x="646468" y="192405"/>
                  </a:lnTo>
                  <a:lnTo>
                    <a:pt x="622528" y="192405"/>
                  </a:lnTo>
                  <a:lnTo>
                    <a:pt x="622528" y="168275"/>
                  </a:lnTo>
                  <a:lnTo>
                    <a:pt x="598589" y="168275"/>
                  </a:lnTo>
                  <a:lnTo>
                    <a:pt x="574636" y="168275"/>
                  </a:lnTo>
                  <a:lnTo>
                    <a:pt x="574636" y="216535"/>
                  </a:lnTo>
                  <a:lnTo>
                    <a:pt x="598589" y="216535"/>
                  </a:lnTo>
                  <a:lnTo>
                    <a:pt x="598589" y="240665"/>
                  </a:lnTo>
                  <a:lnTo>
                    <a:pt x="574636" y="240665"/>
                  </a:lnTo>
                  <a:lnTo>
                    <a:pt x="574636" y="216535"/>
                  </a:lnTo>
                  <a:lnTo>
                    <a:pt x="550697" y="216535"/>
                  </a:lnTo>
                  <a:lnTo>
                    <a:pt x="550697" y="287655"/>
                  </a:lnTo>
                  <a:lnTo>
                    <a:pt x="550697" y="311264"/>
                  </a:lnTo>
                  <a:lnTo>
                    <a:pt x="526757" y="311264"/>
                  </a:lnTo>
                  <a:lnTo>
                    <a:pt x="526757" y="287655"/>
                  </a:lnTo>
                  <a:lnTo>
                    <a:pt x="550697" y="287655"/>
                  </a:lnTo>
                  <a:lnTo>
                    <a:pt x="550697" y="216535"/>
                  </a:lnTo>
                  <a:lnTo>
                    <a:pt x="526757" y="216535"/>
                  </a:lnTo>
                  <a:lnTo>
                    <a:pt x="502805" y="216535"/>
                  </a:lnTo>
                  <a:lnTo>
                    <a:pt x="478866" y="216535"/>
                  </a:lnTo>
                  <a:lnTo>
                    <a:pt x="478866" y="240665"/>
                  </a:lnTo>
                  <a:lnTo>
                    <a:pt x="502805" y="240665"/>
                  </a:lnTo>
                  <a:lnTo>
                    <a:pt x="526757" y="240665"/>
                  </a:lnTo>
                  <a:lnTo>
                    <a:pt x="526757" y="263525"/>
                  </a:lnTo>
                  <a:lnTo>
                    <a:pt x="502805" y="263525"/>
                  </a:lnTo>
                  <a:lnTo>
                    <a:pt x="478866" y="263525"/>
                  </a:lnTo>
                  <a:lnTo>
                    <a:pt x="454926" y="263525"/>
                  </a:lnTo>
                  <a:lnTo>
                    <a:pt x="454926" y="287312"/>
                  </a:lnTo>
                  <a:lnTo>
                    <a:pt x="430974" y="287312"/>
                  </a:lnTo>
                  <a:lnTo>
                    <a:pt x="430974" y="335203"/>
                  </a:lnTo>
                  <a:lnTo>
                    <a:pt x="407035" y="335203"/>
                  </a:lnTo>
                  <a:lnTo>
                    <a:pt x="407035" y="359143"/>
                  </a:lnTo>
                  <a:lnTo>
                    <a:pt x="383095" y="359143"/>
                  </a:lnTo>
                  <a:lnTo>
                    <a:pt x="383095" y="335203"/>
                  </a:lnTo>
                  <a:lnTo>
                    <a:pt x="359156" y="335203"/>
                  </a:lnTo>
                  <a:lnTo>
                    <a:pt x="359156" y="359143"/>
                  </a:lnTo>
                  <a:lnTo>
                    <a:pt x="335203" y="359143"/>
                  </a:lnTo>
                  <a:lnTo>
                    <a:pt x="335203" y="407035"/>
                  </a:lnTo>
                  <a:lnTo>
                    <a:pt x="359156" y="407035"/>
                  </a:lnTo>
                  <a:lnTo>
                    <a:pt x="359156" y="383095"/>
                  </a:lnTo>
                  <a:lnTo>
                    <a:pt x="383095" y="383095"/>
                  </a:lnTo>
                  <a:lnTo>
                    <a:pt x="407035" y="383095"/>
                  </a:lnTo>
                  <a:lnTo>
                    <a:pt x="407035" y="407035"/>
                  </a:lnTo>
                  <a:lnTo>
                    <a:pt x="430974" y="407035"/>
                  </a:lnTo>
                  <a:lnTo>
                    <a:pt x="454926" y="407035"/>
                  </a:lnTo>
                  <a:lnTo>
                    <a:pt x="454926" y="287655"/>
                  </a:lnTo>
                  <a:lnTo>
                    <a:pt x="478866" y="287655"/>
                  </a:lnTo>
                  <a:lnTo>
                    <a:pt x="502805" y="287655"/>
                  </a:lnTo>
                  <a:lnTo>
                    <a:pt x="502805" y="311785"/>
                  </a:lnTo>
                  <a:lnTo>
                    <a:pt x="526757" y="311785"/>
                  </a:lnTo>
                  <a:lnTo>
                    <a:pt x="526757" y="335203"/>
                  </a:lnTo>
                  <a:lnTo>
                    <a:pt x="550697" y="335203"/>
                  </a:lnTo>
                  <a:lnTo>
                    <a:pt x="550697" y="311785"/>
                  </a:lnTo>
                  <a:lnTo>
                    <a:pt x="574636" y="311785"/>
                  </a:lnTo>
                  <a:lnTo>
                    <a:pt x="574636" y="287655"/>
                  </a:lnTo>
                  <a:lnTo>
                    <a:pt x="598589" y="287655"/>
                  </a:lnTo>
                  <a:lnTo>
                    <a:pt x="598589" y="335915"/>
                  </a:lnTo>
                  <a:lnTo>
                    <a:pt x="574636" y="335915"/>
                  </a:lnTo>
                  <a:lnTo>
                    <a:pt x="550697" y="335915"/>
                  </a:lnTo>
                  <a:lnTo>
                    <a:pt x="550697" y="360045"/>
                  </a:lnTo>
                  <a:lnTo>
                    <a:pt x="574636" y="360045"/>
                  </a:lnTo>
                  <a:lnTo>
                    <a:pt x="574636" y="384175"/>
                  </a:lnTo>
                  <a:lnTo>
                    <a:pt x="598589" y="384175"/>
                  </a:lnTo>
                  <a:lnTo>
                    <a:pt x="622528" y="384175"/>
                  </a:lnTo>
                  <a:lnTo>
                    <a:pt x="646468" y="384175"/>
                  </a:lnTo>
                  <a:lnTo>
                    <a:pt x="646468" y="407035"/>
                  </a:lnTo>
                  <a:lnTo>
                    <a:pt x="670420" y="407035"/>
                  </a:lnTo>
                  <a:lnTo>
                    <a:pt x="670420" y="384175"/>
                  </a:lnTo>
                  <a:lnTo>
                    <a:pt x="694359" y="384175"/>
                  </a:lnTo>
                  <a:lnTo>
                    <a:pt x="694359" y="360045"/>
                  </a:lnTo>
                  <a:lnTo>
                    <a:pt x="718299" y="360045"/>
                  </a:lnTo>
                  <a:lnTo>
                    <a:pt x="718299" y="335915"/>
                  </a:lnTo>
                  <a:lnTo>
                    <a:pt x="694359" y="335915"/>
                  </a:lnTo>
                  <a:lnTo>
                    <a:pt x="694359" y="287655"/>
                  </a:lnTo>
                  <a:lnTo>
                    <a:pt x="670420" y="287655"/>
                  </a:lnTo>
                  <a:lnTo>
                    <a:pt x="670420" y="311785"/>
                  </a:lnTo>
                  <a:lnTo>
                    <a:pt x="646468" y="311785"/>
                  </a:lnTo>
                  <a:lnTo>
                    <a:pt x="646468" y="335915"/>
                  </a:lnTo>
                  <a:lnTo>
                    <a:pt x="670420" y="335915"/>
                  </a:lnTo>
                  <a:lnTo>
                    <a:pt x="670420" y="360045"/>
                  </a:lnTo>
                  <a:lnTo>
                    <a:pt x="646468" y="360045"/>
                  </a:lnTo>
                  <a:lnTo>
                    <a:pt x="646468" y="335915"/>
                  </a:lnTo>
                  <a:lnTo>
                    <a:pt x="622528" y="335915"/>
                  </a:lnTo>
                  <a:lnTo>
                    <a:pt x="622528" y="287655"/>
                  </a:lnTo>
                  <a:lnTo>
                    <a:pt x="646468" y="287655"/>
                  </a:lnTo>
                  <a:lnTo>
                    <a:pt x="646468" y="263525"/>
                  </a:lnTo>
                  <a:lnTo>
                    <a:pt x="622528" y="263525"/>
                  </a:lnTo>
                  <a:lnTo>
                    <a:pt x="622528" y="240665"/>
                  </a:lnTo>
                  <a:lnTo>
                    <a:pt x="646468" y="240665"/>
                  </a:lnTo>
                  <a:lnTo>
                    <a:pt x="646468" y="216535"/>
                  </a:lnTo>
                  <a:lnTo>
                    <a:pt x="670420" y="216535"/>
                  </a:lnTo>
                  <a:lnTo>
                    <a:pt x="670420" y="240665"/>
                  </a:lnTo>
                  <a:lnTo>
                    <a:pt x="694359" y="240665"/>
                  </a:lnTo>
                  <a:lnTo>
                    <a:pt x="694359" y="144145"/>
                  </a:lnTo>
                  <a:lnTo>
                    <a:pt x="718299" y="144145"/>
                  </a:lnTo>
                  <a:lnTo>
                    <a:pt x="718299" y="95885"/>
                  </a:lnTo>
                  <a:close/>
                </a:path>
                <a:path w="981709" h="407034">
                  <a:moveTo>
                    <a:pt x="742251" y="167601"/>
                  </a:moveTo>
                  <a:lnTo>
                    <a:pt x="718299" y="167601"/>
                  </a:lnTo>
                  <a:lnTo>
                    <a:pt x="718299" y="191541"/>
                  </a:lnTo>
                  <a:lnTo>
                    <a:pt x="742251" y="191541"/>
                  </a:lnTo>
                  <a:lnTo>
                    <a:pt x="742251" y="167601"/>
                  </a:lnTo>
                  <a:close/>
                </a:path>
                <a:path w="981709" h="407034">
                  <a:moveTo>
                    <a:pt x="838022" y="311264"/>
                  </a:moveTo>
                  <a:lnTo>
                    <a:pt x="814082" y="311264"/>
                  </a:lnTo>
                  <a:lnTo>
                    <a:pt x="814082" y="335203"/>
                  </a:lnTo>
                  <a:lnTo>
                    <a:pt x="838022" y="335203"/>
                  </a:lnTo>
                  <a:lnTo>
                    <a:pt x="838022" y="311264"/>
                  </a:lnTo>
                  <a:close/>
                </a:path>
                <a:path w="981709" h="407034">
                  <a:moveTo>
                    <a:pt x="838022" y="215493"/>
                  </a:moveTo>
                  <a:lnTo>
                    <a:pt x="814082" y="215493"/>
                  </a:lnTo>
                  <a:lnTo>
                    <a:pt x="814082" y="239433"/>
                  </a:lnTo>
                  <a:lnTo>
                    <a:pt x="838022" y="239433"/>
                  </a:lnTo>
                  <a:lnTo>
                    <a:pt x="838022" y="215493"/>
                  </a:lnTo>
                  <a:close/>
                </a:path>
                <a:path w="981709" h="407034">
                  <a:moveTo>
                    <a:pt x="933792" y="215493"/>
                  </a:moveTo>
                  <a:lnTo>
                    <a:pt x="909853" y="215493"/>
                  </a:lnTo>
                  <a:lnTo>
                    <a:pt x="909853" y="191541"/>
                  </a:lnTo>
                  <a:lnTo>
                    <a:pt x="885913" y="191541"/>
                  </a:lnTo>
                  <a:lnTo>
                    <a:pt x="885913" y="215493"/>
                  </a:lnTo>
                  <a:lnTo>
                    <a:pt x="861961" y="215493"/>
                  </a:lnTo>
                  <a:lnTo>
                    <a:pt x="861961" y="239433"/>
                  </a:lnTo>
                  <a:lnTo>
                    <a:pt x="885913" y="239433"/>
                  </a:lnTo>
                  <a:lnTo>
                    <a:pt x="885913" y="263372"/>
                  </a:lnTo>
                  <a:lnTo>
                    <a:pt x="861961" y="263372"/>
                  </a:lnTo>
                  <a:lnTo>
                    <a:pt x="861961" y="311264"/>
                  </a:lnTo>
                  <a:lnTo>
                    <a:pt x="885913" y="311264"/>
                  </a:lnTo>
                  <a:lnTo>
                    <a:pt x="885913" y="287312"/>
                  </a:lnTo>
                  <a:lnTo>
                    <a:pt x="909853" y="287312"/>
                  </a:lnTo>
                  <a:lnTo>
                    <a:pt x="909853" y="239433"/>
                  </a:lnTo>
                  <a:lnTo>
                    <a:pt x="933792" y="239433"/>
                  </a:lnTo>
                  <a:lnTo>
                    <a:pt x="933792" y="215493"/>
                  </a:lnTo>
                  <a:close/>
                </a:path>
                <a:path w="981709" h="407034">
                  <a:moveTo>
                    <a:pt x="933792" y="167601"/>
                  </a:moveTo>
                  <a:lnTo>
                    <a:pt x="909853" y="167601"/>
                  </a:lnTo>
                  <a:lnTo>
                    <a:pt x="909853" y="191541"/>
                  </a:lnTo>
                  <a:lnTo>
                    <a:pt x="933792" y="191541"/>
                  </a:lnTo>
                  <a:lnTo>
                    <a:pt x="933792" y="167601"/>
                  </a:lnTo>
                  <a:close/>
                </a:path>
                <a:path w="981709" h="407034">
                  <a:moveTo>
                    <a:pt x="981684" y="119710"/>
                  </a:moveTo>
                  <a:lnTo>
                    <a:pt x="957745" y="119710"/>
                  </a:lnTo>
                  <a:lnTo>
                    <a:pt x="933792" y="119710"/>
                  </a:lnTo>
                  <a:lnTo>
                    <a:pt x="933792" y="143662"/>
                  </a:lnTo>
                  <a:lnTo>
                    <a:pt x="957745" y="143662"/>
                  </a:lnTo>
                  <a:lnTo>
                    <a:pt x="957745" y="239433"/>
                  </a:lnTo>
                  <a:lnTo>
                    <a:pt x="933792" y="239433"/>
                  </a:lnTo>
                  <a:lnTo>
                    <a:pt x="933792" y="263372"/>
                  </a:lnTo>
                  <a:lnTo>
                    <a:pt x="957745" y="263372"/>
                  </a:lnTo>
                  <a:lnTo>
                    <a:pt x="981684" y="263372"/>
                  </a:lnTo>
                  <a:lnTo>
                    <a:pt x="981684" y="1197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9496298" y="1022979"/>
              <a:ext cx="790575" cy="479425"/>
            </a:xfrm>
            <a:custGeom>
              <a:avLst/>
              <a:gdLst/>
              <a:ahLst/>
              <a:cxnLst/>
              <a:rect l="l" t="t" r="r" b="b"/>
              <a:pathLst>
                <a:path w="790575" h="479425">
                  <a:moveTo>
                    <a:pt x="71831" y="383095"/>
                  </a:moveTo>
                  <a:lnTo>
                    <a:pt x="47891" y="383095"/>
                  </a:lnTo>
                  <a:lnTo>
                    <a:pt x="47891" y="407035"/>
                  </a:lnTo>
                  <a:lnTo>
                    <a:pt x="71831" y="407035"/>
                  </a:lnTo>
                  <a:lnTo>
                    <a:pt x="71831" y="383095"/>
                  </a:lnTo>
                  <a:close/>
                </a:path>
                <a:path w="790575" h="479425">
                  <a:moveTo>
                    <a:pt x="95783" y="335203"/>
                  </a:moveTo>
                  <a:lnTo>
                    <a:pt x="71831" y="335203"/>
                  </a:lnTo>
                  <a:lnTo>
                    <a:pt x="71831" y="383095"/>
                  </a:lnTo>
                  <a:lnTo>
                    <a:pt x="95783" y="383095"/>
                  </a:lnTo>
                  <a:lnTo>
                    <a:pt x="95783" y="335203"/>
                  </a:lnTo>
                  <a:close/>
                </a:path>
                <a:path w="790575" h="479425">
                  <a:moveTo>
                    <a:pt x="119722" y="383095"/>
                  </a:moveTo>
                  <a:lnTo>
                    <a:pt x="95783" y="383095"/>
                  </a:lnTo>
                  <a:lnTo>
                    <a:pt x="95783" y="407035"/>
                  </a:lnTo>
                  <a:lnTo>
                    <a:pt x="119722" y="407035"/>
                  </a:lnTo>
                  <a:lnTo>
                    <a:pt x="119722" y="383095"/>
                  </a:lnTo>
                  <a:close/>
                </a:path>
                <a:path w="790575" h="479425">
                  <a:moveTo>
                    <a:pt x="143662" y="454926"/>
                  </a:moveTo>
                  <a:lnTo>
                    <a:pt x="119722" y="454926"/>
                  </a:lnTo>
                  <a:lnTo>
                    <a:pt x="119722" y="430974"/>
                  </a:lnTo>
                  <a:lnTo>
                    <a:pt x="95783" y="430974"/>
                  </a:lnTo>
                  <a:lnTo>
                    <a:pt x="95783" y="407035"/>
                  </a:lnTo>
                  <a:lnTo>
                    <a:pt x="71831" y="407035"/>
                  </a:lnTo>
                  <a:lnTo>
                    <a:pt x="71831" y="454926"/>
                  </a:lnTo>
                  <a:lnTo>
                    <a:pt x="47891" y="454926"/>
                  </a:lnTo>
                  <a:lnTo>
                    <a:pt x="47891" y="478866"/>
                  </a:lnTo>
                  <a:lnTo>
                    <a:pt x="71831" y="478866"/>
                  </a:lnTo>
                  <a:lnTo>
                    <a:pt x="95783" y="478866"/>
                  </a:lnTo>
                  <a:lnTo>
                    <a:pt x="119722" y="478866"/>
                  </a:lnTo>
                  <a:lnTo>
                    <a:pt x="143662" y="478866"/>
                  </a:lnTo>
                  <a:lnTo>
                    <a:pt x="143662" y="454926"/>
                  </a:lnTo>
                  <a:close/>
                </a:path>
                <a:path w="790575" h="479425">
                  <a:moveTo>
                    <a:pt x="167614" y="430974"/>
                  </a:moveTo>
                  <a:lnTo>
                    <a:pt x="143662" y="430974"/>
                  </a:lnTo>
                  <a:lnTo>
                    <a:pt x="143662" y="454926"/>
                  </a:lnTo>
                  <a:lnTo>
                    <a:pt x="167614" y="454926"/>
                  </a:lnTo>
                  <a:lnTo>
                    <a:pt x="167614" y="430974"/>
                  </a:lnTo>
                  <a:close/>
                </a:path>
                <a:path w="790575" h="479425">
                  <a:moveTo>
                    <a:pt x="191554" y="407035"/>
                  </a:moveTo>
                  <a:lnTo>
                    <a:pt x="167614" y="407035"/>
                  </a:lnTo>
                  <a:lnTo>
                    <a:pt x="167614" y="430974"/>
                  </a:lnTo>
                  <a:lnTo>
                    <a:pt x="191554" y="430974"/>
                  </a:lnTo>
                  <a:lnTo>
                    <a:pt x="191554" y="407035"/>
                  </a:lnTo>
                  <a:close/>
                </a:path>
                <a:path w="790575" h="479425">
                  <a:moveTo>
                    <a:pt x="191554" y="359143"/>
                  </a:moveTo>
                  <a:lnTo>
                    <a:pt x="167614" y="359143"/>
                  </a:lnTo>
                  <a:lnTo>
                    <a:pt x="143662" y="359143"/>
                  </a:lnTo>
                  <a:lnTo>
                    <a:pt x="143662" y="407035"/>
                  </a:lnTo>
                  <a:lnTo>
                    <a:pt x="167614" y="407035"/>
                  </a:lnTo>
                  <a:lnTo>
                    <a:pt x="167614" y="383095"/>
                  </a:lnTo>
                  <a:lnTo>
                    <a:pt x="191554" y="383095"/>
                  </a:lnTo>
                  <a:lnTo>
                    <a:pt x="191554" y="359143"/>
                  </a:lnTo>
                  <a:close/>
                </a:path>
                <a:path w="790575" h="479425">
                  <a:moveTo>
                    <a:pt x="191554" y="191541"/>
                  </a:moveTo>
                  <a:lnTo>
                    <a:pt x="167614" y="191541"/>
                  </a:lnTo>
                  <a:lnTo>
                    <a:pt x="167614" y="167601"/>
                  </a:lnTo>
                  <a:lnTo>
                    <a:pt x="143662" y="167601"/>
                  </a:lnTo>
                  <a:lnTo>
                    <a:pt x="143662" y="191541"/>
                  </a:lnTo>
                  <a:lnTo>
                    <a:pt x="119722" y="191541"/>
                  </a:lnTo>
                  <a:lnTo>
                    <a:pt x="95783" y="191541"/>
                  </a:lnTo>
                  <a:lnTo>
                    <a:pt x="95783" y="143662"/>
                  </a:lnTo>
                  <a:lnTo>
                    <a:pt x="71831" y="143662"/>
                  </a:lnTo>
                  <a:lnTo>
                    <a:pt x="47891" y="143662"/>
                  </a:lnTo>
                  <a:lnTo>
                    <a:pt x="47891" y="167601"/>
                  </a:lnTo>
                  <a:lnTo>
                    <a:pt x="71831" y="167601"/>
                  </a:lnTo>
                  <a:lnTo>
                    <a:pt x="71831" y="191541"/>
                  </a:lnTo>
                  <a:lnTo>
                    <a:pt x="47891" y="191541"/>
                  </a:lnTo>
                  <a:lnTo>
                    <a:pt x="47891" y="263372"/>
                  </a:lnTo>
                  <a:lnTo>
                    <a:pt x="23952" y="263372"/>
                  </a:lnTo>
                  <a:lnTo>
                    <a:pt x="23952" y="287312"/>
                  </a:lnTo>
                  <a:lnTo>
                    <a:pt x="0" y="287312"/>
                  </a:lnTo>
                  <a:lnTo>
                    <a:pt x="0" y="335203"/>
                  </a:lnTo>
                  <a:lnTo>
                    <a:pt x="23952" y="335203"/>
                  </a:lnTo>
                  <a:lnTo>
                    <a:pt x="23952" y="359143"/>
                  </a:lnTo>
                  <a:lnTo>
                    <a:pt x="0" y="359143"/>
                  </a:lnTo>
                  <a:lnTo>
                    <a:pt x="0" y="407035"/>
                  </a:lnTo>
                  <a:lnTo>
                    <a:pt x="23952" y="407035"/>
                  </a:lnTo>
                  <a:lnTo>
                    <a:pt x="23952" y="383095"/>
                  </a:lnTo>
                  <a:lnTo>
                    <a:pt x="47891" y="383095"/>
                  </a:lnTo>
                  <a:lnTo>
                    <a:pt x="47891" y="335203"/>
                  </a:lnTo>
                  <a:lnTo>
                    <a:pt x="71831" y="335203"/>
                  </a:lnTo>
                  <a:lnTo>
                    <a:pt x="71831" y="311264"/>
                  </a:lnTo>
                  <a:lnTo>
                    <a:pt x="47891" y="311264"/>
                  </a:lnTo>
                  <a:lnTo>
                    <a:pt x="47891" y="287312"/>
                  </a:lnTo>
                  <a:lnTo>
                    <a:pt x="71831" y="287312"/>
                  </a:lnTo>
                  <a:lnTo>
                    <a:pt x="71831" y="311264"/>
                  </a:lnTo>
                  <a:lnTo>
                    <a:pt x="95783" y="311264"/>
                  </a:lnTo>
                  <a:lnTo>
                    <a:pt x="95783" y="335203"/>
                  </a:lnTo>
                  <a:lnTo>
                    <a:pt x="119722" y="335203"/>
                  </a:lnTo>
                  <a:lnTo>
                    <a:pt x="119722" y="287312"/>
                  </a:lnTo>
                  <a:lnTo>
                    <a:pt x="95783" y="287312"/>
                  </a:lnTo>
                  <a:lnTo>
                    <a:pt x="95783" y="263372"/>
                  </a:lnTo>
                  <a:lnTo>
                    <a:pt x="119722" y="263372"/>
                  </a:lnTo>
                  <a:lnTo>
                    <a:pt x="119722" y="239433"/>
                  </a:lnTo>
                  <a:lnTo>
                    <a:pt x="95783" y="239433"/>
                  </a:lnTo>
                  <a:lnTo>
                    <a:pt x="95783" y="215480"/>
                  </a:lnTo>
                  <a:lnTo>
                    <a:pt x="119722" y="215480"/>
                  </a:lnTo>
                  <a:lnTo>
                    <a:pt x="119722" y="239433"/>
                  </a:lnTo>
                  <a:lnTo>
                    <a:pt x="143662" y="239433"/>
                  </a:lnTo>
                  <a:lnTo>
                    <a:pt x="167614" y="239433"/>
                  </a:lnTo>
                  <a:lnTo>
                    <a:pt x="191554" y="239433"/>
                  </a:lnTo>
                  <a:lnTo>
                    <a:pt x="191554" y="191541"/>
                  </a:lnTo>
                  <a:close/>
                </a:path>
                <a:path w="790575" h="479425">
                  <a:moveTo>
                    <a:pt x="215493" y="430974"/>
                  </a:moveTo>
                  <a:lnTo>
                    <a:pt x="191554" y="430974"/>
                  </a:lnTo>
                  <a:lnTo>
                    <a:pt x="191554" y="478866"/>
                  </a:lnTo>
                  <a:lnTo>
                    <a:pt x="215493" y="478866"/>
                  </a:lnTo>
                  <a:lnTo>
                    <a:pt x="215493" y="430974"/>
                  </a:lnTo>
                  <a:close/>
                </a:path>
                <a:path w="790575" h="479425">
                  <a:moveTo>
                    <a:pt x="215493" y="335203"/>
                  </a:moveTo>
                  <a:lnTo>
                    <a:pt x="191554" y="335203"/>
                  </a:lnTo>
                  <a:lnTo>
                    <a:pt x="191554" y="359143"/>
                  </a:lnTo>
                  <a:lnTo>
                    <a:pt x="215493" y="359143"/>
                  </a:lnTo>
                  <a:lnTo>
                    <a:pt x="215493" y="335203"/>
                  </a:lnTo>
                  <a:close/>
                </a:path>
                <a:path w="790575" h="479425">
                  <a:moveTo>
                    <a:pt x="215493" y="287312"/>
                  </a:moveTo>
                  <a:lnTo>
                    <a:pt x="191554" y="287312"/>
                  </a:lnTo>
                  <a:lnTo>
                    <a:pt x="191554" y="311264"/>
                  </a:lnTo>
                  <a:lnTo>
                    <a:pt x="215493" y="311264"/>
                  </a:lnTo>
                  <a:lnTo>
                    <a:pt x="215493" y="287312"/>
                  </a:lnTo>
                  <a:close/>
                </a:path>
                <a:path w="790575" h="479425">
                  <a:moveTo>
                    <a:pt x="239433" y="407035"/>
                  </a:moveTo>
                  <a:lnTo>
                    <a:pt x="215493" y="407035"/>
                  </a:lnTo>
                  <a:lnTo>
                    <a:pt x="215493" y="430974"/>
                  </a:lnTo>
                  <a:lnTo>
                    <a:pt x="239433" y="430974"/>
                  </a:lnTo>
                  <a:lnTo>
                    <a:pt x="239433" y="407035"/>
                  </a:lnTo>
                  <a:close/>
                </a:path>
                <a:path w="790575" h="479425">
                  <a:moveTo>
                    <a:pt x="263385" y="454926"/>
                  </a:moveTo>
                  <a:lnTo>
                    <a:pt x="239433" y="454926"/>
                  </a:lnTo>
                  <a:lnTo>
                    <a:pt x="239433" y="478866"/>
                  </a:lnTo>
                  <a:lnTo>
                    <a:pt x="263385" y="478866"/>
                  </a:lnTo>
                  <a:lnTo>
                    <a:pt x="263385" y="454926"/>
                  </a:lnTo>
                  <a:close/>
                </a:path>
                <a:path w="790575" h="479425">
                  <a:moveTo>
                    <a:pt x="311264" y="407035"/>
                  </a:moveTo>
                  <a:lnTo>
                    <a:pt x="287324" y="407035"/>
                  </a:lnTo>
                  <a:lnTo>
                    <a:pt x="287324" y="359143"/>
                  </a:lnTo>
                  <a:lnTo>
                    <a:pt x="263385" y="359143"/>
                  </a:lnTo>
                  <a:lnTo>
                    <a:pt x="239433" y="359143"/>
                  </a:lnTo>
                  <a:lnTo>
                    <a:pt x="239433" y="407035"/>
                  </a:lnTo>
                  <a:lnTo>
                    <a:pt x="263385" y="407035"/>
                  </a:lnTo>
                  <a:lnTo>
                    <a:pt x="263385" y="430974"/>
                  </a:lnTo>
                  <a:lnTo>
                    <a:pt x="287324" y="430974"/>
                  </a:lnTo>
                  <a:lnTo>
                    <a:pt x="311264" y="430974"/>
                  </a:lnTo>
                  <a:lnTo>
                    <a:pt x="311264" y="407035"/>
                  </a:lnTo>
                  <a:close/>
                </a:path>
                <a:path w="790575" h="479425">
                  <a:moveTo>
                    <a:pt x="311264" y="335203"/>
                  </a:moveTo>
                  <a:lnTo>
                    <a:pt x="287324" y="335203"/>
                  </a:lnTo>
                  <a:lnTo>
                    <a:pt x="287324" y="359143"/>
                  </a:lnTo>
                  <a:lnTo>
                    <a:pt x="311264" y="359143"/>
                  </a:lnTo>
                  <a:lnTo>
                    <a:pt x="311264" y="335203"/>
                  </a:lnTo>
                  <a:close/>
                </a:path>
                <a:path w="790575" h="479425">
                  <a:moveTo>
                    <a:pt x="335216" y="263372"/>
                  </a:moveTo>
                  <a:lnTo>
                    <a:pt x="311264" y="263372"/>
                  </a:lnTo>
                  <a:lnTo>
                    <a:pt x="311264" y="239433"/>
                  </a:lnTo>
                  <a:lnTo>
                    <a:pt x="287324" y="239433"/>
                  </a:lnTo>
                  <a:lnTo>
                    <a:pt x="287324" y="287312"/>
                  </a:lnTo>
                  <a:lnTo>
                    <a:pt x="263385" y="287312"/>
                  </a:lnTo>
                  <a:lnTo>
                    <a:pt x="263385" y="311264"/>
                  </a:lnTo>
                  <a:lnTo>
                    <a:pt x="287324" y="311264"/>
                  </a:lnTo>
                  <a:lnTo>
                    <a:pt x="311264" y="311264"/>
                  </a:lnTo>
                  <a:lnTo>
                    <a:pt x="311264" y="287312"/>
                  </a:lnTo>
                  <a:lnTo>
                    <a:pt x="335216" y="287312"/>
                  </a:lnTo>
                  <a:lnTo>
                    <a:pt x="335216" y="263372"/>
                  </a:lnTo>
                  <a:close/>
                </a:path>
                <a:path w="790575" h="479425">
                  <a:moveTo>
                    <a:pt x="359156" y="359143"/>
                  </a:moveTo>
                  <a:lnTo>
                    <a:pt x="335216" y="359143"/>
                  </a:lnTo>
                  <a:lnTo>
                    <a:pt x="311264" y="359143"/>
                  </a:lnTo>
                  <a:lnTo>
                    <a:pt x="311264" y="407035"/>
                  </a:lnTo>
                  <a:lnTo>
                    <a:pt x="335216" y="407035"/>
                  </a:lnTo>
                  <a:lnTo>
                    <a:pt x="335216" y="383095"/>
                  </a:lnTo>
                  <a:lnTo>
                    <a:pt x="359156" y="383095"/>
                  </a:lnTo>
                  <a:lnTo>
                    <a:pt x="359156" y="359143"/>
                  </a:lnTo>
                  <a:close/>
                </a:path>
                <a:path w="790575" h="479425">
                  <a:moveTo>
                    <a:pt x="359156" y="287312"/>
                  </a:moveTo>
                  <a:lnTo>
                    <a:pt x="335216" y="287312"/>
                  </a:lnTo>
                  <a:lnTo>
                    <a:pt x="335216" y="335203"/>
                  </a:lnTo>
                  <a:lnTo>
                    <a:pt x="359156" y="335203"/>
                  </a:lnTo>
                  <a:lnTo>
                    <a:pt x="359156" y="287312"/>
                  </a:lnTo>
                  <a:close/>
                </a:path>
                <a:path w="790575" h="479425">
                  <a:moveTo>
                    <a:pt x="430987" y="383095"/>
                  </a:moveTo>
                  <a:lnTo>
                    <a:pt x="407047" y="383095"/>
                  </a:lnTo>
                  <a:lnTo>
                    <a:pt x="383095" y="383095"/>
                  </a:lnTo>
                  <a:lnTo>
                    <a:pt x="383095" y="407035"/>
                  </a:lnTo>
                  <a:lnTo>
                    <a:pt x="359156" y="407035"/>
                  </a:lnTo>
                  <a:lnTo>
                    <a:pt x="335216" y="407035"/>
                  </a:lnTo>
                  <a:lnTo>
                    <a:pt x="335216" y="430974"/>
                  </a:lnTo>
                  <a:lnTo>
                    <a:pt x="311264" y="430974"/>
                  </a:lnTo>
                  <a:lnTo>
                    <a:pt x="311264" y="454926"/>
                  </a:lnTo>
                  <a:lnTo>
                    <a:pt x="287324" y="454926"/>
                  </a:lnTo>
                  <a:lnTo>
                    <a:pt x="287324" y="478866"/>
                  </a:lnTo>
                  <a:lnTo>
                    <a:pt x="311264" y="478866"/>
                  </a:lnTo>
                  <a:lnTo>
                    <a:pt x="335216" y="478866"/>
                  </a:lnTo>
                  <a:lnTo>
                    <a:pt x="335216" y="454926"/>
                  </a:lnTo>
                  <a:lnTo>
                    <a:pt x="359156" y="454926"/>
                  </a:lnTo>
                  <a:lnTo>
                    <a:pt x="359156" y="430974"/>
                  </a:lnTo>
                  <a:lnTo>
                    <a:pt x="383095" y="430974"/>
                  </a:lnTo>
                  <a:lnTo>
                    <a:pt x="407047" y="430974"/>
                  </a:lnTo>
                  <a:lnTo>
                    <a:pt x="407047" y="407035"/>
                  </a:lnTo>
                  <a:lnTo>
                    <a:pt x="430987" y="407035"/>
                  </a:lnTo>
                  <a:lnTo>
                    <a:pt x="430987" y="383095"/>
                  </a:lnTo>
                  <a:close/>
                </a:path>
                <a:path w="790575" h="479425">
                  <a:moveTo>
                    <a:pt x="454926" y="335203"/>
                  </a:moveTo>
                  <a:lnTo>
                    <a:pt x="430987" y="335203"/>
                  </a:lnTo>
                  <a:lnTo>
                    <a:pt x="407047" y="335203"/>
                  </a:lnTo>
                  <a:lnTo>
                    <a:pt x="383095" y="335203"/>
                  </a:lnTo>
                  <a:lnTo>
                    <a:pt x="383095" y="359143"/>
                  </a:lnTo>
                  <a:lnTo>
                    <a:pt x="407047" y="359143"/>
                  </a:lnTo>
                  <a:lnTo>
                    <a:pt x="430987" y="359143"/>
                  </a:lnTo>
                  <a:lnTo>
                    <a:pt x="430987" y="383095"/>
                  </a:lnTo>
                  <a:lnTo>
                    <a:pt x="454926" y="383095"/>
                  </a:lnTo>
                  <a:lnTo>
                    <a:pt x="454926" y="335203"/>
                  </a:lnTo>
                  <a:close/>
                </a:path>
                <a:path w="790575" h="479425">
                  <a:moveTo>
                    <a:pt x="622541" y="0"/>
                  </a:moveTo>
                  <a:lnTo>
                    <a:pt x="598589" y="0"/>
                  </a:lnTo>
                  <a:lnTo>
                    <a:pt x="598589" y="23939"/>
                  </a:lnTo>
                  <a:lnTo>
                    <a:pt x="574649" y="23939"/>
                  </a:lnTo>
                  <a:lnTo>
                    <a:pt x="574649" y="71831"/>
                  </a:lnTo>
                  <a:lnTo>
                    <a:pt x="550710" y="71831"/>
                  </a:lnTo>
                  <a:lnTo>
                    <a:pt x="550710" y="95770"/>
                  </a:lnTo>
                  <a:lnTo>
                    <a:pt x="574649" y="95770"/>
                  </a:lnTo>
                  <a:lnTo>
                    <a:pt x="574649" y="119710"/>
                  </a:lnTo>
                  <a:lnTo>
                    <a:pt x="550710" y="119710"/>
                  </a:lnTo>
                  <a:lnTo>
                    <a:pt x="550710" y="143662"/>
                  </a:lnTo>
                  <a:lnTo>
                    <a:pt x="526757" y="143662"/>
                  </a:lnTo>
                  <a:lnTo>
                    <a:pt x="526757" y="191541"/>
                  </a:lnTo>
                  <a:lnTo>
                    <a:pt x="502818" y="191541"/>
                  </a:lnTo>
                  <a:lnTo>
                    <a:pt x="502818" y="215480"/>
                  </a:lnTo>
                  <a:lnTo>
                    <a:pt x="526757" y="215480"/>
                  </a:lnTo>
                  <a:lnTo>
                    <a:pt x="526757" y="239433"/>
                  </a:lnTo>
                  <a:lnTo>
                    <a:pt x="550710" y="239433"/>
                  </a:lnTo>
                  <a:lnTo>
                    <a:pt x="550710" y="287312"/>
                  </a:lnTo>
                  <a:lnTo>
                    <a:pt x="526757" y="287312"/>
                  </a:lnTo>
                  <a:lnTo>
                    <a:pt x="526757" y="311264"/>
                  </a:lnTo>
                  <a:lnTo>
                    <a:pt x="502818" y="311264"/>
                  </a:lnTo>
                  <a:lnTo>
                    <a:pt x="502818" y="335203"/>
                  </a:lnTo>
                  <a:lnTo>
                    <a:pt x="478878" y="335203"/>
                  </a:lnTo>
                  <a:lnTo>
                    <a:pt x="478878" y="383095"/>
                  </a:lnTo>
                  <a:lnTo>
                    <a:pt x="454926" y="383095"/>
                  </a:lnTo>
                  <a:lnTo>
                    <a:pt x="454926" y="454926"/>
                  </a:lnTo>
                  <a:lnTo>
                    <a:pt x="478878" y="454926"/>
                  </a:lnTo>
                  <a:lnTo>
                    <a:pt x="478878" y="430974"/>
                  </a:lnTo>
                  <a:lnTo>
                    <a:pt x="502818" y="430974"/>
                  </a:lnTo>
                  <a:lnTo>
                    <a:pt x="526757" y="430974"/>
                  </a:lnTo>
                  <a:lnTo>
                    <a:pt x="550710" y="430974"/>
                  </a:lnTo>
                  <a:lnTo>
                    <a:pt x="550710" y="407035"/>
                  </a:lnTo>
                  <a:lnTo>
                    <a:pt x="526757" y="407035"/>
                  </a:lnTo>
                  <a:lnTo>
                    <a:pt x="502818" y="407035"/>
                  </a:lnTo>
                  <a:lnTo>
                    <a:pt x="502818" y="383095"/>
                  </a:lnTo>
                  <a:lnTo>
                    <a:pt x="526757" y="383095"/>
                  </a:lnTo>
                  <a:lnTo>
                    <a:pt x="550710" y="383095"/>
                  </a:lnTo>
                  <a:lnTo>
                    <a:pt x="574649" y="383095"/>
                  </a:lnTo>
                  <a:lnTo>
                    <a:pt x="574649" y="335203"/>
                  </a:lnTo>
                  <a:lnTo>
                    <a:pt x="550710" y="335203"/>
                  </a:lnTo>
                  <a:lnTo>
                    <a:pt x="550710" y="359143"/>
                  </a:lnTo>
                  <a:lnTo>
                    <a:pt x="526757" y="359143"/>
                  </a:lnTo>
                  <a:lnTo>
                    <a:pt x="526757" y="335203"/>
                  </a:lnTo>
                  <a:lnTo>
                    <a:pt x="550710" y="335203"/>
                  </a:lnTo>
                  <a:lnTo>
                    <a:pt x="550710" y="311264"/>
                  </a:lnTo>
                  <a:lnTo>
                    <a:pt x="574649" y="311264"/>
                  </a:lnTo>
                  <a:lnTo>
                    <a:pt x="574649" y="239433"/>
                  </a:lnTo>
                  <a:lnTo>
                    <a:pt x="598589" y="239433"/>
                  </a:lnTo>
                  <a:lnTo>
                    <a:pt x="622541" y="239433"/>
                  </a:lnTo>
                  <a:lnTo>
                    <a:pt x="622541" y="191541"/>
                  </a:lnTo>
                  <a:lnTo>
                    <a:pt x="598589" y="191541"/>
                  </a:lnTo>
                  <a:lnTo>
                    <a:pt x="598589" y="167601"/>
                  </a:lnTo>
                  <a:lnTo>
                    <a:pt x="574649" y="167601"/>
                  </a:lnTo>
                  <a:lnTo>
                    <a:pt x="574649" y="143662"/>
                  </a:lnTo>
                  <a:lnTo>
                    <a:pt x="598589" y="143662"/>
                  </a:lnTo>
                  <a:lnTo>
                    <a:pt x="622541" y="143662"/>
                  </a:lnTo>
                  <a:lnTo>
                    <a:pt x="622541" y="119710"/>
                  </a:lnTo>
                  <a:lnTo>
                    <a:pt x="598589" y="119710"/>
                  </a:lnTo>
                  <a:lnTo>
                    <a:pt x="598589" y="47879"/>
                  </a:lnTo>
                  <a:lnTo>
                    <a:pt x="622541" y="47879"/>
                  </a:lnTo>
                  <a:lnTo>
                    <a:pt x="622541" y="0"/>
                  </a:lnTo>
                  <a:close/>
                </a:path>
                <a:path w="790575" h="479425">
                  <a:moveTo>
                    <a:pt x="646480" y="430974"/>
                  </a:moveTo>
                  <a:lnTo>
                    <a:pt x="622541" y="430974"/>
                  </a:lnTo>
                  <a:lnTo>
                    <a:pt x="622541" y="407035"/>
                  </a:lnTo>
                  <a:lnTo>
                    <a:pt x="598589" y="407035"/>
                  </a:lnTo>
                  <a:lnTo>
                    <a:pt x="574649" y="407035"/>
                  </a:lnTo>
                  <a:lnTo>
                    <a:pt x="574649" y="430974"/>
                  </a:lnTo>
                  <a:lnTo>
                    <a:pt x="598589" y="430974"/>
                  </a:lnTo>
                  <a:lnTo>
                    <a:pt x="598589" y="454926"/>
                  </a:lnTo>
                  <a:lnTo>
                    <a:pt x="622541" y="454926"/>
                  </a:lnTo>
                  <a:lnTo>
                    <a:pt x="646480" y="454926"/>
                  </a:lnTo>
                  <a:lnTo>
                    <a:pt x="646480" y="430974"/>
                  </a:lnTo>
                  <a:close/>
                </a:path>
                <a:path w="790575" h="479425">
                  <a:moveTo>
                    <a:pt x="718312" y="407035"/>
                  </a:moveTo>
                  <a:lnTo>
                    <a:pt x="694372" y="407035"/>
                  </a:lnTo>
                  <a:lnTo>
                    <a:pt x="670420" y="407035"/>
                  </a:lnTo>
                  <a:lnTo>
                    <a:pt x="670420" y="383095"/>
                  </a:lnTo>
                  <a:lnTo>
                    <a:pt x="646480" y="383095"/>
                  </a:lnTo>
                  <a:lnTo>
                    <a:pt x="646480" y="430974"/>
                  </a:lnTo>
                  <a:lnTo>
                    <a:pt x="670420" y="430974"/>
                  </a:lnTo>
                  <a:lnTo>
                    <a:pt x="670420" y="478866"/>
                  </a:lnTo>
                  <a:lnTo>
                    <a:pt x="694372" y="478866"/>
                  </a:lnTo>
                  <a:lnTo>
                    <a:pt x="718312" y="478866"/>
                  </a:lnTo>
                  <a:lnTo>
                    <a:pt x="718312" y="454926"/>
                  </a:lnTo>
                  <a:lnTo>
                    <a:pt x="694372" y="454926"/>
                  </a:lnTo>
                  <a:lnTo>
                    <a:pt x="694372" y="430974"/>
                  </a:lnTo>
                  <a:lnTo>
                    <a:pt x="718312" y="430974"/>
                  </a:lnTo>
                  <a:lnTo>
                    <a:pt x="718312" y="407035"/>
                  </a:lnTo>
                  <a:close/>
                </a:path>
                <a:path w="790575" h="479425">
                  <a:moveTo>
                    <a:pt x="742251" y="430974"/>
                  </a:moveTo>
                  <a:lnTo>
                    <a:pt x="718312" y="430974"/>
                  </a:lnTo>
                  <a:lnTo>
                    <a:pt x="718312" y="454926"/>
                  </a:lnTo>
                  <a:lnTo>
                    <a:pt x="742251" y="454926"/>
                  </a:lnTo>
                  <a:lnTo>
                    <a:pt x="742251" y="430974"/>
                  </a:lnTo>
                  <a:close/>
                </a:path>
                <a:path w="790575" h="479425">
                  <a:moveTo>
                    <a:pt x="766203" y="335203"/>
                  </a:moveTo>
                  <a:lnTo>
                    <a:pt x="742251" y="335203"/>
                  </a:lnTo>
                  <a:lnTo>
                    <a:pt x="742251" y="359143"/>
                  </a:lnTo>
                  <a:lnTo>
                    <a:pt x="766203" y="359143"/>
                  </a:lnTo>
                  <a:lnTo>
                    <a:pt x="766203" y="335203"/>
                  </a:lnTo>
                  <a:close/>
                </a:path>
                <a:path w="790575" h="479425">
                  <a:moveTo>
                    <a:pt x="790143" y="383095"/>
                  </a:moveTo>
                  <a:lnTo>
                    <a:pt x="766203" y="383095"/>
                  </a:lnTo>
                  <a:lnTo>
                    <a:pt x="742251" y="383095"/>
                  </a:lnTo>
                  <a:lnTo>
                    <a:pt x="718312" y="383095"/>
                  </a:lnTo>
                  <a:lnTo>
                    <a:pt x="718312" y="407035"/>
                  </a:lnTo>
                  <a:lnTo>
                    <a:pt x="742251" y="407035"/>
                  </a:lnTo>
                  <a:lnTo>
                    <a:pt x="742251" y="430974"/>
                  </a:lnTo>
                  <a:lnTo>
                    <a:pt x="766203" y="430974"/>
                  </a:lnTo>
                  <a:lnTo>
                    <a:pt x="766203" y="454926"/>
                  </a:lnTo>
                  <a:lnTo>
                    <a:pt x="790143" y="454926"/>
                  </a:lnTo>
                  <a:lnTo>
                    <a:pt x="790143" y="383095"/>
                  </a:lnTo>
                  <a:close/>
                </a:path>
                <a:path w="790575" h="479425">
                  <a:moveTo>
                    <a:pt x="790143" y="215480"/>
                  </a:moveTo>
                  <a:lnTo>
                    <a:pt x="766203" y="215480"/>
                  </a:lnTo>
                  <a:lnTo>
                    <a:pt x="742251" y="215480"/>
                  </a:lnTo>
                  <a:lnTo>
                    <a:pt x="742251" y="239433"/>
                  </a:lnTo>
                  <a:lnTo>
                    <a:pt x="718312" y="239433"/>
                  </a:lnTo>
                  <a:lnTo>
                    <a:pt x="718312" y="287312"/>
                  </a:lnTo>
                  <a:lnTo>
                    <a:pt x="694372" y="287312"/>
                  </a:lnTo>
                  <a:lnTo>
                    <a:pt x="694372" y="359143"/>
                  </a:lnTo>
                  <a:lnTo>
                    <a:pt x="718312" y="359143"/>
                  </a:lnTo>
                  <a:lnTo>
                    <a:pt x="718312" y="335203"/>
                  </a:lnTo>
                  <a:lnTo>
                    <a:pt x="742251" y="335203"/>
                  </a:lnTo>
                  <a:lnTo>
                    <a:pt x="742251" y="263372"/>
                  </a:lnTo>
                  <a:lnTo>
                    <a:pt x="766203" y="263372"/>
                  </a:lnTo>
                  <a:lnTo>
                    <a:pt x="766203" y="239433"/>
                  </a:lnTo>
                  <a:lnTo>
                    <a:pt x="790143" y="239433"/>
                  </a:lnTo>
                  <a:lnTo>
                    <a:pt x="790143" y="2154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9304756" y="520389"/>
              <a:ext cx="981710" cy="981710"/>
            </a:xfrm>
            <a:custGeom>
              <a:avLst/>
              <a:gdLst/>
              <a:ahLst/>
              <a:cxnLst/>
              <a:rect l="l" t="t" r="r" b="b"/>
              <a:pathLst>
                <a:path w="981709" h="981710">
                  <a:moveTo>
                    <a:pt x="119710" y="861733"/>
                  </a:moveTo>
                  <a:lnTo>
                    <a:pt x="47879" y="861733"/>
                  </a:lnTo>
                  <a:lnTo>
                    <a:pt x="47879" y="933564"/>
                  </a:lnTo>
                  <a:lnTo>
                    <a:pt x="119710" y="933564"/>
                  </a:lnTo>
                  <a:lnTo>
                    <a:pt x="119710" y="861733"/>
                  </a:lnTo>
                  <a:close/>
                </a:path>
                <a:path w="981709" h="981710">
                  <a:moveTo>
                    <a:pt x="119710" y="47650"/>
                  </a:moveTo>
                  <a:lnTo>
                    <a:pt x="47879" y="47650"/>
                  </a:lnTo>
                  <a:lnTo>
                    <a:pt x="47879" y="119481"/>
                  </a:lnTo>
                  <a:lnTo>
                    <a:pt x="119710" y="119481"/>
                  </a:lnTo>
                  <a:lnTo>
                    <a:pt x="119710" y="47650"/>
                  </a:lnTo>
                  <a:close/>
                </a:path>
                <a:path w="981709" h="981710">
                  <a:moveTo>
                    <a:pt x="167601" y="814070"/>
                  </a:moveTo>
                  <a:lnTo>
                    <a:pt x="0" y="814070"/>
                  </a:lnTo>
                  <a:lnTo>
                    <a:pt x="0" y="838200"/>
                  </a:lnTo>
                  <a:lnTo>
                    <a:pt x="0" y="957580"/>
                  </a:lnTo>
                  <a:lnTo>
                    <a:pt x="0" y="981710"/>
                  </a:lnTo>
                  <a:lnTo>
                    <a:pt x="167601" y="981710"/>
                  </a:lnTo>
                  <a:lnTo>
                    <a:pt x="167601" y="957580"/>
                  </a:lnTo>
                  <a:lnTo>
                    <a:pt x="23939" y="957580"/>
                  </a:lnTo>
                  <a:lnTo>
                    <a:pt x="23939" y="838200"/>
                  </a:lnTo>
                  <a:lnTo>
                    <a:pt x="143662" y="838200"/>
                  </a:lnTo>
                  <a:lnTo>
                    <a:pt x="143662" y="957516"/>
                  </a:lnTo>
                  <a:lnTo>
                    <a:pt x="167601" y="957516"/>
                  </a:lnTo>
                  <a:lnTo>
                    <a:pt x="167601" y="838200"/>
                  </a:lnTo>
                  <a:lnTo>
                    <a:pt x="167601" y="837793"/>
                  </a:lnTo>
                  <a:lnTo>
                    <a:pt x="167601" y="814070"/>
                  </a:lnTo>
                  <a:close/>
                </a:path>
                <a:path w="981709" h="981710">
                  <a:moveTo>
                    <a:pt x="167601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3510"/>
                  </a:lnTo>
                  <a:lnTo>
                    <a:pt x="0" y="167640"/>
                  </a:lnTo>
                  <a:lnTo>
                    <a:pt x="167601" y="167640"/>
                  </a:lnTo>
                  <a:lnTo>
                    <a:pt x="167601" y="143510"/>
                  </a:lnTo>
                  <a:lnTo>
                    <a:pt x="23939" y="143510"/>
                  </a:lnTo>
                  <a:lnTo>
                    <a:pt x="23939" y="24130"/>
                  </a:lnTo>
                  <a:lnTo>
                    <a:pt x="143662" y="24130"/>
                  </a:lnTo>
                  <a:lnTo>
                    <a:pt x="143662" y="143433"/>
                  </a:lnTo>
                  <a:lnTo>
                    <a:pt x="167601" y="143433"/>
                  </a:lnTo>
                  <a:lnTo>
                    <a:pt x="167601" y="24130"/>
                  </a:lnTo>
                  <a:lnTo>
                    <a:pt x="167601" y="23710"/>
                  </a:lnTo>
                  <a:lnTo>
                    <a:pt x="167601" y="0"/>
                  </a:lnTo>
                  <a:close/>
                </a:path>
                <a:path w="981709" h="981710">
                  <a:moveTo>
                    <a:pt x="622528" y="885685"/>
                  </a:moveTo>
                  <a:lnTo>
                    <a:pt x="598589" y="885685"/>
                  </a:lnTo>
                  <a:lnTo>
                    <a:pt x="598589" y="909624"/>
                  </a:lnTo>
                  <a:lnTo>
                    <a:pt x="622528" y="909624"/>
                  </a:lnTo>
                  <a:lnTo>
                    <a:pt x="622528" y="885685"/>
                  </a:lnTo>
                  <a:close/>
                </a:path>
                <a:path w="981709" h="981710">
                  <a:moveTo>
                    <a:pt x="646468" y="957516"/>
                  </a:moveTo>
                  <a:lnTo>
                    <a:pt x="622528" y="957516"/>
                  </a:lnTo>
                  <a:lnTo>
                    <a:pt x="598589" y="957516"/>
                  </a:lnTo>
                  <a:lnTo>
                    <a:pt x="574636" y="957516"/>
                  </a:lnTo>
                  <a:lnTo>
                    <a:pt x="574636" y="981456"/>
                  </a:lnTo>
                  <a:lnTo>
                    <a:pt x="598589" y="981456"/>
                  </a:lnTo>
                  <a:lnTo>
                    <a:pt x="622528" y="981456"/>
                  </a:lnTo>
                  <a:lnTo>
                    <a:pt x="646468" y="981456"/>
                  </a:lnTo>
                  <a:lnTo>
                    <a:pt x="646468" y="957516"/>
                  </a:lnTo>
                  <a:close/>
                </a:path>
                <a:path w="981709" h="981710">
                  <a:moveTo>
                    <a:pt x="790130" y="957516"/>
                  </a:moveTo>
                  <a:lnTo>
                    <a:pt x="766191" y="957516"/>
                  </a:lnTo>
                  <a:lnTo>
                    <a:pt x="742251" y="957516"/>
                  </a:lnTo>
                  <a:lnTo>
                    <a:pt x="742251" y="981456"/>
                  </a:lnTo>
                  <a:lnTo>
                    <a:pt x="766191" y="981456"/>
                  </a:lnTo>
                  <a:lnTo>
                    <a:pt x="790130" y="981456"/>
                  </a:lnTo>
                  <a:lnTo>
                    <a:pt x="790130" y="957516"/>
                  </a:lnTo>
                  <a:close/>
                </a:path>
                <a:path w="981709" h="981710">
                  <a:moveTo>
                    <a:pt x="838022" y="813854"/>
                  </a:moveTo>
                  <a:lnTo>
                    <a:pt x="814082" y="813854"/>
                  </a:lnTo>
                  <a:lnTo>
                    <a:pt x="814082" y="837793"/>
                  </a:lnTo>
                  <a:lnTo>
                    <a:pt x="838022" y="837793"/>
                  </a:lnTo>
                  <a:lnTo>
                    <a:pt x="838022" y="813854"/>
                  </a:lnTo>
                  <a:close/>
                </a:path>
                <a:path w="981709" h="981710">
                  <a:moveTo>
                    <a:pt x="885913" y="765810"/>
                  </a:moveTo>
                  <a:lnTo>
                    <a:pt x="766191" y="765810"/>
                  </a:lnTo>
                  <a:lnTo>
                    <a:pt x="766191" y="789940"/>
                  </a:lnTo>
                  <a:lnTo>
                    <a:pt x="766191" y="862330"/>
                  </a:lnTo>
                  <a:lnTo>
                    <a:pt x="766191" y="885190"/>
                  </a:lnTo>
                  <a:lnTo>
                    <a:pt x="885913" y="885190"/>
                  </a:lnTo>
                  <a:lnTo>
                    <a:pt x="885913" y="862330"/>
                  </a:lnTo>
                  <a:lnTo>
                    <a:pt x="790130" y="862330"/>
                  </a:lnTo>
                  <a:lnTo>
                    <a:pt x="790130" y="789940"/>
                  </a:lnTo>
                  <a:lnTo>
                    <a:pt x="861961" y="789940"/>
                  </a:lnTo>
                  <a:lnTo>
                    <a:pt x="861961" y="861733"/>
                  </a:lnTo>
                  <a:lnTo>
                    <a:pt x="885913" y="861733"/>
                  </a:lnTo>
                  <a:lnTo>
                    <a:pt x="885913" y="789940"/>
                  </a:lnTo>
                  <a:lnTo>
                    <a:pt x="885913" y="765810"/>
                  </a:lnTo>
                  <a:close/>
                </a:path>
                <a:path w="981709" h="981710">
                  <a:moveTo>
                    <a:pt x="933792" y="47650"/>
                  </a:moveTo>
                  <a:lnTo>
                    <a:pt x="861961" y="47650"/>
                  </a:lnTo>
                  <a:lnTo>
                    <a:pt x="861961" y="119481"/>
                  </a:lnTo>
                  <a:lnTo>
                    <a:pt x="933792" y="119481"/>
                  </a:lnTo>
                  <a:lnTo>
                    <a:pt x="933792" y="47650"/>
                  </a:lnTo>
                  <a:close/>
                </a:path>
                <a:path w="981709" h="981710">
                  <a:moveTo>
                    <a:pt x="981684" y="0"/>
                  </a:moveTo>
                  <a:lnTo>
                    <a:pt x="814082" y="0"/>
                  </a:lnTo>
                  <a:lnTo>
                    <a:pt x="814082" y="24130"/>
                  </a:lnTo>
                  <a:lnTo>
                    <a:pt x="814082" y="143510"/>
                  </a:lnTo>
                  <a:lnTo>
                    <a:pt x="814082" y="167640"/>
                  </a:lnTo>
                  <a:lnTo>
                    <a:pt x="981684" y="167640"/>
                  </a:lnTo>
                  <a:lnTo>
                    <a:pt x="981684" y="143510"/>
                  </a:lnTo>
                  <a:lnTo>
                    <a:pt x="838022" y="143510"/>
                  </a:lnTo>
                  <a:lnTo>
                    <a:pt x="838022" y="24130"/>
                  </a:lnTo>
                  <a:lnTo>
                    <a:pt x="957745" y="24130"/>
                  </a:lnTo>
                  <a:lnTo>
                    <a:pt x="957745" y="143433"/>
                  </a:lnTo>
                  <a:lnTo>
                    <a:pt x="981684" y="143433"/>
                  </a:lnTo>
                  <a:lnTo>
                    <a:pt x="981684" y="24130"/>
                  </a:lnTo>
                  <a:lnTo>
                    <a:pt x="981684" y="23710"/>
                  </a:lnTo>
                  <a:lnTo>
                    <a:pt x="98168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EXERCISE 2</cp:keywords>
  <dc:title>orthq2.cdr</dc:title>
  <dcterms:created xsi:type="dcterms:W3CDTF">2023-10-30T17:53:54Z</dcterms:created>
  <dcterms:modified xsi:type="dcterms:W3CDTF">2023-10-30T17:53:54Z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2023-10-30T00:00:00Z</vt:filetime>
  </property>
  <property fmtid="{D5CDD505-2E9C-101B-9397-08002B2CF9AE}" pid="5" name="Producer">
    <vt:lpwstr>Corel PDF Engine Version 19.1.0.419</vt:lpwstr>
  </property>
</Properties>
</file>