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5125700" cy="10693400"/>
  <p:notesSz cx="15125700" cy="106934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1441" y="6197774"/>
            <a:ext cx="855980" cy="3860165"/>
          </a:xfrm>
          <a:custGeom>
            <a:avLst/>
            <a:gdLst/>
            <a:ahLst/>
            <a:cxnLst/>
            <a:rect l="l" t="t" r="r" b="b"/>
            <a:pathLst>
              <a:path w="855979" h="3860165">
                <a:moveTo>
                  <a:pt x="0" y="0"/>
                </a:moveTo>
                <a:lnTo>
                  <a:pt x="855558" y="0"/>
                </a:lnTo>
                <a:lnTo>
                  <a:pt x="855558" y="3860149"/>
                </a:lnTo>
                <a:lnTo>
                  <a:pt x="0" y="3860149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C4C4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9637" y="113971"/>
            <a:ext cx="14922500" cy="652145"/>
          </a:xfrm>
          <a:custGeom>
            <a:avLst/>
            <a:gdLst/>
            <a:ahLst/>
            <a:cxnLst/>
            <a:rect l="l" t="t" r="r" b="b"/>
            <a:pathLst>
              <a:path w="14922500" h="652145">
                <a:moveTo>
                  <a:pt x="14922497" y="0"/>
                </a:moveTo>
                <a:lnTo>
                  <a:pt x="0" y="0"/>
                </a:lnTo>
                <a:lnTo>
                  <a:pt x="0" y="651953"/>
                </a:lnTo>
                <a:lnTo>
                  <a:pt x="14922497" y="651953"/>
                </a:lnTo>
                <a:lnTo>
                  <a:pt x="14922497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6836" y="167040"/>
            <a:ext cx="11840844" cy="3733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rgbClr val="151616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6285" y="2459482"/>
            <a:ext cx="1361313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groups/254963448192823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hyperlink" Target="https://technologystudent.com/despro_flsh/third13.html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6836" y="167040"/>
            <a:ext cx="11840845" cy="37338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/>
              <a:t>THIRD</a:t>
            </a:r>
            <a:r>
              <a:rPr dirty="0" spc="-30"/>
              <a:t> </a:t>
            </a:r>
            <a:r>
              <a:rPr dirty="0"/>
              <a:t>ANGLE</a:t>
            </a:r>
            <a:r>
              <a:rPr dirty="0" spc="80"/>
              <a:t> </a:t>
            </a:r>
            <a:r>
              <a:rPr dirty="0"/>
              <a:t>ORTHOGRAPHIC</a:t>
            </a:r>
            <a:r>
              <a:rPr dirty="0" spc="75"/>
              <a:t> </a:t>
            </a:r>
            <a:r>
              <a:rPr dirty="0"/>
              <a:t>DRAWING</a:t>
            </a:r>
            <a:r>
              <a:rPr dirty="0" spc="75"/>
              <a:t> </a:t>
            </a:r>
            <a:r>
              <a:rPr dirty="0"/>
              <a:t>-</a:t>
            </a:r>
            <a:r>
              <a:rPr dirty="0" spc="80"/>
              <a:t> </a:t>
            </a:r>
            <a:r>
              <a:rPr dirty="0"/>
              <a:t>TYPICAL</a:t>
            </a:r>
            <a:r>
              <a:rPr dirty="0" spc="30"/>
              <a:t> </a:t>
            </a:r>
            <a:r>
              <a:rPr dirty="0"/>
              <a:t>WOODWORKING</a:t>
            </a:r>
            <a:r>
              <a:rPr dirty="0" spc="80"/>
              <a:t> </a:t>
            </a:r>
            <a:r>
              <a:rPr dirty="0"/>
              <a:t>TRY</a:t>
            </a:r>
            <a:r>
              <a:rPr dirty="0" spc="30"/>
              <a:t> </a:t>
            </a:r>
            <a:r>
              <a:rPr dirty="0" spc="-10"/>
              <a:t>SQUARE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3231926" y="535550"/>
            <a:ext cx="5706745" cy="156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02610" algn="l"/>
              </a:tabLst>
            </a:pPr>
            <a:r>
              <a:rPr dirty="0" sz="850" spc="10">
                <a:solidFill>
                  <a:srgbClr val="151616"/>
                </a:solidFill>
                <a:latin typeface="Arial"/>
                <a:cs typeface="Arial"/>
              </a:rPr>
              <a:t>WORLD</a:t>
            </a:r>
            <a:r>
              <a:rPr dirty="0" sz="85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 spc="10">
                <a:solidFill>
                  <a:srgbClr val="151616"/>
                </a:solidFill>
                <a:latin typeface="Arial"/>
                <a:cs typeface="Arial"/>
              </a:rPr>
              <a:t>ASSOCIATION</a:t>
            </a:r>
            <a:r>
              <a:rPr dirty="0" sz="850" spc="1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 spc="10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850" spc="10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 spc="10">
                <a:solidFill>
                  <a:srgbClr val="151616"/>
                </a:solidFill>
                <a:latin typeface="Arial"/>
                <a:cs typeface="Arial"/>
              </a:rPr>
              <a:t>TECHNOLOGY</a:t>
            </a:r>
            <a:r>
              <a:rPr dirty="0" sz="850" spc="8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151616"/>
                </a:solidFill>
                <a:latin typeface="Arial"/>
                <a:cs typeface="Arial"/>
              </a:rPr>
              <a:t>TEACHERS</a:t>
            </a:r>
            <a:r>
              <a:rPr dirty="0" sz="85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sz="850" spc="-10">
                <a:solidFill>
                  <a:srgbClr val="151616"/>
                </a:solidFill>
                <a:latin typeface="Arial"/>
                <a:cs typeface="Arial"/>
                <a:hlinkClick r:id="rId2"/>
              </a:rPr>
              <a:t>https://www.facebook.com/groups/254963448192823/</a:t>
            </a:r>
            <a:endParaRPr sz="8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07444" y="516741"/>
            <a:ext cx="2629535" cy="1562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89125" algn="l"/>
              </a:tabLst>
            </a:pPr>
            <a:r>
              <a:rPr dirty="0" sz="850">
                <a:solidFill>
                  <a:srgbClr val="151616"/>
                </a:solidFill>
                <a:latin typeface="Arial"/>
                <a:cs typeface="Arial"/>
              </a:rPr>
              <a:t>technologystudent.com © </a:t>
            </a:r>
            <a:r>
              <a:rPr dirty="0" sz="850" spc="-2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r>
              <a:rPr dirty="0" sz="850">
                <a:solidFill>
                  <a:srgbClr val="151616"/>
                </a:solidFill>
                <a:latin typeface="Arial"/>
                <a:cs typeface="Arial"/>
              </a:rPr>
              <a:t>	</a:t>
            </a:r>
            <a:r>
              <a:rPr dirty="0" sz="850" spc="-1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850" spc="-2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dirty="0" sz="85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 spc="-2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12017955" y="9209635"/>
            <a:ext cx="1914525" cy="748665"/>
          </a:xfrm>
          <a:custGeom>
            <a:avLst/>
            <a:gdLst/>
            <a:ahLst/>
            <a:cxnLst/>
            <a:rect l="l" t="t" r="r" b="b"/>
            <a:pathLst>
              <a:path w="1914525" h="748665">
                <a:moveTo>
                  <a:pt x="374309" y="0"/>
                </a:moveTo>
                <a:lnTo>
                  <a:pt x="421262" y="2916"/>
                </a:lnTo>
                <a:lnTo>
                  <a:pt x="466474" y="11431"/>
                </a:lnTo>
                <a:lnTo>
                  <a:pt x="509596" y="25195"/>
                </a:lnTo>
                <a:lnTo>
                  <a:pt x="550275" y="43855"/>
                </a:lnTo>
                <a:lnTo>
                  <a:pt x="588161" y="67063"/>
                </a:lnTo>
                <a:lnTo>
                  <a:pt x="622904" y="94466"/>
                </a:lnTo>
                <a:lnTo>
                  <a:pt x="654153" y="125715"/>
                </a:lnTo>
                <a:lnTo>
                  <a:pt x="681556" y="160457"/>
                </a:lnTo>
                <a:lnTo>
                  <a:pt x="704764" y="198344"/>
                </a:lnTo>
                <a:lnTo>
                  <a:pt x="723425" y="239023"/>
                </a:lnTo>
                <a:lnTo>
                  <a:pt x="737188" y="282144"/>
                </a:lnTo>
                <a:lnTo>
                  <a:pt x="745704" y="327356"/>
                </a:lnTo>
                <a:lnTo>
                  <a:pt x="748620" y="374309"/>
                </a:lnTo>
                <a:lnTo>
                  <a:pt x="745704" y="421262"/>
                </a:lnTo>
                <a:lnTo>
                  <a:pt x="737188" y="466474"/>
                </a:lnTo>
                <a:lnTo>
                  <a:pt x="723425" y="509595"/>
                </a:lnTo>
                <a:lnTo>
                  <a:pt x="704764" y="550275"/>
                </a:lnTo>
                <a:lnTo>
                  <a:pt x="681556" y="588161"/>
                </a:lnTo>
                <a:lnTo>
                  <a:pt x="654153" y="622904"/>
                </a:lnTo>
                <a:lnTo>
                  <a:pt x="622904" y="654152"/>
                </a:lnTo>
                <a:lnTo>
                  <a:pt x="588161" y="681555"/>
                </a:lnTo>
                <a:lnTo>
                  <a:pt x="550275" y="704763"/>
                </a:lnTo>
                <a:lnTo>
                  <a:pt x="509596" y="723424"/>
                </a:lnTo>
                <a:lnTo>
                  <a:pt x="466474" y="737187"/>
                </a:lnTo>
                <a:lnTo>
                  <a:pt x="421262" y="745702"/>
                </a:lnTo>
                <a:lnTo>
                  <a:pt x="374309" y="748619"/>
                </a:lnTo>
                <a:lnTo>
                  <a:pt x="327357" y="745702"/>
                </a:lnTo>
                <a:lnTo>
                  <a:pt x="282144" y="737187"/>
                </a:lnTo>
                <a:lnTo>
                  <a:pt x="239023" y="723424"/>
                </a:lnTo>
                <a:lnTo>
                  <a:pt x="198344" y="704763"/>
                </a:lnTo>
                <a:lnTo>
                  <a:pt x="160458" y="681555"/>
                </a:lnTo>
                <a:lnTo>
                  <a:pt x="125715" y="654152"/>
                </a:lnTo>
                <a:lnTo>
                  <a:pt x="94467" y="622904"/>
                </a:lnTo>
                <a:lnTo>
                  <a:pt x="67063" y="588161"/>
                </a:lnTo>
                <a:lnTo>
                  <a:pt x="43856" y="550275"/>
                </a:lnTo>
                <a:lnTo>
                  <a:pt x="25195" y="509595"/>
                </a:lnTo>
                <a:lnTo>
                  <a:pt x="11431" y="466474"/>
                </a:lnTo>
                <a:lnTo>
                  <a:pt x="2916" y="421262"/>
                </a:lnTo>
                <a:lnTo>
                  <a:pt x="0" y="374309"/>
                </a:lnTo>
                <a:lnTo>
                  <a:pt x="2916" y="327356"/>
                </a:lnTo>
                <a:lnTo>
                  <a:pt x="11431" y="282144"/>
                </a:lnTo>
                <a:lnTo>
                  <a:pt x="25195" y="239023"/>
                </a:lnTo>
                <a:lnTo>
                  <a:pt x="43856" y="198344"/>
                </a:lnTo>
                <a:lnTo>
                  <a:pt x="67063" y="160457"/>
                </a:lnTo>
                <a:lnTo>
                  <a:pt x="94467" y="125715"/>
                </a:lnTo>
                <a:lnTo>
                  <a:pt x="125715" y="94466"/>
                </a:lnTo>
                <a:lnTo>
                  <a:pt x="160458" y="67063"/>
                </a:lnTo>
                <a:lnTo>
                  <a:pt x="198344" y="43855"/>
                </a:lnTo>
                <a:lnTo>
                  <a:pt x="239023" y="25195"/>
                </a:lnTo>
                <a:lnTo>
                  <a:pt x="282144" y="11431"/>
                </a:lnTo>
                <a:lnTo>
                  <a:pt x="327357" y="2916"/>
                </a:lnTo>
                <a:lnTo>
                  <a:pt x="374309" y="0"/>
                </a:lnTo>
                <a:close/>
              </a:path>
              <a:path w="1914525" h="748665">
                <a:moveTo>
                  <a:pt x="374309" y="106951"/>
                </a:moveTo>
                <a:lnTo>
                  <a:pt x="422367" y="111259"/>
                </a:lnTo>
                <a:lnTo>
                  <a:pt x="467599" y="123678"/>
                </a:lnTo>
                <a:lnTo>
                  <a:pt x="509250" y="143453"/>
                </a:lnTo>
                <a:lnTo>
                  <a:pt x="546564" y="169830"/>
                </a:lnTo>
                <a:lnTo>
                  <a:pt x="578788" y="202054"/>
                </a:lnTo>
                <a:lnTo>
                  <a:pt x="605165" y="239368"/>
                </a:lnTo>
                <a:lnTo>
                  <a:pt x="624940" y="281019"/>
                </a:lnTo>
                <a:lnTo>
                  <a:pt x="637360" y="326251"/>
                </a:lnTo>
                <a:lnTo>
                  <a:pt x="641667" y="374309"/>
                </a:lnTo>
                <a:lnTo>
                  <a:pt x="637360" y="422367"/>
                </a:lnTo>
                <a:lnTo>
                  <a:pt x="624940" y="467599"/>
                </a:lnTo>
                <a:lnTo>
                  <a:pt x="605165" y="509250"/>
                </a:lnTo>
                <a:lnTo>
                  <a:pt x="578788" y="546564"/>
                </a:lnTo>
                <a:lnTo>
                  <a:pt x="546564" y="578788"/>
                </a:lnTo>
                <a:lnTo>
                  <a:pt x="509250" y="605165"/>
                </a:lnTo>
                <a:lnTo>
                  <a:pt x="467599" y="624940"/>
                </a:lnTo>
                <a:lnTo>
                  <a:pt x="422367" y="637360"/>
                </a:lnTo>
                <a:lnTo>
                  <a:pt x="374309" y="641667"/>
                </a:lnTo>
                <a:lnTo>
                  <a:pt x="326252" y="637360"/>
                </a:lnTo>
                <a:lnTo>
                  <a:pt x="281020" y="624940"/>
                </a:lnTo>
                <a:lnTo>
                  <a:pt x="239369" y="605165"/>
                </a:lnTo>
                <a:lnTo>
                  <a:pt x="202055" y="578788"/>
                </a:lnTo>
                <a:lnTo>
                  <a:pt x="169832" y="546564"/>
                </a:lnTo>
                <a:lnTo>
                  <a:pt x="143455" y="509250"/>
                </a:lnTo>
                <a:lnTo>
                  <a:pt x="123679" y="467599"/>
                </a:lnTo>
                <a:lnTo>
                  <a:pt x="111260" y="422367"/>
                </a:lnTo>
                <a:lnTo>
                  <a:pt x="106953" y="374309"/>
                </a:lnTo>
                <a:lnTo>
                  <a:pt x="111260" y="326251"/>
                </a:lnTo>
                <a:lnTo>
                  <a:pt x="123679" y="281019"/>
                </a:lnTo>
                <a:lnTo>
                  <a:pt x="143455" y="239368"/>
                </a:lnTo>
                <a:lnTo>
                  <a:pt x="169832" y="202054"/>
                </a:lnTo>
                <a:lnTo>
                  <a:pt x="202055" y="169830"/>
                </a:lnTo>
                <a:lnTo>
                  <a:pt x="239369" y="143453"/>
                </a:lnTo>
                <a:lnTo>
                  <a:pt x="281020" y="123678"/>
                </a:lnTo>
                <a:lnTo>
                  <a:pt x="326252" y="111259"/>
                </a:lnTo>
                <a:lnTo>
                  <a:pt x="374309" y="106951"/>
                </a:lnTo>
                <a:close/>
              </a:path>
              <a:path w="1914525" h="748665">
                <a:moveTo>
                  <a:pt x="1069459" y="133678"/>
                </a:moveTo>
                <a:lnTo>
                  <a:pt x="1914347" y="21380"/>
                </a:lnTo>
                <a:lnTo>
                  <a:pt x="1914347" y="737920"/>
                </a:lnTo>
                <a:lnTo>
                  <a:pt x="1069459" y="620275"/>
                </a:lnTo>
                <a:lnTo>
                  <a:pt x="1069459" y="133678"/>
                </a:lnTo>
                <a:close/>
              </a:path>
            </a:pathLst>
          </a:custGeom>
          <a:ln w="9000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2002141" y="10007716"/>
            <a:ext cx="2146300" cy="20701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150" spc="50">
                <a:solidFill>
                  <a:srgbClr val="151616"/>
                </a:solidFill>
                <a:latin typeface="Arial"/>
                <a:cs typeface="Arial"/>
              </a:rPr>
              <a:t>THIRD</a:t>
            </a:r>
            <a:r>
              <a:rPr dirty="0" sz="1150" spc="-1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50" spc="55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dirty="0" sz="1150" spc="6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150" spc="45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021769" y="10060761"/>
            <a:ext cx="9986645" cy="0"/>
          </a:xfrm>
          <a:custGeom>
            <a:avLst/>
            <a:gdLst/>
            <a:ahLst/>
            <a:cxnLst/>
            <a:rect l="l" t="t" r="r" b="b"/>
            <a:pathLst>
              <a:path w="9986645" h="0">
                <a:moveTo>
                  <a:pt x="0" y="0"/>
                </a:moveTo>
                <a:lnTo>
                  <a:pt x="9986183" y="0"/>
                </a:lnTo>
              </a:path>
            </a:pathLst>
          </a:custGeom>
          <a:ln w="7199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43388" y="9870685"/>
            <a:ext cx="629920" cy="165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900">
                <a:solidFill>
                  <a:srgbClr val="151616"/>
                </a:solidFill>
                <a:latin typeface="Arial"/>
                <a:cs typeface="Arial"/>
              </a:rPr>
              <a:t>BASE</a:t>
            </a:r>
            <a:r>
              <a:rPr dirty="0" sz="900" spc="5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900" spc="-20">
                <a:solidFill>
                  <a:srgbClr val="151616"/>
                </a:solidFill>
                <a:latin typeface="Arial"/>
                <a:cs typeface="Arial"/>
              </a:rPr>
              <a:t>LINE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2865686" y="6194790"/>
            <a:ext cx="2545715" cy="3869690"/>
            <a:chOff x="2865686" y="6194790"/>
            <a:chExt cx="2545715" cy="3869690"/>
          </a:xfrm>
        </p:grpSpPr>
        <p:sp>
          <p:nvSpPr>
            <p:cNvPr id="10" name="object 10" descr=""/>
            <p:cNvSpPr/>
            <p:nvPr/>
          </p:nvSpPr>
          <p:spPr>
            <a:xfrm>
              <a:off x="4282682" y="6312967"/>
              <a:ext cx="1122045" cy="3745229"/>
            </a:xfrm>
            <a:custGeom>
              <a:avLst/>
              <a:gdLst/>
              <a:ahLst/>
              <a:cxnLst/>
              <a:rect l="l" t="t" r="r" b="b"/>
              <a:pathLst>
                <a:path w="1122045" h="3745229">
                  <a:moveTo>
                    <a:pt x="0" y="0"/>
                  </a:moveTo>
                  <a:lnTo>
                    <a:pt x="1122037" y="0"/>
                  </a:lnTo>
                  <a:lnTo>
                    <a:pt x="1122037" y="3744817"/>
                  </a:lnTo>
                  <a:lnTo>
                    <a:pt x="0" y="3744817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8551" y="6518324"/>
              <a:ext cx="117632" cy="117633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9513" y="7380898"/>
              <a:ext cx="117630" cy="11763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872036" y="6201140"/>
              <a:ext cx="98425" cy="1501140"/>
            </a:xfrm>
            <a:custGeom>
              <a:avLst/>
              <a:gdLst/>
              <a:ahLst/>
              <a:cxnLst/>
              <a:rect l="l" t="t" r="r" b="b"/>
              <a:pathLst>
                <a:path w="98425" h="1501140">
                  <a:moveTo>
                    <a:pt x="0" y="0"/>
                  </a:moveTo>
                  <a:lnTo>
                    <a:pt x="98176" y="0"/>
                  </a:lnTo>
                  <a:lnTo>
                    <a:pt x="98176" y="1500732"/>
                  </a:lnTo>
                  <a:lnTo>
                    <a:pt x="0" y="1500732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4420815" y="9420219"/>
            <a:ext cx="889000" cy="48196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R="37465">
              <a:lnSpc>
                <a:spcPct val="100000"/>
              </a:lnSpc>
              <a:spcBef>
                <a:spcPts val="135"/>
              </a:spcBef>
            </a:pPr>
            <a:r>
              <a:rPr dirty="0" sz="850" spc="-10">
                <a:solidFill>
                  <a:srgbClr val="151616"/>
                </a:solidFill>
                <a:latin typeface="Arial"/>
                <a:cs typeface="Arial"/>
              </a:rPr>
              <a:t>Ryanmatic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850">
                <a:solidFill>
                  <a:srgbClr val="151616"/>
                </a:solidFill>
                <a:latin typeface="Arial"/>
                <a:cs typeface="Arial"/>
              </a:rPr>
              <a:t>Made</a:t>
            </a:r>
            <a:r>
              <a:rPr dirty="0" sz="85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>
                <a:solidFill>
                  <a:srgbClr val="151616"/>
                </a:solidFill>
                <a:latin typeface="Arial"/>
                <a:cs typeface="Arial"/>
              </a:rPr>
              <a:t>in</a:t>
            </a:r>
            <a:r>
              <a:rPr dirty="0" sz="850" spc="6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 spc="-10">
                <a:solidFill>
                  <a:srgbClr val="151616"/>
                </a:solidFill>
                <a:latin typeface="Arial"/>
                <a:cs typeface="Arial"/>
              </a:rPr>
              <a:t>Keighley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1967693" y="844785"/>
            <a:ext cx="6746240" cy="8928735"/>
            <a:chOff x="1967693" y="844785"/>
            <a:chExt cx="6746240" cy="8928735"/>
          </a:xfrm>
        </p:grpSpPr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37346" y="9575797"/>
              <a:ext cx="204630" cy="19756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359256" y="848595"/>
              <a:ext cx="5350510" cy="5350510"/>
            </a:xfrm>
            <a:custGeom>
              <a:avLst/>
              <a:gdLst/>
              <a:ahLst/>
              <a:cxnLst/>
              <a:rect l="l" t="t" r="r" b="b"/>
              <a:pathLst>
                <a:path w="5350509" h="5350510">
                  <a:moveTo>
                    <a:pt x="0" y="5350370"/>
                  </a:moveTo>
                  <a:lnTo>
                    <a:pt x="5350374" y="0"/>
                  </a:lnTo>
                </a:path>
              </a:pathLst>
            </a:custGeom>
            <a:ln w="7199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971503" y="4081658"/>
              <a:ext cx="3503295" cy="2218055"/>
            </a:xfrm>
            <a:custGeom>
              <a:avLst/>
              <a:gdLst/>
              <a:ahLst/>
              <a:cxnLst/>
              <a:rect l="l" t="t" r="r" b="b"/>
              <a:pathLst>
                <a:path w="3503295" h="2218054">
                  <a:moveTo>
                    <a:pt x="2310714" y="2217808"/>
                  </a:moveTo>
                  <a:lnTo>
                    <a:pt x="2310714" y="1199192"/>
                  </a:lnTo>
                  <a:lnTo>
                    <a:pt x="0" y="1199202"/>
                  </a:lnTo>
                </a:path>
                <a:path w="3503295" h="2218054">
                  <a:moveTo>
                    <a:pt x="3432759" y="2217808"/>
                  </a:moveTo>
                  <a:lnTo>
                    <a:pt x="3432759" y="87659"/>
                  </a:lnTo>
                  <a:lnTo>
                    <a:pt x="9151" y="87680"/>
                  </a:lnTo>
                </a:path>
                <a:path w="3503295" h="2218054">
                  <a:moveTo>
                    <a:pt x="3502883" y="2217808"/>
                  </a:moveTo>
                  <a:lnTo>
                    <a:pt x="3502883" y="0"/>
                  </a:lnTo>
                  <a:lnTo>
                    <a:pt x="79279" y="21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501441" y="4170189"/>
              <a:ext cx="855980" cy="1111885"/>
            </a:xfrm>
            <a:custGeom>
              <a:avLst/>
              <a:gdLst/>
              <a:ahLst/>
              <a:cxnLst/>
              <a:rect l="l" t="t" r="r" b="b"/>
              <a:pathLst>
                <a:path w="855979" h="1111885">
                  <a:moveTo>
                    <a:pt x="0" y="0"/>
                  </a:moveTo>
                  <a:lnTo>
                    <a:pt x="855558" y="0"/>
                  </a:lnTo>
                  <a:lnTo>
                    <a:pt x="855558" y="1111525"/>
                  </a:lnTo>
                  <a:lnTo>
                    <a:pt x="0" y="1111525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032783" y="905749"/>
              <a:ext cx="6624955" cy="5394325"/>
            </a:xfrm>
            <a:custGeom>
              <a:avLst/>
              <a:gdLst/>
              <a:ahLst/>
              <a:cxnLst/>
              <a:rect l="l" t="t" r="r" b="b"/>
              <a:pathLst>
                <a:path w="6624955" h="5394325">
                  <a:moveTo>
                    <a:pt x="6624441" y="5264175"/>
                  </a:moveTo>
                  <a:lnTo>
                    <a:pt x="6624441" y="0"/>
                  </a:lnTo>
                  <a:lnTo>
                    <a:pt x="0" y="53"/>
                  </a:lnTo>
                </a:path>
                <a:path w="6624955" h="5394325">
                  <a:moveTo>
                    <a:pt x="2312614" y="5393717"/>
                  </a:moveTo>
                  <a:lnTo>
                    <a:pt x="2312614" y="4302417"/>
                  </a:lnTo>
                  <a:lnTo>
                    <a:pt x="1899" y="4302428"/>
                  </a:lnTo>
                </a:path>
              </a:pathLst>
            </a:custGeom>
            <a:ln w="7199">
              <a:solidFill>
                <a:srgbClr val="C4C4C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872036" y="905712"/>
              <a:ext cx="98425" cy="4298950"/>
            </a:xfrm>
            <a:custGeom>
              <a:avLst/>
              <a:gdLst/>
              <a:ahLst/>
              <a:cxnLst/>
              <a:rect l="l" t="t" r="r" b="b"/>
              <a:pathLst>
                <a:path w="98425" h="4298950">
                  <a:moveTo>
                    <a:pt x="98176" y="0"/>
                  </a:moveTo>
                  <a:lnTo>
                    <a:pt x="0" y="0"/>
                  </a:lnTo>
                  <a:lnTo>
                    <a:pt x="0" y="4298649"/>
                  </a:lnTo>
                  <a:lnTo>
                    <a:pt x="98176" y="4298649"/>
                  </a:lnTo>
                  <a:lnTo>
                    <a:pt x="98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872036" y="905712"/>
              <a:ext cx="98425" cy="4298950"/>
            </a:xfrm>
            <a:custGeom>
              <a:avLst/>
              <a:gdLst/>
              <a:ahLst/>
              <a:cxnLst/>
              <a:rect l="l" t="t" r="r" b="b"/>
              <a:pathLst>
                <a:path w="98425" h="4298950">
                  <a:moveTo>
                    <a:pt x="0" y="0"/>
                  </a:moveTo>
                  <a:lnTo>
                    <a:pt x="98176" y="0"/>
                  </a:lnTo>
                  <a:lnTo>
                    <a:pt x="98176" y="4298649"/>
                  </a:lnTo>
                  <a:lnTo>
                    <a:pt x="0" y="4298649"/>
                  </a:lnTo>
                  <a:lnTo>
                    <a:pt x="0" y="0"/>
                  </a:lnTo>
                  <a:close/>
                </a:path>
              </a:pathLst>
            </a:custGeom>
            <a:ln w="1269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2438104" y="10323132"/>
            <a:ext cx="9798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FRONT</a:t>
            </a:r>
            <a:r>
              <a:rPr dirty="0" sz="1200" spc="-2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489602" y="5475970"/>
            <a:ext cx="8559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PLAN</a:t>
            </a:r>
            <a:r>
              <a:rPr dirty="0" sz="1200" spc="-3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2501435" y="5217375"/>
            <a:ext cx="855344" cy="978535"/>
          </a:xfrm>
          <a:custGeom>
            <a:avLst/>
            <a:gdLst/>
            <a:ahLst/>
            <a:cxnLst/>
            <a:rect l="l" t="t" r="r" b="b"/>
            <a:pathLst>
              <a:path w="855345" h="978535">
                <a:moveTo>
                  <a:pt x="0" y="978048"/>
                </a:moveTo>
                <a:lnTo>
                  <a:pt x="0" y="63648"/>
                </a:lnTo>
              </a:path>
              <a:path w="855345" h="978535">
                <a:moveTo>
                  <a:pt x="371476" y="978048"/>
                </a:moveTo>
                <a:lnTo>
                  <a:pt x="371476" y="0"/>
                </a:lnTo>
              </a:path>
              <a:path w="855345" h="978535">
                <a:moveTo>
                  <a:pt x="466725" y="978048"/>
                </a:moveTo>
                <a:lnTo>
                  <a:pt x="466725" y="1904"/>
                </a:lnTo>
              </a:path>
              <a:path w="855345" h="978535">
                <a:moveTo>
                  <a:pt x="855348" y="978048"/>
                </a:moveTo>
                <a:lnTo>
                  <a:pt x="855348" y="63648"/>
                </a:lnTo>
              </a:path>
            </a:pathLst>
          </a:custGeom>
          <a:ln w="7199">
            <a:solidFill>
              <a:srgbClr val="C4C4C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4422924" y="9992581"/>
            <a:ext cx="813435" cy="5467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200660">
              <a:lnSpc>
                <a:spcPct val="142500"/>
              </a:lnSpc>
              <a:spcBef>
                <a:spcPts val="100"/>
              </a:spcBef>
            </a:pPr>
            <a:r>
              <a:rPr dirty="0" sz="1200" spc="-20">
                <a:solidFill>
                  <a:srgbClr val="151616"/>
                </a:solidFill>
                <a:latin typeface="Arial"/>
                <a:cs typeface="Arial"/>
              </a:rPr>
              <a:t>50mm </a:t>
            </a:r>
            <a:r>
              <a:rPr dirty="0" sz="1200">
                <a:solidFill>
                  <a:srgbClr val="151616"/>
                </a:solidFill>
                <a:latin typeface="Arial"/>
                <a:cs typeface="Arial"/>
              </a:rPr>
              <a:t>SIDE </a:t>
            </a:r>
            <a:r>
              <a:rPr dirty="0" sz="1200" spc="-20">
                <a:solidFill>
                  <a:srgbClr val="151616"/>
                </a:solidFill>
                <a:latin typeface="Arial"/>
                <a:cs typeface="Arial"/>
              </a:rPr>
              <a:t>VIEW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363487" y="3858641"/>
            <a:ext cx="9387205" cy="4004310"/>
            <a:chOff x="4363487" y="3858641"/>
            <a:chExt cx="9387205" cy="4004310"/>
          </a:xfrm>
        </p:grpSpPr>
        <p:sp>
          <p:nvSpPr>
            <p:cNvPr id="28" name="object 28" descr=""/>
            <p:cNvSpPr/>
            <p:nvPr/>
          </p:nvSpPr>
          <p:spPr>
            <a:xfrm>
              <a:off x="4879623" y="7477185"/>
              <a:ext cx="72390" cy="53340"/>
            </a:xfrm>
            <a:custGeom>
              <a:avLst/>
              <a:gdLst/>
              <a:ahLst/>
              <a:cxnLst/>
              <a:rect l="l" t="t" r="r" b="b"/>
              <a:pathLst>
                <a:path w="72389" h="53340">
                  <a:moveTo>
                    <a:pt x="0" y="0"/>
                  </a:moveTo>
                  <a:lnTo>
                    <a:pt x="56722" y="53237"/>
                  </a:lnTo>
                  <a:lnTo>
                    <a:pt x="72284" y="306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365075" y="6441768"/>
              <a:ext cx="972819" cy="1419225"/>
            </a:xfrm>
            <a:custGeom>
              <a:avLst/>
              <a:gdLst/>
              <a:ahLst/>
              <a:cxnLst/>
              <a:rect l="l" t="t" r="r" b="b"/>
              <a:pathLst>
                <a:path w="972820" h="1419225">
                  <a:moveTo>
                    <a:pt x="0" y="135319"/>
                  </a:moveTo>
                  <a:lnTo>
                    <a:pt x="161385" y="135319"/>
                  </a:lnTo>
                </a:path>
                <a:path w="972820" h="1419225">
                  <a:moveTo>
                    <a:pt x="219459" y="135319"/>
                  </a:moveTo>
                  <a:lnTo>
                    <a:pt x="181584" y="135319"/>
                  </a:lnTo>
                </a:path>
                <a:path w="972820" h="1419225">
                  <a:moveTo>
                    <a:pt x="243083" y="135319"/>
                  </a:moveTo>
                  <a:lnTo>
                    <a:pt x="449229" y="135319"/>
                  </a:lnTo>
                </a:path>
                <a:path w="972820" h="1419225">
                  <a:moveTo>
                    <a:pt x="507301" y="135319"/>
                  </a:moveTo>
                  <a:lnTo>
                    <a:pt x="469430" y="135319"/>
                  </a:lnTo>
                </a:path>
                <a:path w="972820" h="1419225">
                  <a:moveTo>
                    <a:pt x="530086" y="135319"/>
                  </a:moveTo>
                  <a:lnTo>
                    <a:pt x="736232" y="135319"/>
                  </a:lnTo>
                </a:path>
                <a:path w="972820" h="1419225">
                  <a:moveTo>
                    <a:pt x="794304" y="135319"/>
                  </a:moveTo>
                  <a:lnTo>
                    <a:pt x="756428" y="135319"/>
                  </a:lnTo>
                </a:path>
                <a:path w="972820" h="1419225">
                  <a:moveTo>
                    <a:pt x="817928" y="135319"/>
                  </a:moveTo>
                  <a:lnTo>
                    <a:pt x="972511" y="135319"/>
                  </a:lnTo>
                </a:path>
                <a:path w="972820" h="1419225">
                  <a:moveTo>
                    <a:pt x="80690" y="216010"/>
                  </a:moveTo>
                  <a:lnTo>
                    <a:pt x="80690" y="54626"/>
                  </a:lnTo>
                </a:path>
                <a:path w="972820" h="1419225">
                  <a:moveTo>
                    <a:pt x="868414" y="216010"/>
                  </a:moveTo>
                  <a:lnTo>
                    <a:pt x="868414" y="54626"/>
                  </a:lnTo>
                </a:path>
                <a:path w="972820" h="1419225">
                  <a:moveTo>
                    <a:pt x="471683" y="1419223"/>
                  </a:moveTo>
                  <a:lnTo>
                    <a:pt x="471683" y="1287846"/>
                  </a:lnTo>
                </a:path>
                <a:path w="972820" h="1419225">
                  <a:moveTo>
                    <a:pt x="471683" y="1250836"/>
                  </a:moveTo>
                  <a:lnTo>
                    <a:pt x="471683" y="1274975"/>
                  </a:lnTo>
                </a:path>
                <a:path w="972820" h="1419225">
                  <a:moveTo>
                    <a:pt x="471683" y="1235782"/>
                  </a:moveTo>
                  <a:lnTo>
                    <a:pt x="471683" y="1104403"/>
                  </a:lnTo>
                </a:path>
                <a:path w="972820" h="1419225">
                  <a:moveTo>
                    <a:pt x="471683" y="1067395"/>
                  </a:moveTo>
                  <a:lnTo>
                    <a:pt x="471683" y="1091534"/>
                  </a:lnTo>
                </a:path>
                <a:path w="972820" h="1419225">
                  <a:moveTo>
                    <a:pt x="471683" y="1052876"/>
                  </a:moveTo>
                  <a:lnTo>
                    <a:pt x="471683" y="921499"/>
                  </a:lnTo>
                </a:path>
                <a:path w="972820" h="1419225">
                  <a:moveTo>
                    <a:pt x="471683" y="884490"/>
                  </a:moveTo>
                  <a:lnTo>
                    <a:pt x="471683" y="908625"/>
                  </a:lnTo>
                </a:path>
                <a:path w="972820" h="1419225">
                  <a:moveTo>
                    <a:pt x="471683" y="869435"/>
                  </a:moveTo>
                  <a:lnTo>
                    <a:pt x="471683" y="738056"/>
                  </a:lnTo>
                </a:path>
                <a:path w="972820" h="1419225">
                  <a:moveTo>
                    <a:pt x="471683" y="701048"/>
                  </a:moveTo>
                  <a:lnTo>
                    <a:pt x="471683" y="725183"/>
                  </a:lnTo>
                </a:path>
                <a:path w="972820" h="1419225">
                  <a:moveTo>
                    <a:pt x="471683" y="681165"/>
                  </a:moveTo>
                  <a:lnTo>
                    <a:pt x="471683" y="549788"/>
                  </a:lnTo>
                </a:path>
                <a:path w="972820" h="1419225">
                  <a:moveTo>
                    <a:pt x="471683" y="512780"/>
                  </a:moveTo>
                  <a:lnTo>
                    <a:pt x="471683" y="536917"/>
                  </a:lnTo>
                </a:path>
                <a:path w="972820" h="1419225">
                  <a:moveTo>
                    <a:pt x="471683" y="497724"/>
                  </a:moveTo>
                  <a:lnTo>
                    <a:pt x="471683" y="366346"/>
                  </a:lnTo>
                </a:path>
                <a:path w="972820" h="1419225">
                  <a:moveTo>
                    <a:pt x="471683" y="329338"/>
                  </a:moveTo>
                  <a:lnTo>
                    <a:pt x="471683" y="353476"/>
                  </a:lnTo>
                </a:path>
                <a:path w="972820" h="1419225">
                  <a:moveTo>
                    <a:pt x="471683" y="314819"/>
                  </a:moveTo>
                  <a:lnTo>
                    <a:pt x="471683" y="183441"/>
                  </a:lnTo>
                </a:path>
                <a:path w="972820" h="1419225">
                  <a:moveTo>
                    <a:pt x="471683" y="146433"/>
                  </a:moveTo>
                  <a:lnTo>
                    <a:pt x="471683" y="170567"/>
                  </a:lnTo>
                </a:path>
                <a:path w="972820" h="1419225">
                  <a:moveTo>
                    <a:pt x="471683" y="131373"/>
                  </a:moveTo>
                  <a:lnTo>
                    <a:pt x="471683" y="0"/>
                  </a:lnTo>
                </a:path>
                <a:path w="972820" h="1419225">
                  <a:moveTo>
                    <a:pt x="380105" y="995032"/>
                  </a:moveTo>
                  <a:lnTo>
                    <a:pt x="565844" y="995032"/>
                  </a:lnTo>
                </a:path>
              </a:pathLst>
            </a:custGeom>
            <a:ln w="3175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6019" y="3858641"/>
              <a:ext cx="3084424" cy="79738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28607" y="3957854"/>
              <a:ext cx="822243" cy="2108876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93538" y="4052620"/>
              <a:ext cx="102887" cy="102889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54848" y="4048790"/>
              <a:ext cx="102887" cy="10288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978307" y="4437262"/>
              <a:ext cx="102887" cy="102887"/>
            </a:xfrm>
            <a:prstGeom prst="rect">
              <a:avLst/>
            </a:prstGeom>
          </p:spPr>
        </p:pic>
      </p:grpSp>
      <p:sp>
        <p:nvSpPr>
          <p:cNvPr id="35" name="object 35" descr=""/>
          <p:cNvSpPr txBox="1"/>
          <p:nvPr/>
        </p:nvSpPr>
        <p:spPr>
          <a:xfrm>
            <a:off x="11734449" y="5741153"/>
            <a:ext cx="727075" cy="15938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50">
                <a:solidFill>
                  <a:srgbClr val="151616"/>
                </a:solidFill>
                <a:latin typeface="Arial"/>
                <a:cs typeface="Arial"/>
              </a:rPr>
              <a:t>BRASS</a:t>
            </a:r>
            <a:r>
              <a:rPr dirty="0" sz="850" spc="9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850" spc="-20">
                <a:solidFill>
                  <a:srgbClr val="151616"/>
                </a:solidFill>
                <a:latin typeface="Arial"/>
                <a:cs typeface="Arial"/>
              </a:rPr>
              <a:t>FACE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0961068" y="4669973"/>
            <a:ext cx="1650364" cy="1172845"/>
            <a:chOff x="10961068" y="4669973"/>
            <a:chExt cx="1650364" cy="1172845"/>
          </a:xfrm>
        </p:grpSpPr>
        <p:sp>
          <p:nvSpPr>
            <p:cNvPr id="37" name="object 37" descr=""/>
            <p:cNvSpPr/>
            <p:nvPr/>
          </p:nvSpPr>
          <p:spPr>
            <a:xfrm>
              <a:off x="11026813" y="4669977"/>
              <a:ext cx="1584325" cy="1172845"/>
            </a:xfrm>
            <a:custGeom>
              <a:avLst/>
              <a:gdLst/>
              <a:ahLst/>
              <a:cxnLst/>
              <a:rect l="l" t="t" r="r" b="b"/>
              <a:pathLst>
                <a:path w="1584325" h="1172845">
                  <a:moveTo>
                    <a:pt x="679538" y="1146263"/>
                  </a:moveTo>
                  <a:lnTo>
                    <a:pt x="475005" y="1146263"/>
                  </a:lnTo>
                  <a:lnTo>
                    <a:pt x="475348" y="1139037"/>
                  </a:lnTo>
                  <a:lnTo>
                    <a:pt x="477342" y="1131785"/>
                  </a:lnTo>
                  <a:lnTo>
                    <a:pt x="480987" y="1124407"/>
                  </a:lnTo>
                  <a:lnTo>
                    <a:pt x="424713" y="1148524"/>
                  </a:lnTo>
                  <a:lnTo>
                    <a:pt x="480987" y="1172654"/>
                  </a:lnTo>
                  <a:lnTo>
                    <a:pt x="477342" y="1165263"/>
                  </a:lnTo>
                  <a:lnTo>
                    <a:pt x="475348" y="1158024"/>
                  </a:lnTo>
                  <a:lnTo>
                    <a:pt x="475005" y="1150797"/>
                  </a:lnTo>
                  <a:lnTo>
                    <a:pt x="679538" y="1150797"/>
                  </a:lnTo>
                  <a:lnTo>
                    <a:pt x="679538" y="1146263"/>
                  </a:lnTo>
                  <a:close/>
                </a:path>
                <a:path w="1584325" h="1172845">
                  <a:moveTo>
                    <a:pt x="842251" y="615073"/>
                  </a:moveTo>
                  <a:lnTo>
                    <a:pt x="50292" y="615073"/>
                  </a:lnTo>
                  <a:lnTo>
                    <a:pt x="50634" y="607847"/>
                  </a:lnTo>
                  <a:lnTo>
                    <a:pt x="52628" y="600595"/>
                  </a:lnTo>
                  <a:lnTo>
                    <a:pt x="56273" y="593217"/>
                  </a:lnTo>
                  <a:lnTo>
                    <a:pt x="0" y="617334"/>
                  </a:lnTo>
                  <a:lnTo>
                    <a:pt x="56273" y="641451"/>
                  </a:lnTo>
                  <a:lnTo>
                    <a:pt x="52628" y="634072"/>
                  </a:lnTo>
                  <a:lnTo>
                    <a:pt x="50634" y="626833"/>
                  </a:lnTo>
                  <a:lnTo>
                    <a:pt x="50292" y="619594"/>
                  </a:lnTo>
                  <a:lnTo>
                    <a:pt x="842251" y="619594"/>
                  </a:lnTo>
                  <a:lnTo>
                    <a:pt x="842251" y="615073"/>
                  </a:lnTo>
                  <a:close/>
                </a:path>
                <a:path w="1584325" h="1172845">
                  <a:moveTo>
                    <a:pt x="1584198" y="56286"/>
                  </a:moveTo>
                  <a:lnTo>
                    <a:pt x="1560080" y="0"/>
                  </a:lnTo>
                  <a:lnTo>
                    <a:pt x="1535963" y="56286"/>
                  </a:lnTo>
                  <a:lnTo>
                    <a:pt x="1543342" y="52628"/>
                  </a:lnTo>
                  <a:lnTo>
                    <a:pt x="1550581" y="50634"/>
                  </a:lnTo>
                  <a:lnTo>
                    <a:pt x="1557820" y="50292"/>
                  </a:lnTo>
                  <a:lnTo>
                    <a:pt x="1557820" y="263207"/>
                  </a:lnTo>
                  <a:lnTo>
                    <a:pt x="1562341" y="263207"/>
                  </a:lnTo>
                  <a:lnTo>
                    <a:pt x="1562341" y="50292"/>
                  </a:lnTo>
                  <a:lnTo>
                    <a:pt x="1569580" y="50634"/>
                  </a:lnTo>
                  <a:lnTo>
                    <a:pt x="1576819" y="52628"/>
                  </a:lnTo>
                  <a:lnTo>
                    <a:pt x="1584198" y="56286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961068" y="5712583"/>
              <a:ext cx="131850" cy="125795"/>
            </a:xfrm>
            <a:prstGeom prst="rect">
              <a:avLst/>
            </a:prstGeom>
          </p:spPr>
        </p:pic>
      </p:grpSp>
      <p:sp>
        <p:nvSpPr>
          <p:cNvPr id="39" name="object 39" descr=""/>
          <p:cNvSpPr txBox="1"/>
          <p:nvPr/>
        </p:nvSpPr>
        <p:spPr>
          <a:xfrm>
            <a:off x="10754910" y="5813236"/>
            <a:ext cx="575310" cy="11176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550">
                <a:solidFill>
                  <a:srgbClr val="F1B74F"/>
                </a:solidFill>
                <a:latin typeface="Arial"/>
                <a:cs typeface="Arial"/>
              </a:rPr>
              <a:t>Made</a:t>
            </a:r>
            <a:r>
              <a:rPr dirty="0" sz="550" spc="15">
                <a:solidFill>
                  <a:srgbClr val="F1B74F"/>
                </a:solidFill>
                <a:latin typeface="Arial"/>
                <a:cs typeface="Arial"/>
              </a:rPr>
              <a:t> </a:t>
            </a:r>
            <a:r>
              <a:rPr dirty="0" sz="550">
                <a:solidFill>
                  <a:srgbClr val="F1B74F"/>
                </a:solidFill>
                <a:latin typeface="Arial"/>
                <a:cs typeface="Arial"/>
              </a:rPr>
              <a:t>in</a:t>
            </a:r>
            <a:r>
              <a:rPr dirty="0" sz="550" spc="20">
                <a:solidFill>
                  <a:srgbClr val="F1B74F"/>
                </a:solidFill>
                <a:latin typeface="Arial"/>
                <a:cs typeface="Arial"/>
              </a:rPr>
              <a:t> </a:t>
            </a:r>
            <a:r>
              <a:rPr dirty="0" sz="550" spc="-10">
                <a:solidFill>
                  <a:srgbClr val="F1B74F"/>
                </a:solidFill>
                <a:latin typeface="Arial"/>
                <a:cs typeface="Arial"/>
              </a:rPr>
              <a:t>Keighley</a:t>
            </a:r>
            <a:endParaRPr sz="55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846472" y="5608912"/>
            <a:ext cx="363220" cy="1117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50" spc="-10">
                <a:solidFill>
                  <a:srgbClr val="F1B74F"/>
                </a:solidFill>
                <a:latin typeface="Arial"/>
                <a:cs typeface="Arial"/>
              </a:rPr>
              <a:t>Ryanmatic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0256252" y="6139973"/>
            <a:ext cx="4441190" cy="2138045"/>
            <a:chOff x="10256252" y="6139973"/>
            <a:chExt cx="4441190" cy="2138045"/>
          </a:xfrm>
        </p:grpSpPr>
        <p:pic>
          <p:nvPicPr>
            <p:cNvPr id="42" name="object 4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14397" y="6139973"/>
              <a:ext cx="3382830" cy="1909024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256252" y="6532473"/>
              <a:ext cx="2300047" cy="1320897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259673" y="6932858"/>
              <a:ext cx="1615509" cy="1343663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1878686" y="6454505"/>
              <a:ext cx="2818130" cy="1610360"/>
            </a:xfrm>
            <a:custGeom>
              <a:avLst/>
              <a:gdLst/>
              <a:ahLst/>
              <a:cxnLst/>
              <a:rect l="l" t="t" r="r" b="b"/>
              <a:pathLst>
                <a:path w="2818130" h="1610359">
                  <a:moveTo>
                    <a:pt x="2817623" y="0"/>
                  </a:moveTo>
                  <a:lnTo>
                    <a:pt x="58647" y="1583505"/>
                  </a:lnTo>
                  <a:lnTo>
                    <a:pt x="11314" y="1556787"/>
                  </a:lnTo>
                  <a:lnTo>
                    <a:pt x="0" y="1576878"/>
                  </a:lnTo>
                  <a:lnTo>
                    <a:pt x="58773" y="1610064"/>
                  </a:lnTo>
                  <a:lnTo>
                    <a:pt x="697406" y="1233712"/>
                  </a:lnTo>
                  <a:lnTo>
                    <a:pt x="2817129" y="18333"/>
                  </a:lnTo>
                  <a:lnTo>
                    <a:pt x="281762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872993" y="7447011"/>
              <a:ext cx="686898" cy="828318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11344101" y="7767172"/>
              <a:ext cx="565150" cy="292735"/>
            </a:xfrm>
            <a:custGeom>
              <a:avLst/>
              <a:gdLst/>
              <a:ahLst/>
              <a:cxnLst/>
              <a:rect l="l" t="t" r="r" b="b"/>
              <a:pathLst>
                <a:path w="565150" h="292734">
                  <a:moveTo>
                    <a:pt x="564738" y="269547"/>
                  </a:moveTo>
                  <a:lnTo>
                    <a:pt x="526233" y="292651"/>
                  </a:lnTo>
                  <a:lnTo>
                    <a:pt x="0" y="0"/>
                  </a:lnTo>
                </a:path>
              </a:pathLst>
            </a:custGeom>
            <a:ln w="17999">
              <a:solidFill>
                <a:srgbClr val="21181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715389" y="7332857"/>
              <a:ext cx="119792" cy="75298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132958" y="7372220"/>
              <a:ext cx="119794" cy="75294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811222" y="7582716"/>
              <a:ext cx="119796" cy="75293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258437" y="6523538"/>
              <a:ext cx="2313288" cy="1753980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12547518" y="7691771"/>
              <a:ext cx="24765" cy="192405"/>
            </a:xfrm>
            <a:custGeom>
              <a:avLst/>
              <a:gdLst/>
              <a:ahLst/>
              <a:cxnLst/>
              <a:rect l="l" t="t" r="r" b="b"/>
              <a:pathLst>
                <a:path w="24765" h="192404">
                  <a:moveTo>
                    <a:pt x="24256" y="0"/>
                  </a:moveTo>
                  <a:lnTo>
                    <a:pt x="0" y="11551"/>
                  </a:lnTo>
                  <a:lnTo>
                    <a:pt x="0" y="191886"/>
                  </a:lnTo>
                  <a:lnTo>
                    <a:pt x="24256" y="176910"/>
                  </a:lnTo>
                  <a:lnTo>
                    <a:pt x="24256" y="0"/>
                  </a:lnTo>
                  <a:close/>
                </a:path>
              </a:pathLst>
            </a:custGeom>
            <a:solidFill>
              <a:srgbClr val="A1833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13036641" y="3907664"/>
            <a:ext cx="667385" cy="140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50" spc="-10">
                <a:solidFill>
                  <a:srgbClr val="151616"/>
                </a:solidFill>
                <a:latin typeface="Arial"/>
                <a:cs typeface="Arial"/>
              </a:rPr>
              <a:t>V.Ryan</a:t>
            </a:r>
            <a:r>
              <a:rPr dirty="0" sz="75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750">
                <a:solidFill>
                  <a:srgbClr val="151616"/>
                </a:solidFill>
                <a:latin typeface="Arial"/>
                <a:cs typeface="Arial"/>
              </a:rPr>
              <a:t>©</a:t>
            </a:r>
            <a:r>
              <a:rPr dirty="0" sz="750" spc="-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750" spc="-20">
                <a:solidFill>
                  <a:srgbClr val="151616"/>
                </a:solidFill>
                <a:latin typeface="Arial"/>
                <a:cs typeface="Arial"/>
              </a:rPr>
              <a:t>2023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4" name="object 54" descr=""/>
          <p:cNvGrpSpPr/>
          <p:nvPr/>
        </p:nvGrpSpPr>
        <p:grpSpPr>
          <a:xfrm>
            <a:off x="10677525" y="3628634"/>
            <a:ext cx="3068955" cy="3317875"/>
            <a:chOff x="10677525" y="3628634"/>
            <a:chExt cx="3068955" cy="3317875"/>
          </a:xfrm>
        </p:grpSpPr>
        <p:pic>
          <p:nvPicPr>
            <p:cNvPr id="55" name="object 5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2708119" y="6674813"/>
              <a:ext cx="517719" cy="271462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10679112" y="3630222"/>
              <a:ext cx="3065780" cy="210185"/>
            </a:xfrm>
            <a:custGeom>
              <a:avLst/>
              <a:gdLst/>
              <a:ahLst/>
              <a:cxnLst/>
              <a:rect l="l" t="t" r="r" b="b"/>
              <a:pathLst>
                <a:path w="3065780" h="210185">
                  <a:moveTo>
                    <a:pt x="0" y="209911"/>
                  </a:moveTo>
                  <a:lnTo>
                    <a:pt x="0" y="3948"/>
                  </a:lnTo>
                </a:path>
                <a:path w="3065780" h="210185">
                  <a:moveTo>
                    <a:pt x="3065277" y="206982"/>
                  </a:moveTo>
                  <a:lnTo>
                    <a:pt x="3065277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7" name="object 57" descr=""/>
          <p:cNvSpPr txBox="1"/>
          <p:nvPr/>
        </p:nvSpPr>
        <p:spPr>
          <a:xfrm>
            <a:off x="12053304" y="3600519"/>
            <a:ext cx="352425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10">
                <a:solidFill>
                  <a:srgbClr val="151616"/>
                </a:solidFill>
                <a:latin typeface="Arial"/>
                <a:cs typeface="Arial"/>
              </a:rPr>
              <a:t>190mm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10680968" y="3747740"/>
            <a:ext cx="3345815" cy="2560955"/>
            <a:chOff x="10680968" y="3747740"/>
            <a:chExt cx="3345815" cy="2560955"/>
          </a:xfrm>
        </p:grpSpPr>
        <p:sp>
          <p:nvSpPr>
            <p:cNvPr id="59" name="object 59" descr=""/>
            <p:cNvSpPr/>
            <p:nvPr/>
          </p:nvSpPr>
          <p:spPr>
            <a:xfrm>
              <a:off x="13773787" y="3860723"/>
              <a:ext cx="251460" cy="791210"/>
            </a:xfrm>
            <a:custGeom>
              <a:avLst/>
              <a:gdLst/>
              <a:ahLst/>
              <a:cxnLst/>
              <a:rect l="l" t="t" r="r" b="b"/>
              <a:pathLst>
                <a:path w="251459" h="791210">
                  <a:moveTo>
                    <a:pt x="0" y="0"/>
                  </a:moveTo>
                  <a:lnTo>
                    <a:pt x="224269" y="0"/>
                  </a:lnTo>
                </a:path>
                <a:path w="251459" h="791210">
                  <a:moveTo>
                    <a:pt x="0" y="790815"/>
                  </a:moveTo>
                  <a:lnTo>
                    <a:pt x="251244" y="790815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3915898" y="3861812"/>
              <a:ext cx="17780" cy="789940"/>
            </a:xfrm>
            <a:custGeom>
              <a:avLst/>
              <a:gdLst/>
              <a:ahLst/>
              <a:cxnLst/>
              <a:rect l="l" t="t" r="r" b="b"/>
              <a:pathLst>
                <a:path w="17780" h="789939">
                  <a:moveTo>
                    <a:pt x="17576" y="740549"/>
                  </a:moveTo>
                  <a:lnTo>
                    <a:pt x="0" y="740549"/>
                  </a:lnTo>
                  <a:lnTo>
                    <a:pt x="7442" y="789914"/>
                  </a:lnTo>
                  <a:lnTo>
                    <a:pt x="17576" y="740549"/>
                  </a:lnTo>
                  <a:close/>
                </a:path>
                <a:path w="17780" h="789939">
                  <a:moveTo>
                    <a:pt x="17576" y="49364"/>
                  </a:moveTo>
                  <a:lnTo>
                    <a:pt x="7442" y="0"/>
                  </a:lnTo>
                  <a:lnTo>
                    <a:pt x="0" y="49364"/>
                  </a:lnTo>
                  <a:lnTo>
                    <a:pt x="17576" y="49364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10725101" y="3757730"/>
              <a:ext cx="3007360" cy="0"/>
            </a:xfrm>
            <a:custGeom>
              <a:avLst/>
              <a:gdLst/>
              <a:ahLst/>
              <a:cxnLst/>
              <a:rect l="l" t="t" r="r" b="b"/>
              <a:pathLst>
                <a:path w="3007359" h="0">
                  <a:moveTo>
                    <a:pt x="3007249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10680966" y="3747741"/>
              <a:ext cx="3065145" cy="17780"/>
            </a:xfrm>
            <a:custGeom>
              <a:avLst/>
              <a:gdLst/>
              <a:ahLst/>
              <a:cxnLst/>
              <a:rect l="l" t="t" r="r" b="b"/>
              <a:pathLst>
                <a:path w="3065144" h="17779">
                  <a:moveTo>
                    <a:pt x="49364" y="0"/>
                  </a:moveTo>
                  <a:lnTo>
                    <a:pt x="0" y="10147"/>
                  </a:lnTo>
                  <a:lnTo>
                    <a:pt x="49364" y="17589"/>
                  </a:lnTo>
                  <a:lnTo>
                    <a:pt x="49364" y="0"/>
                  </a:lnTo>
                  <a:close/>
                </a:path>
                <a:path w="3065144" h="17779">
                  <a:moveTo>
                    <a:pt x="3064878" y="10147"/>
                  </a:moveTo>
                  <a:lnTo>
                    <a:pt x="3015513" y="0"/>
                  </a:lnTo>
                  <a:lnTo>
                    <a:pt x="3015513" y="17589"/>
                  </a:lnTo>
                  <a:lnTo>
                    <a:pt x="3064878" y="10147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1411185" y="6082495"/>
              <a:ext cx="0" cy="224790"/>
            </a:xfrm>
            <a:custGeom>
              <a:avLst/>
              <a:gdLst/>
              <a:ahLst/>
              <a:cxnLst/>
              <a:rect l="l" t="t" r="r" b="b"/>
              <a:pathLst>
                <a:path w="0" h="224789">
                  <a:moveTo>
                    <a:pt x="0" y="0"/>
                  </a:moveTo>
                  <a:lnTo>
                    <a:pt x="0" y="224269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4" name="object 64" descr=""/>
          <p:cNvSpPr txBox="1"/>
          <p:nvPr/>
        </p:nvSpPr>
        <p:spPr>
          <a:xfrm>
            <a:off x="13781158" y="3874248"/>
            <a:ext cx="159385" cy="777240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  <a:tabLst>
                <a:tab pos="236854" algn="l"/>
                <a:tab pos="763905" algn="l"/>
              </a:tabLst>
            </a:pPr>
            <a:r>
              <a:rPr dirty="0" u="sng" sz="75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750" spc="-2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50mm</a:t>
            </a:r>
            <a:r>
              <a:rPr dirty="0" u="sng" sz="75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	</a:t>
            </a:r>
            <a:endParaRPr sz="750">
              <a:latin typeface="Arial"/>
              <a:cs typeface="Arial"/>
            </a:endParaRPr>
          </a:p>
        </p:txBody>
      </p:sp>
      <p:grpSp>
        <p:nvGrpSpPr>
          <p:cNvPr id="65" name="object 65" descr=""/>
          <p:cNvGrpSpPr/>
          <p:nvPr/>
        </p:nvGrpSpPr>
        <p:grpSpPr>
          <a:xfrm>
            <a:off x="10618783" y="6080908"/>
            <a:ext cx="791845" cy="254635"/>
            <a:chOff x="10618783" y="6080908"/>
            <a:chExt cx="791845" cy="254635"/>
          </a:xfrm>
        </p:grpSpPr>
        <p:sp>
          <p:nvSpPr>
            <p:cNvPr id="66" name="object 66" descr=""/>
            <p:cNvSpPr/>
            <p:nvPr/>
          </p:nvSpPr>
          <p:spPr>
            <a:xfrm>
              <a:off x="10620371" y="6082495"/>
              <a:ext cx="765175" cy="251460"/>
            </a:xfrm>
            <a:custGeom>
              <a:avLst/>
              <a:gdLst/>
              <a:ahLst/>
              <a:cxnLst/>
              <a:rect l="l" t="t" r="r" b="b"/>
              <a:pathLst>
                <a:path w="765175" h="251460">
                  <a:moveTo>
                    <a:pt x="0" y="0"/>
                  </a:moveTo>
                  <a:lnTo>
                    <a:pt x="0" y="251244"/>
                  </a:lnTo>
                </a:path>
                <a:path w="765175" h="251460">
                  <a:moveTo>
                    <a:pt x="13319" y="149708"/>
                  </a:moveTo>
                  <a:lnTo>
                    <a:pt x="764593" y="149708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10620184" y="6224622"/>
              <a:ext cx="789940" cy="17780"/>
            </a:xfrm>
            <a:custGeom>
              <a:avLst/>
              <a:gdLst/>
              <a:ahLst/>
              <a:cxnLst/>
              <a:rect l="l" t="t" r="r" b="b"/>
              <a:pathLst>
                <a:path w="789940" h="17779">
                  <a:moveTo>
                    <a:pt x="49364" y="0"/>
                  </a:moveTo>
                  <a:lnTo>
                    <a:pt x="0" y="7442"/>
                  </a:lnTo>
                  <a:lnTo>
                    <a:pt x="49364" y="17576"/>
                  </a:lnTo>
                  <a:lnTo>
                    <a:pt x="49364" y="0"/>
                  </a:lnTo>
                  <a:close/>
                </a:path>
                <a:path w="789940" h="17779">
                  <a:moveTo>
                    <a:pt x="789914" y="7442"/>
                  </a:moveTo>
                  <a:lnTo>
                    <a:pt x="740549" y="0"/>
                  </a:lnTo>
                  <a:lnTo>
                    <a:pt x="740549" y="17576"/>
                  </a:lnTo>
                  <a:lnTo>
                    <a:pt x="789914" y="7442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10845601" y="6093786"/>
            <a:ext cx="298450" cy="1435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750" spc="-20">
                <a:solidFill>
                  <a:srgbClr val="151616"/>
                </a:solidFill>
                <a:latin typeface="Arial"/>
                <a:cs typeface="Arial"/>
              </a:rPr>
              <a:t>50mm</a:t>
            </a:r>
            <a:endParaRPr sz="750">
              <a:latin typeface="Arial"/>
              <a:cs typeface="Arial"/>
            </a:endParaRPr>
          </a:p>
        </p:txBody>
      </p:sp>
      <p:sp>
        <p:nvSpPr>
          <p:cNvPr id="69" name="object 69" descr=""/>
          <p:cNvSpPr/>
          <p:nvPr/>
        </p:nvSpPr>
        <p:spPr>
          <a:xfrm>
            <a:off x="10090922" y="3959380"/>
            <a:ext cx="210185" cy="2104390"/>
          </a:xfrm>
          <a:custGeom>
            <a:avLst/>
            <a:gdLst/>
            <a:ahLst/>
            <a:cxnLst/>
            <a:rect l="l" t="t" r="r" b="b"/>
            <a:pathLst>
              <a:path w="210184" h="2104390">
                <a:moveTo>
                  <a:pt x="209913" y="2104142"/>
                </a:moveTo>
                <a:lnTo>
                  <a:pt x="3949" y="2104142"/>
                </a:lnTo>
              </a:path>
              <a:path w="210184" h="2104390">
                <a:moveTo>
                  <a:pt x="206982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 descr=""/>
          <p:cNvSpPr txBox="1"/>
          <p:nvPr/>
        </p:nvSpPr>
        <p:spPr>
          <a:xfrm>
            <a:off x="10005797" y="4807253"/>
            <a:ext cx="159385" cy="352425"/>
          </a:xfrm>
          <a:prstGeom prst="rect">
            <a:avLst/>
          </a:prstGeom>
        </p:spPr>
        <p:txBody>
          <a:bodyPr wrap="square" lIns="0" tIns="1905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750" spc="-10">
                <a:solidFill>
                  <a:srgbClr val="151616"/>
                </a:solidFill>
                <a:latin typeface="Arial"/>
                <a:cs typeface="Arial"/>
              </a:rPr>
              <a:t>125mm</a:t>
            </a:r>
            <a:endParaRPr sz="750">
              <a:latin typeface="Arial"/>
              <a:cs typeface="Arial"/>
            </a:endParaRPr>
          </a:p>
        </p:txBody>
      </p:sp>
      <p:sp>
        <p:nvSpPr>
          <p:cNvPr id="71" name="object 71" descr=""/>
          <p:cNvSpPr/>
          <p:nvPr/>
        </p:nvSpPr>
        <p:spPr>
          <a:xfrm>
            <a:off x="10185991" y="3967643"/>
            <a:ext cx="0" cy="2064385"/>
          </a:xfrm>
          <a:custGeom>
            <a:avLst/>
            <a:gdLst/>
            <a:ahLst/>
            <a:cxnLst/>
            <a:rect l="l" t="t" r="r" b="b"/>
            <a:pathLst>
              <a:path w="0" h="2064385">
                <a:moveTo>
                  <a:pt x="0" y="0"/>
                </a:moveTo>
                <a:lnTo>
                  <a:pt x="0" y="2064311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72" name="object 72" descr=""/>
          <p:cNvGrpSpPr/>
          <p:nvPr/>
        </p:nvGrpSpPr>
        <p:grpSpPr>
          <a:xfrm>
            <a:off x="10176000" y="3958376"/>
            <a:ext cx="1931670" cy="903605"/>
            <a:chOff x="10176000" y="3958376"/>
            <a:chExt cx="1931670" cy="903605"/>
          </a:xfrm>
        </p:grpSpPr>
        <p:sp>
          <p:nvSpPr>
            <p:cNvPr id="73" name="object 73" descr=""/>
            <p:cNvSpPr/>
            <p:nvPr/>
          </p:nvSpPr>
          <p:spPr>
            <a:xfrm>
              <a:off x="10176000" y="3958376"/>
              <a:ext cx="17780" cy="34290"/>
            </a:xfrm>
            <a:custGeom>
              <a:avLst/>
              <a:gdLst/>
              <a:ahLst/>
              <a:cxnLst/>
              <a:rect l="l" t="t" r="r" b="b"/>
              <a:pathLst>
                <a:path w="17779" h="34289">
                  <a:moveTo>
                    <a:pt x="10142" y="0"/>
                  </a:moveTo>
                  <a:lnTo>
                    <a:pt x="0" y="33887"/>
                  </a:lnTo>
                  <a:lnTo>
                    <a:pt x="17583" y="33887"/>
                  </a:lnTo>
                  <a:lnTo>
                    <a:pt x="10142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11092737" y="4534006"/>
              <a:ext cx="1013460" cy="326390"/>
            </a:xfrm>
            <a:custGeom>
              <a:avLst/>
              <a:gdLst/>
              <a:ahLst/>
              <a:cxnLst/>
              <a:rect l="l" t="t" r="r" b="b"/>
              <a:pathLst>
                <a:path w="1013459" h="326389">
                  <a:moveTo>
                    <a:pt x="0" y="0"/>
                  </a:moveTo>
                  <a:lnTo>
                    <a:pt x="468663" y="325824"/>
                  </a:lnTo>
                  <a:lnTo>
                    <a:pt x="1013037" y="325824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11070302" y="4519048"/>
              <a:ext cx="46990" cy="34290"/>
            </a:xfrm>
            <a:custGeom>
              <a:avLst/>
              <a:gdLst/>
              <a:ahLst/>
              <a:cxnLst/>
              <a:rect l="l" t="t" r="r" b="b"/>
              <a:pathLst>
                <a:path w="46990" h="34289">
                  <a:moveTo>
                    <a:pt x="0" y="0"/>
                  </a:moveTo>
                  <a:lnTo>
                    <a:pt x="36402" y="34162"/>
                  </a:lnTo>
                  <a:lnTo>
                    <a:pt x="46389" y="196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6" name="object 76" descr=""/>
          <p:cNvSpPr txBox="1"/>
          <p:nvPr/>
        </p:nvSpPr>
        <p:spPr>
          <a:xfrm>
            <a:off x="11662384" y="4674228"/>
            <a:ext cx="1114425" cy="6985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750">
                <a:solidFill>
                  <a:srgbClr val="151616"/>
                </a:solidFill>
                <a:latin typeface="Arial"/>
                <a:cs typeface="Arial"/>
              </a:rPr>
              <a:t>DIA</a:t>
            </a:r>
            <a:r>
              <a:rPr dirty="0" sz="750" spc="-15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750" spc="-25">
                <a:solidFill>
                  <a:srgbClr val="151616"/>
                </a:solidFill>
                <a:latin typeface="Arial"/>
                <a:cs typeface="Arial"/>
              </a:rPr>
              <a:t>8mm</a:t>
            </a:r>
            <a:endParaRPr sz="750">
              <a:latin typeface="Arial"/>
              <a:cs typeface="Arial"/>
            </a:endParaRPr>
          </a:p>
          <a:p>
            <a:pPr marL="735330">
              <a:lnSpc>
                <a:spcPct val="100000"/>
              </a:lnSpc>
              <a:spcBef>
                <a:spcPts val="555"/>
              </a:spcBef>
            </a:pPr>
            <a:r>
              <a:rPr dirty="0" sz="850" spc="-10">
                <a:solidFill>
                  <a:srgbClr val="151616"/>
                </a:solidFill>
                <a:latin typeface="Arial"/>
                <a:cs typeface="Arial"/>
              </a:rPr>
              <a:t>BLADE</a:t>
            </a:r>
            <a:endParaRPr sz="8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Arial"/>
              <a:cs typeface="Arial"/>
            </a:endParaRPr>
          </a:p>
          <a:p>
            <a:pPr marL="256540">
              <a:lnSpc>
                <a:spcPct val="100000"/>
              </a:lnSpc>
            </a:pPr>
            <a:r>
              <a:rPr dirty="0" sz="850" spc="-20">
                <a:solidFill>
                  <a:srgbClr val="151616"/>
                </a:solidFill>
                <a:latin typeface="Arial"/>
                <a:cs typeface="Arial"/>
              </a:rPr>
              <a:t>STOCK</a:t>
            </a:r>
            <a:endParaRPr sz="850">
              <a:latin typeface="Arial"/>
              <a:cs typeface="Arial"/>
            </a:endParaRPr>
          </a:p>
        </p:txBody>
      </p:sp>
      <p:sp>
        <p:nvSpPr>
          <p:cNvPr id="77" name="object 77" descr=""/>
          <p:cNvSpPr/>
          <p:nvPr/>
        </p:nvSpPr>
        <p:spPr>
          <a:xfrm>
            <a:off x="10615572" y="3635010"/>
            <a:ext cx="0" cy="311150"/>
          </a:xfrm>
          <a:custGeom>
            <a:avLst/>
            <a:gdLst/>
            <a:ahLst/>
            <a:cxnLst/>
            <a:rect l="l" t="t" r="r" b="b"/>
            <a:pathLst>
              <a:path w="0" h="311150">
                <a:moveTo>
                  <a:pt x="0" y="310568"/>
                </a:moveTo>
                <a:lnTo>
                  <a:pt x="0" y="0"/>
                </a:lnTo>
              </a:path>
            </a:pathLst>
          </a:custGeom>
          <a:ln w="3175">
            <a:solidFill>
              <a:srgbClr val="DD2B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 descr=""/>
          <p:cNvSpPr txBox="1"/>
          <p:nvPr/>
        </p:nvSpPr>
        <p:spPr>
          <a:xfrm>
            <a:off x="10611199" y="3692528"/>
            <a:ext cx="70485" cy="123189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600" spc="20">
                <a:solidFill>
                  <a:srgbClr val="151616"/>
                </a:solidFill>
                <a:latin typeface="Arial"/>
                <a:cs typeface="Arial"/>
              </a:rPr>
              <a:t>2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79" name="object 79" descr=""/>
          <p:cNvGrpSpPr/>
          <p:nvPr/>
        </p:nvGrpSpPr>
        <p:grpSpPr>
          <a:xfrm>
            <a:off x="10518516" y="3748939"/>
            <a:ext cx="939800" cy="2559050"/>
            <a:chOff x="10518516" y="3748939"/>
            <a:chExt cx="939800" cy="2559050"/>
          </a:xfrm>
        </p:grpSpPr>
        <p:sp>
          <p:nvSpPr>
            <p:cNvPr id="80" name="object 80" descr=""/>
            <p:cNvSpPr/>
            <p:nvPr/>
          </p:nvSpPr>
          <p:spPr>
            <a:xfrm>
              <a:off x="10520103" y="375635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0" y="0"/>
                  </a:moveTo>
                  <a:lnTo>
                    <a:pt x="83538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10572548" y="3748939"/>
              <a:ext cx="42545" cy="15240"/>
            </a:xfrm>
            <a:custGeom>
              <a:avLst/>
              <a:gdLst/>
              <a:ahLst/>
              <a:cxnLst/>
              <a:rect l="l" t="t" r="r" b="b"/>
              <a:pathLst>
                <a:path w="42545" h="15239">
                  <a:moveTo>
                    <a:pt x="0" y="0"/>
                  </a:moveTo>
                  <a:lnTo>
                    <a:pt x="0" y="15048"/>
                  </a:lnTo>
                  <a:lnTo>
                    <a:pt x="42242" y="6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11456319" y="6083618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w="0" h="222250">
                  <a:moveTo>
                    <a:pt x="0" y="222191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3" name="object 83" descr=""/>
          <p:cNvSpPr txBox="1"/>
          <p:nvPr/>
        </p:nvSpPr>
        <p:spPr>
          <a:xfrm>
            <a:off x="11403523" y="6171266"/>
            <a:ext cx="66040" cy="1123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50" spc="5">
                <a:solidFill>
                  <a:srgbClr val="151616"/>
                </a:solidFill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grpSp>
        <p:nvGrpSpPr>
          <p:cNvPr id="84" name="object 84" descr=""/>
          <p:cNvGrpSpPr/>
          <p:nvPr/>
        </p:nvGrpSpPr>
        <p:grpSpPr>
          <a:xfrm>
            <a:off x="10425967" y="3858141"/>
            <a:ext cx="1127760" cy="2383155"/>
            <a:chOff x="10425967" y="3858141"/>
            <a:chExt cx="1127760" cy="2383155"/>
          </a:xfrm>
        </p:grpSpPr>
        <p:sp>
          <p:nvSpPr>
            <p:cNvPr id="85" name="object 85" descr=""/>
            <p:cNvSpPr/>
            <p:nvPr/>
          </p:nvSpPr>
          <p:spPr>
            <a:xfrm>
              <a:off x="11468073" y="6232914"/>
              <a:ext cx="83820" cy="0"/>
            </a:xfrm>
            <a:custGeom>
              <a:avLst/>
              <a:gdLst/>
              <a:ahLst/>
              <a:cxnLst/>
              <a:rect l="l" t="t" r="r" b="b"/>
              <a:pathLst>
                <a:path w="83820" h="0">
                  <a:moveTo>
                    <a:pt x="8353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11456924" y="6226099"/>
              <a:ext cx="42545" cy="15240"/>
            </a:xfrm>
            <a:custGeom>
              <a:avLst/>
              <a:gdLst/>
              <a:ahLst/>
              <a:cxnLst/>
              <a:rect l="l" t="t" r="r" b="b"/>
              <a:pathLst>
                <a:path w="42545" h="15239">
                  <a:moveTo>
                    <a:pt x="42242" y="0"/>
                  </a:moveTo>
                  <a:lnTo>
                    <a:pt x="0" y="6367"/>
                  </a:lnTo>
                  <a:lnTo>
                    <a:pt x="42242" y="15046"/>
                  </a:lnTo>
                  <a:lnTo>
                    <a:pt x="42242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10427554" y="3859729"/>
              <a:ext cx="128905" cy="102235"/>
            </a:xfrm>
            <a:custGeom>
              <a:avLst/>
              <a:gdLst/>
              <a:ahLst/>
              <a:cxnLst/>
              <a:rect l="l" t="t" r="r" b="b"/>
              <a:pathLst>
                <a:path w="128904" h="102235">
                  <a:moveTo>
                    <a:pt x="128689" y="0"/>
                  </a:moveTo>
                  <a:lnTo>
                    <a:pt x="5234" y="0"/>
                  </a:lnTo>
                </a:path>
                <a:path w="128904" h="102235">
                  <a:moveTo>
                    <a:pt x="123455" y="101829"/>
                  </a:moveTo>
                  <a:lnTo>
                    <a:pt x="0" y="101829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8" name="object 88" descr=""/>
          <p:cNvSpPr txBox="1"/>
          <p:nvPr/>
        </p:nvSpPr>
        <p:spPr>
          <a:xfrm>
            <a:off x="10423712" y="3876062"/>
            <a:ext cx="133350" cy="69215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600">
                <a:solidFill>
                  <a:srgbClr val="151616"/>
                </a:solidFill>
                <a:latin typeface="Arial"/>
                <a:cs typeface="Arial"/>
              </a:rPr>
              <a:t>5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89" name="object 89" descr=""/>
          <p:cNvGrpSpPr/>
          <p:nvPr/>
        </p:nvGrpSpPr>
        <p:grpSpPr>
          <a:xfrm>
            <a:off x="10425798" y="3777350"/>
            <a:ext cx="289560" cy="334010"/>
            <a:chOff x="10425798" y="3777350"/>
            <a:chExt cx="289560" cy="334010"/>
          </a:xfrm>
        </p:grpSpPr>
        <p:sp>
          <p:nvSpPr>
            <p:cNvPr id="90" name="object 90" descr=""/>
            <p:cNvSpPr/>
            <p:nvPr/>
          </p:nvSpPr>
          <p:spPr>
            <a:xfrm>
              <a:off x="10496733" y="3778937"/>
              <a:ext cx="0" cy="71120"/>
            </a:xfrm>
            <a:custGeom>
              <a:avLst/>
              <a:gdLst/>
              <a:ahLst/>
              <a:cxnLst/>
              <a:rect l="l" t="t" r="r" b="b"/>
              <a:pathLst>
                <a:path w="0" h="71120">
                  <a:moveTo>
                    <a:pt x="0" y="0"/>
                  </a:moveTo>
                  <a:lnTo>
                    <a:pt x="0" y="70826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10485209" y="3823407"/>
              <a:ext cx="18415" cy="174625"/>
            </a:xfrm>
            <a:custGeom>
              <a:avLst/>
              <a:gdLst/>
              <a:ahLst/>
              <a:cxnLst/>
              <a:rect l="l" t="t" r="r" b="b"/>
              <a:pathLst>
                <a:path w="18415" h="174625">
                  <a:moveTo>
                    <a:pt x="12750" y="174091"/>
                  </a:moveTo>
                  <a:lnTo>
                    <a:pt x="5397" y="138277"/>
                  </a:lnTo>
                  <a:lnTo>
                    <a:pt x="0" y="174091"/>
                  </a:lnTo>
                  <a:lnTo>
                    <a:pt x="12750" y="174091"/>
                  </a:lnTo>
                  <a:close/>
                </a:path>
                <a:path w="18415" h="174625">
                  <a:moveTo>
                    <a:pt x="17983" y="0"/>
                  </a:moveTo>
                  <a:lnTo>
                    <a:pt x="5232" y="0"/>
                  </a:lnTo>
                  <a:lnTo>
                    <a:pt x="10629" y="35814"/>
                  </a:lnTo>
                  <a:lnTo>
                    <a:pt x="17983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10427386" y="4109148"/>
              <a:ext cx="286385" cy="0"/>
            </a:xfrm>
            <a:custGeom>
              <a:avLst/>
              <a:gdLst/>
              <a:ahLst/>
              <a:cxnLst/>
              <a:rect l="l" t="t" r="r" b="b"/>
              <a:pathLst>
                <a:path w="286384" h="0">
                  <a:moveTo>
                    <a:pt x="2859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3" name="object 93" descr=""/>
          <p:cNvSpPr txBox="1"/>
          <p:nvPr/>
        </p:nvSpPr>
        <p:spPr>
          <a:xfrm>
            <a:off x="10379966" y="3980710"/>
            <a:ext cx="133350" cy="113030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u="sng" sz="600" spc="-25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10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94" name="object 94" descr=""/>
          <p:cNvGrpSpPr/>
          <p:nvPr/>
        </p:nvGrpSpPr>
        <p:grpSpPr>
          <a:xfrm>
            <a:off x="10425798" y="4074004"/>
            <a:ext cx="483870" cy="418465"/>
            <a:chOff x="10425798" y="4074004"/>
            <a:chExt cx="483870" cy="418465"/>
          </a:xfrm>
        </p:grpSpPr>
        <p:sp>
          <p:nvSpPr>
            <p:cNvPr id="95" name="object 95" descr=""/>
            <p:cNvSpPr/>
            <p:nvPr/>
          </p:nvSpPr>
          <p:spPr>
            <a:xfrm>
              <a:off x="10485044" y="4074004"/>
              <a:ext cx="13335" cy="415290"/>
            </a:xfrm>
            <a:custGeom>
              <a:avLst/>
              <a:gdLst/>
              <a:ahLst/>
              <a:cxnLst/>
              <a:rect l="l" t="t" r="r" b="b"/>
              <a:pathLst>
                <a:path w="13334" h="415289">
                  <a:moveTo>
                    <a:pt x="12750" y="379107"/>
                  </a:moveTo>
                  <a:lnTo>
                    <a:pt x="0" y="379107"/>
                  </a:lnTo>
                  <a:lnTo>
                    <a:pt x="5397" y="414921"/>
                  </a:lnTo>
                  <a:lnTo>
                    <a:pt x="12750" y="379107"/>
                  </a:lnTo>
                  <a:close/>
                </a:path>
                <a:path w="13334" h="415289">
                  <a:moveTo>
                    <a:pt x="12750" y="71882"/>
                  </a:moveTo>
                  <a:lnTo>
                    <a:pt x="5397" y="36055"/>
                  </a:lnTo>
                  <a:lnTo>
                    <a:pt x="0" y="71882"/>
                  </a:lnTo>
                  <a:lnTo>
                    <a:pt x="12750" y="71882"/>
                  </a:lnTo>
                  <a:close/>
                </a:path>
                <a:path w="13334" h="415289">
                  <a:moveTo>
                    <a:pt x="12915" y="0"/>
                  </a:moveTo>
                  <a:lnTo>
                    <a:pt x="165" y="0"/>
                  </a:lnTo>
                  <a:lnTo>
                    <a:pt x="5562" y="35826"/>
                  </a:lnTo>
                  <a:lnTo>
                    <a:pt x="12915" y="0"/>
                  </a:lnTo>
                  <a:close/>
                </a:path>
              </a:pathLst>
            </a:custGeom>
            <a:solidFill>
              <a:srgbClr val="DD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10427386" y="4490417"/>
              <a:ext cx="480695" cy="0"/>
            </a:xfrm>
            <a:custGeom>
              <a:avLst/>
              <a:gdLst/>
              <a:ahLst/>
              <a:cxnLst/>
              <a:rect l="l" t="t" r="r" b="b"/>
              <a:pathLst>
                <a:path w="480695" h="0">
                  <a:moveTo>
                    <a:pt x="480448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DD2B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 descr=""/>
          <p:cNvSpPr txBox="1"/>
          <p:nvPr/>
        </p:nvSpPr>
        <p:spPr>
          <a:xfrm>
            <a:off x="10363589" y="4181131"/>
            <a:ext cx="133350" cy="244475"/>
          </a:xfrm>
          <a:prstGeom prst="rect">
            <a:avLst/>
          </a:prstGeom>
        </p:spPr>
        <p:txBody>
          <a:bodyPr wrap="square" lIns="0" tIns="18415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u="sng" sz="600" spc="-20">
                <a:solidFill>
                  <a:srgbClr val="151616"/>
                </a:solidFill>
                <a:uFill>
                  <a:solidFill>
                    <a:srgbClr val="DD2B1C"/>
                  </a:solidFill>
                </a:uFill>
                <a:latin typeface="Arial"/>
                <a:cs typeface="Arial"/>
              </a:rPr>
              <a:t>25mm</a:t>
            </a:r>
            <a:endParaRPr sz="600">
              <a:latin typeface="Arial"/>
              <a:cs typeface="Arial"/>
            </a:endParaRPr>
          </a:p>
        </p:txBody>
      </p:sp>
      <p:sp>
        <p:nvSpPr>
          <p:cNvPr id="98" name="object 98" descr=""/>
          <p:cNvSpPr/>
          <p:nvPr/>
        </p:nvSpPr>
        <p:spPr>
          <a:xfrm>
            <a:off x="109637" y="113971"/>
            <a:ext cx="14922500" cy="10431780"/>
          </a:xfrm>
          <a:custGeom>
            <a:avLst/>
            <a:gdLst/>
            <a:ahLst/>
            <a:cxnLst/>
            <a:rect l="l" t="t" r="r" b="b"/>
            <a:pathLst>
              <a:path w="14922500" h="10431780">
                <a:moveTo>
                  <a:pt x="0" y="0"/>
                </a:moveTo>
                <a:lnTo>
                  <a:pt x="14922497" y="0"/>
                </a:lnTo>
                <a:lnTo>
                  <a:pt x="14922497" y="10431255"/>
                </a:lnTo>
                <a:lnTo>
                  <a:pt x="0" y="10431255"/>
                </a:lnTo>
                <a:lnTo>
                  <a:pt x="0" y="0"/>
                </a:lnTo>
                <a:close/>
              </a:path>
            </a:pathLst>
          </a:custGeom>
          <a:ln w="7199">
            <a:solidFill>
              <a:srgbClr val="15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 descr=""/>
          <p:cNvSpPr txBox="1"/>
          <p:nvPr/>
        </p:nvSpPr>
        <p:spPr>
          <a:xfrm>
            <a:off x="9115673" y="1640308"/>
            <a:ext cx="4211955" cy="143065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algn="ctr" marL="24765" marR="17145">
              <a:lnSpc>
                <a:spcPts val="1560"/>
              </a:lnSpc>
              <a:spcBef>
                <a:spcPts val="250"/>
              </a:spcBef>
            </a:pP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COMPLETE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THIRD</a:t>
            </a:r>
            <a:r>
              <a:rPr dirty="0" sz="1400" spc="-6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ANGLE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ORTHOGRAPHIC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PROJECTION</a:t>
            </a:r>
            <a:r>
              <a:rPr dirty="0" sz="1400" spc="-3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OF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WOODWORKERS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TRY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SQUARE.</a:t>
            </a:r>
            <a:r>
              <a:rPr dirty="0" sz="1400" spc="-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ADD</a:t>
            </a:r>
            <a:r>
              <a:rPr dirty="0" sz="1400" spc="-7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AT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LEAST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EIGHT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DIMENSIONS</a:t>
            </a:r>
            <a:endParaRPr sz="1400">
              <a:latin typeface="Arial"/>
              <a:cs typeface="Arial"/>
            </a:endParaRPr>
          </a:p>
          <a:p>
            <a:pPr algn="ctr" marL="462280" marR="454025">
              <a:lnSpc>
                <a:spcPts val="1560"/>
              </a:lnSpc>
              <a:spcBef>
                <a:spcPts val="15"/>
              </a:spcBef>
            </a:pP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(You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are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advised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study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and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handle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50" b="1">
                <a:solidFill>
                  <a:srgbClr val="151616"/>
                </a:solidFill>
                <a:latin typeface="Arial"/>
                <a:cs typeface="Arial"/>
              </a:rPr>
              <a:t>a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woodworkers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try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square)</a:t>
            </a:r>
            <a:endParaRPr sz="1400">
              <a:latin typeface="Arial"/>
              <a:cs typeface="Arial"/>
            </a:endParaRPr>
          </a:p>
          <a:p>
            <a:pPr algn="ctr" marL="12700" marR="5080">
              <a:lnSpc>
                <a:spcPts val="1560"/>
              </a:lnSpc>
              <a:spcBef>
                <a:spcPts val="5"/>
              </a:spcBef>
            </a:pP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Take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measurements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/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dimensions from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the</a:t>
            </a:r>
            <a:r>
              <a:rPr dirty="0" sz="1400" spc="-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151616"/>
                </a:solidFill>
                <a:latin typeface="Arial"/>
                <a:cs typeface="Arial"/>
              </a:rPr>
              <a:t>try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square</a:t>
            </a:r>
            <a:r>
              <a:rPr dirty="0" sz="1400" spc="-2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you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have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been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given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151616"/>
                </a:solidFill>
                <a:latin typeface="Arial"/>
                <a:cs typeface="Arial"/>
              </a:rPr>
              <a:t>to</a:t>
            </a:r>
            <a:r>
              <a:rPr dirty="0" sz="1400" spc="-15" b="1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151616"/>
                </a:solidFill>
                <a:latin typeface="Arial"/>
                <a:cs typeface="Arial"/>
              </a:rPr>
              <a:t>study.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0" name="object 100" descr=""/>
          <p:cNvSpPr txBox="1"/>
          <p:nvPr/>
        </p:nvSpPr>
        <p:spPr>
          <a:xfrm>
            <a:off x="9128624" y="1049591"/>
            <a:ext cx="5309235" cy="353060"/>
          </a:xfrm>
          <a:prstGeom prst="rect">
            <a:avLst/>
          </a:prstGeom>
          <a:ln w="7199">
            <a:solidFill>
              <a:srgbClr val="DD2B1C"/>
            </a:solidFill>
          </a:ln>
        </p:spPr>
        <p:txBody>
          <a:bodyPr wrap="square" lIns="0" tIns="72390" rIns="0" bIns="0" rtlCol="0" vert="horz">
            <a:spAutoFit/>
          </a:bodyPr>
          <a:lstStyle/>
          <a:p>
            <a:pPr marL="153035">
              <a:lnSpc>
                <a:spcPct val="100000"/>
              </a:lnSpc>
              <a:spcBef>
                <a:spcPts val="570"/>
              </a:spcBef>
              <a:tabLst>
                <a:tab pos="1496695" algn="l"/>
              </a:tabLst>
            </a:pPr>
            <a:r>
              <a:rPr dirty="0" baseline="2314" sz="1800" spc="-15">
                <a:solidFill>
                  <a:srgbClr val="DD2B1C"/>
                </a:solidFill>
                <a:latin typeface="Arial"/>
                <a:cs typeface="Arial"/>
              </a:rPr>
              <a:t>HELPFUL</a:t>
            </a:r>
            <a:r>
              <a:rPr dirty="0" baseline="2314" sz="1800" spc="-44">
                <a:solidFill>
                  <a:srgbClr val="DD2B1C"/>
                </a:solidFill>
                <a:latin typeface="Arial"/>
                <a:cs typeface="Arial"/>
              </a:rPr>
              <a:t> </a:t>
            </a:r>
            <a:r>
              <a:rPr dirty="0" baseline="2314" sz="1800" spc="-15">
                <a:solidFill>
                  <a:srgbClr val="DD2B1C"/>
                </a:solidFill>
                <a:latin typeface="Arial"/>
                <a:cs typeface="Arial"/>
              </a:rPr>
              <a:t>LINKS:</a:t>
            </a:r>
            <a:r>
              <a:rPr dirty="0" baseline="2314" sz="1800">
                <a:solidFill>
                  <a:srgbClr val="DD2B1C"/>
                </a:solidFill>
                <a:latin typeface="Arial"/>
                <a:cs typeface="Arial"/>
              </a:rPr>
              <a:t>	</a:t>
            </a:r>
            <a:r>
              <a:rPr dirty="0" sz="1200" spc="-10">
                <a:solidFill>
                  <a:srgbClr val="151616"/>
                </a:solidFill>
                <a:latin typeface="Arial"/>
                <a:cs typeface="Arial"/>
                <a:hlinkClick r:id="rId21"/>
              </a:rPr>
              <a:t>https://technologystudent.com/despro_flsh/third13.html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1" name="object 101" descr=""/>
          <p:cNvSpPr txBox="1"/>
          <p:nvPr/>
        </p:nvSpPr>
        <p:spPr>
          <a:xfrm>
            <a:off x="13636993" y="1522169"/>
            <a:ext cx="10871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151616"/>
                </a:solidFill>
                <a:latin typeface="Arial"/>
                <a:cs typeface="Arial"/>
              </a:rPr>
              <a:t>HELPFUL</a:t>
            </a:r>
            <a:r>
              <a:rPr dirty="0" sz="1200" spc="-30">
                <a:solidFill>
                  <a:srgbClr val="151616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151616"/>
                </a:solidFill>
                <a:latin typeface="Arial"/>
                <a:cs typeface="Arial"/>
              </a:rPr>
              <a:t>LINK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02" name="object 102" descr=""/>
          <p:cNvGrpSpPr/>
          <p:nvPr/>
        </p:nvGrpSpPr>
        <p:grpSpPr>
          <a:xfrm>
            <a:off x="13583372" y="1810890"/>
            <a:ext cx="1183640" cy="1184275"/>
            <a:chOff x="13583372" y="1810890"/>
            <a:chExt cx="1183640" cy="1184275"/>
          </a:xfrm>
        </p:grpSpPr>
        <p:sp>
          <p:nvSpPr>
            <p:cNvPr id="103" name="object 103" descr=""/>
            <p:cNvSpPr/>
            <p:nvPr/>
          </p:nvSpPr>
          <p:spPr>
            <a:xfrm>
              <a:off x="13583361" y="1811435"/>
              <a:ext cx="1183640" cy="433070"/>
            </a:xfrm>
            <a:custGeom>
              <a:avLst/>
              <a:gdLst/>
              <a:ahLst/>
              <a:cxnLst/>
              <a:rect l="l" t="t" r="r" b="b"/>
              <a:pathLst>
                <a:path w="1183640" h="433069">
                  <a:moveTo>
                    <a:pt x="28867" y="288594"/>
                  </a:moveTo>
                  <a:lnTo>
                    <a:pt x="0" y="288594"/>
                  </a:lnTo>
                  <a:lnTo>
                    <a:pt x="0" y="317449"/>
                  </a:lnTo>
                  <a:lnTo>
                    <a:pt x="28867" y="317449"/>
                  </a:lnTo>
                  <a:lnTo>
                    <a:pt x="28867" y="288594"/>
                  </a:lnTo>
                  <a:close/>
                </a:path>
                <a:path w="1183640" h="433069">
                  <a:moveTo>
                    <a:pt x="86588" y="259727"/>
                  </a:moveTo>
                  <a:lnTo>
                    <a:pt x="57721" y="259727"/>
                  </a:lnTo>
                  <a:lnTo>
                    <a:pt x="28867" y="259727"/>
                  </a:lnTo>
                  <a:lnTo>
                    <a:pt x="28867" y="288594"/>
                  </a:lnTo>
                  <a:lnTo>
                    <a:pt x="57721" y="288594"/>
                  </a:lnTo>
                  <a:lnTo>
                    <a:pt x="86588" y="288594"/>
                  </a:lnTo>
                  <a:lnTo>
                    <a:pt x="86588" y="259727"/>
                  </a:lnTo>
                  <a:close/>
                </a:path>
                <a:path w="1183640" h="433069">
                  <a:moveTo>
                    <a:pt x="317461" y="230873"/>
                  </a:moveTo>
                  <a:lnTo>
                    <a:pt x="288594" y="230873"/>
                  </a:lnTo>
                  <a:lnTo>
                    <a:pt x="288594" y="202018"/>
                  </a:lnTo>
                  <a:lnTo>
                    <a:pt x="259740" y="202018"/>
                  </a:lnTo>
                  <a:lnTo>
                    <a:pt x="259740" y="144297"/>
                  </a:lnTo>
                  <a:lnTo>
                    <a:pt x="230886" y="144297"/>
                  </a:lnTo>
                  <a:lnTo>
                    <a:pt x="230886" y="230873"/>
                  </a:lnTo>
                  <a:lnTo>
                    <a:pt x="259740" y="230873"/>
                  </a:lnTo>
                  <a:lnTo>
                    <a:pt x="259740" y="259727"/>
                  </a:lnTo>
                  <a:lnTo>
                    <a:pt x="288594" y="259727"/>
                  </a:lnTo>
                  <a:lnTo>
                    <a:pt x="288594" y="288594"/>
                  </a:lnTo>
                  <a:lnTo>
                    <a:pt x="317461" y="288594"/>
                  </a:lnTo>
                  <a:lnTo>
                    <a:pt x="317461" y="230873"/>
                  </a:lnTo>
                  <a:close/>
                </a:path>
                <a:path w="1183640" h="433069">
                  <a:moveTo>
                    <a:pt x="375170" y="0"/>
                  </a:moveTo>
                  <a:lnTo>
                    <a:pt x="346316" y="0"/>
                  </a:lnTo>
                  <a:lnTo>
                    <a:pt x="346316" y="28854"/>
                  </a:lnTo>
                  <a:lnTo>
                    <a:pt x="375170" y="28854"/>
                  </a:lnTo>
                  <a:lnTo>
                    <a:pt x="375170" y="0"/>
                  </a:lnTo>
                  <a:close/>
                </a:path>
                <a:path w="1183640" h="433069">
                  <a:moveTo>
                    <a:pt x="404037" y="115430"/>
                  </a:moveTo>
                  <a:lnTo>
                    <a:pt x="375170" y="115430"/>
                  </a:lnTo>
                  <a:lnTo>
                    <a:pt x="375170" y="57708"/>
                  </a:lnTo>
                  <a:lnTo>
                    <a:pt x="346316" y="57708"/>
                  </a:lnTo>
                  <a:lnTo>
                    <a:pt x="346316" y="115430"/>
                  </a:lnTo>
                  <a:lnTo>
                    <a:pt x="346316" y="144297"/>
                  </a:lnTo>
                  <a:lnTo>
                    <a:pt x="317461" y="144297"/>
                  </a:lnTo>
                  <a:lnTo>
                    <a:pt x="317461" y="115430"/>
                  </a:lnTo>
                  <a:lnTo>
                    <a:pt x="346316" y="115430"/>
                  </a:lnTo>
                  <a:lnTo>
                    <a:pt x="346316" y="57708"/>
                  </a:lnTo>
                  <a:lnTo>
                    <a:pt x="317461" y="57708"/>
                  </a:lnTo>
                  <a:lnTo>
                    <a:pt x="317461" y="86575"/>
                  </a:lnTo>
                  <a:lnTo>
                    <a:pt x="288594" y="86575"/>
                  </a:lnTo>
                  <a:lnTo>
                    <a:pt x="288594" y="57708"/>
                  </a:lnTo>
                  <a:lnTo>
                    <a:pt x="317461" y="57708"/>
                  </a:lnTo>
                  <a:lnTo>
                    <a:pt x="317461" y="0"/>
                  </a:lnTo>
                  <a:lnTo>
                    <a:pt x="288594" y="0"/>
                  </a:lnTo>
                  <a:lnTo>
                    <a:pt x="288594" y="28854"/>
                  </a:lnTo>
                  <a:lnTo>
                    <a:pt x="259740" y="28854"/>
                  </a:lnTo>
                  <a:lnTo>
                    <a:pt x="230886" y="28854"/>
                  </a:lnTo>
                  <a:lnTo>
                    <a:pt x="230886" y="57708"/>
                  </a:lnTo>
                  <a:lnTo>
                    <a:pt x="259740" y="57708"/>
                  </a:lnTo>
                  <a:lnTo>
                    <a:pt x="259740" y="115430"/>
                  </a:lnTo>
                  <a:lnTo>
                    <a:pt x="288594" y="115430"/>
                  </a:lnTo>
                  <a:lnTo>
                    <a:pt x="288594" y="202018"/>
                  </a:lnTo>
                  <a:lnTo>
                    <a:pt x="317461" y="202018"/>
                  </a:lnTo>
                  <a:lnTo>
                    <a:pt x="317461" y="173151"/>
                  </a:lnTo>
                  <a:lnTo>
                    <a:pt x="346316" y="173151"/>
                  </a:lnTo>
                  <a:lnTo>
                    <a:pt x="346316" y="230873"/>
                  </a:lnTo>
                  <a:lnTo>
                    <a:pt x="375170" y="230873"/>
                  </a:lnTo>
                  <a:lnTo>
                    <a:pt x="375170" y="144297"/>
                  </a:lnTo>
                  <a:lnTo>
                    <a:pt x="404037" y="144297"/>
                  </a:lnTo>
                  <a:lnTo>
                    <a:pt x="404037" y="115430"/>
                  </a:lnTo>
                  <a:close/>
                </a:path>
                <a:path w="1183640" h="433069">
                  <a:moveTo>
                    <a:pt x="432892" y="173151"/>
                  </a:moveTo>
                  <a:lnTo>
                    <a:pt x="404037" y="173151"/>
                  </a:lnTo>
                  <a:lnTo>
                    <a:pt x="404037" y="202018"/>
                  </a:lnTo>
                  <a:lnTo>
                    <a:pt x="432892" y="202018"/>
                  </a:lnTo>
                  <a:lnTo>
                    <a:pt x="432892" y="173151"/>
                  </a:lnTo>
                  <a:close/>
                </a:path>
                <a:path w="1183640" h="433069">
                  <a:moveTo>
                    <a:pt x="432892" y="28854"/>
                  </a:moveTo>
                  <a:lnTo>
                    <a:pt x="404037" y="28854"/>
                  </a:lnTo>
                  <a:lnTo>
                    <a:pt x="404037" y="57708"/>
                  </a:lnTo>
                  <a:lnTo>
                    <a:pt x="432892" y="57708"/>
                  </a:lnTo>
                  <a:lnTo>
                    <a:pt x="432892" y="28854"/>
                  </a:lnTo>
                  <a:close/>
                </a:path>
                <a:path w="1183640" h="433069">
                  <a:moveTo>
                    <a:pt x="461759" y="202018"/>
                  </a:moveTo>
                  <a:lnTo>
                    <a:pt x="432892" y="202018"/>
                  </a:lnTo>
                  <a:lnTo>
                    <a:pt x="432892" y="230873"/>
                  </a:lnTo>
                  <a:lnTo>
                    <a:pt x="461759" y="230873"/>
                  </a:lnTo>
                  <a:lnTo>
                    <a:pt x="461759" y="202018"/>
                  </a:lnTo>
                  <a:close/>
                </a:path>
                <a:path w="1183640" h="433069">
                  <a:moveTo>
                    <a:pt x="461759" y="144297"/>
                  </a:moveTo>
                  <a:lnTo>
                    <a:pt x="432892" y="144297"/>
                  </a:lnTo>
                  <a:lnTo>
                    <a:pt x="432892" y="173151"/>
                  </a:lnTo>
                  <a:lnTo>
                    <a:pt x="461759" y="173151"/>
                  </a:lnTo>
                  <a:lnTo>
                    <a:pt x="461759" y="144297"/>
                  </a:lnTo>
                  <a:close/>
                </a:path>
                <a:path w="1183640" h="433069">
                  <a:moveTo>
                    <a:pt x="461759" y="0"/>
                  </a:moveTo>
                  <a:lnTo>
                    <a:pt x="432892" y="0"/>
                  </a:lnTo>
                  <a:lnTo>
                    <a:pt x="432892" y="28854"/>
                  </a:lnTo>
                  <a:lnTo>
                    <a:pt x="461759" y="28854"/>
                  </a:lnTo>
                  <a:lnTo>
                    <a:pt x="461759" y="0"/>
                  </a:lnTo>
                  <a:close/>
                </a:path>
                <a:path w="1183640" h="433069">
                  <a:moveTo>
                    <a:pt x="490613" y="173151"/>
                  </a:moveTo>
                  <a:lnTo>
                    <a:pt x="461759" y="173151"/>
                  </a:lnTo>
                  <a:lnTo>
                    <a:pt x="461759" y="202018"/>
                  </a:lnTo>
                  <a:lnTo>
                    <a:pt x="490613" y="202018"/>
                  </a:lnTo>
                  <a:lnTo>
                    <a:pt x="490613" y="173151"/>
                  </a:lnTo>
                  <a:close/>
                </a:path>
                <a:path w="1183640" h="433069">
                  <a:moveTo>
                    <a:pt x="548335" y="28854"/>
                  </a:moveTo>
                  <a:lnTo>
                    <a:pt x="519480" y="28854"/>
                  </a:lnTo>
                  <a:lnTo>
                    <a:pt x="519480" y="57708"/>
                  </a:lnTo>
                  <a:lnTo>
                    <a:pt x="490613" y="57708"/>
                  </a:lnTo>
                  <a:lnTo>
                    <a:pt x="461759" y="57708"/>
                  </a:lnTo>
                  <a:lnTo>
                    <a:pt x="432892" y="57708"/>
                  </a:lnTo>
                  <a:lnTo>
                    <a:pt x="432892" y="86575"/>
                  </a:lnTo>
                  <a:lnTo>
                    <a:pt x="404037" y="86575"/>
                  </a:lnTo>
                  <a:lnTo>
                    <a:pt x="404037" y="115430"/>
                  </a:lnTo>
                  <a:lnTo>
                    <a:pt x="432892" y="115430"/>
                  </a:lnTo>
                  <a:lnTo>
                    <a:pt x="461759" y="115430"/>
                  </a:lnTo>
                  <a:lnTo>
                    <a:pt x="490613" y="115430"/>
                  </a:lnTo>
                  <a:lnTo>
                    <a:pt x="490613" y="173151"/>
                  </a:lnTo>
                  <a:lnTo>
                    <a:pt x="519480" y="173151"/>
                  </a:lnTo>
                  <a:lnTo>
                    <a:pt x="519480" y="202018"/>
                  </a:lnTo>
                  <a:lnTo>
                    <a:pt x="548335" y="202018"/>
                  </a:lnTo>
                  <a:lnTo>
                    <a:pt x="548335" y="28854"/>
                  </a:lnTo>
                  <a:close/>
                </a:path>
                <a:path w="1183640" h="433069">
                  <a:moveTo>
                    <a:pt x="606056" y="288594"/>
                  </a:moveTo>
                  <a:lnTo>
                    <a:pt x="577189" y="288594"/>
                  </a:lnTo>
                  <a:lnTo>
                    <a:pt x="577189" y="230873"/>
                  </a:lnTo>
                  <a:lnTo>
                    <a:pt x="548335" y="230873"/>
                  </a:lnTo>
                  <a:lnTo>
                    <a:pt x="548335" y="259727"/>
                  </a:lnTo>
                  <a:lnTo>
                    <a:pt x="519480" y="259727"/>
                  </a:lnTo>
                  <a:lnTo>
                    <a:pt x="519480" y="202018"/>
                  </a:lnTo>
                  <a:lnTo>
                    <a:pt x="490613" y="202018"/>
                  </a:lnTo>
                  <a:lnTo>
                    <a:pt x="490613" y="230873"/>
                  </a:lnTo>
                  <a:lnTo>
                    <a:pt x="461759" y="230873"/>
                  </a:lnTo>
                  <a:lnTo>
                    <a:pt x="461759" y="259727"/>
                  </a:lnTo>
                  <a:lnTo>
                    <a:pt x="490613" y="259727"/>
                  </a:lnTo>
                  <a:lnTo>
                    <a:pt x="490613" y="288594"/>
                  </a:lnTo>
                  <a:lnTo>
                    <a:pt x="519480" y="288594"/>
                  </a:lnTo>
                  <a:lnTo>
                    <a:pt x="519480" y="317449"/>
                  </a:lnTo>
                  <a:lnTo>
                    <a:pt x="548335" y="317449"/>
                  </a:lnTo>
                  <a:lnTo>
                    <a:pt x="548335" y="346303"/>
                  </a:lnTo>
                  <a:lnTo>
                    <a:pt x="577189" y="346303"/>
                  </a:lnTo>
                  <a:lnTo>
                    <a:pt x="606056" y="346303"/>
                  </a:lnTo>
                  <a:lnTo>
                    <a:pt x="606056" y="288594"/>
                  </a:lnTo>
                  <a:close/>
                </a:path>
                <a:path w="1183640" h="433069">
                  <a:moveTo>
                    <a:pt x="606056" y="173151"/>
                  </a:moveTo>
                  <a:lnTo>
                    <a:pt x="577189" y="173151"/>
                  </a:lnTo>
                  <a:lnTo>
                    <a:pt x="577189" y="230873"/>
                  </a:lnTo>
                  <a:lnTo>
                    <a:pt x="606056" y="230873"/>
                  </a:lnTo>
                  <a:lnTo>
                    <a:pt x="606056" y="173151"/>
                  </a:lnTo>
                  <a:close/>
                </a:path>
                <a:path w="1183640" h="433069">
                  <a:moveTo>
                    <a:pt x="606056" y="115430"/>
                  </a:moveTo>
                  <a:lnTo>
                    <a:pt x="577189" y="115430"/>
                  </a:lnTo>
                  <a:lnTo>
                    <a:pt x="577189" y="144297"/>
                  </a:lnTo>
                  <a:lnTo>
                    <a:pt x="606056" y="144297"/>
                  </a:lnTo>
                  <a:lnTo>
                    <a:pt x="606056" y="115430"/>
                  </a:lnTo>
                  <a:close/>
                </a:path>
                <a:path w="1183640" h="433069">
                  <a:moveTo>
                    <a:pt x="634911" y="57708"/>
                  </a:moveTo>
                  <a:lnTo>
                    <a:pt x="606056" y="57708"/>
                  </a:lnTo>
                  <a:lnTo>
                    <a:pt x="606056" y="0"/>
                  </a:lnTo>
                  <a:lnTo>
                    <a:pt x="577189" y="0"/>
                  </a:lnTo>
                  <a:lnTo>
                    <a:pt x="577189" y="86575"/>
                  </a:lnTo>
                  <a:lnTo>
                    <a:pt x="606056" y="86575"/>
                  </a:lnTo>
                  <a:lnTo>
                    <a:pt x="634911" y="86575"/>
                  </a:lnTo>
                  <a:lnTo>
                    <a:pt x="634911" y="57708"/>
                  </a:lnTo>
                  <a:close/>
                </a:path>
                <a:path w="1183640" h="433069">
                  <a:moveTo>
                    <a:pt x="663765" y="317449"/>
                  </a:moveTo>
                  <a:lnTo>
                    <a:pt x="634911" y="317449"/>
                  </a:lnTo>
                  <a:lnTo>
                    <a:pt x="634911" y="346303"/>
                  </a:lnTo>
                  <a:lnTo>
                    <a:pt x="663765" y="346303"/>
                  </a:lnTo>
                  <a:lnTo>
                    <a:pt x="663765" y="317449"/>
                  </a:lnTo>
                  <a:close/>
                </a:path>
                <a:path w="1183640" h="433069">
                  <a:moveTo>
                    <a:pt x="692632" y="28854"/>
                  </a:moveTo>
                  <a:lnTo>
                    <a:pt x="663765" y="28854"/>
                  </a:lnTo>
                  <a:lnTo>
                    <a:pt x="634911" y="28854"/>
                  </a:lnTo>
                  <a:lnTo>
                    <a:pt x="634911" y="57708"/>
                  </a:lnTo>
                  <a:lnTo>
                    <a:pt x="663765" y="57708"/>
                  </a:lnTo>
                  <a:lnTo>
                    <a:pt x="692632" y="57708"/>
                  </a:lnTo>
                  <a:lnTo>
                    <a:pt x="692632" y="28854"/>
                  </a:lnTo>
                  <a:close/>
                </a:path>
                <a:path w="1183640" h="433069">
                  <a:moveTo>
                    <a:pt x="779208" y="173151"/>
                  </a:moveTo>
                  <a:lnTo>
                    <a:pt x="750354" y="173151"/>
                  </a:lnTo>
                  <a:lnTo>
                    <a:pt x="750354" y="202018"/>
                  </a:lnTo>
                  <a:lnTo>
                    <a:pt x="779208" y="202018"/>
                  </a:lnTo>
                  <a:lnTo>
                    <a:pt x="779208" y="173151"/>
                  </a:lnTo>
                  <a:close/>
                </a:path>
                <a:path w="1183640" h="433069">
                  <a:moveTo>
                    <a:pt x="894638" y="259727"/>
                  </a:moveTo>
                  <a:lnTo>
                    <a:pt x="865784" y="259727"/>
                  </a:lnTo>
                  <a:lnTo>
                    <a:pt x="865784" y="202018"/>
                  </a:lnTo>
                  <a:lnTo>
                    <a:pt x="836930" y="202018"/>
                  </a:lnTo>
                  <a:lnTo>
                    <a:pt x="836930" y="259727"/>
                  </a:lnTo>
                  <a:lnTo>
                    <a:pt x="808062" y="259727"/>
                  </a:lnTo>
                  <a:lnTo>
                    <a:pt x="808062" y="230873"/>
                  </a:lnTo>
                  <a:lnTo>
                    <a:pt x="779208" y="230873"/>
                  </a:lnTo>
                  <a:lnTo>
                    <a:pt x="779208" y="259727"/>
                  </a:lnTo>
                  <a:lnTo>
                    <a:pt x="750354" y="259727"/>
                  </a:lnTo>
                  <a:lnTo>
                    <a:pt x="750354" y="202018"/>
                  </a:lnTo>
                  <a:lnTo>
                    <a:pt x="721487" y="202018"/>
                  </a:lnTo>
                  <a:lnTo>
                    <a:pt x="721487" y="173151"/>
                  </a:lnTo>
                  <a:lnTo>
                    <a:pt x="692632" y="173151"/>
                  </a:lnTo>
                  <a:lnTo>
                    <a:pt x="692632" y="202018"/>
                  </a:lnTo>
                  <a:lnTo>
                    <a:pt x="663765" y="202018"/>
                  </a:lnTo>
                  <a:lnTo>
                    <a:pt x="663765" y="115430"/>
                  </a:lnTo>
                  <a:lnTo>
                    <a:pt x="692632" y="115430"/>
                  </a:lnTo>
                  <a:lnTo>
                    <a:pt x="692632" y="144297"/>
                  </a:lnTo>
                  <a:lnTo>
                    <a:pt x="721487" y="144297"/>
                  </a:lnTo>
                  <a:lnTo>
                    <a:pt x="721487" y="173151"/>
                  </a:lnTo>
                  <a:lnTo>
                    <a:pt x="750354" y="173151"/>
                  </a:lnTo>
                  <a:lnTo>
                    <a:pt x="750354" y="115430"/>
                  </a:lnTo>
                  <a:lnTo>
                    <a:pt x="721487" y="115430"/>
                  </a:lnTo>
                  <a:lnTo>
                    <a:pt x="721487" y="86575"/>
                  </a:lnTo>
                  <a:lnTo>
                    <a:pt x="692632" y="86575"/>
                  </a:lnTo>
                  <a:lnTo>
                    <a:pt x="663765" y="86575"/>
                  </a:lnTo>
                  <a:lnTo>
                    <a:pt x="634911" y="86575"/>
                  </a:lnTo>
                  <a:lnTo>
                    <a:pt x="634911" y="144297"/>
                  </a:lnTo>
                  <a:lnTo>
                    <a:pt x="606056" y="144297"/>
                  </a:lnTo>
                  <a:lnTo>
                    <a:pt x="606056" y="173151"/>
                  </a:lnTo>
                  <a:lnTo>
                    <a:pt x="634911" y="173151"/>
                  </a:lnTo>
                  <a:lnTo>
                    <a:pt x="634911" y="259727"/>
                  </a:lnTo>
                  <a:lnTo>
                    <a:pt x="663765" y="259727"/>
                  </a:lnTo>
                  <a:lnTo>
                    <a:pt x="663765" y="230873"/>
                  </a:lnTo>
                  <a:lnTo>
                    <a:pt x="692632" y="230873"/>
                  </a:lnTo>
                  <a:lnTo>
                    <a:pt x="721487" y="230873"/>
                  </a:lnTo>
                  <a:lnTo>
                    <a:pt x="721487" y="259727"/>
                  </a:lnTo>
                  <a:lnTo>
                    <a:pt x="692632" y="259727"/>
                  </a:lnTo>
                  <a:lnTo>
                    <a:pt x="663765" y="259727"/>
                  </a:lnTo>
                  <a:lnTo>
                    <a:pt x="663765" y="317449"/>
                  </a:lnTo>
                  <a:lnTo>
                    <a:pt x="692632" y="317449"/>
                  </a:lnTo>
                  <a:lnTo>
                    <a:pt x="721487" y="317449"/>
                  </a:lnTo>
                  <a:lnTo>
                    <a:pt x="750354" y="317449"/>
                  </a:lnTo>
                  <a:lnTo>
                    <a:pt x="779208" y="317449"/>
                  </a:lnTo>
                  <a:lnTo>
                    <a:pt x="808062" y="317449"/>
                  </a:lnTo>
                  <a:lnTo>
                    <a:pt x="836930" y="317449"/>
                  </a:lnTo>
                  <a:lnTo>
                    <a:pt x="836930" y="288594"/>
                  </a:lnTo>
                  <a:lnTo>
                    <a:pt x="865784" y="288594"/>
                  </a:lnTo>
                  <a:lnTo>
                    <a:pt x="865784" y="317449"/>
                  </a:lnTo>
                  <a:lnTo>
                    <a:pt x="894638" y="317449"/>
                  </a:lnTo>
                  <a:lnTo>
                    <a:pt x="894638" y="259727"/>
                  </a:lnTo>
                  <a:close/>
                </a:path>
                <a:path w="1183640" h="433069">
                  <a:moveTo>
                    <a:pt x="894638" y="173151"/>
                  </a:moveTo>
                  <a:lnTo>
                    <a:pt x="865784" y="173151"/>
                  </a:lnTo>
                  <a:lnTo>
                    <a:pt x="865784" y="202018"/>
                  </a:lnTo>
                  <a:lnTo>
                    <a:pt x="894638" y="202018"/>
                  </a:lnTo>
                  <a:lnTo>
                    <a:pt x="894638" y="173151"/>
                  </a:lnTo>
                  <a:close/>
                </a:path>
                <a:path w="1183640" h="433069">
                  <a:moveTo>
                    <a:pt x="894638" y="0"/>
                  </a:moveTo>
                  <a:lnTo>
                    <a:pt x="894638" y="0"/>
                  </a:lnTo>
                  <a:lnTo>
                    <a:pt x="692632" y="0"/>
                  </a:lnTo>
                  <a:lnTo>
                    <a:pt x="692632" y="28854"/>
                  </a:lnTo>
                  <a:lnTo>
                    <a:pt x="721487" y="28854"/>
                  </a:lnTo>
                  <a:lnTo>
                    <a:pt x="721487" y="57708"/>
                  </a:lnTo>
                  <a:lnTo>
                    <a:pt x="750354" y="57708"/>
                  </a:lnTo>
                  <a:lnTo>
                    <a:pt x="750354" y="86575"/>
                  </a:lnTo>
                  <a:lnTo>
                    <a:pt x="779208" y="86575"/>
                  </a:lnTo>
                  <a:lnTo>
                    <a:pt x="779208" y="144297"/>
                  </a:lnTo>
                  <a:lnTo>
                    <a:pt x="808062" y="144297"/>
                  </a:lnTo>
                  <a:lnTo>
                    <a:pt x="808062" y="202018"/>
                  </a:lnTo>
                  <a:lnTo>
                    <a:pt x="836930" y="202018"/>
                  </a:lnTo>
                  <a:lnTo>
                    <a:pt x="836930" y="86575"/>
                  </a:lnTo>
                  <a:lnTo>
                    <a:pt x="808062" y="86575"/>
                  </a:lnTo>
                  <a:lnTo>
                    <a:pt x="808062" y="57708"/>
                  </a:lnTo>
                  <a:lnTo>
                    <a:pt x="779208" y="57708"/>
                  </a:lnTo>
                  <a:lnTo>
                    <a:pt x="779208" y="28854"/>
                  </a:lnTo>
                  <a:lnTo>
                    <a:pt x="808062" y="28854"/>
                  </a:lnTo>
                  <a:lnTo>
                    <a:pt x="836930" y="28854"/>
                  </a:lnTo>
                  <a:lnTo>
                    <a:pt x="865784" y="28854"/>
                  </a:lnTo>
                  <a:lnTo>
                    <a:pt x="894638" y="28854"/>
                  </a:lnTo>
                  <a:lnTo>
                    <a:pt x="894638" y="0"/>
                  </a:lnTo>
                  <a:close/>
                </a:path>
                <a:path w="1183640" h="433069">
                  <a:moveTo>
                    <a:pt x="923505" y="230873"/>
                  </a:moveTo>
                  <a:lnTo>
                    <a:pt x="894638" y="230873"/>
                  </a:lnTo>
                  <a:lnTo>
                    <a:pt x="894638" y="259727"/>
                  </a:lnTo>
                  <a:lnTo>
                    <a:pt x="923505" y="259727"/>
                  </a:lnTo>
                  <a:lnTo>
                    <a:pt x="923505" y="230873"/>
                  </a:lnTo>
                  <a:close/>
                </a:path>
                <a:path w="1183640" h="433069">
                  <a:moveTo>
                    <a:pt x="923505" y="144297"/>
                  </a:moveTo>
                  <a:lnTo>
                    <a:pt x="894638" y="144297"/>
                  </a:lnTo>
                  <a:lnTo>
                    <a:pt x="894638" y="173151"/>
                  </a:lnTo>
                  <a:lnTo>
                    <a:pt x="923505" y="173151"/>
                  </a:lnTo>
                  <a:lnTo>
                    <a:pt x="923505" y="144297"/>
                  </a:lnTo>
                  <a:close/>
                </a:path>
                <a:path w="1183640" h="433069">
                  <a:moveTo>
                    <a:pt x="952360" y="173151"/>
                  </a:moveTo>
                  <a:lnTo>
                    <a:pt x="923505" y="173151"/>
                  </a:lnTo>
                  <a:lnTo>
                    <a:pt x="923505" y="230873"/>
                  </a:lnTo>
                  <a:lnTo>
                    <a:pt x="952360" y="230873"/>
                  </a:lnTo>
                  <a:lnTo>
                    <a:pt x="952360" y="173151"/>
                  </a:lnTo>
                  <a:close/>
                </a:path>
                <a:path w="1183640" h="433069">
                  <a:moveTo>
                    <a:pt x="952360" y="28854"/>
                  </a:moveTo>
                  <a:lnTo>
                    <a:pt x="923505" y="28854"/>
                  </a:lnTo>
                  <a:lnTo>
                    <a:pt x="894638" y="28854"/>
                  </a:lnTo>
                  <a:lnTo>
                    <a:pt x="894638" y="57708"/>
                  </a:lnTo>
                  <a:lnTo>
                    <a:pt x="865784" y="57708"/>
                  </a:lnTo>
                  <a:lnTo>
                    <a:pt x="836930" y="57708"/>
                  </a:lnTo>
                  <a:lnTo>
                    <a:pt x="836930" y="86575"/>
                  </a:lnTo>
                  <a:lnTo>
                    <a:pt x="865784" y="86575"/>
                  </a:lnTo>
                  <a:lnTo>
                    <a:pt x="865784" y="144297"/>
                  </a:lnTo>
                  <a:lnTo>
                    <a:pt x="894638" y="144297"/>
                  </a:lnTo>
                  <a:lnTo>
                    <a:pt x="894638" y="86575"/>
                  </a:lnTo>
                  <a:lnTo>
                    <a:pt x="923505" y="86575"/>
                  </a:lnTo>
                  <a:lnTo>
                    <a:pt x="952360" y="86575"/>
                  </a:lnTo>
                  <a:lnTo>
                    <a:pt x="952360" y="28854"/>
                  </a:lnTo>
                  <a:close/>
                </a:path>
                <a:path w="1183640" h="433069">
                  <a:moveTo>
                    <a:pt x="1096657" y="317449"/>
                  </a:moveTo>
                  <a:lnTo>
                    <a:pt x="1067803" y="317449"/>
                  </a:lnTo>
                  <a:lnTo>
                    <a:pt x="1067803" y="346303"/>
                  </a:lnTo>
                  <a:lnTo>
                    <a:pt x="1096657" y="346303"/>
                  </a:lnTo>
                  <a:lnTo>
                    <a:pt x="1096657" y="317449"/>
                  </a:lnTo>
                  <a:close/>
                </a:path>
                <a:path w="1183640" h="433069">
                  <a:moveTo>
                    <a:pt x="1183233" y="259727"/>
                  </a:moveTo>
                  <a:lnTo>
                    <a:pt x="1154379" y="259727"/>
                  </a:lnTo>
                  <a:lnTo>
                    <a:pt x="1154379" y="230873"/>
                  </a:lnTo>
                  <a:lnTo>
                    <a:pt x="1125524" y="230873"/>
                  </a:lnTo>
                  <a:lnTo>
                    <a:pt x="1125524" y="288594"/>
                  </a:lnTo>
                  <a:lnTo>
                    <a:pt x="1154379" y="288594"/>
                  </a:lnTo>
                  <a:lnTo>
                    <a:pt x="1154379" y="432879"/>
                  </a:lnTo>
                  <a:lnTo>
                    <a:pt x="1183233" y="432879"/>
                  </a:lnTo>
                  <a:lnTo>
                    <a:pt x="1183233" y="25972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13583361" y="2042309"/>
              <a:ext cx="1125855" cy="317500"/>
            </a:xfrm>
            <a:custGeom>
              <a:avLst/>
              <a:gdLst/>
              <a:ahLst/>
              <a:cxnLst/>
              <a:rect l="l" t="t" r="r" b="b"/>
              <a:pathLst>
                <a:path w="1125855" h="317500">
                  <a:moveTo>
                    <a:pt x="144310" y="259727"/>
                  </a:moveTo>
                  <a:lnTo>
                    <a:pt x="115443" y="259727"/>
                  </a:lnTo>
                  <a:lnTo>
                    <a:pt x="86588" y="259727"/>
                  </a:lnTo>
                  <a:lnTo>
                    <a:pt x="86588" y="317449"/>
                  </a:lnTo>
                  <a:lnTo>
                    <a:pt x="115443" y="317449"/>
                  </a:lnTo>
                  <a:lnTo>
                    <a:pt x="115443" y="288594"/>
                  </a:lnTo>
                  <a:lnTo>
                    <a:pt x="144310" y="288594"/>
                  </a:lnTo>
                  <a:lnTo>
                    <a:pt x="144310" y="259727"/>
                  </a:lnTo>
                  <a:close/>
                </a:path>
                <a:path w="1125855" h="317500">
                  <a:moveTo>
                    <a:pt x="259740" y="259727"/>
                  </a:moveTo>
                  <a:lnTo>
                    <a:pt x="230886" y="259727"/>
                  </a:lnTo>
                  <a:lnTo>
                    <a:pt x="230886" y="288594"/>
                  </a:lnTo>
                  <a:lnTo>
                    <a:pt x="259740" y="288594"/>
                  </a:lnTo>
                  <a:lnTo>
                    <a:pt x="259740" y="259727"/>
                  </a:lnTo>
                  <a:close/>
                </a:path>
                <a:path w="1125855" h="317500">
                  <a:moveTo>
                    <a:pt x="346316" y="230873"/>
                  </a:moveTo>
                  <a:lnTo>
                    <a:pt x="317461" y="230873"/>
                  </a:lnTo>
                  <a:lnTo>
                    <a:pt x="317461" y="259727"/>
                  </a:lnTo>
                  <a:lnTo>
                    <a:pt x="346316" y="259727"/>
                  </a:lnTo>
                  <a:lnTo>
                    <a:pt x="346316" y="230873"/>
                  </a:lnTo>
                  <a:close/>
                </a:path>
                <a:path w="1125855" h="317500">
                  <a:moveTo>
                    <a:pt x="346316" y="115430"/>
                  </a:moveTo>
                  <a:lnTo>
                    <a:pt x="317461" y="115430"/>
                  </a:lnTo>
                  <a:lnTo>
                    <a:pt x="288594" y="115430"/>
                  </a:lnTo>
                  <a:lnTo>
                    <a:pt x="288594" y="86575"/>
                  </a:lnTo>
                  <a:lnTo>
                    <a:pt x="259740" y="86575"/>
                  </a:lnTo>
                  <a:lnTo>
                    <a:pt x="230886" y="86575"/>
                  </a:lnTo>
                  <a:lnTo>
                    <a:pt x="230886" y="173151"/>
                  </a:lnTo>
                  <a:lnTo>
                    <a:pt x="202018" y="173151"/>
                  </a:lnTo>
                  <a:lnTo>
                    <a:pt x="173164" y="173151"/>
                  </a:lnTo>
                  <a:lnTo>
                    <a:pt x="173164" y="144297"/>
                  </a:lnTo>
                  <a:lnTo>
                    <a:pt x="202018" y="144297"/>
                  </a:lnTo>
                  <a:lnTo>
                    <a:pt x="202018" y="115430"/>
                  </a:lnTo>
                  <a:lnTo>
                    <a:pt x="173164" y="115430"/>
                  </a:lnTo>
                  <a:lnTo>
                    <a:pt x="173164" y="86575"/>
                  </a:lnTo>
                  <a:lnTo>
                    <a:pt x="202018" y="86575"/>
                  </a:lnTo>
                  <a:lnTo>
                    <a:pt x="230886" y="86575"/>
                  </a:lnTo>
                  <a:lnTo>
                    <a:pt x="230886" y="0"/>
                  </a:lnTo>
                  <a:lnTo>
                    <a:pt x="202018" y="0"/>
                  </a:lnTo>
                  <a:lnTo>
                    <a:pt x="202018" y="28854"/>
                  </a:lnTo>
                  <a:lnTo>
                    <a:pt x="202018" y="57721"/>
                  </a:lnTo>
                  <a:lnTo>
                    <a:pt x="173164" y="57721"/>
                  </a:lnTo>
                  <a:lnTo>
                    <a:pt x="144310" y="57721"/>
                  </a:lnTo>
                  <a:lnTo>
                    <a:pt x="144310" y="28854"/>
                  </a:lnTo>
                  <a:lnTo>
                    <a:pt x="173164" y="28854"/>
                  </a:lnTo>
                  <a:lnTo>
                    <a:pt x="202018" y="28854"/>
                  </a:lnTo>
                  <a:lnTo>
                    <a:pt x="202018" y="0"/>
                  </a:lnTo>
                  <a:lnTo>
                    <a:pt x="173164" y="0"/>
                  </a:lnTo>
                  <a:lnTo>
                    <a:pt x="144310" y="0"/>
                  </a:lnTo>
                  <a:lnTo>
                    <a:pt x="115443" y="0"/>
                  </a:lnTo>
                  <a:lnTo>
                    <a:pt x="115443" y="57721"/>
                  </a:lnTo>
                  <a:lnTo>
                    <a:pt x="86588" y="57721"/>
                  </a:lnTo>
                  <a:lnTo>
                    <a:pt x="86588" y="86575"/>
                  </a:lnTo>
                  <a:lnTo>
                    <a:pt x="57721" y="86575"/>
                  </a:lnTo>
                  <a:lnTo>
                    <a:pt x="28867" y="86575"/>
                  </a:lnTo>
                  <a:lnTo>
                    <a:pt x="28867" y="115430"/>
                  </a:lnTo>
                  <a:lnTo>
                    <a:pt x="0" y="115430"/>
                  </a:lnTo>
                  <a:lnTo>
                    <a:pt x="0" y="259727"/>
                  </a:lnTo>
                  <a:lnTo>
                    <a:pt x="28867" y="259727"/>
                  </a:lnTo>
                  <a:lnTo>
                    <a:pt x="28867" y="202006"/>
                  </a:lnTo>
                  <a:lnTo>
                    <a:pt x="57721" y="202006"/>
                  </a:lnTo>
                  <a:lnTo>
                    <a:pt x="57721" y="173151"/>
                  </a:lnTo>
                  <a:lnTo>
                    <a:pt x="28867" y="173151"/>
                  </a:lnTo>
                  <a:lnTo>
                    <a:pt x="28867" y="144297"/>
                  </a:lnTo>
                  <a:lnTo>
                    <a:pt x="57721" y="144297"/>
                  </a:lnTo>
                  <a:lnTo>
                    <a:pt x="86588" y="144297"/>
                  </a:lnTo>
                  <a:lnTo>
                    <a:pt x="86588" y="115430"/>
                  </a:lnTo>
                  <a:lnTo>
                    <a:pt x="115443" y="115430"/>
                  </a:lnTo>
                  <a:lnTo>
                    <a:pt x="144310" y="115430"/>
                  </a:lnTo>
                  <a:lnTo>
                    <a:pt x="144310" y="173151"/>
                  </a:lnTo>
                  <a:lnTo>
                    <a:pt x="115443" y="173151"/>
                  </a:lnTo>
                  <a:lnTo>
                    <a:pt x="115443" y="202006"/>
                  </a:lnTo>
                  <a:lnTo>
                    <a:pt x="144310" y="202006"/>
                  </a:lnTo>
                  <a:lnTo>
                    <a:pt x="144310" y="230873"/>
                  </a:lnTo>
                  <a:lnTo>
                    <a:pt x="173164" y="230873"/>
                  </a:lnTo>
                  <a:lnTo>
                    <a:pt x="173164" y="202006"/>
                  </a:lnTo>
                  <a:lnTo>
                    <a:pt x="202018" y="202006"/>
                  </a:lnTo>
                  <a:lnTo>
                    <a:pt x="202018" y="230873"/>
                  </a:lnTo>
                  <a:lnTo>
                    <a:pt x="173164" y="230873"/>
                  </a:lnTo>
                  <a:lnTo>
                    <a:pt x="173164" y="259727"/>
                  </a:lnTo>
                  <a:lnTo>
                    <a:pt x="202018" y="259727"/>
                  </a:lnTo>
                  <a:lnTo>
                    <a:pt x="230886" y="259727"/>
                  </a:lnTo>
                  <a:lnTo>
                    <a:pt x="230886" y="230873"/>
                  </a:lnTo>
                  <a:lnTo>
                    <a:pt x="259740" y="230873"/>
                  </a:lnTo>
                  <a:lnTo>
                    <a:pt x="288594" y="230873"/>
                  </a:lnTo>
                  <a:lnTo>
                    <a:pt x="317461" y="230873"/>
                  </a:lnTo>
                  <a:lnTo>
                    <a:pt x="317461" y="202006"/>
                  </a:lnTo>
                  <a:lnTo>
                    <a:pt x="288594" y="202006"/>
                  </a:lnTo>
                  <a:lnTo>
                    <a:pt x="288594" y="173151"/>
                  </a:lnTo>
                  <a:lnTo>
                    <a:pt x="259740" y="173151"/>
                  </a:lnTo>
                  <a:lnTo>
                    <a:pt x="259740" y="144297"/>
                  </a:lnTo>
                  <a:lnTo>
                    <a:pt x="288594" y="144297"/>
                  </a:lnTo>
                  <a:lnTo>
                    <a:pt x="288594" y="173151"/>
                  </a:lnTo>
                  <a:lnTo>
                    <a:pt x="317461" y="173151"/>
                  </a:lnTo>
                  <a:lnTo>
                    <a:pt x="317461" y="144297"/>
                  </a:lnTo>
                  <a:lnTo>
                    <a:pt x="346316" y="144297"/>
                  </a:lnTo>
                  <a:lnTo>
                    <a:pt x="346316" y="115430"/>
                  </a:lnTo>
                  <a:close/>
                </a:path>
                <a:path w="1125855" h="317500">
                  <a:moveTo>
                    <a:pt x="404037" y="259727"/>
                  </a:moveTo>
                  <a:lnTo>
                    <a:pt x="375170" y="259727"/>
                  </a:lnTo>
                  <a:lnTo>
                    <a:pt x="346316" y="259727"/>
                  </a:lnTo>
                  <a:lnTo>
                    <a:pt x="346316" y="317449"/>
                  </a:lnTo>
                  <a:lnTo>
                    <a:pt x="375170" y="317449"/>
                  </a:lnTo>
                  <a:lnTo>
                    <a:pt x="375170" y="288594"/>
                  </a:lnTo>
                  <a:lnTo>
                    <a:pt x="404037" y="288594"/>
                  </a:lnTo>
                  <a:lnTo>
                    <a:pt x="404037" y="259727"/>
                  </a:lnTo>
                  <a:close/>
                </a:path>
                <a:path w="1125855" h="317500">
                  <a:moveTo>
                    <a:pt x="461759" y="115430"/>
                  </a:moveTo>
                  <a:lnTo>
                    <a:pt x="432892" y="115430"/>
                  </a:lnTo>
                  <a:lnTo>
                    <a:pt x="432892" y="144297"/>
                  </a:lnTo>
                  <a:lnTo>
                    <a:pt x="461759" y="144297"/>
                  </a:lnTo>
                  <a:lnTo>
                    <a:pt x="461759" y="115430"/>
                  </a:lnTo>
                  <a:close/>
                </a:path>
                <a:path w="1125855" h="317500">
                  <a:moveTo>
                    <a:pt x="548335" y="230873"/>
                  </a:moveTo>
                  <a:lnTo>
                    <a:pt x="519480" y="230873"/>
                  </a:lnTo>
                  <a:lnTo>
                    <a:pt x="490613" y="230873"/>
                  </a:lnTo>
                  <a:lnTo>
                    <a:pt x="490613" y="202006"/>
                  </a:lnTo>
                  <a:lnTo>
                    <a:pt x="461759" y="202006"/>
                  </a:lnTo>
                  <a:lnTo>
                    <a:pt x="461759" y="173151"/>
                  </a:lnTo>
                  <a:lnTo>
                    <a:pt x="432892" y="173151"/>
                  </a:lnTo>
                  <a:lnTo>
                    <a:pt x="404037" y="173151"/>
                  </a:lnTo>
                  <a:lnTo>
                    <a:pt x="404037" y="57721"/>
                  </a:lnTo>
                  <a:lnTo>
                    <a:pt x="432892" y="57721"/>
                  </a:lnTo>
                  <a:lnTo>
                    <a:pt x="432892" y="0"/>
                  </a:lnTo>
                  <a:lnTo>
                    <a:pt x="404037" y="0"/>
                  </a:lnTo>
                  <a:lnTo>
                    <a:pt x="404037" y="28854"/>
                  </a:lnTo>
                  <a:lnTo>
                    <a:pt x="375170" y="28854"/>
                  </a:lnTo>
                  <a:lnTo>
                    <a:pt x="346316" y="28854"/>
                  </a:lnTo>
                  <a:lnTo>
                    <a:pt x="346316" y="57721"/>
                  </a:lnTo>
                  <a:lnTo>
                    <a:pt x="317461" y="57721"/>
                  </a:lnTo>
                  <a:lnTo>
                    <a:pt x="317461" y="86575"/>
                  </a:lnTo>
                  <a:lnTo>
                    <a:pt x="346316" y="86575"/>
                  </a:lnTo>
                  <a:lnTo>
                    <a:pt x="375170" y="86575"/>
                  </a:lnTo>
                  <a:lnTo>
                    <a:pt x="375170" y="173151"/>
                  </a:lnTo>
                  <a:lnTo>
                    <a:pt x="346316" y="173151"/>
                  </a:lnTo>
                  <a:lnTo>
                    <a:pt x="317461" y="173151"/>
                  </a:lnTo>
                  <a:lnTo>
                    <a:pt x="317461" y="202006"/>
                  </a:lnTo>
                  <a:lnTo>
                    <a:pt x="346316" y="202006"/>
                  </a:lnTo>
                  <a:lnTo>
                    <a:pt x="346316" y="230873"/>
                  </a:lnTo>
                  <a:lnTo>
                    <a:pt x="375170" y="230873"/>
                  </a:lnTo>
                  <a:lnTo>
                    <a:pt x="404037" y="230873"/>
                  </a:lnTo>
                  <a:lnTo>
                    <a:pt x="404037" y="202006"/>
                  </a:lnTo>
                  <a:lnTo>
                    <a:pt x="432892" y="202006"/>
                  </a:lnTo>
                  <a:lnTo>
                    <a:pt x="432892" y="230873"/>
                  </a:lnTo>
                  <a:lnTo>
                    <a:pt x="404037" y="230873"/>
                  </a:lnTo>
                  <a:lnTo>
                    <a:pt x="404037" y="259727"/>
                  </a:lnTo>
                  <a:lnTo>
                    <a:pt x="432892" y="259727"/>
                  </a:lnTo>
                  <a:lnTo>
                    <a:pt x="432892" y="288594"/>
                  </a:lnTo>
                  <a:lnTo>
                    <a:pt x="461759" y="288594"/>
                  </a:lnTo>
                  <a:lnTo>
                    <a:pt x="461759" y="259727"/>
                  </a:lnTo>
                  <a:lnTo>
                    <a:pt x="490613" y="259727"/>
                  </a:lnTo>
                  <a:lnTo>
                    <a:pt x="490613" y="288594"/>
                  </a:lnTo>
                  <a:lnTo>
                    <a:pt x="519480" y="288594"/>
                  </a:lnTo>
                  <a:lnTo>
                    <a:pt x="519480" y="259727"/>
                  </a:lnTo>
                  <a:lnTo>
                    <a:pt x="548335" y="259727"/>
                  </a:lnTo>
                  <a:lnTo>
                    <a:pt x="548335" y="230873"/>
                  </a:lnTo>
                  <a:close/>
                </a:path>
                <a:path w="1125855" h="317500">
                  <a:moveTo>
                    <a:pt x="663765" y="259727"/>
                  </a:moveTo>
                  <a:lnTo>
                    <a:pt x="634911" y="259727"/>
                  </a:lnTo>
                  <a:lnTo>
                    <a:pt x="634911" y="317449"/>
                  </a:lnTo>
                  <a:lnTo>
                    <a:pt x="663765" y="317449"/>
                  </a:lnTo>
                  <a:lnTo>
                    <a:pt x="663765" y="259727"/>
                  </a:lnTo>
                  <a:close/>
                </a:path>
                <a:path w="1125855" h="317500">
                  <a:moveTo>
                    <a:pt x="692632" y="230873"/>
                  </a:moveTo>
                  <a:lnTo>
                    <a:pt x="663765" y="230873"/>
                  </a:lnTo>
                  <a:lnTo>
                    <a:pt x="663765" y="259727"/>
                  </a:lnTo>
                  <a:lnTo>
                    <a:pt x="692632" y="259727"/>
                  </a:lnTo>
                  <a:lnTo>
                    <a:pt x="692632" y="230873"/>
                  </a:lnTo>
                  <a:close/>
                </a:path>
                <a:path w="1125855" h="317500">
                  <a:moveTo>
                    <a:pt x="721487" y="115430"/>
                  </a:moveTo>
                  <a:lnTo>
                    <a:pt x="692632" y="115430"/>
                  </a:lnTo>
                  <a:lnTo>
                    <a:pt x="692632" y="144297"/>
                  </a:lnTo>
                  <a:lnTo>
                    <a:pt x="721487" y="144297"/>
                  </a:lnTo>
                  <a:lnTo>
                    <a:pt x="721487" y="115430"/>
                  </a:lnTo>
                  <a:close/>
                </a:path>
                <a:path w="1125855" h="317500">
                  <a:moveTo>
                    <a:pt x="779208" y="173151"/>
                  </a:moveTo>
                  <a:lnTo>
                    <a:pt x="750354" y="173151"/>
                  </a:lnTo>
                  <a:lnTo>
                    <a:pt x="721487" y="173151"/>
                  </a:lnTo>
                  <a:lnTo>
                    <a:pt x="692632" y="173151"/>
                  </a:lnTo>
                  <a:lnTo>
                    <a:pt x="692632" y="144297"/>
                  </a:lnTo>
                  <a:lnTo>
                    <a:pt x="548335" y="144297"/>
                  </a:lnTo>
                  <a:lnTo>
                    <a:pt x="548335" y="115430"/>
                  </a:lnTo>
                  <a:lnTo>
                    <a:pt x="519480" y="115430"/>
                  </a:lnTo>
                  <a:lnTo>
                    <a:pt x="519480" y="86575"/>
                  </a:lnTo>
                  <a:lnTo>
                    <a:pt x="490613" y="86575"/>
                  </a:lnTo>
                  <a:lnTo>
                    <a:pt x="461759" y="86575"/>
                  </a:lnTo>
                  <a:lnTo>
                    <a:pt x="461759" y="115430"/>
                  </a:lnTo>
                  <a:lnTo>
                    <a:pt x="490613" y="115430"/>
                  </a:lnTo>
                  <a:lnTo>
                    <a:pt x="490613" y="144297"/>
                  </a:lnTo>
                  <a:lnTo>
                    <a:pt x="461759" y="144297"/>
                  </a:lnTo>
                  <a:lnTo>
                    <a:pt x="461759" y="173151"/>
                  </a:lnTo>
                  <a:lnTo>
                    <a:pt x="490613" y="173151"/>
                  </a:lnTo>
                  <a:lnTo>
                    <a:pt x="490613" y="202006"/>
                  </a:lnTo>
                  <a:lnTo>
                    <a:pt x="519480" y="202006"/>
                  </a:lnTo>
                  <a:lnTo>
                    <a:pt x="548335" y="202006"/>
                  </a:lnTo>
                  <a:lnTo>
                    <a:pt x="548335" y="230873"/>
                  </a:lnTo>
                  <a:lnTo>
                    <a:pt x="577189" y="230873"/>
                  </a:lnTo>
                  <a:lnTo>
                    <a:pt x="577189" y="288594"/>
                  </a:lnTo>
                  <a:lnTo>
                    <a:pt x="606056" y="288594"/>
                  </a:lnTo>
                  <a:lnTo>
                    <a:pt x="606056" y="259727"/>
                  </a:lnTo>
                  <a:lnTo>
                    <a:pt x="634911" y="259727"/>
                  </a:lnTo>
                  <a:lnTo>
                    <a:pt x="634911" y="230873"/>
                  </a:lnTo>
                  <a:lnTo>
                    <a:pt x="663765" y="230873"/>
                  </a:lnTo>
                  <a:lnTo>
                    <a:pt x="663765" y="202006"/>
                  </a:lnTo>
                  <a:lnTo>
                    <a:pt x="634911" y="202006"/>
                  </a:lnTo>
                  <a:lnTo>
                    <a:pt x="606056" y="202006"/>
                  </a:lnTo>
                  <a:lnTo>
                    <a:pt x="606056" y="173151"/>
                  </a:lnTo>
                  <a:lnTo>
                    <a:pt x="634911" y="173151"/>
                  </a:lnTo>
                  <a:lnTo>
                    <a:pt x="663765" y="173151"/>
                  </a:lnTo>
                  <a:lnTo>
                    <a:pt x="663765" y="202006"/>
                  </a:lnTo>
                  <a:lnTo>
                    <a:pt x="692632" y="202006"/>
                  </a:lnTo>
                  <a:lnTo>
                    <a:pt x="692632" y="230873"/>
                  </a:lnTo>
                  <a:lnTo>
                    <a:pt x="721487" y="230873"/>
                  </a:lnTo>
                  <a:lnTo>
                    <a:pt x="721487" y="202006"/>
                  </a:lnTo>
                  <a:lnTo>
                    <a:pt x="750354" y="202006"/>
                  </a:lnTo>
                  <a:lnTo>
                    <a:pt x="750354" y="230873"/>
                  </a:lnTo>
                  <a:lnTo>
                    <a:pt x="779208" y="230873"/>
                  </a:lnTo>
                  <a:lnTo>
                    <a:pt x="779208" y="173151"/>
                  </a:lnTo>
                  <a:close/>
                </a:path>
                <a:path w="1125855" h="317500">
                  <a:moveTo>
                    <a:pt x="808062" y="115430"/>
                  </a:moveTo>
                  <a:lnTo>
                    <a:pt x="779208" y="115430"/>
                  </a:lnTo>
                  <a:lnTo>
                    <a:pt x="750354" y="115430"/>
                  </a:lnTo>
                  <a:lnTo>
                    <a:pt x="750354" y="144297"/>
                  </a:lnTo>
                  <a:lnTo>
                    <a:pt x="779208" y="144297"/>
                  </a:lnTo>
                  <a:lnTo>
                    <a:pt x="808062" y="144297"/>
                  </a:lnTo>
                  <a:lnTo>
                    <a:pt x="808062" y="115430"/>
                  </a:lnTo>
                  <a:close/>
                </a:path>
                <a:path w="1125855" h="317500">
                  <a:moveTo>
                    <a:pt x="952360" y="202006"/>
                  </a:moveTo>
                  <a:lnTo>
                    <a:pt x="923505" y="202006"/>
                  </a:lnTo>
                  <a:lnTo>
                    <a:pt x="923505" y="230873"/>
                  </a:lnTo>
                  <a:lnTo>
                    <a:pt x="894638" y="230873"/>
                  </a:lnTo>
                  <a:lnTo>
                    <a:pt x="894638" y="259727"/>
                  </a:lnTo>
                  <a:lnTo>
                    <a:pt x="923505" y="259727"/>
                  </a:lnTo>
                  <a:lnTo>
                    <a:pt x="952360" y="259727"/>
                  </a:lnTo>
                  <a:lnTo>
                    <a:pt x="952360" y="202006"/>
                  </a:lnTo>
                  <a:close/>
                </a:path>
                <a:path w="1125855" h="317500">
                  <a:moveTo>
                    <a:pt x="1096657" y="86575"/>
                  </a:moveTo>
                  <a:lnTo>
                    <a:pt x="1067803" y="86575"/>
                  </a:lnTo>
                  <a:lnTo>
                    <a:pt x="1067803" y="115430"/>
                  </a:lnTo>
                  <a:lnTo>
                    <a:pt x="1096657" y="115430"/>
                  </a:lnTo>
                  <a:lnTo>
                    <a:pt x="1096657" y="86575"/>
                  </a:lnTo>
                  <a:close/>
                </a:path>
                <a:path w="1125855" h="317500">
                  <a:moveTo>
                    <a:pt x="1125524" y="173151"/>
                  </a:moveTo>
                  <a:lnTo>
                    <a:pt x="1096657" y="173151"/>
                  </a:lnTo>
                  <a:lnTo>
                    <a:pt x="1067803" y="173151"/>
                  </a:lnTo>
                  <a:lnTo>
                    <a:pt x="1067803" y="144297"/>
                  </a:lnTo>
                  <a:lnTo>
                    <a:pt x="1038936" y="144297"/>
                  </a:lnTo>
                  <a:lnTo>
                    <a:pt x="1038936" y="57721"/>
                  </a:lnTo>
                  <a:lnTo>
                    <a:pt x="1067803" y="57721"/>
                  </a:lnTo>
                  <a:lnTo>
                    <a:pt x="1096657" y="57721"/>
                  </a:lnTo>
                  <a:lnTo>
                    <a:pt x="1096657" y="28854"/>
                  </a:lnTo>
                  <a:lnTo>
                    <a:pt x="1067803" y="28854"/>
                  </a:lnTo>
                  <a:lnTo>
                    <a:pt x="1038936" y="28854"/>
                  </a:lnTo>
                  <a:lnTo>
                    <a:pt x="1038936" y="0"/>
                  </a:lnTo>
                  <a:lnTo>
                    <a:pt x="1010081" y="0"/>
                  </a:lnTo>
                  <a:lnTo>
                    <a:pt x="981227" y="0"/>
                  </a:lnTo>
                  <a:lnTo>
                    <a:pt x="981227" y="28854"/>
                  </a:lnTo>
                  <a:lnTo>
                    <a:pt x="952360" y="28854"/>
                  </a:lnTo>
                  <a:lnTo>
                    <a:pt x="952360" y="57721"/>
                  </a:lnTo>
                  <a:lnTo>
                    <a:pt x="923505" y="57721"/>
                  </a:lnTo>
                  <a:lnTo>
                    <a:pt x="923505" y="86575"/>
                  </a:lnTo>
                  <a:lnTo>
                    <a:pt x="894638" y="86575"/>
                  </a:lnTo>
                  <a:lnTo>
                    <a:pt x="894638" y="115430"/>
                  </a:lnTo>
                  <a:lnTo>
                    <a:pt x="923505" y="115430"/>
                  </a:lnTo>
                  <a:lnTo>
                    <a:pt x="923505" y="144297"/>
                  </a:lnTo>
                  <a:lnTo>
                    <a:pt x="952360" y="144297"/>
                  </a:lnTo>
                  <a:lnTo>
                    <a:pt x="952360" y="86575"/>
                  </a:lnTo>
                  <a:lnTo>
                    <a:pt x="981227" y="86575"/>
                  </a:lnTo>
                  <a:lnTo>
                    <a:pt x="1010081" y="86575"/>
                  </a:lnTo>
                  <a:lnTo>
                    <a:pt x="1010081" y="144297"/>
                  </a:lnTo>
                  <a:lnTo>
                    <a:pt x="981227" y="144297"/>
                  </a:lnTo>
                  <a:lnTo>
                    <a:pt x="981227" y="173151"/>
                  </a:lnTo>
                  <a:lnTo>
                    <a:pt x="952360" y="173151"/>
                  </a:lnTo>
                  <a:lnTo>
                    <a:pt x="952360" y="202006"/>
                  </a:lnTo>
                  <a:lnTo>
                    <a:pt x="981227" y="202006"/>
                  </a:lnTo>
                  <a:lnTo>
                    <a:pt x="1010081" y="202006"/>
                  </a:lnTo>
                  <a:lnTo>
                    <a:pt x="1010081" y="173151"/>
                  </a:lnTo>
                  <a:lnTo>
                    <a:pt x="1038936" y="173151"/>
                  </a:lnTo>
                  <a:lnTo>
                    <a:pt x="1038936" y="202006"/>
                  </a:lnTo>
                  <a:lnTo>
                    <a:pt x="1067803" y="202006"/>
                  </a:lnTo>
                  <a:lnTo>
                    <a:pt x="1067803" y="259727"/>
                  </a:lnTo>
                  <a:lnTo>
                    <a:pt x="1096657" y="259727"/>
                  </a:lnTo>
                  <a:lnTo>
                    <a:pt x="1096657" y="202006"/>
                  </a:lnTo>
                  <a:lnTo>
                    <a:pt x="1125524" y="202006"/>
                  </a:lnTo>
                  <a:lnTo>
                    <a:pt x="1125524" y="173151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13583361" y="2128884"/>
              <a:ext cx="1183640" cy="548640"/>
            </a:xfrm>
            <a:custGeom>
              <a:avLst/>
              <a:gdLst/>
              <a:ahLst/>
              <a:cxnLst/>
              <a:rect l="l" t="t" r="r" b="b"/>
              <a:pathLst>
                <a:path w="1183640" h="548639">
                  <a:moveTo>
                    <a:pt x="57721" y="461746"/>
                  </a:moveTo>
                  <a:lnTo>
                    <a:pt x="28867" y="461746"/>
                  </a:lnTo>
                  <a:lnTo>
                    <a:pt x="0" y="461746"/>
                  </a:lnTo>
                  <a:lnTo>
                    <a:pt x="0" y="548322"/>
                  </a:lnTo>
                  <a:lnTo>
                    <a:pt x="28867" y="548322"/>
                  </a:lnTo>
                  <a:lnTo>
                    <a:pt x="28867" y="519468"/>
                  </a:lnTo>
                  <a:lnTo>
                    <a:pt x="57721" y="519468"/>
                  </a:lnTo>
                  <a:lnTo>
                    <a:pt x="57721" y="461746"/>
                  </a:lnTo>
                  <a:close/>
                </a:path>
                <a:path w="1183640" h="548639">
                  <a:moveTo>
                    <a:pt x="57721" y="375170"/>
                  </a:moveTo>
                  <a:lnTo>
                    <a:pt x="28867" y="375170"/>
                  </a:lnTo>
                  <a:lnTo>
                    <a:pt x="0" y="375170"/>
                  </a:lnTo>
                  <a:lnTo>
                    <a:pt x="0" y="432892"/>
                  </a:lnTo>
                  <a:lnTo>
                    <a:pt x="28867" y="432892"/>
                  </a:lnTo>
                  <a:lnTo>
                    <a:pt x="57721" y="432892"/>
                  </a:lnTo>
                  <a:lnTo>
                    <a:pt x="57721" y="375170"/>
                  </a:lnTo>
                  <a:close/>
                </a:path>
                <a:path w="1183640" h="548639">
                  <a:moveTo>
                    <a:pt x="57721" y="202018"/>
                  </a:moveTo>
                  <a:lnTo>
                    <a:pt x="28867" y="202018"/>
                  </a:lnTo>
                  <a:lnTo>
                    <a:pt x="0" y="202018"/>
                  </a:lnTo>
                  <a:lnTo>
                    <a:pt x="0" y="230873"/>
                  </a:lnTo>
                  <a:lnTo>
                    <a:pt x="28867" y="230873"/>
                  </a:lnTo>
                  <a:lnTo>
                    <a:pt x="28867" y="259740"/>
                  </a:lnTo>
                  <a:lnTo>
                    <a:pt x="57721" y="259740"/>
                  </a:lnTo>
                  <a:lnTo>
                    <a:pt x="57721" y="202018"/>
                  </a:lnTo>
                  <a:close/>
                </a:path>
                <a:path w="1183640" h="548639">
                  <a:moveTo>
                    <a:pt x="115443" y="432892"/>
                  </a:moveTo>
                  <a:lnTo>
                    <a:pt x="86588" y="432892"/>
                  </a:lnTo>
                  <a:lnTo>
                    <a:pt x="57721" y="432892"/>
                  </a:lnTo>
                  <a:lnTo>
                    <a:pt x="57721" y="461746"/>
                  </a:lnTo>
                  <a:lnTo>
                    <a:pt x="86588" y="461746"/>
                  </a:lnTo>
                  <a:lnTo>
                    <a:pt x="115443" y="461746"/>
                  </a:lnTo>
                  <a:lnTo>
                    <a:pt x="115443" y="432892"/>
                  </a:lnTo>
                  <a:close/>
                </a:path>
                <a:path w="1183640" h="548639">
                  <a:moveTo>
                    <a:pt x="115443" y="375170"/>
                  </a:moveTo>
                  <a:lnTo>
                    <a:pt x="86588" y="375170"/>
                  </a:lnTo>
                  <a:lnTo>
                    <a:pt x="86588" y="404025"/>
                  </a:lnTo>
                  <a:lnTo>
                    <a:pt x="115443" y="404025"/>
                  </a:lnTo>
                  <a:lnTo>
                    <a:pt x="115443" y="375170"/>
                  </a:lnTo>
                  <a:close/>
                </a:path>
                <a:path w="1183640" h="548639">
                  <a:moveTo>
                    <a:pt x="115443" y="288594"/>
                  </a:moveTo>
                  <a:lnTo>
                    <a:pt x="86588" y="288594"/>
                  </a:lnTo>
                  <a:lnTo>
                    <a:pt x="57721" y="288594"/>
                  </a:lnTo>
                  <a:lnTo>
                    <a:pt x="28867" y="288594"/>
                  </a:lnTo>
                  <a:lnTo>
                    <a:pt x="0" y="288594"/>
                  </a:lnTo>
                  <a:lnTo>
                    <a:pt x="0" y="346316"/>
                  </a:lnTo>
                  <a:lnTo>
                    <a:pt x="28867" y="346316"/>
                  </a:lnTo>
                  <a:lnTo>
                    <a:pt x="57721" y="346316"/>
                  </a:lnTo>
                  <a:lnTo>
                    <a:pt x="57721" y="375170"/>
                  </a:lnTo>
                  <a:lnTo>
                    <a:pt x="86588" y="375170"/>
                  </a:lnTo>
                  <a:lnTo>
                    <a:pt x="86588" y="346316"/>
                  </a:lnTo>
                  <a:lnTo>
                    <a:pt x="115443" y="346316"/>
                  </a:lnTo>
                  <a:lnTo>
                    <a:pt x="115443" y="288594"/>
                  </a:lnTo>
                  <a:close/>
                </a:path>
                <a:path w="1183640" h="548639">
                  <a:moveTo>
                    <a:pt x="144310" y="404025"/>
                  </a:moveTo>
                  <a:lnTo>
                    <a:pt x="115443" y="404025"/>
                  </a:lnTo>
                  <a:lnTo>
                    <a:pt x="115443" y="432892"/>
                  </a:lnTo>
                  <a:lnTo>
                    <a:pt x="144310" y="432892"/>
                  </a:lnTo>
                  <a:lnTo>
                    <a:pt x="144310" y="404025"/>
                  </a:lnTo>
                  <a:close/>
                </a:path>
                <a:path w="1183640" h="548639">
                  <a:moveTo>
                    <a:pt x="144310" y="230873"/>
                  </a:moveTo>
                  <a:lnTo>
                    <a:pt x="115443" y="230873"/>
                  </a:lnTo>
                  <a:lnTo>
                    <a:pt x="115443" y="259740"/>
                  </a:lnTo>
                  <a:lnTo>
                    <a:pt x="144310" y="259740"/>
                  </a:lnTo>
                  <a:lnTo>
                    <a:pt x="144310" y="230873"/>
                  </a:lnTo>
                  <a:close/>
                </a:path>
                <a:path w="1183640" h="548639">
                  <a:moveTo>
                    <a:pt x="173164" y="346316"/>
                  </a:moveTo>
                  <a:lnTo>
                    <a:pt x="144310" y="346316"/>
                  </a:lnTo>
                  <a:lnTo>
                    <a:pt x="144310" y="375170"/>
                  </a:lnTo>
                  <a:lnTo>
                    <a:pt x="173164" y="375170"/>
                  </a:lnTo>
                  <a:lnTo>
                    <a:pt x="173164" y="346316"/>
                  </a:lnTo>
                  <a:close/>
                </a:path>
                <a:path w="1183640" h="548639">
                  <a:moveTo>
                    <a:pt x="202018" y="432892"/>
                  </a:moveTo>
                  <a:lnTo>
                    <a:pt x="173164" y="432892"/>
                  </a:lnTo>
                  <a:lnTo>
                    <a:pt x="144310" y="432892"/>
                  </a:lnTo>
                  <a:lnTo>
                    <a:pt x="144310" y="461746"/>
                  </a:lnTo>
                  <a:lnTo>
                    <a:pt x="173164" y="461746"/>
                  </a:lnTo>
                  <a:lnTo>
                    <a:pt x="202018" y="461746"/>
                  </a:lnTo>
                  <a:lnTo>
                    <a:pt x="202018" y="432892"/>
                  </a:lnTo>
                  <a:close/>
                </a:path>
                <a:path w="1183640" h="548639">
                  <a:moveTo>
                    <a:pt x="202018" y="317449"/>
                  </a:moveTo>
                  <a:lnTo>
                    <a:pt x="173164" y="317449"/>
                  </a:lnTo>
                  <a:lnTo>
                    <a:pt x="173164" y="346316"/>
                  </a:lnTo>
                  <a:lnTo>
                    <a:pt x="202018" y="346316"/>
                  </a:lnTo>
                  <a:lnTo>
                    <a:pt x="202018" y="317449"/>
                  </a:lnTo>
                  <a:close/>
                </a:path>
                <a:path w="1183640" h="548639">
                  <a:moveTo>
                    <a:pt x="202018" y="259740"/>
                  </a:moveTo>
                  <a:lnTo>
                    <a:pt x="173164" y="259740"/>
                  </a:lnTo>
                  <a:lnTo>
                    <a:pt x="144310" y="259740"/>
                  </a:lnTo>
                  <a:lnTo>
                    <a:pt x="144310" y="288594"/>
                  </a:lnTo>
                  <a:lnTo>
                    <a:pt x="173164" y="288594"/>
                  </a:lnTo>
                  <a:lnTo>
                    <a:pt x="202018" y="288594"/>
                  </a:lnTo>
                  <a:lnTo>
                    <a:pt x="202018" y="259740"/>
                  </a:lnTo>
                  <a:close/>
                </a:path>
                <a:path w="1183640" h="548639">
                  <a:moveTo>
                    <a:pt x="230886" y="375170"/>
                  </a:moveTo>
                  <a:lnTo>
                    <a:pt x="202018" y="375170"/>
                  </a:lnTo>
                  <a:lnTo>
                    <a:pt x="173164" y="375170"/>
                  </a:lnTo>
                  <a:lnTo>
                    <a:pt x="173164" y="404025"/>
                  </a:lnTo>
                  <a:lnTo>
                    <a:pt x="202018" y="404025"/>
                  </a:lnTo>
                  <a:lnTo>
                    <a:pt x="202018" y="432892"/>
                  </a:lnTo>
                  <a:lnTo>
                    <a:pt x="230886" y="432892"/>
                  </a:lnTo>
                  <a:lnTo>
                    <a:pt x="230886" y="375170"/>
                  </a:lnTo>
                  <a:close/>
                </a:path>
                <a:path w="1183640" h="548639">
                  <a:moveTo>
                    <a:pt x="230886" y="202018"/>
                  </a:moveTo>
                  <a:lnTo>
                    <a:pt x="202018" y="202018"/>
                  </a:lnTo>
                  <a:lnTo>
                    <a:pt x="173164" y="202018"/>
                  </a:lnTo>
                  <a:lnTo>
                    <a:pt x="173164" y="230873"/>
                  </a:lnTo>
                  <a:lnTo>
                    <a:pt x="202018" y="230873"/>
                  </a:lnTo>
                  <a:lnTo>
                    <a:pt x="230886" y="230873"/>
                  </a:lnTo>
                  <a:lnTo>
                    <a:pt x="230886" y="202018"/>
                  </a:lnTo>
                  <a:close/>
                </a:path>
                <a:path w="1183640" h="548639">
                  <a:moveTo>
                    <a:pt x="259740" y="346316"/>
                  </a:moveTo>
                  <a:lnTo>
                    <a:pt x="230886" y="346316"/>
                  </a:lnTo>
                  <a:lnTo>
                    <a:pt x="230886" y="375170"/>
                  </a:lnTo>
                  <a:lnTo>
                    <a:pt x="259740" y="375170"/>
                  </a:lnTo>
                  <a:lnTo>
                    <a:pt x="259740" y="346316"/>
                  </a:lnTo>
                  <a:close/>
                </a:path>
                <a:path w="1183640" h="548639">
                  <a:moveTo>
                    <a:pt x="288594" y="375170"/>
                  </a:moveTo>
                  <a:lnTo>
                    <a:pt x="259740" y="375170"/>
                  </a:lnTo>
                  <a:lnTo>
                    <a:pt x="259740" y="404025"/>
                  </a:lnTo>
                  <a:lnTo>
                    <a:pt x="288594" y="404025"/>
                  </a:lnTo>
                  <a:lnTo>
                    <a:pt x="288594" y="375170"/>
                  </a:lnTo>
                  <a:close/>
                </a:path>
                <a:path w="1183640" h="548639">
                  <a:moveTo>
                    <a:pt x="317461" y="259740"/>
                  </a:moveTo>
                  <a:lnTo>
                    <a:pt x="288594" y="259740"/>
                  </a:lnTo>
                  <a:lnTo>
                    <a:pt x="259740" y="259740"/>
                  </a:lnTo>
                  <a:lnTo>
                    <a:pt x="259740" y="230873"/>
                  </a:lnTo>
                  <a:lnTo>
                    <a:pt x="230886" y="230873"/>
                  </a:lnTo>
                  <a:lnTo>
                    <a:pt x="230886" y="288594"/>
                  </a:lnTo>
                  <a:lnTo>
                    <a:pt x="202018" y="288594"/>
                  </a:lnTo>
                  <a:lnTo>
                    <a:pt x="202018" y="317449"/>
                  </a:lnTo>
                  <a:lnTo>
                    <a:pt x="230886" y="317449"/>
                  </a:lnTo>
                  <a:lnTo>
                    <a:pt x="259740" y="317449"/>
                  </a:lnTo>
                  <a:lnTo>
                    <a:pt x="259740" y="346316"/>
                  </a:lnTo>
                  <a:lnTo>
                    <a:pt x="288594" y="346316"/>
                  </a:lnTo>
                  <a:lnTo>
                    <a:pt x="288594" y="288594"/>
                  </a:lnTo>
                  <a:lnTo>
                    <a:pt x="317461" y="288594"/>
                  </a:lnTo>
                  <a:lnTo>
                    <a:pt x="317461" y="259740"/>
                  </a:lnTo>
                  <a:close/>
                </a:path>
                <a:path w="1183640" h="548639">
                  <a:moveTo>
                    <a:pt x="317461" y="173151"/>
                  </a:moveTo>
                  <a:lnTo>
                    <a:pt x="288594" y="173151"/>
                  </a:lnTo>
                  <a:lnTo>
                    <a:pt x="288594" y="202018"/>
                  </a:lnTo>
                  <a:lnTo>
                    <a:pt x="259740" y="202018"/>
                  </a:lnTo>
                  <a:lnTo>
                    <a:pt x="259740" y="230873"/>
                  </a:lnTo>
                  <a:lnTo>
                    <a:pt x="288594" y="230873"/>
                  </a:lnTo>
                  <a:lnTo>
                    <a:pt x="317461" y="230873"/>
                  </a:lnTo>
                  <a:lnTo>
                    <a:pt x="317461" y="173151"/>
                  </a:lnTo>
                  <a:close/>
                </a:path>
                <a:path w="1183640" h="548639">
                  <a:moveTo>
                    <a:pt x="346316" y="230873"/>
                  </a:moveTo>
                  <a:lnTo>
                    <a:pt x="317461" y="230873"/>
                  </a:lnTo>
                  <a:lnTo>
                    <a:pt x="317461" y="259740"/>
                  </a:lnTo>
                  <a:lnTo>
                    <a:pt x="346316" y="259740"/>
                  </a:lnTo>
                  <a:lnTo>
                    <a:pt x="346316" y="230873"/>
                  </a:lnTo>
                  <a:close/>
                </a:path>
                <a:path w="1183640" h="548639">
                  <a:moveTo>
                    <a:pt x="375170" y="317449"/>
                  </a:moveTo>
                  <a:lnTo>
                    <a:pt x="346316" y="317449"/>
                  </a:lnTo>
                  <a:lnTo>
                    <a:pt x="346316" y="288594"/>
                  </a:lnTo>
                  <a:lnTo>
                    <a:pt x="317461" y="288594"/>
                  </a:lnTo>
                  <a:lnTo>
                    <a:pt x="317461" y="346316"/>
                  </a:lnTo>
                  <a:lnTo>
                    <a:pt x="288594" y="346316"/>
                  </a:lnTo>
                  <a:lnTo>
                    <a:pt x="288594" y="375170"/>
                  </a:lnTo>
                  <a:lnTo>
                    <a:pt x="317461" y="375170"/>
                  </a:lnTo>
                  <a:lnTo>
                    <a:pt x="346316" y="375170"/>
                  </a:lnTo>
                  <a:lnTo>
                    <a:pt x="346316" y="346316"/>
                  </a:lnTo>
                  <a:lnTo>
                    <a:pt x="375170" y="346316"/>
                  </a:lnTo>
                  <a:lnTo>
                    <a:pt x="375170" y="317449"/>
                  </a:lnTo>
                  <a:close/>
                </a:path>
                <a:path w="1183640" h="548639">
                  <a:moveTo>
                    <a:pt x="490613" y="202018"/>
                  </a:moveTo>
                  <a:lnTo>
                    <a:pt x="461759" y="202018"/>
                  </a:lnTo>
                  <a:lnTo>
                    <a:pt x="461759" y="259740"/>
                  </a:lnTo>
                  <a:lnTo>
                    <a:pt x="490613" y="259740"/>
                  </a:lnTo>
                  <a:lnTo>
                    <a:pt x="490613" y="202018"/>
                  </a:lnTo>
                  <a:close/>
                </a:path>
                <a:path w="1183640" h="548639">
                  <a:moveTo>
                    <a:pt x="519480" y="259740"/>
                  </a:moveTo>
                  <a:lnTo>
                    <a:pt x="490613" y="259740"/>
                  </a:lnTo>
                  <a:lnTo>
                    <a:pt x="490613" y="288594"/>
                  </a:lnTo>
                  <a:lnTo>
                    <a:pt x="519480" y="288594"/>
                  </a:lnTo>
                  <a:lnTo>
                    <a:pt x="519480" y="259740"/>
                  </a:lnTo>
                  <a:close/>
                </a:path>
                <a:path w="1183640" h="548639">
                  <a:moveTo>
                    <a:pt x="548335" y="202018"/>
                  </a:moveTo>
                  <a:lnTo>
                    <a:pt x="519480" y="202018"/>
                  </a:lnTo>
                  <a:lnTo>
                    <a:pt x="519480" y="259740"/>
                  </a:lnTo>
                  <a:lnTo>
                    <a:pt x="548335" y="259740"/>
                  </a:lnTo>
                  <a:lnTo>
                    <a:pt x="548335" y="202018"/>
                  </a:lnTo>
                  <a:close/>
                </a:path>
                <a:path w="1183640" h="548639">
                  <a:moveTo>
                    <a:pt x="606056" y="461746"/>
                  </a:moveTo>
                  <a:lnTo>
                    <a:pt x="577189" y="461746"/>
                  </a:lnTo>
                  <a:lnTo>
                    <a:pt x="577189" y="490613"/>
                  </a:lnTo>
                  <a:lnTo>
                    <a:pt x="606056" y="490613"/>
                  </a:lnTo>
                  <a:lnTo>
                    <a:pt x="606056" y="461746"/>
                  </a:lnTo>
                  <a:close/>
                </a:path>
                <a:path w="1183640" h="548639">
                  <a:moveTo>
                    <a:pt x="663765" y="173151"/>
                  </a:moveTo>
                  <a:lnTo>
                    <a:pt x="634911" y="173151"/>
                  </a:lnTo>
                  <a:lnTo>
                    <a:pt x="634911" y="230873"/>
                  </a:lnTo>
                  <a:lnTo>
                    <a:pt x="663765" y="230873"/>
                  </a:lnTo>
                  <a:lnTo>
                    <a:pt x="663765" y="173151"/>
                  </a:lnTo>
                  <a:close/>
                </a:path>
                <a:path w="1183640" h="548639">
                  <a:moveTo>
                    <a:pt x="721487" y="317449"/>
                  </a:moveTo>
                  <a:lnTo>
                    <a:pt x="692632" y="317449"/>
                  </a:lnTo>
                  <a:lnTo>
                    <a:pt x="692632" y="346316"/>
                  </a:lnTo>
                  <a:lnTo>
                    <a:pt x="721487" y="346316"/>
                  </a:lnTo>
                  <a:lnTo>
                    <a:pt x="721487" y="317449"/>
                  </a:lnTo>
                  <a:close/>
                </a:path>
                <a:path w="1183640" h="548639">
                  <a:moveTo>
                    <a:pt x="721487" y="230873"/>
                  </a:moveTo>
                  <a:lnTo>
                    <a:pt x="692632" y="230873"/>
                  </a:lnTo>
                  <a:lnTo>
                    <a:pt x="692632" y="259740"/>
                  </a:lnTo>
                  <a:lnTo>
                    <a:pt x="721487" y="259740"/>
                  </a:lnTo>
                  <a:lnTo>
                    <a:pt x="721487" y="230873"/>
                  </a:lnTo>
                  <a:close/>
                </a:path>
                <a:path w="1183640" h="548639">
                  <a:moveTo>
                    <a:pt x="721487" y="173151"/>
                  </a:moveTo>
                  <a:lnTo>
                    <a:pt x="692632" y="173151"/>
                  </a:lnTo>
                  <a:lnTo>
                    <a:pt x="692632" y="202018"/>
                  </a:lnTo>
                  <a:lnTo>
                    <a:pt x="721487" y="202018"/>
                  </a:lnTo>
                  <a:lnTo>
                    <a:pt x="721487" y="173151"/>
                  </a:lnTo>
                  <a:close/>
                </a:path>
                <a:path w="1183640" h="548639">
                  <a:moveTo>
                    <a:pt x="750354" y="461746"/>
                  </a:moveTo>
                  <a:lnTo>
                    <a:pt x="721487" y="461746"/>
                  </a:lnTo>
                  <a:lnTo>
                    <a:pt x="721487" y="490613"/>
                  </a:lnTo>
                  <a:lnTo>
                    <a:pt x="750354" y="490613"/>
                  </a:lnTo>
                  <a:lnTo>
                    <a:pt x="750354" y="461746"/>
                  </a:lnTo>
                  <a:close/>
                </a:path>
                <a:path w="1183640" h="548639">
                  <a:moveTo>
                    <a:pt x="894638" y="404025"/>
                  </a:moveTo>
                  <a:lnTo>
                    <a:pt x="865784" y="404025"/>
                  </a:lnTo>
                  <a:lnTo>
                    <a:pt x="865784" y="432892"/>
                  </a:lnTo>
                  <a:lnTo>
                    <a:pt x="836930" y="432892"/>
                  </a:lnTo>
                  <a:lnTo>
                    <a:pt x="836930" y="404025"/>
                  </a:lnTo>
                  <a:lnTo>
                    <a:pt x="808062" y="404025"/>
                  </a:lnTo>
                  <a:lnTo>
                    <a:pt x="779208" y="404025"/>
                  </a:lnTo>
                  <a:lnTo>
                    <a:pt x="779208" y="346316"/>
                  </a:lnTo>
                  <a:lnTo>
                    <a:pt x="750354" y="346316"/>
                  </a:lnTo>
                  <a:lnTo>
                    <a:pt x="750354" y="404025"/>
                  </a:lnTo>
                  <a:lnTo>
                    <a:pt x="721487" y="404025"/>
                  </a:lnTo>
                  <a:lnTo>
                    <a:pt x="721487" y="375170"/>
                  </a:lnTo>
                  <a:lnTo>
                    <a:pt x="692632" y="375170"/>
                  </a:lnTo>
                  <a:lnTo>
                    <a:pt x="692632" y="461746"/>
                  </a:lnTo>
                  <a:lnTo>
                    <a:pt x="721487" y="461746"/>
                  </a:lnTo>
                  <a:lnTo>
                    <a:pt x="721487" y="432892"/>
                  </a:lnTo>
                  <a:lnTo>
                    <a:pt x="750354" y="432892"/>
                  </a:lnTo>
                  <a:lnTo>
                    <a:pt x="750354" y="461746"/>
                  </a:lnTo>
                  <a:lnTo>
                    <a:pt x="779208" y="461746"/>
                  </a:lnTo>
                  <a:lnTo>
                    <a:pt x="779208" y="519468"/>
                  </a:lnTo>
                  <a:lnTo>
                    <a:pt x="808062" y="519468"/>
                  </a:lnTo>
                  <a:lnTo>
                    <a:pt x="836930" y="519468"/>
                  </a:lnTo>
                  <a:lnTo>
                    <a:pt x="865784" y="519468"/>
                  </a:lnTo>
                  <a:lnTo>
                    <a:pt x="865784" y="548322"/>
                  </a:lnTo>
                  <a:lnTo>
                    <a:pt x="894638" y="548322"/>
                  </a:lnTo>
                  <a:lnTo>
                    <a:pt x="894638" y="490613"/>
                  </a:lnTo>
                  <a:lnTo>
                    <a:pt x="865784" y="490613"/>
                  </a:lnTo>
                  <a:lnTo>
                    <a:pt x="865784" y="461746"/>
                  </a:lnTo>
                  <a:lnTo>
                    <a:pt x="894638" y="461746"/>
                  </a:lnTo>
                  <a:lnTo>
                    <a:pt x="894638" y="404025"/>
                  </a:lnTo>
                  <a:close/>
                </a:path>
                <a:path w="1183640" h="548639">
                  <a:moveTo>
                    <a:pt x="894638" y="259740"/>
                  </a:moveTo>
                  <a:lnTo>
                    <a:pt x="865784" y="259740"/>
                  </a:lnTo>
                  <a:lnTo>
                    <a:pt x="865784" y="317449"/>
                  </a:lnTo>
                  <a:lnTo>
                    <a:pt x="836930" y="317449"/>
                  </a:lnTo>
                  <a:lnTo>
                    <a:pt x="836930" y="346316"/>
                  </a:lnTo>
                  <a:lnTo>
                    <a:pt x="808062" y="346316"/>
                  </a:lnTo>
                  <a:lnTo>
                    <a:pt x="808062" y="375170"/>
                  </a:lnTo>
                  <a:lnTo>
                    <a:pt x="836930" y="375170"/>
                  </a:lnTo>
                  <a:lnTo>
                    <a:pt x="836930" y="404025"/>
                  </a:lnTo>
                  <a:lnTo>
                    <a:pt x="865784" y="404025"/>
                  </a:lnTo>
                  <a:lnTo>
                    <a:pt x="865784" y="375170"/>
                  </a:lnTo>
                  <a:lnTo>
                    <a:pt x="894638" y="375170"/>
                  </a:lnTo>
                  <a:lnTo>
                    <a:pt x="894638" y="259740"/>
                  </a:lnTo>
                  <a:close/>
                </a:path>
                <a:path w="1183640" h="548639">
                  <a:moveTo>
                    <a:pt x="894638" y="86575"/>
                  </a:moveTo>
                  <a:lnTo>
                    <a:pt x="865784" y="86575"/>
                  </a:lnTo>
                  <a:lnTo>
                    <a:pt x="865784" y="0"/>
                  </a:lnTo>
                  <a:lnTo>
                    <a:pt x="836930" y="0"/>
                  </a:lnTo>
                  <a:lnTo>
                    <a:pt x="836930" y="57721"/>
                  </a:lnTo>
                  <a:lnTo>
                    <a:pt x="808062" y="57721"/>
                  </a:lnTo>
                  <a:lnTo>
                    <a:pt x="808062" y="115430"/>
                  </a:lnTo>
                  <a:lnTo>
                    <a:pt x="836930" y="115430"/>
                  </a:lnTo>
                  <a:lnTo>
                    <a:pt x="836930" y="144297"/>
                  </a:lnTo>
                  <a:lnTo>
                    <a:pt x="808062" y="144297"/>
                  </a:lnTo>
                  <a:lnTo>
                    <a:pt x="779208" y="144297"/>
                  </a:lnTo>
                  <a:lnTo>
                    <a:pt x="779208" y="173151"/>
                  </a:lnTo>
                  <a:lnTo>
                    <a:pt x="750354" y="173151"/>
                  </a:lnTo>
                  <a:lnTo>
                    <a:pt x="750354" y="259740"/>
                  </a:lnTo>
                  <a:lnTo>
                    <a:pt x="721487" y="259740"/>
                  </a:lnTo>
                  <a:lnTo>
                    <a:pt x="721487" y="317449"/>
                  </a:lnTo>
                  <a:lnTo>
                    <a:pt x="750354" y="317449"/>
                  </a:lnTo>
                  <a:lnTo>
                    <a:pt x="779208" y="317449"/>
                  </a:lnTo>
                  <a:lnTo>
                    <a:pt x="779208" y="346316"/>
                  </a:lnTo>
                  <a:lnTo>
                    <a:pt x="808062" y="346316"/>
                  </a:lnTo>
                  <a:lnTo>
                    <a:pt x="808062" y="317449"/>
                  </a:lnTo>
                  <a:lnTo>
                    <a:pt x="836930" y="317449"/>
                  </a:lnTo>
                  <a:lnTo>
                    <a:pt x="836930" y="288594"/>
                  </a:lnTo>
                  <a:lnTo>
                    <a:pt x="808062" y="288594"/>
                  </a:lnTo>
                  <a:lnTo>
                    <a:pt x="808062" y="259740"/>
                  </a:lnTo>
                  <a:lnTo>
                    <a:pt x="779208" y="259740"/>
                  </a:lnTo>
                  <a:lnTo>
                    <a:pt x="779208" y="230873"/>
                  </a:lnTo>
                  <a:lnTo>
                    <a:pt x="808062" y="230873"/>
                  </a:lnTo>
                  <a:lnTo>
                    <a:pt x="808062" y="202018"/>
                  </a:lnTo>
                  <a:lnTo>
                    <a:pt x="836930" y="202018"/>
                  </a:lnTo>
                  <a:lnTo>
                    <a:pt x="836930" y="259740"/>
                  </a:lnTo>
                  <a:lnTo>
                    <a:pt x="865784" y="259740"/>
                  </a:lnTo>
                  <a:lnTo>
                    <a:pt x="865784" y="230873"/>
                  </a:lnTo>
                  <a:lnTo>
                    <a:pt x="894638" y="230873"/>
                  </a:lnTo>
                  <a:lnTo>
                    <a:pt x="894638" y="202018"/>
                  </a:lnTo>
                  <a:lnTo>
                    <a:pt x="865784" y="202018"/>
                  </a:lnTo>
                  <a:lnTo>
                    <a:pt x="865784" y="115430"/>
                  </a:lnTo>
                  <a:lnTo>
                    <a:pt x="894638" y="115430"/>
                  </a:lnTo>
                  <a:lnTo>
                    <a:pt x="894638" y="86575"/>
                  </a:lnTo>
                  <a:close/>
                </a:path>
                <a:path w="1183640" h="548639">
                  <a:moveTo>
                    <a:pt x="923505" y="461746"/>
                  </a:moveTo>
                  <a:lnTo>
                    <a:pt x="894638" y="461746"/>
                  </a:lnTo>
                  <a:lnTo>
                    <a:pt x="894638" y="490613"/>
                  </a:lnTo>
                  <a:lnTo>
                    <a:pt x="923505" y="490613"/>
                  </a:lnTo>
                  <a:lnTo>
                    <a:pt x="923505" y="461746"/>
                  </a:lnTo>
                  <a:close/>
                </a:path>
                <a:path w="1183640" h="548639">
                  <a:moveTo>
                    <a:pt x="981227" y="461746"/>
                  </a:moveTo>
                  <a:lnTo>
                    <a:pt x="952360" y="461746"/>
                  </a:lnTo>
                  <a:lnTo>
                    <a:pt x="952360" y="519468"/>
                  </a:lnTo>
                  <a:lnTo>
                    <a:pt x="981227" y="519468"/>
                  </a:lnTo>
                  <a:lnTo>
                    <a:pt x="981227" y="461746"/>
                  </a:lnTo>
                  <a:close/>
                </a:path>
                <a:path w="1183640" h="548639">
                  <a:moveTo>
                    <a:pt x="1067803" y="404025"/>
                  </a:moveTo>
                  <a:lnTo>
                    <a:pt x="1038936" y="404025"/>
                  </a:lnTo>
                  <a:lnTo>
                    <a:pt x="1038936" y="346316"/>
                  </a:lnTo>
                  <a:lnTo>
                    <a:pt x="1010081" y="346316"/>
                  </a:lnTo>
                  <a:lnTo>
                    <a:pt x="1010081" y="404025"/>
                  </a:lnTo>
                  <a:lnTo>
                    <a:pt x="981227" y="404025"/>
                  </a:lnTo>
                  <a:lnTo>
                    <a:pt x="981227" y="432892"/>
                  </a:lnTo>
                  <a:lnTo>
                    <a:pt x="1010081" y="432892"/>
                  </a:lnTo>
                  <a:lnTo>
                    <a:pt x="1038936" y="432892"/>
                  </a:lnTo>
                  <a:lnTo>
                    <a:pt x="1038936" y="461746"/>
                  </a:lnTo>
                  <a:lnTo>
                    <a:pt x="1067803" y="461746"/>
                  </a:lnTo>
                  <a:lnTo>
                    <a:pt x="1067803" y="404025"/>
                  </a:lnTo>
                  <a:close/>
                </a:path>
                <a:path w="1183640" h="548639">
                  <a:moveTo>
                    <a:pt x="1096657" y="346316"/>
                  </a:moveTo>
                  <a:lnTo>
                    <a:pt x="1067803" y="346316"/>
                  </a:lnTo>
                  <a:lnTo>
                    <a:pt x="1067803" y="404025"/>
                  </a:lnTo>
                  <a:lnTo>
                    <a:pt x="1096657" y="404025"/>
                  </a:lnTo>
                  <a:lnTo>
                    <a:pt x="1096657" y="346316"/>
                  </a:lnTo>
                  <a:close/>
                </a:path>
                <a:path w="1183640" h="548639">
                  <a:moveTo>
                    <a:pt x="1125524" y="404025"/>
                  </a:moveTo>
                  <a:lnTo>
                    <a:pt x="1096657" y="404025"/>
                  </a:lnTo>
                  <a:lnTo>
                    <a:pt x="1096657" y="432892"/>
                  </a:lnTo>
                  <a:lnTo>
                    <a:pt x="1125524" y="432892"/>
                  </a:lnTo>
                  <a:lnTo>
                    <a:pt x="1125524" y="404025"/>
                  </a:lnTo>
                  <a:close/>
                </a:path>
                <a:path w="1183640" h="548639">
                  <a:moveTo>
                    <a:pt x="1125524" y="288594"/>
                  </a:moveTo>
                  <a:lnTo>
                    <a:pt x="1096657" y="288594"/>
                  </a:lnTo>
                  <a:lnTo>
                    <a:pt x="1096657" y="230873"/>
                  </a:lnTo>
                  <a:lnTo>
                    <a:pt x="1067803" y="230873"/>
                  </a:lnTo>
                  <a:lnTo>
                    <a:pt x="1067803" y="288594"/>
                  </a:lnTo>
                  <a:lnTo>
                    <a:pt x="1038936" y="288594"/>
                  </a:lnTo>
                  <a:lnTo>
                    <a:pt x="1038936" y="317449"/>
                  </a:lnTo>
                  <a:lnTo>
                    <a:pt x="1067803" y="317449"/>
                  </a:lnTo>
                  <a:lnTo>
                    <a:pt x="1096657" y="317449"/>
                  </a:lnTo>
                  <a:lnTo>
                    <a:pt x="1096657" y="346316"/>
                  </a:lnTo>
                  <a:lnTo>
                    <a:pt x="1125524" y="346316"/>
                  </a:lnTo>
                  <a:lnTo>
                    <a:pt x="1125524" y="288594"/>
                  </a:lnTo>
                  <a:close/>
                </a:path>
                <a:path w="1183640" h="548639">
                  <a:moveTo>
                    <a:pt x="1125524" y="173151"/>
                  </a:moveTo>
                  <a:lnTo>
                    <a:pt x="1096657" y="173151"/>
                  </a:lnTo>
                  <a:lnTo>
                    <a:pt x="1096657" y="202018"/>
                  </a:lnTo>
                  <a:lnTo>
                    <a:pt x="1125524" y="202018"/>
                  </a:lnTo>
                  <a:lnTo>
                    <a:pt x="1125524" y="173151"/>
                  </a:lnTo>
                  <a:close/>
                </a:path>
                <a:path w="1183640" h="548639">
                  <a:moveTo>
                    <a:pt x="1154379" y="346316"/>
                  </a:moveTo>
                  <a:lnTo>
                    <a:pt x="1125524" y="346316"/>
                  </a:lnTo>
                  <a:lnTo>
                    <a:pt x="1125524" y="404025"/>
                  </a:lnTo>
                  <a:lnTo>
                    <a:pt x="1154379" y="404025"/>
                  </a:lnTo>
                  <a:lnTo>
                    <a:pt x="1154379" y="346316"/>
                  </a:lnTo>
                  <a:close/>
                </a:path>
                <a:path w="1183640" h="548639">
                  <a:moveTo>
                    <a:pt x="1183233" y="144297"/>
                  </a:moveTo>
                  <a:lnTo>
                    <a:pt x="1154379" y="144297"/>
                  </a:lnTo>
                  <a:lnTo>
                    <a:pt x="1125524" y="144297"/>
                  </a:lnTo>
                  <a:lnTo>
                    <a:pt x="1125524" y="173151"/>
                  </a:lnTo>
                  <a:lnTo>
                    <a:pt x="1154379" y="173151"/>
                  </a:lnTo>
                  <a:lnTo>
                    <a:pt x="1154379" y="230873"/>
                  </a:lnTo>
                  <a:lnTo>
                    <a:pt x="1125524" y="230873"/>
                  </a:lnTo>
                  <a:lnTo>
                    <a:pt x="1125524" y="288594"/>
                  </a:lnTo>
                  <a:lnTo>
                    <a:pt x="1154379" y="288594"/>
                  </a:lnTo>
                  <a:lnTo>
                    <a:pt x="1154379" y="346316"/>
                  </a:lnTo>
                  <a:lnTo>
                    <a:pt x="1183233" y="346316"/>
                  </a:lnTo>
                  <a:lnTo>
                    <a:pt x="1183233" y="144297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13669950" y="2244315"/>
              <a:ext cx="1010285" cy="635000"/>
            </a:xfrm>
            <a:custGeom>
              <a:avLst/>
              <a:gdLst/>
              <a:ahLst/>
              <a:cxnLst/>
              <a:rect l="l" t="t" r="r" b="b"/>
              <a:pathLst>
                <a:path w="1010284" h="635000">
                  <a:moveTo>
                    <a:pt x="28854" y="432892"/>
                  </a:moveTo>
                  <a:lnTo>
                    <a:pt x="0" y="432892"/>
                  </a:lnTo>
                  <a:lnTo>
                    <a:pt x="0" y="461759"/>
                  </a:lnTo>
                  <a:lnTo>
                    <a:pt x="28854" y="461759"/>
                  </a:lnTo>
                  <a:lnTo>
                    <a:pt x="28854" y="432892"/>
                  </a:lnTo>
                  <a:close/>
                </a:path>
                <a:path w="1010284" h="635000">
                  <a:moveTo>
                    <a:pt x="115430" y="375183"/>
                  </a:moveTo>
                  <a:lnTo>
                    <a:pt x="86575" y="375183"/>
                  </a:lnTo>
                  <a:lnTo>
                    <a:pt x="86575" y="404037"/>
                  </a:lnTo>
                  <a:lnTo>
                    <a:pt x="115430" y="404037"/>
                  </a:lnTo>
                  <a:lnTo>
                    <a:pt x="115430" y="375183"/>
                  </a:lnTo>
                  <a:close/>
                </a:path>
                <a:path w="1010284" h="635000">
                  <a:moveTo>
                    <a:pt x="173151" y="404037"/>
                  </a:moveTo>
                  <a:lnTo>
                    <a:pt x="144297" y="404037"/>
                  </a:lnTo>
                  <a:lnTo>
                    <a:pt x="144297" y="432892"/>
                  </a:lnTo>
                  <a:lnTo>
                    <a:pt x="173151" y="432892"/>
                  </a:lnTo>
                  <a:lnTo>
                    <a:pt x="173151" y="404037"/>
                  </a:lnTo>
                  <a:close/>
                </a:path>
                <a:path w="1010284" h="635000">
                  <a:moveTo>
                    <a:pt x="230873" y="432892"/>
                  </a:moveTo>
                  <a:lnTo>
                    <a:pt x="202006" y="432892"/>
                  </a:lnTo>
                  <a:lnTo>
                    <a:pt x="202006" y="461759"/>
                  </a:lnTo>
                  <a:lnTo>
                    <a:pt x="230873" y="461759"/>
                  </a:lnTo>
                  <a:lnTo>
                    <a:pt x="230873" y="432892"/>
                  </a:lnTo>
                  <a:close/>
                </a:path>
                <a:path w="1010284" h="635000">
                  <a:moveTo>
                    <a:pt x="375170" y="461759"/>
                  </a:moveTo>
                  <a:lnTo>
                    <a:pt x="346303" y="461759"/>
                  </a:lnTo>
                  <a:lnTo>
                    <a:pt x="317449" y="461759"/>
                  </a:lnTo>
                  <a:lnTo>
                    <a:pt x="288582" y="461759"/>
                  </a:lnTo>
                  <a:lnTo>
                    <a:pt x="288582" y="432892"/>
                  </a:lnTo>
                  <a:lnTo>
                    <a:pt x="259727" y="432892"/>
                  </a:lnTo>
                  <a:lnTo>
                    <a:pt x="259727" y="461759"/>
                  </a:lnTo>
                  <a:lnTo>
                    <a:pt x="230873" y="461759"/>
                  </a:lnTo>
                  <a:lnTo>
                    <a:pt x="230873" y="490613"/>
                  </a:lnTo>
                  <a:lnTo>
                    <a:pt x="259727" y="490613"/>
                  </a:lnTo>
                  <a:lnTo>
                    <a:pt x="288582" y="490613"/>
                  </a:lnTo>
                  <a:lnTo>
                    <a:pt x="317449" y="490613"/>
                  </a:lnTo>
                  <a:lnTo>
                    <a:pt x="317449" y="519480"/>
                  </a:lnTo>
                  <a:lnTo>
                    <a:pt x="288582" y="519480"/>
                  </a:lnTo>
                  <a:lnTo>
                    <a:pt x="259727" y="519480"/>
                  </a:lnTo>
                  <a:lnTo>
                    <a:pt x="230873" y="519480"/>
                  </a:lnTo>
                  <a:lnTo>
                    <a:pt x="202006" y="519480"/>
                  </a:lnTo>
                  <a:lnTo>
                    <a:pt x="202006" y="548335"/>
                  </a:lnTo>
                  <a:lnTo>
                    <a:pt x="173151" y="548335"/>
                  </a:lnTo>
                  <a:lnTo>
                    <a:pt x="173151" y="490613"/>
                  </a:lnTo>
                  <a:lnTo>
                    <a:pt x="202006" y="490613"/>
                  </a:lnTo>
                  <a:lnTo>
                    <a:pt x="202006" y="461759"/>
                  </a:lnTo>
                  <a:lnTo>
                    <a:pt x="173151" y="461759"/>
                  </a:lnTo>
                  <a:lnTo>
                    <a:pt x="144297" y="461759"/>
                  </a:lnTo>
                  <a:lnTo>
                    <a:pt x="144297" y="432892"/>
                  </a:lnTo>
                  <a:lnTo>
                    <a:pt x="115430" y="432892"/>
                  </a:lnTo>
                  <a:lnTo>
                    <a:pt x="86575" y="432892"/>
                  </a:lnTo>
                  <a:lnTo>
                    <a:pt x="86575" y="404037"/>
                  </a:lnTo>
                  <a:lnTo>
                    <a:pt x="57721" y="404037"/>
                  </a:lnTo>
                  <a:lnTo>
                    <a:pt x="57721" y="346316"/>
                  </a:lnTo>
                  <a:lnTo>
                    <a:pt x="28854" y="346316"/>
                  </a:lnTo>
                  <a:lnTo>
                    <a:pt x="28854" y="375183"/>
                  </a:lnTo>
                  <a:lnTo>
                    <a:pt x="0" y="375183"/>
                  </a:lnTo>
                  <a:lnTo>
                    <a:pt x="0" y="404037"/>
                  </a:lnTo>
                  <a:lnTo>
                    <a:pt x="28854" y="404037"/>
                  </a:lnTo>
                  <a:lnTo>
                    <a:pt x="28854" y="432892"/>
                  </a:lnTo>
                  <a:lnTo>
                    <a:pt x="57721" y="432892"/>
                  </a:lnTo>
                  <a:lnTo>
                    <a:pt x="57721" y="461759"/>
                  </a:lnTo>
                  <a:lnTo>
                    <a:pt x="86575" y="461759"/>
                  </a:lnTo>
                  <a:lnTo>
                    <a:pt x="115430" y="461759"/>
                  </a:lnTo>
                  <a:lnTo>
                    <a:pt x="115430" y="490613"/>
                  </a:lnTo>
                  <a:lnTo>
                    <a:pt x="144297" y="490613"/>
                  </a:lnTo>
                  <a:lnTo>
                    <a:pt x="144297" y="634911"/>
                  </a:lnTo>
                  <a:lnTo>
                    <a:pt x="173151" y="634911"/>
                  </a:lnTo>
                  <a:lnTo>
                    <a:pt x="202006" y="634911"/>
                  </a:lnTo>
                  <a:lnTo>
                    <a:pt x="202006" y="606056"/>
                  </a:lnTo>
                  <a:lnTo>
                    <a:pt x="173151" y="606056"/>
                  </a:lnTo>
                  <a:lnTo>
                    <a:pt x="173151" y="577189"/>
                  </a:lnTo>
                  <a:lnTo>
                    <a:pt x="202006" y="577189"/>
                  </a:lnTo>
                  <a:lnTo>
                    <a:pt x="202006" y="606056"/>
                  </a:lnTo>
                  <a:lnTo>
                    <a:pt x="230873" y="606056"/>
                  </a:lnTo>
                  <a:lnTo>
                    <a:pt x="259727" y="606056"/>
                  </a:lnTo>
                  <a:lnTo>
                    <a:pt x="288582" y="606056"/>
                  </a:lnTo>
                  <a:lnTo>
                    <a:pt x="288582" y="577189"/>
                  </a:lnTo>
                  <a:lnTo>
                    <a:pt x="259727" y="577189"/>
                  </a:lnTo>
                  <a:lnTo>
                    <a:pt x="230873" y="577189"/>
                  </a:lnTo>
                  <a:lnTo>
                    <a:pt x="230873" y="548335"/>
                  </a:lnTo>
                  <a:lnTo>
                    <a:pt x="259727" y="548335"/>
                  </a:lnTo>
                  <a:lnTo>
                    <a:pt x="288582" y="548335"/>
                  </a:lnTo>
                  <a:lnTo>
                    <a:pt x="288582" y="577189"/>
                  </a:lnTo>
                  <a:lnTo>
                    <a:pt x="317449" y="577189"/>
                  </a:lnTo>
                  <a:lnTo>
                    <a:pt x="346303" y="577189"/>
                  </a:lnTo>
                  <a:lnTo>
                    <a:pt x="346303" y="548335"/>
                  </a:lnTo>
                  <a:lnTo>
                    <a:pt x="375170" y="548335"/>
                  </a:lnTo>
                  <a:lnTo>
                    <a:pt x="375170" y="519480"/>
                  </a:lnTo>
                  <a:lnTo>
                    <a:pt x="346303" y="519480"/>
                  </a:lnTo>
                  <a:lnTo>
                    <a:pt x="346303" y="490613"/>
                  </a:lnTo>
                  <a:lnTo>
                    <a:pt x="375170" y="490613"/>
                  </a:lnTo>
                  <a:lnTo>
                    <a:pt x="375170" y="461759"/>
                  </a:lnTo>
                  <a:close/>
                </a:path>
                <a:path w="1010284" h="635000">
                  <a:moveTo>
                    <a:pt x="490601" y="404037"/>
                  </a:moveTo>
                  <a:lnTo>
                    <a:pt x="461746" y="404037"/>
                  </a:lnTo>
                  <a:lnTo>
                    <a:pt x="461746" y="432892"/>
                  </a:lnTo>
                  <a:lnTo>
                    <a:pt x="490601" y="432892"/>
                  </a:lnTo>
                  <a:lnTo>
                    <a:pt x="490601" y="404037"/>
                  </a:lnTo>
                  <a:close/>
                </a:path>
                <a:path w="1010284" h="635000">
                  <a:moveTo>
                    <a:pt x="606044" y="174167"/>
                  </a:moveTo>
                  <a:lnTo>
                    <a:pt x="577176" y="174167"/>
                  </a:lnTo>
                  <a:lnTo>
                    <a:pt x="577176" y="144957"/>
                  </a:lnTo>
                  <a:lnTo>
                    <a:pt x="548322" y="144957"/>
                  </a:lnTo>
                  <a:lnTo>
                    <a:pt x="548322" y="115747"/>
                  </a:lnTo>
                  <a:lnTo>
                    <a:pt x="519468" y="115747"/>
                  </a:lnTo>
                  <a:lnTo>
                    <a:pt x="490601" y="115747"/>
                  </a:lnTo>
                  <a:lnTo>
                    <a:pt x="490601" y="174167"/>
                  </a:lnTo>
                  <a:lnTo>
                    <a:pt x="461746" y="174167"/>
                  </a:lnTo>
                  <a:lnTo>
                    <a:pt x="432892" y="174167"/>
                  </a:lnTo>
                  <a:lnTo>
                    <a:pt x="432892" y="202107"/>
                  </a:lnTo>
                  <a:lnTo>
                    <a:pt x="461746" y="202107"/>
                  </a:lnTo>
                  <a:lnTo>
                    <a:pt x="490601" y="202107"/>
                  </a:lnTo>
                  <a:lnTo>
                    <a:pt x="490601" y="231317"/>
                  </a:lnTo>
                  <a:lnTo>
                    <a:pt x="519468" y="231317"/>
                  </a:lnTo>
                  <a:lnTo>
                    <a:pt x="519468" y="260527"/>
                  </a:lnTo>
                  <a:lnTo>
                    <a:pt x="490601" y="260527"/>
                  </a:lnTo>
                  <a:lnTo>
                    <a:pt x="490601" y="289737"/>
                  </a:lnTo>
                  <a:lnTo>
                    <a:pt x="461746" y="289737"/>
                  </a:lnTo>
                  <a:lnTo>
                    <a:pt x="461746" y="260527"/>
                  </a:lnTo>
                  <a:lnTo>
                    <a:pt x="490601" y="260527"/>
                  </a:lnTo>
                  <a:lnTo>
                    <a:pt x="490601" y="231317"/>
                  </a:lnTo>
                  <a:lnTo>
                    <a:pt x="461746" y="231317"/>
                  </a:lnTo>
                  <a:lnTo>
                    <a:pt x="432892" y="231317"/>
                  </a:lnTo>
                  <a:lnTo>
                    <a:pt x="404025" y="231317"/>
                  </a:lnTo>
                  <a:lnTo>
                    <a:pt x="404025" y="174167"/>
                  </a:lnTo>
                  <a:lnTo>
                    <a:pt x="375170" y="174167"/>
                  </a:lnTo>
                  <a:lnTo>
                    <a:pt x="346303" y="174167"/>
                  </a:lnTo>
                  <a:lnTo>
                    <a:pt x="346303" y="144957"/>
                  </a:lnTo>
                  <a:lnTo>
                    <a:pt x="317449" y="144957"/>
                  </a:lnTo>
                  <a:lnTo>
                    <a:pt x="317449" y="174167"/>
                  </a:lnTo>
                  <a:lnTo>
                    <a:pt x="288582" y="174167"/>
                  </a:lnTo>
                  <a:lnTo>
                    <a:pt x="288582" y="202107"/>
                  </a:lnTo>
                  <a:lnTo>
                    <a:pt x="317449" y="202107"/>
                  </a:lnTo>
                  <a:lnTo>
                    <a:pt x="346303" y="202107"/>
                  </a:lnTo>
                  <a:lnTo>
                    <a:pt x="346303" y="260527"/>
                  </a:lnTo>
                  <a:lnTo>
                    <a:pt x="375170" y="260527"/>
                  </a:lnTo>
                  <a:lnTo>
                    <a:pt x="404025" y="260527"/>
                  </a:lnTo>
                  <a:lnTo>
                    <a:pt x="432892" y="260527"/>
                  </a:lnTo>
                  <a:lnTo>
                    <a:pt x="432892" y="289737"/>
                  </a:lnTo>
                  <a:lnTo>
                    <a:pt x="404025" y="289737"/>
                  </a:lnTo>
                  <a:lnTo>
                    <a:pt x="375170" y="289737"/>
                  </a:lnTo>
                  <a:lnTo>
                    <a:pt x="346303" y="289737"/>
                  </a:lnTo>
                  <a:lnTo>
                    <a:pt x="346303" y="346887"/>
                  </a:lnTo>
                  <a:lnTo>
                    <a:pt x="317449" y="346887"/>
                  </a:lnTo>
                  <a:lnTo>
                    <a:pt x="317449" y="317677"/>
                  </a:lnTo>
                  <a:lnTo>
                    <a:pt x="288582" y="317677"/>
                  </a:lnTo>
                  <a:lnTo>
                    <a:pt x="288582" y="289737"/>
                  </a:lnTo>
                  <a:lnTo>
                    <a:pt x="259727" y="289737"/>
                  </a:lnTo>
                  <a:lnTo>
                    <a:pt x="259727" y="317677"/>
                  </a:lnTo>
                  <a:lnTo>
                    <a:pt x="230873" y="317677"/>
                  </a:lnTo>
                  <a:lnTo>
                    <a:pt x="230873" y="346887"/>
                  </a:lnTo>
                  <a:lnTo>
                    <a:pt x="202006" y="346887"/>
                  </a:lnTo>
                  <a:lnTo>
                    <a:pt x="202006" y="317677"/>
                  </a:lnTo>
                  <a:lnTo>
                    <a:pt x="173151" y="317677"/>
                  </a:lnTo>
                  <a:lnTo>
                    <a:pt x="173151" y="346887"/>
                  </a:lnTo>
                  <a:lnTo>
                    <a:pt x="144297" y="346887"/>
                  </a:lnTo>
                  <a:lnTo>
                    <a:pt x="144297" y="376097"/>
                  </a:lnTo>
                  <a:lnTo>
                    <a:pt x="173151" y="376097"/>
                  </a:lnTo>
                  <a:lnTo>
                    <a:pt x="202006" y="376097"/>
                  </a:lnTo>
                  <a:lnTo>
                    <a:pt x="230873" y="376097"/>
                  </a:lnTo>
                  <a:lnTo>
                    <a:pt x="259727" y="376097"/>
                  </a:lnTo>
                  <a:lnTo>
                    <a:pt x="259727" y="404037"/>
                  </a:lnTo>
                  <a:lnTo>
                    <a:pt x="288582" y="404037"/>
                  </a:lnTo>
                  <a:lnTo>
                    <a:pt x="317449" y="404037"/>
                  </a:lnTo>
                  <a:lnTo>
                    <a:pt x="346303" y="404037"/>
                  </a:lnTo>
                  <a:lnTo>
                    <a:pt x="375170" y="404037"/>
                  </a:lnTo>
                  <a:lnTo>
                    <a:pt x="375170" y="346887"/>
                  </a:lnTo>
                  <a:lnTo>
                    <a:pt x="404025" y="346887"/>
                  </a:lnTo>
                  <a:lnTo>
                    <a:pt x="404025" y="317677"/>
                  </a:lnTo>
                  <a:lnTo>
                    <a:pt x="432892" y="317677"/>
                  </a:lnTo>
                  <a:lnTo>
                    <a:pt x="432892" y="376097"/>
                  </a:lnTo>
                  <a:lnTo>
                    <a:pt x="404025" y="376097"/>
                  </a:lnTo>
                  <a:lnTo>
                    <a:pt x="404025" y="404037"/>
                  </a:lnTo>
                  <a:lnTo>
                    <a:pt x="432892" y="404037"/>
                  </a:lnTo>
                  <a:lnTo>
                    <a:pt x="461746" y="404037"/>
                  </a:lnTo>
                  <a:lnTo>
                    <a:pt x="461746" y="317677"/>
                  </a:lnTo>
                  <a:lnTo>
                    <a:pt x="490601" y="317677"/>
                  </a:lnTo>
                  <a:lnTo>
                    <a:pt x="519468" y="317677"/>
                  </a:lnTo>
                  <a:lnTo>
                    <a:pt x="548322" y="317677"/>
                  </a:lnTo>
                  <a:lnTo>
                    <a:pt x="548322" y="289737"/>
                  </a:lnTo>
                  <a:lnTo>
                    <a:pt x="577176" y="289737"/>
                  </a:lnTo>
                  <a:lnTo>
                    <a:pt x="577176" y="231317"/>
                  </a:lnTo>
                  <a:lnTo>
                    <a:pt x="548322" y="231317"/>
                  </a:lnTo>
                  <a:lnTo>
                    <a:pt x="548322" y="202107"/>
                  </a:lnTo>
                  <a:lnTo>
                    <a:pt x="519468" y="202107"/>
                  </a:lnTo>
                  <a:lnTo>
                    <a:pt x="519468" y="174167"/>
                  </a:lnTo>
                  <a:lnTo>
                    <a:pt x="548322" y="174167"/>
                  </a:lnTo>
                  <a:lnTo>
                    <a:pt x="548322" y="202107"/>
                  </a:lnTo>
                  <a:lnTo>
                    <a:pt x="577176" y="202107"/>
                  </a:lnTo>
                  <a:lnTo>
                    <a:pt x="606044" y="202107"/>
                  </a:lnTo>
                  <a:lnTo>
                    <a:pt x="606044" y="174167"/>
                  </a:lnTo>
                  <a:close/>
                </a:path>
                <a:path w="1010284" h="635000">
                  <a:moveTo>
                    <a:pt x="721474" y="432892"/>
                  </a:moveTo>
                  <a:lnTo>
                    <a:pt x="692619" y="432892"/>
                  </a:lnTo>
                  <a:lnTo>
                    <a:pt x="663765" y="432892"/>
                  </a:lnTo>
                  <a:lnTo>
                    <a:pt x="663765" y="490613"/>
                  </a:lnTo>
                  <a:lnTo>
                    <a:pt x="692619" y="490613"/>
                  </a:lnTo>
                  <a:lnTo>
                    <a:pt x="721474" y="490613"/>
                  </a:lnTo>
                  <a:lnTo>
                    <a:pt x="721474" y="432892"/>
                  </a:lnTo>
                  <a:close/>
                </a:path>
                <a:path w="1010284" h="635000">
                  <a:moveTo>
                    <a:pt x="808050" y="519480"/>
                  </a:moveTo>
                  <a:lnTo>
                    <a:pt x="779195" y="519480"/>
                  </a:lnTo>
                  <a:lnTo>
                    <a:pt x="779195" y="461759"/>
                  </a:lnTo>
                  <a:lnTo>
                    <a:pt x="750341" y="461759"/>
                  </a:lnTo>
                  <a:lnTo>
                    <a:pt x="750341" y="548335"/>
                  </a:lnTo>
                  <a:lnTo>
                    <a:pt x="779195" y="548335"/>
                  </a:lnTo>
                  <a:lnTo>
                    <a:pt x="779195" y="577189"/>
                  </a:lnTo>
                  <a:lnTo>
                    <a:pt x="808050" y="577189"/>
                  </a:lnTo>
                  <a:lnTo>
                    <a:pt x="808050" y="519480"/>
                  </a:lnTo>
                  <a:close/>
                </a:path>
                <a:path w="1010284" h="635000">
                  <a:moveTo>
                    <a:pt x="981214" y="404037"/>
                  </a:moveTo>
                  <a:lnTo>
                    <a:pt x="952347" y="404037"/>
                  </a:lnTo>
                  <a:lnTo>
                    <a:pt x="952347" y="346316"/>
                  </a:lnTo>
                  <a:lnTo>
                    <a:pt x="923493" y="346316"/>
                  </a:lnTo>
                  <a:lnTo>
                    <a:pt x="923493" y="404037"/>
                  </a:lnTo>
                  <a:lnTo>
                    <a:pt x="894638" y="404037"/>
                  </a:lnTo>
                  <a:lnTo>
                    <a:pt x="894638" y="432892"/>
                  </a:lnTo>
                  <a:lnTo>
                    <a:pt x="923493" y="432892"/>
                  </a:lnTo>
                  <a:lnTo>
                    <a:pt x="952347" y="432892"/>
                  </a:lnTo>
                  <a:lnTo>
                    <a:pt x="981214" y="432892"/>
                  </a:lnTo>
                  <a:lnTo>
                    <a:pt x="981214" y="404037"/>
                  </a:lnTo>
                  <a:close/>
                </a:path>
                <a:path w="1010284" h="635000">
                  <a:moveTo>
                    <a:pt x="981214" y="57721"/>
                  </a:moveTo>
                  <a:lnTo>
                    <a:pt x="952347" y="57721"/>
                  </a:lnTo>
                  <a:lnTo>
                    <a:pt x="952347" y="0"/>
                  </a:lnTo>
                  <a:lnTo>
                    <a:pt x="923493" y="0"/>
                  </a:lnTo>
                  <a:lnTo>
                    <a:pt x="923493" y="57721"/>
                  </a:lnTo>
                  <a:lnTo>
                    <a:pt x="894638" y="57721"/>
                  </a:lnTo>
                  <a:lnTo>
                    <a:pt x="865771" y="57721"/>
                  </a:lnTo>
                  <a:lnTo>
                    <a:pt x="865771" y="86588"/>
                  </a:lnTo>
                  <a:lnTo>
                    <a:pt x="894638" y="86588"/>
                  </a:lnTo>
                  <a:lnTo>
                    <a:pt x="894638" y="115443"/>
                  </a:lnTo>
                  <a:lnTo>
                    <a:pt x="865771" y="115443"/>
                  </a:lnTo>
                  <a:lnTo>
                    <a:pt x="865771" y="86588"/>
                  </a:lnTo>
                  <a:lnTo>
                    <a:pt x="836917" y="86588"/>
                  </a:lnTo>
                  <a:lnTo>
                    <a:pt x="836917" y="115443"/>
                  </a:lnTo>
                  <a:lnTo>
                    <a:pt x="808050" y="115443"/>
                  </a:lnTo>
                  <a:lnTo>
                    <a:pt x="808050" y="144310"/>
                  </a:lnTo>
                  <a:lnTo>
                    <a:pt x="836917" y="144310"/>
                  </a:lnTo>
                  <a:lnTo>
                    <a:pt x="836917" y="173164"/>
                  </a:lnTo>
                  <a:lnTo>
                    <a:pt x="865771" y="173164"/>
                  </a:lnTo>
                  <a:lnTo>
                    <a:pt x="865771" y="230886"/>
                  </a:lnTo>
                  <a:lnTo>
                    <a:pt x="836917" y="230886"/>
                  </a:lnTo>
                  <a:lnTo>
                    <a:pt x="836917" y="259740"/>
                  </a:lnTo>
                  <a:lnTo>
                    <a:pt x="808050" y="259740"/>
                  </a:lnTo>
                  <a:lnTo>
                    <a:pt x="808050" y="288594"/>
                  </a:lnTo>
                  <a:lnTo>
                    <a:pt x="836917" y="288594"/>
                  </a:lnTo>
                  <a:lnTo>
                    <a:pt x="836917" y="346316"/>
                  </a:lnTo>
                  <a:lnTo>
                    <a:pt x="808050" y="346316"/>
                  </a:lnTo>
                  <a:lnTo>
                    <a:pt x="808050" y="375183"/>
                  </a:lnTo>
                  <a:lnTo>
                    <a:pt x="836917" y="375183"/>
                  </a:lnTo>
                  <a:lnTo>
                    <a:pt x="865771" y="375183"/>
                  </a:lnTo>
                  <a:lnTo>
                    <a:pt x="865771" y="288594"/>
                  </a:lnTo>
                  <a:lnTo>
                    <a:pt x="894638" y="288594"/>
                  </a:lnTo>
                  <a:lnTo>
                    <a:pt x="894638" y="230886"/>
                  </a:lnTo>
                  <a:lnTo>
                    <a:pt x="923493" y="230886"/>
                  </a:lnTo>
                  <a:lnTo>
                    <a:pt x="923493" y="173164"/>
                  </a:lnTo>
                  <a:lnTo>
                    <a:pt x="894638" y="173164"/>
                  </a:lnTo>
                  <a:lnTo>
                    <a:pt x="894638" y="144310"/>
                  </a:lnTo>
                  <a:lnTo>
                    <a:pt x="923493" y="144310"/>
                  </a:lnTo>
                  <a:lnTo>
                    <a:pt x="923493" y="173164"/>
                  </a:lnTo>
                  <a:lnTo>
                    <a:pt x="952347" y="173164"/>
                  </a:lnTo>
                  <a:lnTo>
                    <a:pt x="952347" y="86588"/>
                  </a:lnTo>
                  <a:lnTo>
                    <a:pt x="981214" y="86588"/>
                  </a:lnTo>
                  <a:lnTo>
                    <a:pt x="981214" y="57721"/>
                  </a:lnTo>
                  <a:close/>
                </a:path>
                <a:path w="1010284" h="635000">
                  <a:moveTo>
                    <a:pt x="1010069" y="346316"/>
                  </a:moveTo>
                  <a:lnTo>
                    <a:pt x="981214" y="346316"/>
                  </a:lnTo>
                  <a:lnTo>
                    <a:pt x="981214" y="375183"/>
                  </a:lnTo>
                  <a:lnTo>
                    <a:pt x="1010069" y="375183"/>
                  </a:lnTo>
                  <a:lnTo>
                    <a:pt x="1010069" y="346316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13583361" y="2532910"/>
              <a:ext cx="1183640" cy="462280"/>
            </a:xfrm>
            <a:custGeom>
              <a:avLst/>
              <a:gdLst/>
              <a:ahLst/>
              <a:cxnLst/>
              <a:rect l="l" t="t" r="r" b="b"/>
              <a:pathLst>
                <a:path w="1183640" h="462280">
                  <a:moveTo>
                    <a:pt x="86588" y="202018"/>
                  </a:moveTo>
                  <a:lnTo>
                    <a:pt x="57721" y="202018"/>
                  </a:lnTo>
                  <a:lnTo>
                    <a:pt x="28867" y="202018"/>
                  </a:lnTo>
                  <a:lnTo>
                    <a:pt x="0" y="202018"/>
                  </a:lnTo>
                  <a:lnTo>
                    <a:pt x="0" y="230886"/>
                  </a:lnTo>
                  <a:lnTo>
                    <a:pt x="28867" y="230886"/>
                  </a:lnTo>
                  <a:lnTo>
                    <a:pt x="57721" y="230886"/>
                  </a:lnTo>
                  <a:lnTo>
                    <a:pt x="86588" y="230886"/>
                  </a:lnTo>
                  <a:lnTo>
                    <a:pt x="86588" y="202018"/>
                  </a:lnTo>
                  <a:close/>
                </a:path>
                <a:path w="1183640" h="462280">
                  <a:moveTo>
                    <a:pt x="144310" y="173164"/>
                  </a:moveTo>
                  <a:lnTo>
                    <a:pt x="115443" y="173164"/>
                  </a:lnTo>
                  <a:lnTo>
                    <a:pt x="115443" y="202018"/>
                  </a:lnTo>
                  <a:lnTo>
                    <a:pt x="144310" y="202018"/>
                  </a:lnTo>
                  <a:lnTo>
                    <a:pt x="144310" y="173164"/>
                  </a:lnTo>
                  <a:close/>
                </a:path>
                <a:path w="1183640" h="462280">
                  <a:moveTo>
                    <a:pt x="202018" y="202018"/>
                  </a:moveTo>
                  <a:lnTo>
                    <a:pt x="173164" y="202018"/>
                  </a:lnTo>
                  <a:lnTo>
                    <a:pt x="144310" y="202018"/>
                  </a:lnTo>
                  <a:lnTo>
                    <a:pt x="144310" y="230886"/>
                  </a:lnTo>
                  <a:lnTo>
                    <a:pt x="173164" y="230886"/>
                  </a:lnTo>
                  <a:lnTo>
                    <a:pt x="202018" y="230886"/>
                  </a:lnTo>
                  <a:lnTo>
                    <a:pt x="202018" y="202018"/>
                  </a:lnTo>
                  <a:close/>
                </a:path>
                <a:path w="1183640" h="462280">
                  <a:moveTo>
                    <a:pt x="317461" y="432892"/>
                  </a:moveTo>
                  <a:lnTo>
                    <a:pt x="288594" y="432892"/>
                  </a:lnTo>
                  <a:lnTo>
                    <a:pt x="288594" y="404037"/>
                  </a:lnTo>
                  <a:lnTo>
                    <a:pt x="259740" y="404037"/>
                  </a:lnTo>
                  <a:lnTo>
                    <a:pt x="259740" y="461759"/>
                  </a:lnTo>
                  <a:lnTo>
                    <a:pt x="288594" y="461759"/>
                  </a:lnTo>
                  <a:lnTo>
                    <a:pt x="317461" y="461759"/>
                  </a:lnTo>
                  <a:lnTo>
                    <a:pt x="317461" y="432892"/>
                  </a:lnTo>
                  <a:close/>
                </a:path>
                <a:path w="1183640" h="462280">
                  <a:moveTo>
                    <a:pt x="317461" y="346316"/>
                  </a:moveTo>
                  <a:lnTo>
                    <a:pt x="288594" y="346316"/>
                  </a:lnTo>
                  <a:lnTo>
                    <a:pt x="288594" y="404037"/>
                  </a:lnTo>
                  <a:lnTo>
                    <a:pt x="317461" y="404037"/>
                  </a:lnTo>
                  <a:lnTo>
                    <a:pt x="317461" y="346316"/>
                  </a:lnTo>
                  <a:close/>
                </a:path>
                <a:path w="1183640" h="462280">
                  <a:moveTo>
                    <a:pt x="375170" y="346316"/>
                  </a:moveTo>
                  <a:lnTo>
                    <a:pt x="346316" y="346316"/>
                  </a:lnTo>
                  <a:lnTo>
                    <a:pt x="346316" y="404037"/>
                  </a:lnTo>
                  <a:lnTo>
                    <a:pt x="375170" y="404037"/>
                  </a:lnTo>
                  <a:lnTo>
                    <a:pt x="375170" y="346316"/>
                  </a:lnTo>
                  <a:close/>
                </a:path>
                <a:path w="1183640" h="462280">
                  <a:moveTo>
                    <a:pt x="432892" y="317461"/>
                  </a:moveTo>
                  <a:lnTo>
                    <a:pt x="404037" y="317461"/>
                  </a:lnTo>
                  <a:lnTo>
                    <a:pt x="375170" y="317461"/>
                  </a:lnTo>
                  <a:lnTo>
                    <a:pt x="375170" y="346316"/>
                  </a:lnTo>
                  <a:lnTo>
                    <a:pt x="404037" y="346316"/>
                  </a:lnTo>
                  <a:lnTo>
                    <a:pt x="432892" y="346316"/>
                  </a:lnTo>
                  <a:lnTo>
                    <a:pt x="432892" y="317461"/>
                  </a:lnTo>
                  <a:close/>
                </a:path>
                <a:path w="1183640" h="462280">
                  <a:moveTo>
                    <a:pt x="519480" y="404037"/>
                  </a:moveTo>
                  <a:lnTo>
                    <a:pt x="490613" y="404037"/>
                  </a:lnTo>
                  <a:lnTo>
                    <a:pt x="461759" y="404037"/>
                  </a:lnTo>
                  <a:lnTo>
                    <a:pt x="461759" y="375170"/>
                  </a:lnTo>
                  <a:lnTo>
                    <a:pt x="432892" y="375170"/>
                  </a:lnTo>
                  <a:lnTo>
                    <a:pt x="404037" y="375170"/>
                  </a:lnTo>
                  <a:lnTo>
                    <a:pt x="404037" y="404037"/>
                  </a:lnTo>
                  <a:lnTo>
                    <a:pt x="432892" y="404037"/>
                  </a:lnTo>
                  <a:lnTo>
                    <a:pt x="432892" y="432892"/>
                  </a:lnTo>
                  <a:lnTo>
                    <a:pt x="404037" y="432892"/>
                  </a:lnTo>
                  <a:lnTo>
                    <a:pt x="404037" y="404037"/>
                  </a:lnTo>
                  <a:lnTo>
                    <a:pt x="375170" y="404037"/>
                  </a:lnTo>
                  <a:lnTo>
                    <a:pt x="375170" y="461759"/>
                  </a:lnTo>
                  <a:lnTo>
                    <a:pt x="404037" y="461759"/>
                  </a:lnTo>
                  <a:lnTo>
                    <a:pt x="432892" y="461759"/>
                  </a:lnTo>
                  <a:lnTo>
                    <a:pt x="461759" y="461759"/>
                  </a:lnTo>
                  <a:lnTo>
                    <a:pt x="461759" y="432892"/>
                  </a:lnTo>
                  <a:lnTo>
                    <a:pt x="490613" y="432892"/>
                  </a:lnTo>
                  <a:lnTo>
                    <a:pt x="490613" y="461759"/>
                  </a:lnTo>
                  <a:lnTo>
                    <a:pt x="519480" y="461759"/>
                  </a:lnTo>
                  <a:lnTo>
                    <a:pt x="519480" y="404037"/>
                  </a:lnTo>
                  <a:close/>
                </a:path>
                <a:path w="1183640" h="462280">
                  <a:moveTo>
                    <a:pt x="548335" y="202018"/>
                  </a:moveTo>
                  <a:lnTo>
                    <a:pt x="519480" y="202018"/>
                  </a:lnTo>
                  <a:lnTo>
                    <a:pt x="519480" y="173164"/>
                  </a:lnTo>
                  <a:lnTo>
                    <a:pt x="490613" y="173164"/>
                  </a:lnTo>
                  <a:lnTo>
                    <a:pt x="490613" y="202018"/>
                  </a:lnTo>
                  <a:lnTo>
                    <a:pt x="461759" y="202018"/>
                  </a:lnTo>
                  <a:lnTo>
                    <a:pt x="461759" y="230886"/>
                  </a:lnTo>
                  <a:lnTo>
                    <a:pt x="490613" y="230886"/>
                  </a:lnTo>
                  <a:lnTo>
                    <a:pt x="519480" y="230886"/>
                  </a:lnTo>
                  <a:lnTo>
                    <a:pt x="519480" y="259740"/>
                  </a:lnTo>
                  <a:lnTo>
                    <a:pt x="548335" y="259740"/>
                  </a:lnTo>
                  <a:lnTo>
                    <a:pt x="548335" y="202018"/>
                  </a:lnTo>
                  <a:close/>
                </a:path>
                <a:path w="1183640" h="462280">
                  <a:moveTo>
                    <a:pt x="577189" y="432892"/>
                  </a:moveTo>
                  <a:lnTo>
                    <a:pt x="548335" y="432892"/>
                  </a:lnTo>
                  <a:lnTo>
                    <a:pt x="548335" y="461759"/>
                  </a:lnTo>
                  <a:lnTo>
                    <a:pt x="577189" y="461759"/>
                  </a:lnTo>
                  <a:lnTo>
                    <a:pt x="577189" y="432892"/>
                  </a:lnTo>
                  <a:close/>
                </a:path>
                <a:path w="1183640" h="462280">
                  <a:moveTo>
                    <a:pt x="577189" y="317461"/>
                  </a:moveTo>
                  <a:lnTo>
                    <a:pt x="548335" y="317461"/>
                  </a:lnTo>
                  <a:lnTo>
                    <a:pt x="519480" y="317461"/>
                  </a:lnTo>
                  <a:lnTo>
                    <a:pt x="490613" y="317461"/>
                  </a:lnTo>
                  <a:lnTo>
                    <a:pt x="490613" y="259740"/>
                  </a:lnTo>
                  <a:lnTo>
                    <a:pt x="461759" y="259740"/>
                  </a:lnTo>
                  <a:lnTo>
                    <a:pt x="461759" y="288594"/>
                  </a:lnTo>
                  <a:lnTo>
                    <a:pt x="432892" y="288594"/>
                  </a:lnTo>
                  <a:lnTo>
                    <a:pt x="432892" y="317461"/>
                  </a:lnTo>
                  <a:lnTo>
                    <a:pt x="461759" y="317461"/>
                  </a:lnTo>
                  <a:lnTo>
                    <a:pt x="461759" y="346316"/>
                  </a:lnTo>
                  <a:lnTo>
                    <a:pt x="490613" y="346316"/>
                  </a:lnTo>
                  <a:lnTo>
                    <a:pt x="490613" y="375170"/>
                  </a:lnTo>
                  <a:lnTo>
                    <a:pt x="519480" y="375170"/>
                  </a:lnTo>
                  <a:lnTo>
                    <a:pt x="519480" y="404037"/>
                  </a:lnTo>
                  <a:lnTo>
                    <a:pt x="548335" y="404037"/>
                  </a:lnTo>
                  <a:lnTo>
                    <a:pt x="548335" y="375170"/>
                  </a:lnTo>
                  <a:lnTo>
                    <a:pt x="577189" y="375170"/>
                  </a:lnTo>
                  <a:lnTo>
                    <a:pt x="577189" y="317461"/>
                  </a:lnTo>
                  <a:close/>
                </a:path>
                <a:path w="1183640" h="462280">
                  <a:moveTo>
                    <a:pt x="634911" y="404037"/>
                  </a:moveTo>
                  <a:lnTo>
                    <a:pt x="606056" y="404037"/>
                  </a:lnTo>
                  <a:lnTo>
                    <a:pt x="606056" y="375170"/>
                  </a:lnTo>
                  <a:lnTo>
                    <a:pt x="577189" y="375170"/>
                  </a:lnTo>
                  <a:lnTo>
                    <a:pt x="577189" y="432892"/>
                  </a:lnTo>
                  <a:lnTo>
                    <a:pt x="606056" y="432892"/>
                  </a:lnTo>
                  <a:lnTo>
                    <a:pt x="634911" y="432892"/>
                  </a:lnTo>
                  <a:lnTo>
                    <a:pt x="634911" y="404037"/>
                  </a:lnTo>
                  <a:close/>
                </a:path>
                <a:path w="1183640" h="462280">
                  <a:moveTo>
                    <a:pt x="663765" y="346316"/>
                  </a:moveTo>
                  <a:lnTo>
                    <a:pt x="634911" y="346316"/>
                  </a:lnTo>
                  <a:lnTo>
                    <a:pt x="634911" y="288594"/>
                  </a:lnTo>
                  <a:lnTo>
                    <a:pt x="606056" y="288594"/>
                  </a:lnTo>
                  <a:lnTo>
                    <a:pt x="606056" y="259740"/>
                  </a:lnTo>
                  <a:lnTo>
                    <a:pt x="634911" y="259740"/>
                  </a:lnTo>
                  <a:lnTo>
                    <a:pt x="634911" y="230886"/>
                  </a:lnTo>
                  <a:lnTo>
                    <a:pt x="606056" y="230886"/>
                  </a:lnTo>
                  <a:lnTo>
                    <a:pt x="577189" y="230886"/>
                  </a:lnTo>
                  <a:lnTo>
                    <a:pt x="577189" y="317461"/>
                  </a:lnTo>
                  <a:lnTo>
                    <a:pt x="606056" y="317461"/>
                  </a:lnTo>
                  <a:lnTo>
                    <a:pt x="606056" y="375170"/>
                  </a:lnTo>
                  <a:lnTo>
                    <a:pt x="634911" y="375170"/>
                  </a:lnTo>
                  <a:lnTo>
                    <a:pt x="634911" y="404037"/>
                  </a:lnTo>
                  <a:lnTo>
                    <a:pt x="663765" y="404037"/>
                  </a:lnTo>
                  <a:lnTo>
                    <a:pt x="663765" y="346316"/>
                  </a:lnTo>
                  <a:close/>
                </a:path>
                <a:path w="1183640" h="462280">
                  <a:moveTo>
                    <a:pt x="663765" y="259740"/>
                  </a:moveTo>
                  <a:lnTo>
                    <a:pt x="634911" y="259740"/>
                  </a:lnTo>
                  <a:lnTo>
                    <a:pt x="634911" y="288594"/>
                  </a:lnTo>
                  <a:lnTo>
                    <a:pt x="663765" y="288594"/>
                  </a:lnTo>
                  <a:lnTo>
                    <a:pt x="663765" y="259740"/>
                  </a:lnTo>
                  <a:close/>
                </a:path>
                <a:path w="1183640" h="462280">
                  <a:moveTo>
                    <a:pt x="692632" y="317461"/>
                  </a:moveTo>
                  <a:lnTo>
                    <a:pt x="663765" y="317461"/>
                  </a:lnTo>
                  <a:lnTo>
                    <a:pt x="663765" y="346316"/>
                  </a:lnTo>
                  <a:lnTo>
                    <a:pt x="692632" y="346316"/>
                  </a:lnTo>
                  <a:lnTo>
                    <a:pt x="692632" y="317461"/>
                  </a:lnTo>
                  <a:close/>
                </a:path>
                <a:path w="1183640" h="462280">
                  <a:moveTo>
                    <a:pt x="808062" y="432892"/>
                  </a:moveTo>
                  <a:lnTo>
                    <a:pt x="779208" y="432892"/>
                  </a:lnTo>
                  <a:lnTo>
                    <a:pt x="779208" y="404037"/>
                  </a:lnTo>
                  <a:lnTo>
                    <a:pt x="750354" y="404037"/>
                  </a:lnTo>
                  <a:lnTo>
                    <a:pt x="750354" y="432892"/>
                  </a:lnTo>
                  <a:lnTo>
                    <a:pt x="721487" y="432892"/>
                  </a:lnTo>
                  <a:lnTo>
                    <a:pt x="721487" y="404037"/>
                  </a:lnTo>
                  <a:lnTo>
                    <a:pt x="692632" y="404037"/>
                  </a:lnTo>
                  <a:lnTo>
                    <a:pt x="663765" y="404037"/>
                  </a:lnTo>
                  <a:lnTo>
                    <a:pt x="663765" y="461759"/>
                  </a:lnTo>
                  <a:lnTo>
                    <a:pt x="692632" y="461759"/>
                  </a:lnTo>
                  <a:lnTo>
                    <a:pt x="721487" y="461759"/>
                  </a:lnTo>
                  <a:lnTo>
                    <a:pt x="750354" y="461759"/>
                  </a:lnTo>
                  <a:lnTo>
                    <a:pt x="779208" y="461759"/>
                  </a:lnTo>
                  <a:lnTo>
                    <a:pt x="808062" y="461759"/>
                  </a:lnTo>
                  <a:lnTo>
                    <a:pt x="808062" y="432892"/>
                  </a:lnTo>
                  <a:close/>
                </a:path>
                <a:path w="1183640" h="462280">
                  <a:moveTo>
                    <a:pt x="836930" y="259740"/>
                  </a:moveTo>
                  <a:lnTo>
                    <a:pt x="808062" y="259740"/>
                  </a:lnTo>
                  <a:lnTo>
                    <a:pt x="808062" y="230886"/>
                  </a:lnTo>
                  <a:lnTo>
                    <a:pt x="779208" y="230886"/>
                  </a:lnTo>
                  <a:lnTo>
                    <a:pt x="750354" y="230886"/>
                  </a:lnTo>
                  <a:lnTo>
                    <a:pt x="750354" y="202018"/>
                  </a:lnTo>
                  <a:lnTo>
                    <a:pt x="721487" y="202018"/>
                  </a:lnTo>
                  <a:lnTo>
                    <a:pt x="721487" y="86588"/>
                  </a:lnTo>
                  <a:lnTo>
                    <a:pt x="692632" y="86588"/>
                  </a:lnTo>
                  <a:lnTo>
                    <a:pt x="692632" y="57721"/>
                  </a:lnTo>
                  <a:lnTo>
                    <a:pt x="663765" y="57721"/>
                  </a:lnTo>
                  <a:lnTo>
                    <a:pt x="634911" y="57721"/>
                  </a:lnTo>
                  <a:lnTo>
                    <a:pt x="634911" y="86588"/>
                  </a:lnTo>
                  <a:lnTo>
                    <a:pt x="606056" y="86588"/>
                  </a:lnTo>
                  <a:lnTo>
                    <a:pt x="606056" y="144297"/>
                  </a:lnTo>
                  <a:lnTo>
                    <a:pt x="577189" y="144297"/>
                  </a:lnTo>
                  <a:lnTo>
                    <a:pt x="577189" y="173164"/>
                  </a:lnTo>
                  <a:lnTo>
                    <a:pt x="606056" y="173164"/>
                  </a:lnTo>
                  <a:lnTo>
                    <a:pt x="606056" y="202018"/>
                  </a:lnTo>
                  <a:lnTo>
                    <a:pt x="634911" y="202018"/>
                  </a:lnTo>
                  <a:lnTo>
                    <a:pt x="634911" y="115443"/>
                  </a:lnTo>
                  <a:lnTo>
                    <a:pt x="663765" y="115443"/>
                  </a:lnTo>
                  <a:lnTo>
                    <a:pt x="692632" y="115443"/>
                  </a:lnTo>
                  <a:lnTo>
                    <a:pt x="692632" y="202018"/>
                  </a:lnTo>
                  <a:lnTo>
                    <a:pt x="663765" y="202018"/>
                  </a:lnTo>
                  <a:lnTo>
                    <a:pt x="634911" y="202018"/>
                  </a:lnTo>
                  <a:lnTo>
                    <a:pt x="634911" y="230886"/>
                  </a:lnTo>
                  <a:lnTo>
                    <a:pt x="663765" y="230886"/>
                  </a:lnTo>
                  <a:lnTo>
                    <a:pt x="692632" y="230886"/>
                  </a:lnTo>
                  <a:lnTo>
                    <a:pt x="692632" y="288594"/>
                  </a:lnTo>
                  <a:lnTo>
                    <a:pt x="721487" y="288594"/>
                  </a:lnTo>
                  <a:lnTo>
                    <a:pt x="750354" y="288594"/>
                  </a:lnTo>
                  <a:lnTo>
                    <a:pt x="750354" y="259740"/>
                  </a:lnTo>
                  <a:lnTo>
                    <a:pt x="779208" y="259740"/>
                  </a:lnTo>
                  <a:lnTo>
                    <a:pt x="779208" y="288594"/>
                  </a:lnTo>
                  <a:lnTo>
                    <a:pt x="750354" y="288594"/>
                  </a:lnTo>
                  <a:lnTo>
                    <a:pt x="750354" y="317461"/>
                  </a:lnTo>
                  <a:lnTo>
                    <a:pt x="779208" y="317461"/>
                  </a:lnTo>
                  <a:lnTo>
                    <a:pt x="779208" y="346316"/>
                  </a:lnTo>
                  <a:lnTo>
                    <a:pt x="750354" y="346316"/>
                  </a:lnTo>
                  <a:lnTo>
                    <a:pt x="750354" y="317461"/>
                  </a:lnTo>
                  <a:lnTo>
                    <a:pt x="721487" y="317461"/>
                  </a:lnTo>
                  <a:lnTo>
                    <a:pt x="721487" y="346316"/>
                  </a:lnTo>
                  <a:lnTo>
                    <a:pt x="692632" y="346316"/>
                  </a:lnTo>
                  <a:lnTo>
                    <a:pt x="692632" y="375170"/>
                  </a:lnTo>
                  <a:lnTo>
                    <a:pt x="721487" y="375170"/>
                  </a:lnTo>
                  <a:lnTo>
                    <a:pt x="750354" y="375170"/>
                  </a:lnTo>
                  <a:lnTo>
                    <a:pt x="779208" y="375170"/>
                  </a:lnTo>
                  <a:lnTo>
                    <a:pt x="779208" y="404037"/>
                  </a:lnTo>
                  <a:lnTo>
                    <a:pt x="808062" y="404037"/>
                  </a:lnTo>
                  <a:lnTo>
                    <a:pt x="836930" y="404037"/>
                  </a:lnTo>
                  <a:lnTo>
                    <a:pt x="836930" y="346316"/>
                  </a:lnTo>
                  <a:lnTo>
                    <a:pt x="808062" y="346316"/>
                  </a:lnTo>
                  <a:lnTo>
                    <a:pt x="808062" y="317461"/>
                  </a:lnTo>
                  <a:lnTo>
                    <a:pt x="836930" y="317461"/>
                  </a:lnTo>
                  <a:lnTo>
                    <a:pt x="836930" y="259740"/>
                  </a:lnTo>
                  <a:close/>
                </a:path>
                <a:path w="1183640" h="462280">
                  <a:moveTo>
                    <a:pt x="836930" y="173164"/>
                  </a:moveTo>
                  <a:lnTo>
                    <a:pt x="808062" y="173164"/>
                  </a:lnTo>
                  <a:lnTo>
                    <a:pt x="808062" y="144297"/>
                  </a:lnTo>
                  <a:lnTo>
                    <a:pt x="779208" y="144297"/>
                  </a:lnTo>
                  <a:lnTo>
                    <a:pt x="779208" y="202018"/>
                  </a:lnTo>
                  <a:lnTo>
                    <a:pt x="808062" y="202018"/>
                  </a:lnTo>
                  <a:lnTo>
                    <a:pt x="836930" y="202018"/>
                  </a:lnTo>
                  <a:lnTo>
                    <a:pt x="836930" y="173164"/>
                  </a:lnTo>
                  <a:close/>
                </a:path>
                <a:path w="1183640" h="462280">
                  <a:moveTo>
                    <a:pt x="894638" y="404037"/>
                  </a:moveTo>
                  <a:lnTo>
                    <a:pt x="865784" y="404037"/>
                  </a:lnTo>
                  <a:lnTo>
                    <a:pt x="836930" y="404037"/>
                  </a:lnTo>
                  <a:lnTo>
                    <a:pt x="836930" y="461759"/>
                  </a:lnTo>
                  <a:lnTo>
                    <a:pt x="865784" y="461759"/>
                  </a:lnTo>
                  <a:lnTo>
                    <a:pt x="865784" y="432892"/>
                  </a:lnTo>
                  <a:lnTo>
                    <a:pt x="894638" y="432892"/>
                  </a:lnTo>
                  <a:lnTo>
                    <a:pt x="894638" y="404037"/>
                  </a:lnTo>
                  <a:close/>
                </a:path>
                <a:path w="1183640" h="462280">
                  <a:moveTo>
                    <a:pt x="894638" y="346316"/>
                  </a:moveTo>
                  <a:lnTo>
                    <a:pt x="865784" y="346316"/>
                  </a:lnTo>
                  <a:lnTo>
                    <a:pt x="865784" y="375170"/>
                  </a:lnTo>
                  <a:lnTo>
                    <a:pt x="894638" y="375170"/>
                  </a:lnTo>
                  <a:lnTo>
                    <a:pt x="894638" y="346316"/>
                  </a:lnTo>
                  <a:close/>
                </a:path>
                <a:path w="1183640" h="462280">
                  <a:moveTo>
                    <a:pt x="894638" y="173164"/>
                  </a:moveTo>
                  <a:lnTo>
                    <a:pt x="865784" y="173164"/>
                  </a:lnTo>
                  <a:lnTo>
                    <a:pt x="865784" y="202018"/>
                  </a:lnTo>
                  <a:lnTo>
                    <a:pt x="894638" y="202018"/>
                  </a:lnTo>
                  <a:lnTo>
                    <a:pt x="894638" y="173164"/>
                  </a:lnTo>
                  <a:close/>
                </a:path>
                <a:path w="1183640" h="462280">
                  <a:moveTo>
                    <a:pt x="923505" y="288594"/>
                  </a:moveTo>
                  <a:lnTo>
                    <a:pt x="894638" y="288594"/>
                  </a:lnTo>
                  <a:lnTo>
                    <a:pt x="894638" y="346316"/>
                  </a:lnTo>
                  <a:lnTo>
                    <a:pt x="923505" y="346316"/>
                  </a:lnTo>
                  <a:lnTo>
                    <a:pt x="923505" y="288594"/>
                  </a:lnTo>
                  <a:close/>
                </a:path>
                <a:path w="1183640" h="462280">
                  <a:moveTo>
                    <a:pt x="981227" y="375170"/>
                  </a:moveTo>
                  <a:lnTo>
                    <a:pt x="952360" y="375170"/>
                  </a:lnTo>
                  <a:lnTo>
                    <a:pt x="923505" y="375170"/>
                  </a:lnTo>
                  <a:lnTo>
                    <a:pt x="894638" y="375170"/>
                  </a:lnTo>
                  <a:lnTo>
                    <a:pt x="894638" y="404037"/>
                  </a:lnTo>
                  <a:lnTo>
                    <a:pt x="923505" y="404037"/>
                  </a:lnTo>
                  <a:lnTo>
                    <a:pt x="923505" y="461759"/>
                  </a:lnTo>
                  <a:lnTo>
                    <a:pt x="952360" y="461759"/>
                  </a:lnTo>
                  <a:lnTo>
                    <a:pt x="981227" y="461759"/>
                  </a:lnTo>
                  <a:lnTo>
                    <a:pt x="981227" y="432892"/>
                  </a:lnTo>
                  <a:lnTo>
                    <a:pt x="952360" y="432892"/>
                  </a:lnTo>
                  <a:lnTo>
                    <a:pt x="952360" y="404037"/>
                  </a:lnTo>
                  <a:lnTo>
                    <a:pt x="981227" y="404037"/>
                  </a:lnTo>
                  <a:lnTo>
                    <a:pt x="981227" y="375170"/>
                  </a:lnTo>
                  <a:close/>
                </a:path>
                <a:path w="1183640" h="462280">
                  <a:moveTo>
                    <a:pt x="981227" y="144297"/>
                  </a:moveTo>
                  <a:lnTo>
                    <a:pt x="952360" y="144297"/>
                  </a:lnTo>
                  <a:lnTo>
                    <a:pt x="952360" y="202018"/>
                  </a:lnTo>
                  <a:lnTo>
                    <a:pt x="981227" y="202018"/>
                  </a:lnTo>
                  <a:lnTo>
                    <a:pt x="981227" y="144297"/>
                  </a:lnTo>
                  <a:close/>
                </a:path>
                <a:path w="1183640" h="462280">
                  <a:moveTo>
                    <a:pt x="1038936" y="346316"/>
                  </a:moveTo>
                  <a:lnTo>
                    <a:pt x="1010081" y="346316"/>
                  </a:lnTo>
                  <a:lnTo>
                    <a:pt x="1010081" y="375170"/>
                  </a:lnTo>
                  <a:lnTo>
                    <a:pt x="1038936" y="375170"/>
                  </a:lnTo>
                  <a:lnTo>
                    <a:pt x="1038936" y="346316"/>
                  </a:lnTo>
                  <a:close/>
                </a:path>
                <a:path w="1183640" h="462280">
                  <a:moveTo>
                    <a:pt x="1067803" y="432892"/>
                  </a:moveTo>
                  <a:lnTo>
                    <a:pt x="1038936" y="432892"/>
                  </a:lnTo>
                  <a:lnTo>
                    <a:pt x="1038936" y="404037"/>
                  </a:lnTo>
                  <a:lnTo>
                    <a:pt x="1010081" y="404037"/>
                  </a:lnTo>
                  <a:lnTo>
                    <a:pt x="981227" y="404037"/>
                  </a:lnTo>
                  <a:lnTo>
                    <a:pt x="981227" y="432892"/>
                  </a:lnTo>
                  <a:lnTo>
                    <a:pt x="1010081" y="432892"/>
                  </a:lnTo>
                  <a:lnTo>
                    <a:pt x="1010081" y="461759"/>
                  </a:lnTo>
                  <a:lnTo>
                    <a:pt x="1038936" y="461759"/>
                  </a:lnTo>
                  <a:lnTo>
                    <a:pt x="1067803" y="461759"/>
                  </a:lnTo>
                  <a:lnTo>
                    <a:pt x="1067803" y="432892"/>
                  </a:lnTo>
                  <a:close/>
                </a:path>
                <a:path w="1183640" h="462280">
                  <a:moveTo>
                    <a:pt x="1096657" y="259740"/>
                  </a:moveTo>
                  <a:lnTo>
                    <a:pt x="1067803" y="259740"/>
                  </a:lnTo>
                  <a:lnTo>
                    <a:pt x="1067803" y="317461"/>
                  </a:lnTo>
                  <a:lnTo>
                    <a:pt x="1096657" y="317461"/>
                  </a:lnTo>
                  <a:lnTo>
                    <a:pt x="1096657" y="259740"/>
                  </a:lnTo>
                  <a:close/>
                </a:path>
                <a:path w="1183640" h="462280">
                  <a:moveTo>
                    <a:pt x="1125524" y="230886"/>
                  </a:moveTo>
                  <a:lnTo>
                    <a:pt x="1096657" y="230886"/>
                  </a:lnTo>
                  <a:lnTo>
                    <a:pt x="1096657" y="259740"/>
                  </a:lnTo>
                  <a:lnTo>
                    <a:pt x="1125524" y="259740"/>
                  </a:lnTo>
                  <a:lnTo>
                    <a:pt x="1125524" y="230886"/>
                  </a:lnTo>
                  <a:close/>
                </a:path>
                <a:path w="1183640" h="462280">
                  <a:moveTo>
                    <a:pt x="1183233" y="317461"/>
                  </a:moveTo>
                  <a:lnTo>
                    <a:pt x="1154379" y="317461"/>
                  </a:lnTo>
                  <a:lnTo>
                    <a:pt x="1125524" y="317461"/>
                  </a:lnTo>
                  <a:lnTo>
                    <a:pt x="1125524" y="346316"/>
                  </a:lnTo>
                  <a:lnTo>
                    <a:pt x="1096657" y="346316"/>
                  </a:lnTo>
                  <a:lnTo>
                    <a:pt x="1096657" y="375170"/>
                  </a:lnTo>
                  <a:lnTo>
                    <a:pt x="1125524" y="375170"/>
                  </a:lnTo>
                  <a:lnTo>
                    <a:pt x="1125524" y="461759"/>
                  </a:lnTo>
                  <a:lnTo>
                    <a:pt x="1154379" y="461759"/>
                  </a:lnTo>
                  <a:lnTo>
                    <a:pt x="1154379" y="432892"/>
                  </a:lnTo>
                  <a:lnTo>
                    <a:pt x="1183233" y="432892"/>
                  </a:lnTo>
                  <a:lnTo>
                    <a:pt x="1183233" y="317461"/>
                  </a:lnTo>
                  <a:close/>
                </a:path>
                <a:path w="1183640" h="462280">
                  <a:moveTo>
                    <a:pt x="1183233" y="0"/>
                  </a:moveTo>
                  <a:lnTo>
                    <a:pt x="1154379" y="0"/>
                  </a:lnTo>
                  <a:lnTo>
                    <a:pt x="1154379" y="57721"/>
                  </a:lnTo>
                  <a:lnTo>
                    <a:pt x="1125524" y="57721"/>
                  </a:lnTo>
                  <a:lnTo>
                    <a:pt x="1125524" y="86588"/>
                  </a:lnTo>
                  <a:lnTo>
                    <a:pt x="1154379" y="86588"/>
                  </a:lnTo>
                  <a:lnTo>
                    <a:pt x="1154379" y="144297"/>
                  </a:lnTo>
                  <a:lnTo>
                    <a:pt x="1125524" y="144297"/>
                  </a:lnTo>
                  <a:lnTo>
                    <a:pt x="1125524" y="115443"/>
                  </a:lnTo>
                  <a:lnTo>
                    <a:pt x="1096657" y="115443"/>
                  </a:lnTo>
                  <a:lnTo>
                    <a:pt x="1096657" y="144297"/>
                  </a:lnTo>
                  <a:lnTo>
                    <a:pt x="1067803" y="144297"/>
                  </a:lnTo>
                  <a:lnTo>
                    <a:pt x="1067803" y="173164"/>
                  </a:lnTo>
                  <a:lnTo>
                    <a:pt x="1038936" y="173164"/>
                  </a:lnTo>
                  <a:lnTo>
                    <a:pt x="1010081" y="173164"/>
                  </a:lnTo>
                  <a:lnTo>
                    <a:pt x="1010081" y="202018"/>
                  </a:lnTo>
                  <a:lnTo>
                    <a:pt x="1038936" y="202018"/>
                  </a:lnTo>
                  <a:lnTo>
                    <a:pt x="1067803" y="202018"/>
                  </a:lnTo>
                  <a:lnTo>
                    <a:pt x="1096657" y="202018"/>
                  </a:lnTo>
                  <a:lnTo>
                    <a:pt x="1096657" y="173164"/>
                  </a:lnTo>
                  <a:lnTo>
                    <a:pt x="1125524" y="173164"/>
                  </a:lnTo>
                  <a:lnTo>
                    <a:pt x="1154379" y="173164"/>
                  </a:lnTo>
                  <a:lnTo>
                    <a:pt x="1154379" y="202018"/>
                  </a:lnTo>
                  <a:lnTo>
                    <a:pt x="1125524" y="202018"/>
                  </a:lnTo>
                  <a:lnTo>
                    <a:pt x="1125524" y="230886"/>
                  </a:lnTo>
                  <a:lnTo>
                    <a:pt x="1154379" y="230886"/>
                  </a:lnTo>
                  <a:lnTo>
                    <a:pt x="1154379" y="288594"/>
                  </a:lnTo>
                  <a:lnTo>
                    <a:pt x="1183233" y="288594"/>
                  </a:lnTo>
                  <a:lnTo>
                    <a:pt x="118323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13583361" y="1810889"/>
              <a:ext cx="1183640" cy="1184275"/>
            </a:xfrm>
            <a:custGeom>
              <a:avLst/>
              <a:gdLst/>
              <a:ahLst/>
              <a:cxnLst/>
              <a:rect l="l" t="t" r="r" b="b"/>
              <a:pathLst>
                <a:path w="1183640" h="1184275">
                  <a:moveTo>
                    <a:pt x="144310" y="1039482"/>
                  </a:moveTo>
                  <a:lnTo>
                    <a:pt x="57721" y="1039482"/>
                  </a:lnTo>
                  <a:lnTo>
                    <a:pt x="57721" y="1126058"/>
                  </a:lnTo>
                  <a:lnTo>
                    <a:pt x="144310" y="1126058"/>
                  </a:lnTo>
                  <a:lnTo>
                    <a:pt x="144310" y="1039482"/>
                  </a:lnTo>
                  <a:close/>
                </a:path>
                <a:path w="1183640" h="1184275">
                  <a:moveTo>
                    <a:pt x="144310" y="58254"/>
                  </a:moveTo>
                  <a:lnTo>
                    <a:pt x="57721" y="58254"/>
                  </a:lnTo>
                  <a:lnTo>
                    <a:pt x="57721" y="144843"/>
                  </a:lnTo>
                  <a:lnTo>
                    <a:pt x="144310" y="144843"/>
                  </a:lnTo>
                  <a:lnTo>
                    <a:pt x="144310" y="58254"/>
                  </a:lnTo>
                  <a:close/>
                </a:path>
                <a:path w="1183640" h="1184275">
                  <a:moveTo>
                    <a:pt x="202018" y="981710"/>
                  </a:moveTo>
                  <a:lnTo>
                    <a:pt x="173164" y="981710"/>
                  </a:lnTo>
                  <a:lnTo>
                    <a:pt x="173164" y="1010920"/>
                  </a:lnTo>
                  <a:lnTo>
                    <a:pt x="173164" y="1154430"/>
                  </a:lnTo>
                  <a:lnTo>
                    <a:pt x="28867" y="1154430"/>
                  </a:lnTo>
                  <a:lnTo>
                    <a:pt x="28867" y="1010920"/>
                  </a:lnTo>
                  <a:lnTo>
                    <a:pt x="173164" y="1010920"/>
                  </a:lnTo>
                  <a:lnTo>
                    <a:pt x="173164" y="981710"/>
                  </a:lnTo>
                  <a:lnTo>
                    <a:pt x="0" y="981710"/>
                  </a:lnTo>
                  <a:lnTo>
                    <a:pt x="0" y="1010920"/>
                  </a:lnTo>
                  <a:lnTo>
                    <a:pt x="0" y="1154430"/>
                  </a:lnTo>
                  <a:lnTo>
                    <a:pt x="0" y="1183640"/>
                  </a:lnTo>
                  <a:lnTo>
                    <a:pt x="202018" y="1183640"/>
                  </a:lnTo>
                  <a:lnTo>
                    <a:pt x="202018" y="1154912"/>
                  </a:lnTo>
                  <a:lnTo>
                    <a:pt x="202018" y="1154430"/>
                  </a:lnTo>
                  <a:lnTo>
                    <a:pt x="202018" y="1010920"/>
                  </a:lnTo>
                  <a:lnTo>
                    <a:pt x="202018" y="1010615"/>
                  </a:lnTo>
                  <a:lnTo>
                    <a:pt x="202018" y="981710"/>
                  </a:lnTo>
                  <a:close/>
                </a:path>
                <a:path w="1183640" h="1184275">
                  <a:moveTo>
                    <a:pt x="202018" y="29400"/>
                  </a:moveTo>
                  <a:lnTo>
                    <a:pt x="173164" y="29400"/>
                  </a:lnTo>
                  <a:lnTo>
                    <a:pt x="173164" y="173697"/>
                  </a:lnTo>
                  <a:lnTo>
                    <a:pt x="202018" y="173697"/>
                  </a:lnTo>
                  <a:lnTo>
                    <a:pt x="202018" y="29400"/>
                  </a:lnTo>
                  <a:close/>
                </a:path>
                <a:path w="1183640" h="1184275">
                  <a:moveTo>
                    <a:pt x="202018" y="0"/>
                  </a:moveTo>
                  <a:lnTo>
                    <a:pt x="0" y="0"/>
                  </a:lnTo>
                  <a:lnTo>
                    <a:pt x="0" y="29210"/>
                  </a:lnTo>
                  <a:lnTo>
                    <a:pt x="0" y="173990"/>
                  </a:lnTo>
                  <a:lnTo>
                    <a:pt x="0" y="201930"/>
                  </a:lnTo>
                  <a:lnTo>
                    <a:pt x="202018" y="201930"/>
                  </a:lnTo>
                  <a:lnTo>
                    <a:pt x="202018" y="173990"/>
                  </a:lnTo>
                  <a:lnTo>
                    <a:pt x="28867" y="173990"/>
                  </a:lnTo>
                  <a:lnTo>
                    <a:pt x="28867" y="29210"/>
                  </a:lnTo>
                  <a:lnTo>
                    <a:pt x="202018" y="29210"/>
                  </a:lnTo>
                  <a:lnTo>
                    <a:pt x="202018" y="0"/>
                  </a:lnTo>
                  <a:close/>
                </a:path>
                <a:path w="1183640" h="1184275">
                  <a:moveTo>
                    <a:pt x="577189" y="1154912"/>
                  </a:moveTo>
                  <a:lnTo>
                    <a:pt x="548335" y="1154912"/>
                  </a:lnTo>
                  <a:lnTo>
                    <a:pt x="548335" y="1183779"/>
                  </a:lnTo>
                  <a:lnTo>
                    <a:pt x="577189" y="1183779"/>
                  </a:lnTo>
                  <a:lnTo>
                    <a:pt x="577189" y="1154912"/>
                  </a:lnTo>
                  <a:close/>
                </a:path>
                <a:path w="1183640" h="1184275">
                  <a:moveTo>
                    <a:pt x="1010081" y="981760"/>
                  </a:moveTo>
                  <a:lnTo>
                    <a:pt x="981227" y="981760"/>
                  </a:lnTo>
                  <a:lnTo>
                    <a:pt x="981227" y="1010615"/>
                  </a:lnTo>
                  <a:lnTo>
                    <a:pt x="1010081" y="1010615"/>
                  </a:lnTo>
                  <a:lnTo>
                    <a:pt x="1010081" y="981760"/>
                  </a:lnTo>
                  <a:close/>
                </a:path>
                <a:path w="1183640" h="1184275">
                  <a:moveTo>
                    <a:pt x="1067803" y="924560"/>
                  </a:moveTo>
                  <a:lnTo>
                    <a:pt x="923505" y="924560"/>
                  </a:lnTo>
                  <a:lnTo>
                    <a:pt x="923505" y="952500"/>
                  </a:lnTo>
                  <a:lnTo>
                    <a:pt x="923505" y="1038860"/>
                  </a:lnTo>
                  <a:lnTo>
                    <a:pt x="923505" y="1068070"/>
                  </a:lnTo>
                  <a:lnTo>
                    <a:pt x="1067803" y="1068070"/>
                  </a:lnTo>
                  <a:lnTo>
                    <a:pt x="1067803" y="1039482"/>
                  </a:lnTo>
                  <a:lnTo>
                    <a:pt x="1067803" y="1038860"/>
                  </a:lnTo>
                  <a:lnTo>
                    <a:pt x="1067803" y="952906"/>
                  </a:lnTo>
                  <a:lnTo>
                    <a:pt x="1038936" y="952906"/>
                  </a:lnTo>
                  <a:lnTo>
                    <a:pt x="1038936" y="1038860"/>
                  </a:lnTo>
                  <a:lnTo>
                    <a:pt x="952360" y="1038860"/>
                  </a:lnTo>
                  <a:lnTo>
                    <a:pt x="952360" y="952500"/>
                  </a:lnTo>
                  <a:lnTo>
                    <a:pt x="1067803" y="952500"/>
                  </a:lnTo>
                  <a:lnTo>
                    <a:pt x="1067803" y="924560"/>
                  </a:lnTo>
                  <a:close/>
                </a:path>
                <a:path w="1183640" h="1184275">
                  <a:moveTo>
                    <a:pt x="1125524" y="58254"/>
                  </a:moveTo>
                  <a:lnTo>
                    <a:pt x="1038936" y="58254"/>
                  </a:lnTo>
                  <a:lnTo>
                    <a:pt x="1038936" y="144843"/>
                  </a:lnTo>
                  <a:lnTo>
                    <a:pt x="1125524" y="144843"/>
                  </a:lnTo>
                  <a:lnTo>
                    <a:pt x="1125524" y="58254"/>
                  </a:lnTo>
                  <a:close/>
                </a:path>
                <a:path w="1183640" h="1184275">
                  <a:moveTo>
                    <a:pt x="1183233" y="29400"/>
                  </a:moveTo>
                  <a:lnTo>
                    <a:pt x="1154379" y="29400"/>
                  </a:lnTo>
                  <a:lnTo>
                    <a:pt x="1154379" y="173697"/>
                  </a:lnTo>
                  <a:lnTo>
                    <a:pt x="1183233" y="173697"/>
                  </a:lnTo>
                  <a:lnTo>
                    <a:pt x="1183233" y="29400"/>
                  </a:lnTo>
                  <a:close/>
                </a:path>
                <a:path w="1183640" h="1184275">
                  <a:moveTo>
                    <a:pt x="1183233" y="0"/>
                  </a:moveTo>
                  <a:lnTo>
                    <a:pt x="981227" y="0"/>
                  </a:lnTo>
                  <a:lnTo>
                    <a:pt x="981227" y="29210"/>
                  </a:lnTo>
                  <a:lnTo>
                    <a:pt x="981227" y="173990"/>
                  </a:lnTo>
                  <a:lnTo>
                    <a:pt x="981227" y="201930"/>
                  </a:lnTo>
                  <a:lnTo>
                    <a:pt x="1183233" y="201930"/>
                  </a:lnTo>
                  <a:lnTo>
                    <a:pt x="1183233" y="173990"/>
                  </a:lnTo>
                  <a:lnTo>
                    <a:pt x="1010081" y="173990"/>
                  </a:lnTo>
                  <a:lnTo>
                    <a:pt x="1010081" y="29210"/>
                  </a:lnTo>
                  <a:lnTo>
                    <a:pt x="1183233" y="29210"/>
                  </a:lnTo>
                  <a:lnTo>
                    <a:pt x="1183233" y="0"/>
                  </a:lnTo>
                  <a:close/>
                </a:path>
              </a:pathLst>
            </a:custGeom>
            <a:solidFill>
              <a:srgbClr val="15161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5161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BY V.RYAN</dc:creator>
  <cp:keywords>ORTHOGRAPHIC DRAWING ADVANCED EXERCISE TWO</cp:keywords>
  <dc:title>orthq20.cdr</dc:title>
  <dcterms:created xsi:type="dcterms:W3CDTF">2023-11-03T14:31:51Z</dcterms:created>
  <dcterms:modified xsi:type="dcterms:W3CDTF">2023-11-03T14:31:51Z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2023-11-03T00:00:00Z</vt:filetime>
  </property>
  <property fmtid="{D5CDD505-2E9C-101B-9397-08002B2CF9AE}" pid="3" name="Creator">
    <vt:lpwstr>CorelDRAW 2017</vt:lpwstr>
  </property>
  <property fmtid="{D5CDD505-2E9C-101B-9397-08002B2CF9AE}" pid="4" name="LastSaved">
    <vt:filetime>2023-11-03T00:00:00Z</vt:filetime>
  </property>
  <property fmtid="{D5CDD505-2E9C-101B-9397-08002B2CF9AE}" pid="5" name="Producer">
    <vt:lpwstr>Corel PDF Engine Version 19.1.0.419</vt:lpwstr>
  </property>
</Properties>
</file>