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5125700" cy="10693400"/>
  <p:notesSz cx="151257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13138" y="9770547"/>
            <a:ext cx="264160" cy="283845"/>
          </a:xfrm>
          <a:custGeom>
            <a:avLst/>
            <a:gdLst/>
            <a:ahLst/>
            <a:cxnLst/>
            <a:rect l="l" t="t" r="r" b="b"/>
            <a:pathLst>
              <a:path w="264160" h="283845">
                <a:moveTo>
                  <a:pt x="263556" y="0"/>
                </a:moveTo>
                <a:lnTo>
                  <a:pt x="135813" y="0"/>
                </a:lnTo>
                <a:lnTo>
                  <a:pt x="135813" y="283726"/>
                </a:lnTo>
                <a:lnTo>
                  <a:pt x="220521" y="283726"/>
                </a:lnTo>
                <a:lnTo>
                  <a:pt x="263556" y="95472"/>
                </a:lnTo>
                <a:lnTo>
                  <a:pt x="263556" y="0"/>
                </a:lnTo>
                <a:close/>
              </a:path>
              <a:path w="264160" h="283845">
                <a:moveTo>
                  <a:pt x="0" y="0"/>
                </a:moveTo>
                <a:lnTo>
                  <a:pt x="127742" y="0"/>
                </a:lnTo>
                <a:lnTo>
                  <a:pt x="127742" y="283726"/>
                </a:lnTo>
                <a:lnTo>
                  <a:pt x="43033" y="283726"/>
                </a:lnTo>
                <a:lnTo>
                  <a:pt x="0" y="95472"/>
                </a:lnTo>
                <a:lnTo>
                  <a:pt x="0" y="0"/>
                </a:lnTo>
                <a:close/>
              </a:path>
            </a:pathLst>
          </a:custGeom>
          <a:ln w="12697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2514344" y="5352631"/>
            <a:ext cx="243840" cy="3420110"/>
          </a:xfrm>
          <a:custGeom>
            <a:avLst/>
            <a:gdLst/>
            <a:ahLst/>
            <a:cxnLst/>
            <a:rect l="l" t="t" r="r" b="b"/>
            <a:pathLst>
              <a:path w="243839" h="3420109">
                <a:moveTo>
                  <a:pt x="20883" y="0"/>
                </a:moveTo>
                <a:lnTo>
                  <a:pt x="222807" y="0"/>
                </a:lnTo>
                <a:lnTo>
                  <a:pt x="230916" y="1649"/>
                </a:lnTo>
                <a:lnTo>
                  <a:pt x="237557" y="6139"/>
                </a:lnTo>
                <a:lnTo>
                  <a:pt x="242043" y="12779"/>
                </a:lnTo>
                <a:lnTo>
                  <a:pt x="243691" y="20880"/>
                </a:lnTo>
                <a:lnTo>
                  <a:pt x="243691" y="3398644"/>
                </a:lnTo>
                <a:lnTo>
                  <a:pt x="242043" y="3406744"/>
                </a:lnTo>
                <a:lnTo>
                  <a:pt x="237557" y="3413385"/>
                </a:lnTo>
                <a:lnTo>
                  <a:pt x="230916" y="3417877"/>
                </a:lnTo>
                <a:lnTo>
                  <a:pt x="222807" y="3419528"/>
                </a:lnTo>
                <a:lnTo>
                  <a:pt x="20883" y="3419528"/>
                </a:lnTo>
                <a:lnTo>
                  <a:pt x="12774" y="3417877"/>
                </a:lnTo>
                <a:lnTo>
                  <a:pt x="6133" y="3413385"/>
                </a:lnTo>
                <a:lnTo>
                  <a:pt x="1647" y="3406744"/>
                </a:lnTo>
                <a:lnTo>
                  <a:pt x="0" y="3398644"/>
                </a:lnTo>
                <a:lnTo>
                  <a:pt x="0" y="20880"/>
                </a:lnTo>
                <a:lnTo>
                  <a:pt x="1647" y="12779"/>
                </a:lnTo>
                <a:lnTo>
                  <a:pt x="6133" y="6139"/>
                </a:lnTo>
                <a:lnTo>
                  <a:pt x="12774" y="1649"/>
                </a:lnTo>
                <a:lnTo>
                  <a:pt x="20883" y="0"/>
                </a:lnTo>
                <a:close/>
              </a:path>
            </a:pathLst>
          </a:custGeom>
          <a:ln w="12697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2313467" y="5352631"/>
            <a:ext cx="645795" cy="376555"/>
          </a:xfrm>
          <a:custGeom>
            <a:avLst/>
            <a:gdLst/>
            <a:ahLst/>
            <a:cxnLst/>
            <a:rect l="l" t="t" r="r" b="b"/>
            <a:pathLst>
              <a:path w="645794" h="376554">
                <a:moveTo>
                  <a:pt x="613173" y="0"/>
                </a:moveTo>
                <a:lnTo>
                  <a:pt x="32270" y="0"/>
                </a:lnTo>
                <a:lnTo>
                  <a:pt x="19740" y="2545"/>
                </a:lnTo>
                <a:lnTo>
                  <a:pt x="9479" y="9477"/>
                </a:lnTo>
                <a:lnTo>
                  <a:pt x="2546" y="19737"/>
                </a:lnTo>
                <a:lnTo>
                  <a:pt x="0" y="32266"/>
                </a:lnTo>
                <a:lnTo>
                  <a:pt x="0" y="344242"/>
                </a:lnTo>
                <a:lnTo>
                  <a:pt x="2546" y="356772"/>
                </a:lnTo>
                <a:lnTo>
                  <a:pt x="9479" y="367033"/>
                </a:lnTo>
                <a:lnTo>
                  <a:pt x="19740" y="373966"/>
                </a:lnTo>
                <a:lnTo>
                  <a:pt x="32270" y="376513"/>
                </a:lnTo>
                <a:lnTo>
                  <a:pt x="613173" y="376513"/>
                </a:lnTo>
                <a:lnTo>
                  <a:pt x="625704" y="373966"/>
                </a:lnTo>
                <a:lnTo>
                  <a:pt x="635964" y="367033"/>
                </a:lnTo>
                <a:lnTo>
                  <a:pt x="642895" y="356772"/>
                </a:lnTo>
                <a:lnTo>
                  <a:pt x="645440" y="344242"/>
                </a:lnTo>
                <a:lnTo>
                  <a:pt x="645440" y="32266"/>
                </a:lnTo>
                <a:lnTo>
                  <a:pt x="642895" y="19737"/>
                </a:lnTo>
                <a:lnTo>
                  <a:pt x="635964" y="9477"/>
                </a:lnTo>
                <a:lnTo>
                  <a:pt x="625704" y="2545"/>
                </a:lnTo>
                <a:lnTo>
                  <a:pt x="6131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2313467" y="5352631"/>
            <a:ext cx="645795" cy="376555"/>
          </a:xfrm>
          <a:custGeom>
            <a:avLst/>
            <a:gdLst/>
            <a:ahLst/>
            <a:cxnLst/>
            <a:rect l="l" t="t" r="r" b="b"/>
            <a:pathLst>
              <a:path w="645794" h="376554">
                <a:moveTo>
                  <a:pt x="32270" y="0"/>
                </a:moveTo>
                <a:lnTo>
                  <a:pt x="613173" y="0"/>
                </a:lnTo>
                <a:lnTo>
                  <a:pt x="625704" y="2545"/>
                </a:lnTo>
                <a:lnTo>
                  <a:pt x="635964" y="9477"/>
                </a:lnTo>
                <a:lnTo>
                  <a:pt x="642895" y="19737"/>
                </a:lnTo>
                <a:lnTo>
                  <a:pt x="645440" y="32266"/>
                </a:lnTo>
                <a:lnTo>
                  <a:pt x="645440" y="344242"/>
                </a:lnTo>
                <a:lnTo>
                  <a:pt x="642895" y="356772"/>
                </a:lnTo>
                <a:lnTo>
                  <a:pt x="635964" y="367033"/>
                </a:lnTo>
                <a:lnTo>
                  <a:pt x="625704" y="373966"/>
                </a:lnTo>
                <a:lnTo>
                  <a:pt x="613173" y="376513"/>
                </a:lnTo>
                <a:lnTo>
                  <a:pt x="32270" y="376513"/>
                </a:lnTo>
                <a:lnTo>
                  <a:pt x="19740" y="373966"/>
                </a:lnTo>
                <a:lnTo>
                  <a:pt x="9479" y="367033"/>
                </a:lnTo>
                <a:lnTo>
                  <a:pt x="2546" y="356772"/>
                </a:lnTo>
                <a:lnTo>
                  <a:pt x="0" y="344242"/>
                </a:lnTo>
                <a:lnTo>
                  <a:pt x="0" y="32266"/>
                </a:lnTo>
                <a:lnTo>
                  <a:pt x="2546" y="19737"/>
                </a:lnTo>
                <a:lnTo>
                  <a:pt x="9479" y="9477"/>
                </a:lnTo>
                <a:lnTo>
                  <a:pt x="19740" y="2545"/>
                </a:lnTo>
                <a:lnTo>
                  <a:pt x="32270" y="0"/>
                </a:lnTo>
                <a:close/>
              </a:path>
            </a:pathLst>
          </a:custGeom>
          <a:ln w="12697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2167198" y="2289729"/>
            <a:ext cx="939165" cy="3081020"/>
          </a:xfrm>
          <a:custGeom>
            <a:avLst/>
            <a:gdLst/>
            <a:ahLst/>
            <a:cxnLst/>
            <a:rect l="l" t="t" r="r" b="b"/>
            <a:pathLst>
              <a:path w="939164" h="3081020">
                <a:moveTo>
                  <a:pt x="467250" y="0"/>
                </a:moveTo>
                <a:lnTo>
                  <a:pt x="427905" y="1648"/>
                </a:lnTo>
                <a:lnTo>
                  <a:pt x="388832" y="5473"/>
                </a:lnTo>
                <a:lnTo>
                  <a:pt x="350304" y="11460"/>
                </a:lnTo>
                <a:lnTo>
                  <a:pt x="312594" y="19600"/>
                </a:lnTo>
                <a:lnTo>
                  <a:pt x="240718" y="42290"/>
                </a:lnTo>
                <a:lnTo>
                  <a:pt x="175385" y="73450"/>
                </a:lnTo>
                <a:lnTo>
                  <a:pt x="118774" y="112986"/>
                </a:lnTo>
                <a:lnTo>
                  <a:pt x="73068" y="160806"/>
                </a:lnTo>
                <a:lnTo>
                  <a:pt x="40447" y="216819"/>
                </a:lnTo>
                <a:lnTo>
                  <a:pt x="23091" y="280930"/>
                </a:lnTo>
                <a:lnTo>
                  <a:pt x="20819" y="315994"/>
                </a:lnTo>
                <a:lnTo>
                  <a:pt x="27614" y="421320"/>
                </a:lnTo>
                <a:lnTo>
                  <a:pt x="149912" y="2229319"/>
                </a:lnTo>
                <a:lnTo>
                  <a:pt x="151718" y="2282011"/>
                </a:lnTo>
                <a:lnTo>
                  <a:pt x="146908" y="2334866"/>
                </a:lnTo>
                <a:lnTo>
                  <a:pt x="136227" y="2386257"/>
                </a:lnTo>
                <a:lnTo>
                  <a:pt x="120419" y="2434556"/>
                </a:lnTo>
                <a:lnTo>
                  <a:pt x="100229" y="2478135"/>
                </a:lnTo>
                <a:lnTo>
                  <a:pt x="76403" y="2515367"/>
                </a:lnTo>
                <a:lnTo>
                  <a:pt x="49685" y="2544625"/>
                </a:lnTo>
                <a:lnTo>
                  <a:pt x="20819" y="2564280"/>
                </a:lnTo>
                <a:lnTo>
                  <a:pt x="6228" y="2581936"/>
                </a:lnTo>
                <a:lnTo>
                  <a:pt x="0" y="2612050"/>
                </a:lnTo>
                <a:lnTo>
                  <a:pt x="976" y="2652268"/>
                </a:lnTo>
                <a:lnTo>
                  <a:pt x="7999" y="2700238"/>
                </a:lnTo>
                <a:lnTo>
                  <a:pt x="19910" y="2753605"/>
                </a:lnTo>
                <a:lnTo>
                  <a:pt x="35549" y="2810017"/>
                </a:lnTo>
                <a:lnTo>
                  <a:pt x="53758" y="2867120"/>
                </a:lnTo>
                <a:lnTo>
                  <a:pt x="73378" y="2922561"/>
                </a:lnTo>
                <a:lnTo>
                  <a:pt x="93250" y="2973987"/>
                </a:lnTo>
                <a:lnTo>
                  <a:pt x="112217" y="3019043"/>
                </a:lnTo>
                <a:lnTo>
                  <a:pt x="129118" y="3055377"/>
                </a:lnTo>
                <a:lnTo>
                  <a:pt x="142795" y="3080635"/>
                </a:lnTo>
                <a:lnTo>
                  <a:pt x="791709" y="3080635"/>
                </a:lnTo>
                <a:lnTo>
                  <a:pt x="815409" y="3030337"/>
                </a:lnTo>
                <a:lnTo>
                  <a:pt x="832387" y="2990048"/>
                </a:lnTo>
                <a:lnTo>
                  <a:pt x="851237" y="2942584"/>
                </a:lnTo>
                <a:lnTo>
                  <a:pt x="870799" y="2890133"/>
                </a:lnTo>
                <a:lnTo>
                  <a:pt x="889911" y="2834882"/>
                </a:lnTo>
                <a:lnTo>
                  <a:pt x="907415" y="2779020"/>
                </a:lnTo>
                <a:lnTo>
                  <a:pt x="922150" y="2724733"/>
                </a:lnTo>
                <a:lnTo>
                  <a:pt x="932956" y="2674211"/>
                </a:lnTo>
                <a:lnTo>
                  <a:pt x="938672" y="2629641"/>
                </a:lnTo>
                <a:lnTo>
                  <a:pt x="938138" y="2593211"/>
                </a:lnTo>
                <a:lnTo>
                  <a:pt x="930195" y="2567109"/>
                </a:lnTo>
                <a:lnTo>
                  <a:pt x="913681" y="2553523"/>
                </a:lnTo>
                <a:lnTo>
                  <a:pt x="877406" y="2535876"/>
                </a:lnTo>
                <a:lnTo>
                  <a:pt x="845811" y="2507360"/>
                </a:lnTo>
                <a:lnTo>
                  <a:pt x="819239" y="2470141"/>
                </a:lnTo>
                <a:lnTo>
                  <a:pt x="798038" y="2426385"/>
                </a:lnTo>
                <a:lnTo>
                  <a:pt x="782552" y="2378258"/>
                </a:lnTo>
                <a:lnTo>
                  <a:pt x="773126" y="2327927"/>
                </a:lnTo>
                <a:lnTo>
                  <a:pt x="770105" y="2277558"/>
                </a:lnTo>
                <a:lnTo>
                  <a:pt x="773835" y="2229319"/>
                </a:lnTo>
                <a:lnTo>
                  <a:pt x="784876" y="2071918"/>
                </a:lnTo>
                <a:lnTo>
                  <a:pt x="913681" y="315994"/>
                </a:lnTo>
                <a:lnTo>
                  <a:pt x="911410" y="278893"/>
                </a:lnTo>
                <a:lnTo>
                  <a:pt x="904776" y="244164"/>
                </a:lnTo>
                <a:lnTo>
                  <a:pt x="879515" y="181776"/>
                </a:lnTo>
                <a:lnTo>
                  <a:pt x="840079" y="128737"/>
                </a:lnTo>
                <a:lnTo>
                  <a:pt x="788648" y="84954"/>
                </a:lnTo>
                <a:lnTo>
                  <a:pt x="727404" y="50336"/>
                </a:lnTo>
                <a:lnTo>
                  <a:pt x="658526" y="24788"/>
                </a:lnTo>
                <a:lnTo>
                  <a:pt x="584197" y="8220"/>
                </a:lnTo>
                <a:lnTo>
                  <a:pt x="545669" y="3274"/>
                </a:lnTo>
                <a:lnTo>
                  <a:pt x="506596" y="537"/>
                </a:lnTo>
                <a:lnTo>
                  <a:pt x="4672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2167198" y="2289729"/>
            <a:ext cx="939165" cy="3081020"/>
          </a:xfrm>
          <a:custGeom>
            <a:avLst/>
            <a:gdLst/>
            <a:ahLst/>
            <a:cxnLst/>
            <a:rect l="l" t="t" r="r" b="b"/>
            <a:pathLst>
              <a:path w="939164" h="3081020">
                <a:moveTo>
                  <a:pt x="20819" y="315994"/>
                </a:moveTo>
                <a:lnTo>
                  <a:pt x="29724" y="247868"/>
                </a:lnTo>
                <a:lnTo>
                  <a:pt x="54985" y="187794"/>
                </a:lnTo>
                <a:lnTo>
                  <a:pt x="94422" y="135866"/>
                </a:lnTo>
                <a:lnTo>
                  <a:pt x="145853" y="92176"/>
                </a:lnTo>
                <a:lnTo>
                  <a:pt x="207097" y="56817"/>
                </a:lnTo>
                <a:lnTo>
                  <a:pt x="275975" y="29881"/>
                </a:lnTo>
                <a:lnTo>
                  <a:pt x="350304" y="11460"/>
                </a:lnTo>
                <a:lnTo>
                  <a:pt x="388832" y="5473"/>
                </a:lnTo>
                <a:lnTo>
                  <a:pt x="427905" y="1648"/>
                </a:lnTo>
                <a:lnTo>
                  <a:pt x="467250" y="0"/>
                </a:lnTo>
                <a:lnTo>
                  <a:pt x="506596" y="537"/>
                </a:lnTo>
                <a:lnTo>
                  <a:pt x="545669" y="3274"/>
                </a:lnTo>
                <a:lnTo>
                  <a:pt x="584197" y="8220"/>
                </a:lnTo>
                <a:lnTo>
                  <a:pt x="621907" y="15388"/>
                </a:lnTo>
                <a:lnTo>
                  <a:pt x="693783" y="36434"/>
                </a:lnTo>
                <a:lnTo>
                  <a:pt x="759116" y="66505"/>
                </a:lnTo>
                <a:lnTo>
                  <a:pt x="815727" y="105694"/>
                </a:lnTo>
                <a:lnTo>
                  <a:pt x="861433" y="154094"/>
                </a:lnTo>
                <a:lnTo>
                  <a:pt x="894054" y="211796"/>
                </a:lnTo>
                <a:lnTo>
                  <a:pt x="911410" y="278893"/>
                </a:lnTo>
                <a:lnTo>
                  <a:pt x="913681" y="315994"/>
                </a:lnTo>
                <a:lnTo>
                  <a:pt x="910001" y="368861"/>
                </a:lnTo>
                <a:lnTo>
                  <a:pt x="906321" y="421320"/>
                </a:lnTo>
                <a:lnTo>
                  <a:pt x="902641" y="473394"/>
                </a:lnTo>
                <a:lnTo>
                  <a:pt x="898961" y="525105"/>
                </a:lnTo>
                <a:lnTo>
                  <a:pt x="895280" y="576476"/>
                </a:lnTo>
                <a:lnTo>
                  <a:pt x="891600" y="627529"/>
                </a:lnTo>
                <a:lnTo>
                  <a:pt x="887920" y="678288"/>
                </a:lnTo>
                <a:lnTo>
                  <a:pt x="884240" y="728775"/>
                </a:lnTo>
                <a:lnTo>
                  <a:pt x="880560" y="779012"/>
                </a:lnTo>
                <a:lnTo>
                  <a:pt x="876880" y="829023"/>
                </a:lnTo>
                <a:lnTo>
                  <a:pt x="873199" y="878829"/>
                </a:lnTo>
                <a:lnTo>
                  <a:pt x="869519" y="928454"/>
                </a:lnTo>
                <a:lnTo>
                  <a:pt x="865839" y="977921"/>
                </a:lnTo>
                <a:lnTo>
                  <a:pt x="862159" y="1027251"/>
                </a:lnTo>
                <a:lnTo>
                  <a:pt x="858479" y="1076468"/>
                </a:lnTo>
                <a:lnTo>
                  <a:pt x="854799" y="1125595"/>
                </a:lnTo>
                <a:lnTo>
                  <a:pt x="851119" y="1174653"/>
                </a:lnTo>
                <a:lnTo>
                  <a:pt x="847439" y="1223666"/>
                </a:lnTo>
                <a:lnTo>
                  <a:pt x="843758" y="1272656"/>
                </a:lnTo>
                <a:lnTo>
                  <a:pt x="840078" y="1321646"/>
                </a:lnTo>
                <a:lnTo>
                  <a:pt x="836398" y="1370659"/>
                </a:lnTo>
                <a:lnTo>
                  <a:pt x="832718" y="1419718"/>
                </a:lnTo>
                <a:lnTo>
                  <a:pt x="829038" y="1468844"/>
                </a:lnTo>
                <a:lnTo>
                  <a:pt x="825358" y="1518061"/>
                </a:lnTo>
                <a:lnTo>
                  <a:pt x="821678" y="1567392"/>
                </a:lnTo>
                <a:lnTo>
                  <a:pt x="817998" y="1616858"/>
                </a:lnTo>
                <a:lnTo>
                  <a:pt x="814317" y="1666483"/>
                </a:lnTo>
                <a:lnTo>
                  <a:pt x="810637" y="1716290"/>
                </a:lnTo>
                <a:lnTo>
                  <a:pt x="806957" y="1766300"/>
                </a:lnTo>
                <a:lnTo>
                  <a:pt x="803277" y="1816537"/>
                </a:lnTo>
                <a:lnTo>
                  <a:pt x="799597" y="1867024"/>
                </a:lnTo>
                <a:lnTo>
                  <a:pt x="795917" y="1917783"/>
                </a:lnTo>
                <a:lnTo>
                  <a:pt x="792237" y="1968836"/>
                </a:lnTo>
                <a:lnTo>
                  <a:pt x="788556" y="2020207"/>
                </a:lnTo>
                <a:lnTo>
                  <a:pt x="784876" y="2071918"/>
                </a:lnTo>
                <a:lnTo>
                  <a:pt x="781196" y="2123992"/>
                </a:lnTo>
                <a:lnTo>
                  <a:pt x="777516" y="2176451"/>
                </a:lnTo>
                <a:lnTo>
                  <a:pt x="773835" y="2229319"/>
                </a:lnTo>
                <a:lnTo>
                  <a:pt x="770105" y="2277558"/>
                </a:lnTo>
                <a:lnTo>
                  <a:pt x="773126" y="2327927"/>
                </a:lnTo>
                <a:lnTo>
                  <a:pt x="782552" y="2378258"/>
                </a:lnTo>
                <a:lnTo>
                  <a:pt x="798038" y="2426385"/>
                </a:lnTo>
                <a:lnTo>
                  <a:pt x="819239" y="2470141"/>
                </a:lnTo>
                <a:lnTo>
                  <a:pt x="845811" y="2507360"/>
                </a:lnTo>
                <a:lnTo>
                  <a:pt x="877406" y="2535876"/>
                </a:lnTo>
                <a:lnTo>
                  <a:pt x="913681" y="2553523"/>
                </a:lnTo>
                <a:lnTo>
                  <a:pt x="930195" y="2567109"/>
                </a:lnTo>
                <a:lnTo>
                  <a:pt x="938138" y="2593211"/>
                </a:lnTo>
                <a:lnTo>
                  <a:pt x="938672" y="2629641"/>
                </a:lnTo>
                <a:lnTo>
                  <a:pt x="932956" y="2674211"/>
                </a:lnTo>
                <a:lnTo>
                  <a:pt x="922150" y="2724733"/>
                </a:lnTo>
                <a:lnTo>
                  <a:pt x="907415" y="2779020"/>
                </a:lnTo>
                <a:lnTo>
                  <a:pt x="889911" y="2834882"/>
                </a:lnTo>
                <a:lnTo>
                  <a:pt x="870799" y="2890133"/>
                </a:lnTo>
                <a:lnTo>
                  <a:pt x="851237" y="2942584"/>
                </a:lnTo>
                <a:lnTo>
                  <a:pt x="832387" y="2990048"/>
                </a:lnTo>
                <a:lnTo>
                  <a:pt x="815409" y="3030337"/>
                </a:lnTo>
                <a:lnTo>
                  <a:pt x="791709" y="3080635"/>
                </a:lnTo>
                <a:lnTo>
                  <a:pt x="741793" y="3080635"/>
                </a:lnTo>
                <a:lnTo>
                  <a:pt x="691876" y="3080635"/>
                </a:lnTo>
                <a:lnTo>
                  <a:pt x="142795" y="3080635"/>
                </a:lnTo>
                <a:lnTo>
                  <a:pt x="129118" y="3055377"/>
                </a:lnTo>
                <a:lnTo>
                  <a:pt x="112217" y="3019043"/>
                </a:lnTo>
                <a:lnTo>
                  <a:pt x="93250" y="2973987"/>
                </a:lnTo>
                <a:lnTo>
                  <a:pt x="73378" y="2922561"/>
                </a:lnTo>
                <a:lnTo>
                  <a:pt x="53758" y="2867120"/>
                </a:lnTo>
                <a:lnTo>
                  <a:pt x="35549" y="2810017"/>
                </a:lnTo>
                <a:lnTo>
                  <a:pt x="19910" y="2753605"/>
                </a:lnTo>
                <a:lnTo>
                  <a:pt x="7999" y="2700238"/>
                </a:lnTo>
                <a:lnTo>
                  <a:pt x="976" y="2652268"/>
                </a:lnTo>
                <a:lnTo>
                  <a:pt x="0" y="2612050"/>
                </a:lnTo>
                <a:lnTo>
                  <a:pt x="6228" y="2581936"/>
                </a:lnTo>
                <a:lnTo>
                  <a:pt x="20819" y="2564280"/>
                </a:lnTo>
                <a:lnTo>
                  <a:pt x="49685" y="2544625"/>
                </a:lnTo>
                <a:lnTo>
                  <a:pt x="76403" y="2515367"/>
                </a:lnTo>
                <a:lnTo>
                  <a:pt x="100229" y="2478135"/>
                </a:lnTo>
                <a:lnTo>
                  <a:pt x="120419" y="2434556"/>
                </a:lnTo>
                <a:lnTo>
                  <a:pt x="136227" y="2386257"/>
                </a:lnTo>
                <a:lnTo>
                  <a:pt x="146908" y="2334866"/>
                </a:lnTo>
                <a:lnTo>
                  <a:pt x="151718" y="2282011"/>
                </a:lnTo>
                <a:lnTo>
                  <a:pt x="149912" y="2229319"/>
                </a:lnTo>
                <a:lnTo>
                  <a:pt x="146515" y="2176451"/>
                </a:lnTo>
                <a:lnTo>
                  <a:pt x="143118" y="2123992"/>
                </a:lnTo>
                <a:lnTo>
                  <a:pt x="139720" y="2071918"/>
                </a:lnTo>
                <a:lnTo>
                  <a:pt x="136323" y="2020207"/>
                </a:lnTo>
                <a:lnTo>
                  <a:pt x="132926" y="1968836"/>
                </a:lnTo>
                <a:lnTo>
                  <a:pt x="129529" y="1917783"/>
                </a:lnTo>
                <a:lnTo>
                  <a:pt x="126131" y="1867024"/>
                </a:lnTo>
                <a:lnTo>
                  <a:pt x="122734" y="1816537"/>
                </a:lnTo>
                <a:lnTo>
                  <a:pt x="119337" y="1766300"/>
                </a:lnTo>
                <a:lnTo>
                  <a:pt x="115940" y="1716290"/>
                </a:lnTo>
                <a:lnTo>
                  <a:pt x="112543" y="1666483"/>
                </a:lnTo>
                <a:lnTo>
                  <a:pt x="109146" y="1616858"/>
                </a:lnTo>
                <a:lnTo>
                  <a:pt x="105749" y="1567392"/>
                </a:lnTo>
                <a:lnTo>
                  <a:pt x="102352" y="1518061"/>
                </a:lnTo>
                <a:lnTo>
                  <a:pt x="98955" y="1468844"/>
                </a:lnTo>
                <a:lnTo>
                  <a:pt x="95557" y="1419718"/>
                </a:lnTo>
                <a:lnTo>
                  <a:pt x="92160" y="1370659"/>
                </a:lnTo>
                <a:lnTo>
                  <a:pt x="88763" y="1321646"/>
                </a:lnTo>
                <a:lnTo>
                  <a:pt x="85366" y="1272656"/>
                </a:lnTo>
                <a:lnTo>
                  <a:pt x="81969" y="1223666"/>
                </a:lnTo>
                <a:lnTo>
                  <a:pt x="78572" y="1174653"/>
                </a:lnTo>
                <a:lnTo>
                  <a:pt x="75175" y="1125595"/>
                </a:lnTo>
                <a:lnTo>
                  <a:pt x="71778" y="1076468"/>
                </a:lnTo>
                <a:lnTo>
                  <a:pt x="68381" y="1027251"/>
                </a:lnTo>
                <a:lnTo>
                  <a:pt x="64984" y="977921"/>
                </a:lnTo>
                <a:lnTo>
                  <a:pt x="61587" y="928454"/>
                </a:lnTo>
                <a:lnTo>
                  <a:pt x="58190" y="878829"/>
                </a:lnTo>
                <a:lnTo>
                  <a:pt x="54793" y="829023"/>
                </a:lnTo>
                <a:lnTo>
                  <a:pt x="51395" y="779012"/>
                </a:lnTo>
                <a:lnTo>
                  <a:pt x="47998" y="728775"/>
                </a:lnTo>
                <a:lnTo>
                  <a:pt x="44601" y="678288"/>
                </a:lnTo>
                <a:lnTo>
                  <a:pt x="41204" y="627529"/>
                </a:lnTo>
                <a:lnTo>
                  <a:pt x="37806" y="576476"/>
                </a:lnTo>
                <a:lnTo>
                  <a:pt x="34409" y="525105"/>
                </a:lnTo>
                <a:lnTo>
                  <a:pt x="31012" y="473394"/>
                </a:lnTo>
                <a:lnTo>
                  <a:pt x="27614" y="421320"/>
                </a:lnTo>
                <a:lnTo>
                  <a:pt x="24217" y="368861"/>
                </a:lnTo>
                <a:lnTo>
                  <a:pt x="20819" y="315994"/>
                </a:lnTo>
                <a:close/>
              </a:path>
            </a:pathLst>
          </a:custGeom>
          <a:ln w="12697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2278494" y="5325210"/>
            <a:ext cx="710565" cy="81280"/>
          </a:xfrm>
          <a:custGeom>
            <a:avLst/>
            <a:gdLst/>
            <a:ahLst/>
            <a:cxnLst/>
            <a:rect l="l" t="t" r="r" b="b"/>
            <a:pathLst>
              <a:path w="710564" h="81279">
                <a:moveTo>
                  <a:pt x="669650" y="0"/>
                </a:moveTo>
                <a:lnTo>
                  <a:pt x="40333" y="0"/>
                </a:lnTo>
                <a:lnTo>
                  <a:pt x="24671" y="3182"/>
                </a:lnTo>
                <a:lnTo>
                  <a:pt x="11846" y="11848"/>
                </a:lnTo>
                <a:lnTo>
                  <a:pt x="3182" y="24674"/>
                </a:lnTo>
                <a:lnTo>
                  <a:pt x="0" y="40345"/>
                </a:lnTo>
                <a:lnTo>
                  <a:pt x="3182" y="56007"/>
                </a:lnTo>
                <a:lnTo>
                  <a:pt x="11846" y="68832"/>
                </a:lnTo>
                <a:lnTo>
                  <a:pt x="24671" y="77497"/>
                </a:lnTo>
                <a:lnTo>
                  <a:pt x="40333" y="80679"/>
                </a:lnTo>
                <a:lnTo>
                  <a:pt x="669650" y="80679"/>
                </a:lnTo>
                <a:lnTo>
                  <a:pt x="685313" y="77497"/>
                </a:lnTo>
                <a:lnTo>
                  <a:pt x="698139" y="68832"/>
                </a:lnTo>
                <a:lnTo>
                  <a:pt x="706805" y="56007"/>
                </a:lnTo>
                <a:lnTo>
                  <a:pt x="709988" y="40337"/>
                </a:lnTo>
                <a:lnTo>
                  <a:pt x="706805" y="24674"/>
                </a:lnTo>
                <a:lnTo>
                  <a:pt x="698139" y="11848"/>
                </a:lnTo>
                <a:lnTo>
                  <a:pt x="685313" y="3182"/>
                </a:lnTo>
                <a:lnTo>
                  <a:pt x="6696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2278494" y="5325210"/>
            <a:ext cx="710565" cy="81280"/>
          </a:xfrm>
          <a:custGeom>
            <a:avLst/>
            <a:gdLst/>
            <a:ahLst/>
            <a:cxnLst/>
            <a:rect l="l" t="t" r="r" b="b"/>
            <a:pathLst>
              <a:path w="710564" h="81279">
                <a:moveTo>
                  <a:pt x="40333" y="0"/>
                </a:moveTo>
                <a:lnTo>
                  <a:pt x="669650" y="0"/>
                </a:lnTo>
                <a:lnTo>
                  <a:pt x="685313" y="3182"/>
                </a:lnTo>
                <a:lnTo>
                  <a:pt x="698139" y="11848"/>
                </a:lnTo>
                <a:lnTo>
                  <a:pt x="706805" y="24674"/>
                </a:lnTo>
                <a:lnTo>
                  <a:pt x="709988" y="40337"/>
                </a:lnTo>
                <a:lnTo>
                  <a:pt x="706805" y="56007"/>
                </a:lnTo>
                <a:lnTo>
                  <a:pt x="698139" y="68832"/>
                </a:lnTo>
                <a:lnTo>
                  <a:pt x="685313" y="77497"/>
                </a:lnTo>
                <a:lnTo>
                  <a:pt x="669650" y="80679"/>
                </a:lnTo>
                <a:lnTo>
                  <a:pt x="40333" y="80679"/>
                </a:lnTo>
                <a:lnTo>
                  <a:pt x="24671" y="77497"/>
                </a:lnTo>
                <a:lnTo>
                  <a:pt x="11846" y="68832"/>
                </a:lnTo>
                <a:lnTo>
                  <a:pt x="3182" y="56007"/>
                </a:lnTo>
                <a:lnTo>
                  <a:pt x="0" y="40345"/>
                </a:lnTo>
                <a:lnTo>
                  <a:pt x="3182" y="24674"/>
                </a:lnTo>
                <a:lnTo>
                  <a:pt x="11846" y="11848"/>
                </a:lnTo>
                <a:lnTo>
                  <a:pt x="24671" y="3182"/>
                </a:lnTo>
                <a:lnTo>
                  <a:pt x="40333" y="0"/>
                </a:lnTo>
                <a:close/>
              </a:path>
            </a:pathLst>
          </a:custGeom>
          <a:ln w="12697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2478351" y="8691473"/>
            <a:ext cx="312420" cy="226060"/>
          </a:xfrm>
          <a:custGeom>
            <a:avLst/>
            <a:gdLst/>
            <a:ahLst/>
            <a:cxnLst/>
            <a:rect l="l" t="t" r="r" b="b"/>
            <a:pathLst>
              <a:path w="312419" h="226059">
                <a:moveTo>
                  <a:pt x="311965" y="0"/>
                </a:moveTo>
                <a:lnTo>
                  <a:pt x="0" y="0"/>
                </a:lnTo>
                <a:lnTo>
                  <a:pt x="0" y="225906"/>
                </a:lnTo>
                <a:lnTo>
                  <a:pt x="311965" y="225906"/>
                </a:lnTo>
                <a:lnTo>
                  <a:pt x="3119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2326612" y="8691473"/>
            <a:ext cx="615950" cy="327660"/>
          </a:xfrm>
          <a:custGeom>
            <a:avLst/>
            <a:gdLst/>
            <a:ahLst/>
            <a:cxnLst/>
            <a:rect l="l" t="t" r="r" b="b"/>
            <a:pathLst>
              <a:path w="615950" h="327659">
                <a:moveTo>
                  <a:pt x="151739" y="0"/>
                </a:moveTo>
                <a:lnTo>
                  <a:pt x="463704" y="0"/>
                </a:lnTo>
                <a:lnTo>
                  <a:pt x="463704" y="225906"/>
                </a:lnTo>
                <a:lnTo>
                  <a:pt x="151739" y="225906"/>
                </a:lnTo>
                <a:lnTo>
                  <a:pt x="151739" y="0"/>
                </a:lnTo>
                <a:close/>
              </a:path>
              <a:path w="615950" h="327659">
                <a:moveTo>
                  <a:pt x="0" y="327571"/>
                </a:moveTo>
                <a:lnTo>
                  <a:pt x="615440" y="327571"/>
                </a:lnTo>
                <a:lnTo>
                  <a:pt x="615440" y="225906"/>
                </a:lnTo>
                <a:lnTo>
                  <a:pt x="0" y="225906"/>
                </a:lnTo>
                <a:lnTo>
                  <a:pt x="0" y="327571"/>
                </a:lnTo>
                <a:close/>
              </a:path>
            </a:pathLst>
          </a:custGeom>
          <a:ln w="12697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bg object 26"/>
          <p:cNvSpPr/>
          <p:nvPr/>
        </p:nvSpPr>
        <p:spPr>
          <a:xfrm>
            <a:off x="2344402" y="9475506"/>
            <a:ext cx="580390" cy="422909"/>
          </a:xfrm>
          <a:custGeom>
            <a:avLst/>
            <a:gdLst/>
            <a:ahLst/>
            <a:cxnLst/>
            <a:rect l="l" t="t" r="r" b="b"/>
            <a:pathLst>
              <a:path w="580389" h="422909">
                <a:moveTo>
                  <a:pt x="579860" y="0"/>
                </a:moveTo>
                <a:lnTo>
                  <a:pt x="0" y="0"/>
                </a:lnTo>
                <a:lnTo>
                  <a:pt x="142532" y="422488"/>
                </a:lnTo>
                <a:lnTo>
                  <a:pt x="448077" y="422488"/>
                </a:lnTo>
                <a:lnTo>
                  <a:pt x="5798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g object 27"/>
          <p:cNvSpPr/>
          <p:nvPr/>
        </p:nvSpPr>
        <p:spPr>
          <a:xfrm>
            <a:off x="2344402" y="9475506"/>
            <a:ext cx="580390" cy="422909"/>
          </a:xfrm>
          <a:custGeom>
            <a:avLst/>
            <a:gdLst/>
            <a:ahLst/>
            <a:cxnLst/>
            <a:rect l="l" t="t" r="r" b="b"/>
            <a:pathLst>
              <a:path w="580389" h="422909">
                <a:moveTo>
                  <a:pt x="0" y="0"/>
                </a:moveTo>
                <a:lnTo>
                  <a:pt x="579860" y="0"/>
                </a:lnTo>
                <a:lnTo>
                  <a:pt x="448077" y="422488"/>
                </a:lnTo>
                <a:lnTo>
                  <a:pt x="142532" y="422488"/>
                </a:lnTo>
                <a:lnTo>
                  <a:pt x="0" y="0"/>
                </a:lnTo>
                <a:close/>
              </a:path>
            </a:pathLst>
          </a:custGeom>
          <a:ln w="12697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28" name="bg object 2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308425" y="8994797"/>
            <a:ext cx="655770" cy="540522"/>
          </a:xfrm>
          <a:prstGeom prst="rect">
            <a:avLst/>
          </a:prstGeom>
        </p:spPr>
      </p:pic>
      <p:sp>
        <p:nvSpPr>
          <p:cNvPr id="29" name="bg object 29"/>
          <p:cNvSpPr/>
          <p:nvPr/>
        </p:nvSpPr>
        <p:spPr>
          <a:xfrm>
            <a:off x="2323036" y="9003452"/>
            <a:ext cx="628650" cy="539750"/>
          </a:xfrm>
          <a:custGeom>
            <a:avLst/>
            <a:gdLst/>
            <a:ahLst/>
            <a:cxnLst/>
            <a:rect l="l" t="t" r="r" b="b"/>
            <a:pathLst>
              <a:path w="628650" h="539750">
                <a:moveTo>
                  <a:pt x="628322" y="0"/>
                </a:moveTo>
                <a:lnTo>
                  <a:pt x="0" y="0"/>
                </a:lnTo>
                <a:lnTo>
                  <a:pt x="0" y="539211"/>
                </a:lnTo>
                <a:lnTo>
                  <a:pt x="628322" y="539211"/>
                </a:lnTo>
                <a:lnTo>
                  <a:pt x="628322" y="0"/>
                </a:lnTo>
                <a:close/>
              </a:path>
            </a:pathLst>
          </a:custGeom>
          <a:solidFill>
            <a:srgbClr val="FFFFFF">
              <a:alpha val="6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g object 30"/>
          <p:cNvSpPr/>
          <p:nvPr/>
        </p:nvSpPr>
        <p:spPr>
          <a:xfrm>
            <a:off x="2323036" y="9003452"/>
            <a:ext cx="628650" cy="539750"/>
          </a:xfrm>
          <a:custGeom>
            <a:avLst/>
            <a:gdLst/>
            <a:ahLst/>
            <a:cxnLst/>
            <a:rect l="l" t="t" r="r" b="b"/>
            <a:pathLst>
              <a:path w="628650" h="539750">
                <a:moveTo>
                  <a:pt x="0" y="0"/>
                </a:moveTo>
                <a:lnTo>
                  <a:pt x="628322" y="0"/>
                </a:lnTo>
                <a:lnTo>
                  <a:pt x="628322" y="539211"/>
                </a:lnTo>
                <a:lnTo>
                  <a:pt x="0" y="539211"/>
                </a:lnTo>
                <a:lnTo>
                  <a:pt x="0" y="0"/>
                </a:lnTo>
                <a:close/>
              </a:path>
            </a:pathLst>
          </a:custGeom>
          <a:ln w="12697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31" name="bg object 3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345112" y="5966580"/>
            <a:ext cx="3355624" cy="259446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32164" y="167040"/>
            <a:ext cx="9281160" cy="3733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hyperlink" Target="https://www.facebook.com/groups/254963448192823/" TargetMode="External"/><Relationship Id="rId6" Type="http://schemas.openxmlformats.org/officeDocument/2006/relationships/hyperlink" Target="https://technologystudent.com/despro_flsh/third14.html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439789" y="6188452"/>
            <a:ext cx="441325" cy="2768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4930">
              <a:lnSpc>
                <a:spcPts val="985"/>
              </a:lnSpc>
              <a:spcBef>
                <a:spcPts val="100"/>
              </a:spcBef>
            </a:pPr>
            <a:r>
              <a:rPr dirty="0" sz="850" spc="-20">
                <a:solidFill>
                  <a:srgbClr val="151616"/>
                </a:solidFill>
                <a:latin typeface="Arial"/>
                <a:cs typeface="Arial"/>
              </a:rPr>
              <a:t>RYAN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ts val="985"/>
              </a:lnSpc>
            </a:pPr>
            <a:r>
              <a:rPr dirty="0" sz="850" spc="-10">
                <a:solidFill>
                  <a:srgbClr val="151616"/>
                </a:solidFill>
                <a:latin typeface="Arial"/>
                <a:cs typeface="Arial"/>
              </a:rPr>
              <a:t>Keighley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109637" y="113971"/>
            <a:ext cx="14922500" cy="9947275"/>
            <a:chOff x="109637" y="113971"/>
            <a:chExt cx="14922500" cy="9947275"/>
          </a:xfrm>
        </p:grpSpPr>
        <p:sp>
          <p:nvSpPr>
            <p:cNvPr id="4" name="object 4" descr=""/>
            <p:cNvSpPr/>
            <p:nvPr/>
          </p:nvSpPr>
          <p:spPr>
            <a:xfrm>
              <a:off x="2614422" y="7043912"/>
              <a:ext cx="36195" cy="439420"/>
            </a:xfrm>
            <a:custGeom>
              <a:avLst/>
              <a:gdLst/>
              <a:ahLst/>
              <a:cxnLst/>
              <a:rect l="l" t="t" r="r" b="b"/>
              <a:pathLst>
                <a:path w="36194" h="439420">
                  <a:moveTo>
                    <a:pt x="32600" y="418376"/>
                  </a:moveTo>
                  <a:lnTo>
                    <a:pt x="4216" y="416712"/>
                  </a:lnTo>
                  <a:lnTo>
                    <a:pt x="4114" y="438556"/>
                  </a:lnTo>
                  <a:lnTo>
                    <a:pt x="31051" y="438886"/>
                  </a:lnTo>
                  <a:lnTo>
                    <a:pt x="32600" y="418376"/>
                  </a:lnTo>
                  <a:close/>
                </a:path>
                <a:path w="36194" h="439420">
                  <a:moveTo>
                    <a:pt x="35585" y="0"/>
                  </a:moveTo>
                  <a:lnTo>
                    <a:pt x="0" y="1333"/>
                  </a:lnTo>
                  <a:lnTo>
                    <a:pt x="4660" y="22733"/>
                  </a:lnTo>
                  <a:lnTo>
                    <a:pt x="32042" y="20967"/>
                  </a:lnTo>
                  <a:lnTo>
                    <a:pt x="3558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19887" y="2283380"/>
              <a:ext cx="3355625" cy="6742012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7343935" y="9770547"/>
              <a:ext cx="264160" cy="283845"/>
            </a:xfrm>
            <a:custGeom>
              <a:avLst/>
              <a:gdLst/>
              <a:ahLst/>
              <a:cxnLst/>
              <a:rect l="l" t="t" r="r" b="b"/>
              <a:pathLst>
                <a:path w="264159" h="283845">
                  <a:moveTo>
                    <a:pt x="0" y="0"/>
                  </a:moveTo>
                  <a:lnTo>
                    <a:pt x="127742" y="0"/>
                  </a:lnTo>
                  <a:lnTo>
                    <a:pt x="127742" y="283726"/>
                  </a:lnTo>
                  <a:lnTo>
                    <a:pt x="43031" y="283726"/>
                  </a:lnTo>
                  <a:lnTo>
                    <a:pt x="0" y="95472"/>
                  </a:lnTo>
                  <a:lnTo>
                    <a:pt x="0" y="0"/>
                  </a:lnTo>
                  <a:close/>
                </a:path>
                <a:path w="264159" h="283845">
                  <a:moveTo>
                    <a:pt x="263552" y="0"/>
                  </a:moveTo>
                  <a:lnTo>
                    <a:pt x="135809" y="0"/>
                  </a:lnTo>
                  <a:lnTo>
                    <a:pt x="135809" y="283726"/>
                  </a:lnTo>
                  <a:lnTo>
                    <a:pt x="220521" y="283726"/>
                  </a:lnTo>
                  <a:lnTo>
                    <a:pt x="263552" y="95472"/>
                  </a:lnTo>
                  <a:lnTo>
                    <a:pt x="263552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7196363" y="9475506"/>
              <a:ext cx="580390" cy="422909"/>
            </a:xfrm>
            <a:custGeom>
              <a:avLst/>
              <a:gdLst/>
              <a:ahLst/>
              <a:cxnLst/>
              <a:rect l="l" t="t" r="r" b="b"/>
              <a:pathLst>
                <a:path w="580390" h="422909">
                  <a:moveTo>
                    <a:pt x="579859" y="0"/>
                  </a:moveTo>
                  <a:lnTo>
                    <a:pt x="0" y="0"/>
                  </a:lnTo>
                  <a:lnTo>
                    <a:pt x="131781" y="422488"/>
                  </a:lnTo>
                  <a:lnTo>
                    <a:pt x="437328" y="422488"/>
                  </a:lnTo>
                  <a:lnTo>
                    <a:pt x="57985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7196363" y="9475506"/>
              <a:ext cx="580390" cy="422909"/>
            </a:xfrm>
            <a:custGeom>
              <a:avLst/>
              <a:gdLst/>
              <a:ahLst/>
              <a:cxnLst/>
              <a:rect l="l" t="t" r="r" b="b"/>
              <a:pathLst>
                <a:path w="580390" h="422909">
                  <a:moveTo>
                    <a:pt x="579859" y="0"/>
                  </a:moveTo>
                  <a:lnTo>
                    <a:pt x="0" y="0"/>
                  </a:lnTo>
                  <a:lnTo>
                    <a:pt x="131781" y="422488"/>
                  </a:lnTo>
                  <a:lnTo>
                    <a:pt x="437328" y="422488"/>
                  </a:lnTo>
                  <a:lnTo>
                    <a:pt x="579859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56429" y="8994797"/>
              <a:ext cx="655770" cy="540522"/>
            </a:xfrm>
            <a:prstGeom prst="rect">
              <a:avLst/>
            </a:prstGeom>
          </p:spPr>
        </p:pic>
        <p:sp>
          <p:nvSpPr>
            <p:cNvPr id="10" name="object 10" descr=""/>
            <p:cNvSpPr/>
            <p:nvPr/>
          </p:nvSpPr>
          <p:spPr>
            <a:xfrm>
              <a:off x="7169266" y="9003452"/>
              <a:ext cx="628650" cy="539750"/>
            </a:xfrm>
            <a:custGeom>
              <a:avLst/>
              <a:gdLst/>
              <a:ahLst/>
              <a:cxnLst/>
              <a:rect l="l" t="t" r="r" b="b"/>
              <a:pathLst>
                <a:path w="628650" h="539750">
                  <a:moveTo>
                    <a:pt x="628322" y="0"/>
                  </a:moveTo>
                  <a:lnTo>
                    <a:pt x="0" y="0"/>
                  </a:lnTo>
                  <a:lnTo>
                    <a:pt x="0" y="539211"/>
                  </a:lnTo>
                  <a:lnTo>
                    <a:pt x="628322" y="539211"/>
                  </a:lnTo>
                  <a:lnTo>
                    <a:pt x="628322" y="0"/>
                  </a:lnTo>
                  <a:close/>
                </a:path>
              </a:pathLst>
            </a:custGeom>
            <a:solidFill>
              <a:srgbClr val="FFFFFF">
                <a:alpha val="6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7169266" y="9003452"/>
              <a:ext cx="628650" cy="539750"/>
            </a:xfrm>
            <a:custGeom>
              <a:avLst/>
              <a:gdLst/>
              <a:ahLst/>
              <a:cxnLst/>
              <a:rect l="l" t="t" r="r" b="b"/>
              <a:pathLst>
                <a:path w="628650" h="539750">
                  <a:moveTo>
                    <a:pt x="628322" y="0"/>
                  </a:moveTo>
                  <a:lnTo>
                    <a:pt x="0" y="0"/>
                  </a:lnTo>
                  <a:lnTo>
                    <a:pt x="0" y="539211"/>
                  </a:lnTo>
                  <a:lnTo>
                    <a:pt x="628322" y="539211"/>
                  </a:lnTo>
                  <a:lnTo>
                    <a:pt x="628322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7265498" y="6359982"/>
              <a:ext cx="431165" cy="1811655"/>
            </a:xfrm>
            <a:custGeom>
              <a:avLst/>
              <a:gdLst/>
              <a:ahLst/>
              <a:cxnLst/>
              <a:rect l="l" t="t" r="r" b="b"/>
              <a:pathLst>
                <a:path w="431165" h="1811654">
                  <a:moveTo>
                    <a:pt x="430782" y="0"/>
                  </a:moveTo>
                  <a:lnTo>
                    <a:pt x="0" y="0"/>
                  </a:lnTo>
                  <a:lnTo>
                    <a:pt x="0" y="1811224"/>
                  </a:lnTo>
                  <a:lnTo>
                    <a:pt x="430782" y="1811224"/>
                  </a:lnTo>
                  <a:lnTo>
                    <a:pt x="43078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7265498" y="6359982"/>
              <a:ext cx="431165" cy="1811655"/>
            </a:xfrm>
            <a:custGeom>
              <a:avLst/>
              <a:gdLst/>
              <a:ahLst/>
              <a:cxnLst/>
              <a:rect l="l" t="t" r="r" b="b"/>
              <a:pathLst>
                <a:path w="431165" h="1811654">
                  <a:moveTo>
                    <a:pt x="0" y="0"/>
                  </a:moveTo>
                  <a:lnTo>
                    <a:pt x="430782" y="0"/>
                  </a:lnTo>
                  <a:lnTo>
                    <a:pt x="430782" y="1811224"/>
                  </a:lnTo>
                  <a:lnTo>
                    <a:pt x="0" y="1811224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352584" y="7138164"/>
              <a:ext cx="251298" cy="251298"/>
            </a:xfrm>
            <a:prstGeom prst="rect">
              <a:avLst/>
            </a:prstGeom>
          </p:spPr>
        </p:pic>
        <p:sp>
          <p:nvSpPr>
            <p:cNvPr id="15" name="object 15" descr=""/>
            <p:cNvSpPr/>
            <p:nvPr/>
          </p:nvSpPr>
          <p:spPr>
            <a:xfrm>
              <a:off x="7237307" y="8509672"/>
              <a:ext cx="488950" cy="31115"/>
            </a:xfrm>
            <a:custGeom>
              <a:avLst/>
              <a:gdLst/>
              <a:ahLst/>
              <a:cxnLst/>
              <a:rect l="l" t="t" r="r" b="b"/>
              <a:pathLst>
                <a:path w="488950" h="31115">
                  <a:moveTo>
                    <a:pt x="488411" y="0"/>
                  </a:moveTo>
                  <a:lnTo>
                    <a:pt x="0" y="0"/>
                  </a:lnTo>
                  <a:lnTo>
                    <a:pt x="0" y="31064"/>
                  </a:lnTo>
                  <a:lnTo>
                    <a:pt x="488411" y="31064"/>
                  </a:lnTo>
                  <a:lnTo>
                    <a:pt x="48841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7237307" y="8509672"/>
              <a:ext cx="488950" cy="31115"/>
            </a:xfrm>
            <a:custGeom>
              <a:avLst/>
              <a:gdLst/>
              <a:ahLst/>
              <a:cxnLst/>
              <a:rect l="l" t="t" r="r" b="b"/>
              <a:pathLst>
                <a:path w="488950" h="31115">
                  <a:moveTo>
                    <a:pt x="0" y="0"/>
                  </a:moveTo>
                  <a:lnTo>
                    <a:pt x="488411" y="0"/>
                  </a:lnTo>
                  <a:lnTo>
                    <a:pt x="488411" y="31064"/>
                  </a:lnTo>
                  <a:lnTo>
                    <a:pt x="0" y="31064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7276981" y="8169714"/>
              <a:ext cx="409575" cy="31115"/>
            </a:xfrm>
            <a:custGeom>
              <a:avLst/>
              <a:gdLst/>
              <a:ahLst/>
              <a:cxnLst/>
              <a:rect l="l" t="t" r="r" b="b"/>
              <a:pathLst>
                <a:path w="409575" h="31115">
                  <a:moveTo>
                    <a:pt x="409061" y="0"/>
                  </a:moveTo>
                  <a:lnTo>
                    <a:pt x="0" y="0"/>
                  </a:lnTo>
                  <a:lnTo>
                    <a:pt x="0" y="31064"/>
                  </a:lnTo>
                  <a:lnTo>
                    <a:pt x="409061" y="31064"/>
                  </a:lnTo>
                  <a:lnTo>
                    <a:pt x="40906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7276981" y="8169714"/>
              <a:ext cx="409575" cy="31115"/>
            </a:xfrm>
            <a:custGeom>
              <a:avLst/>
              <a:gdLst/>
              <a:ahLst/>
              <a:cxnLst/>
              <a:rect l="l" t="t" r="r" b="b"/>
              <a:pathLst>
                <a:path w="409575" h="31115">
                  <a:moveTo>
                    <a:pt x="0" y="0"/>
                  </a:moveTo>
                  <a:lnTo>
                    <a:pt x="409061" y="0"/>
                  </a:lnTo>
                  <a:lnTo>
                    <a:pt x="409061" y="31064"/>
                  </a:lnTo>
                  <a:lnTo>
                    <a:pt x="0" y="31064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7199255" y="8188002"/>
              <a:ext cx="569595" cy="330835"/>
            </a:xfrm>
            <a:custGeom>
              <a:avLst/>
              <a:gdLst/>
              <a:ahLst/>
              <a:cxnLst/>
              <a:rect l="l" t="t" r="r" b="b"/>
              <a:pathLst>
                <a:path w="569595" h="330834">
                  <a:moveTo>
                    <a:pt x="484934" y="0"/>
                  </a:moveTo>
                  <a:lnTo>
                    <a:pt x="80606" y="0"/>
                  </a:lnTo>
                  <a:lnTo>
                    <a:pt x="0" y="330483"/>
                  </a:lnTo>
                  <a:lnTo>
                    <a:pt x="569241" y="330483"/>
                  </a:lnTo>
                  <a:lnTo>
                    <a:pt x="4849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7199255" y="8188002"/>
              <a:ext cx="569595" cy="330835"/>
            </a:xfrm>
            <a:custGeom>
              <a:avLst/>
              <a:gdLst/>
              <a:ahLst/>
              <a:cxnLst/>
              <a:rect l="l" t="t" r="r" b="b"/>
              <a:pathLst>
                <a:path w="569595" h="330834">
                  <a:moveTo>
                    <a:pt x="80606" y="0"/>
                  </a:moveTo>
                  <a:lnTo>
                    <a:pt x="484934" y="0"/>
                  </a:lnTo>
                  <a:lnTo>
                    <a:pt x="569241" y="330483"/>
                  </a:lnTo>
                  <a:lnTo>
                    <a:pt x="0" y="330483"/>
                  </a:lnTo>
                  <a:lnTo>
                    <a:pt x="80606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7449879" y="8193678"/>
              <a:ext cx="74930" cy="318135"/>
            </a:xfrm>
            <a:custGeom>
              <a:avLst/>
              <a:gdLst/>
              <a:ahLst/>
              <a:cxnLst/>
              <a:rect l="l" t="t" r="r" b="b"/>
              <a:pathLst>
                <a:path w="74929" h="318134">
                  <a:moveTo>
                    <a:pt x="57257" y="0"/>
                  </a:moveTo>
                  <a:lnTo>
                    <a:pt x="10735" y="0"/>
                  </a:lnTo>
                  <a:lnTo>
                    <a:pt x="0" y="317769"/>
                  </a:lnTo>
                  <a:lnTo>
                    <a:pt x="74609" y="317769"/>
                  </a:lnTo>
                  <a:lnTo>
                    <a:pt x="5725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7449879" y="8193678"/>
              <a:ext cx="74930" cy="318135"/>
            </a:xfrm>
            <a:custGeom>
              <a:avLst/>
              <a:gdLst/>
              <a:ahLst/>
              <a:cxnLst/>
              <a:rect l="l" t="t" r="r" b="b"/>
              <a:pathLst>
                <a:path w="74929" h="318134">
                  <a:moveTo>
                    <a:pt x="10735" y="0"/>
                  </a:moveTo>
                  <a:lnTo>
                    <a:pt x="57257" y="0"/>
                  </a:lnTo>
                  <a:lnTo>
                    <a:pt x="74609" y="317769"/>
                  </a:lnTo>
                  <a:lnTo>
                    <a:pt x="0" y="317769"/>
                  </a:lnTo>
                  <a:lnTo>
                    <a:pt x="10735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7361075" y="8193678"/>
              <a:ext cx="83185" cy="318135"/>
            </a:xfrm>
            <a:custGeom>
              <a:avLst/>
              <a:gdLst/>
              <a:ahLst/>
              <a:cxnLst/>
              <a:rect l="l" t="t" r="r" b="b"/>
              <a:pathLst>
                <a:path w="83184" h="318134">
                  <a:moveTo>
                    <a:pt x="82969" y="0"/>
                  </a:moveTo>
                  <a:lnTo>
                    <a:pt x="36446" y="0"/>
                  </a:lnTo>
                  <a:lnTo>
                    <a:pt x="0" y="317769"/>
                  </a:lnTo>
                  <a:lnTo>
                    <a:pt x="74613" y="317769"/>
                  </a:lnTo>
                  <a:lnTo>
                    <a:pt x="829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7361075" y="8193678"/>
              <a:ext cx="83185" cy="318135"/>
            </a:xfrm>
            <a:custGeom>
              <a:avLst/>
              <a:gdLst/>
              <a:ahLst/>
              <a:cxnLst/>
              <a:rect l="l" t="t" r="r" b="b"/>
              <a:pathLst>
                <a:path w="83184" h="318134">
                  <a:moveTo>
                    <a:pt x="36446" y="0"/>
                  </a:moveTo>
                  <a:lnTo>
                    <a:pt x="82969" y="0"/>
                  </a:lnTo>
                  <a:lnTo>
                    <a:pt x="74613" y="317769"/>
                  </a:lnTo>
                  <a:lnTo>
                    <a:pt x="0" y="317769"/>
                  </a:lnTo>
                  <a:lnTo>
                    <a:pt x="36446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7265966" y="8193678"/>
              <a:ext cx="117475" cy="318135"/>
            </a:xfrm>
            <a:custGeom>
              <a:avLst/>
              <a:gdLst/>
              <a:ahLst/>
              <a:cxnLst/>
              <a:rect l="l" t="t" r="r" b="b"/>
              <a:pathLst>
                <a:path w="117475" h="318134">
                  <a:moveTo>
                    <a:pt x="117245" y="0"/>
                  </a:moveTo>
                  <a:lnTo>
                    <a:pt x="70722" y="0"/>
                  </a:lnTo>
                  <a:lnTo>
                    <a:pt x="0" y="317769"/>
                  </a:lnTo>
                  <a:lnTo>
                    <a:pt x="74609" y="317769"/>
                  </a:lnTo>
                  <a:lnTo>
                    <a:pt x="11724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7265966" y="8193678"/>
              <a:ext cx="117475" cy="318135"/>
            </a:xfrm>
            <a:custGeom>
              <a:avLst/>
              <a:gdLst/>
              <a:ahLst/>
              <a:cxnLst/>
              <a:rect l="l" t="t" r="r" b="b"/>
              <a:pathLst>
                <a:path w="117475" h="318134">
                  <a:moveTo>
                    <a:pt x="70722" y="0"/>
                  </a:moveTo>
                  <a:lnTo>
                    <a:pt x="117245" y="0"/>
                  </a:lnTo>
                  <a:lnTo>
                    <a:pt x="74609" y="317769"/>
                  </a:lnTo>
                  <a:lnTo>
                    <a:pt x="0" y="317769"/>
                  </a:lnTo>
                  <a:lnTo>
                    <a:pt x="70722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7174331" y="8193678"/>
              <a:ext cx="147320" cy="318135"/>
            </a:xfrm>
            <a:custGeom>
              <a:avLst/>
              <a:gdLst/>
              <a:ahLst/>
              <a:cxnLst/>
              <a:rect l="l" t="t" r="r" b="b"/>
              <a:pathLst>
                <a:path w="147320" h="318134">
                  <a:moveTo>
                    <a:pt x="147236" y="0"/>
                  </a:moveTo>
                  <a:lnTo>
                    <a:pt x="100713" y="0"/>
                  </a:lnTo>
                  <a:lnTo>
                    <a:pt x="0" y="317769"/>
                  </a:lnTo>
                  <a:lnTo>
                    <a:pt x="74609" y="317769"/>
                  </a:lnTo>
                  <a:lnTo>
                    <a:pt x="14723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7174331" y="8193678"/>
              <a:ext cx="147320" cy="318135"/>
            </a:xfrm>
            <a:custGeom>
              <a:avLst/>
              <a:gdLst/>
              <a:ahLst/>
              <a:cxnLst/>
              <a:rect l="l" t="t" r="r" b="b"/>
              <a:pathLst>
                <a:path w="147320" h="318134">
                  <a:moveTo>
                    <a:pt x="100713" y="0"/>
                  </a:moveTo>
                  <a:lnTo>
                    <a:pt x="147236" y="0"/>
                  </a:lnTo>
                  <a:lnTo>
                    <a:pt x="74609" y="317769"/>
                  </a:lnTo>
                  <a:lnTo>
                    <a:pt x="0" y="317769"/>
                  </a:lnTo>
                  <a:lnTo>
                    <a:pt x="100713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7523877" y="8193678"/>
              <a:ext cx="83185" cy="318135"/>
            </a:xfrm>
            <a:custGeom>
              <a:avLst/>
              <a:gdLst/>
              <a:ahLst/>
              <a:cxnLst/>
              <a:rect l="l" t="t" r="r" b="b"/>
              <a:pathLst>
                <a:path w="83184" h="318134">
                  <a:moveTo>
                    <a:pt x="46522" y="0"/>
                  </a:moveTo>
                  <a:lnTo>
                    <a:pt x="0" y="0"/>
                  </a:lnTo>
                  <a:lnTo>
                    <a:pt x="8355" y="317769"/>
                  </a:lnTo>
                  <a:lnTo>
                    <a:pt x="82965" y="317769"/>
                  </a:lnTo>
                  <a:lnTo>
                    <a:pt x="465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7523877" y="8193678"/>
              <a:ext cx="83185" cy="318135"/>
            </a:xfrm>
            <a:custGeom>
              <a:avLst/>
              <a:gdLst/>
              <a:ahLst/>
              <a:cxnLst/>
              <a:rect l="l" t="t" r="r" b="b"/>
              <a:pathLst>
                <a:path w="83184" h="318134">
                  <a:moveTo>
                    <a:pt x="46522" y="0"/>
                  </a:moveTo>
                  <a:lnTo>
                    <a:pt x="0" y="0"/>
                  </a:lnTo>
                  <a:lnTo>
                    <a:pt x="8355" y="317769"/>
                  </a:lnTo>
                  <a:lnTo>
                    <a:pt x="82965" y="317769"/>
                  </a:lnTo>
                  <a:lnTo>
                    <a:pt x="46522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7584710" y="8193678"/>
              <a:ext cx="117475" cy="318135"/>
            </a:xfrm>
            <a:custGeom>
              <a:avLst/>
              <a:gdLst/>
              <a:ahLst/>
              <a:cxnLst/>
              <a:rect l="l" t="t" r="r" b="b"/>
              <a:pathLst>
                <a:path w="117475" h="318134">
                  <a:moveTo>
                    <a:pt x="46522" y="0"/>
                  </a:moveTo>
                  <a:lnTo>
                    <a:pt x="0" y="0"/>
                  </a:lnTo>
                  <a:lnTo>
                    <a:pt x="42631" y="317769"/>
                  </a:lnTo>
                  <a:lnTo>
                    <a:pt x="117245" y="317769"/>
                  </a:lnTo>
                  <a:lnTo>
                    <a:pt x="465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7584710" y="8193678"/>
              <a:ext cx="117475" cy="318135"/>
            </a:xfrm>
            <a:custGeom>
              <a:avLst/>
              <a:gdLst/>
              <a:ahLst/>
              <a:cxnLst/>
              <a:rect l="l" t="t" r="r" b="b"/>
              <a:pathLst>
                <a:path w="117475" h="318134">
                  <a:moveTo>
                    <a:pt x="46522" y="0"/>
                  </a:moveTo>
                  <a:lnTo>
                    <a:pt x="0" y="0"/>
                  </a:lnTo>
                  <a:lnTo>
                    <a:pt x="42631" y="317769"/>
                  </a:lnTo>
                  <a:lnTo>
                    <a:pt x="117245" y="317769"/>
                  </a:lnTo>
                  <a:lnTo>
                    <a:pt x="46522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7646353" y="8193678"/>
              <a:ext cx="147320" cy="318135"/>
            </a:xfrm>
            <a:custGeom>
              <a:avLst/>
              <a:gdLst/>
              <a:ahLst/>
              <a:cxnLst/>
              <a:rect l="l" t="t" r="r" b="b"/>
              <a:pathLst>
                <a:path w="147320" h="318134">
                  <a:moveTo>
                    <a:pt x="46522" y="0"/>
                  </a:moveTo>
                  <a:lnTo>
                    <a:pt x="0" y="0"/>
                  </a:lnTo>
                  <a:lnTo>
                    <a:pt x="72622" y="317769"/>
                  </a:lnTo>
                  <a:lnTo>
                    <a:pt x="147236" y="317769"/>
                  </a:lnTo>
                  <a:lnTo>
                    <a:pt x="465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7646353" y="8193678"/>
              <a:ext cx="147320" cy="318135"/>
            </a:xfrm>
            <a:custGeom>
              <a:avLst/>
              <a:gdLst/>
              <a:ahLst/>
              <a:cxnLst/>
              <a:rect l="l" t="t" r="r" b="b"/>
              <a:pathLst>
                <a:path w="147320" h="318134">
                  <a:moveTo>
                    <a:pt x="46522" y="0"/>
                  </a:moveTo>
                  <a:lnTo>
                    <a:pt x="0" y="0"/>
                  </a:lnTo>
                  <a:lnTo>
                    <a:pt x="72622" y="317769"/>
                  </a:lnTo>
                  <a:lnTo>
                    <a:pt x="147236" y="317769"/>
                  </a:lnTo>
                  <a:lnTo>
                    <a:pt x="46522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7172398" y="8193092"/>
              <a:ext cx="621665" cy="317500"/>
            </a:xfrm>
            <a:custGeom>
              <a:avLst/>
              <a:gdLst/>
              <a:ahLst/>
              <a:cxnLst/>
              <a:rect l="l" t="t" r="r" b="b"/>
              <a:pathLst>
                <a:path w="621665" h="317500">
                  <a:moveTo>
                    <a:pt x="100140" y="0"/>
                  </a:moveTo>
                  <a:lnTo>
                    <a:pt x="0" y="317422"/>
                  </a:lnTo>
                  <a:lnTo>
                    <a:pt x="621615" y="316476"/>
                  </a:lnTo>
                  <a:lnTo>
                    <a:pt x="521474" y="1889"/>
                  </a:lnTo>
                  <a:lnTo>
                    <a:pt x="100140" y="0"/>
                  </a:ln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7172398" y="8193092"/>
              <a:ext cx="621665" cy="317500"/>
            </a:xfrm>
            <a:custGeom>
              <a:avLst/>
              <a:gdLst/>
              <a:ahLst/>
              <a:cxnLst/>
              <a:rect l="l" t="t" r="r" b="b"/>
              <a:pathLst>
                <a:path w="621665" h="317500">
                  <a:moveTo>
                    <a:pt x="100140" y="0"/>
                  </a:moveTo>
                  <a:lnTo>
                    <a:pt x="0" y="317422"/>
                  </a:lnTo>
                  <a:lnTo>
                    <a:pt x="621615" y="316476"/>
                  </a:lnTo>
                  <a:lnTo>
                    <a:pt x="521474" y="1889"/>
                  </a:lnTo>
                  <a:lnTo>
                    <a:pt x="10014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7269004" y="8539268"/>
              <a:ext cx="431165" cy="124460"/>
            </a:xfrm>
            <a:custGeom>
              <a:avLst/>
              <a:gdLst/>
              <a:ahLst/>
              <a:cxnLst/>
              <a:rect l="l" t="t" r="r" b="b"/>
              <a:pathLst>
                <a:path w="431165" h="124459">
                  <a:moveTo>
                    <a:pt x="430782" y="0"/>
                  </a:moveTo>
                  <a:lnTo>
                    <a:pt x="0" y="0"/>
                  </a:lnTo>
                  <a:lnTo>
                    <a:pt x="0" y="124052"/>
                  </a:lnTo>
                  <a:lnTo>
                    <a:pt x="430782" y="124052"/>
                  </a:lnTo>
                  <a:lnTo>
                    <a:pt x="43078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7269004" y="8539268"/>
              <a:ext cx="431165" cy="124460"/>
            </a:xfrm>
            <a:custGeom>
              <a:avLst/>
              <a:gdLst/>
              <a:ahLst/>
              <a:cxnLst/>
              <a:rect l="l" t="t" r="r" b="b"/>
              <a:pathLst>
                <a:path w="431165" h="124459">
                  <a:moveTo>
                    <a:pt x="0" y="0"/>
                  </a:moveTo>
                  <a:lnTo>
                    <a:pt x="430782" y="0"/>
                  </a:lnTo>
                  <a:lnTo>
                    <a:pt x="430782" y="124052"/>
                  </a:lnTo>
                  <a:lnTo>
                    <a:pt x="0" y="124052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7544797" y="6036815"/>
              <a:ext cx="123825" cy="295910"/>
            </a:xfrm>
            <a:custGeom>
              <a:avLst/>
              <a:gdLst/>
              <a:ahLst/>
              <a:cxnLst/>
              <a:rect l="l" t="t" r="r" b="b"/>
              <a:pathLst>
                <a:path w="123825" h="295910">
                  <a:moveTo>
                    <a:pt x="22306" y="0"/>
                  </a:moveTo>
                  <a:lnTo>
                    <a:pt x="0" y="286505"/>
                  </a:lnTo>
                  <a:lnTo>
                    <a:pt x="78840" y="295520"/>
                  </a:lnTo>
                  <a:lnTo>
                    <a:pt x="123671" y="11591"/>
                  </a:lnTo>
                  <a:lnTo>
                    <a:pt x="2230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7544797" y="6036815"/>
              <a:ext cx="123825" cy="295910"/>
            </a:xfrm>
            <a:custGeom>
              <a:avLst/>
              <a:gdLst/>
              <a:ahLst/>
              <a:cxnLst/>
              <a:rect l="l" t="t" r="r" b="b"/>
              <a:pathLst>
                <a:path w="123825" h="295910">
                  <a:moveTo>
                    <a:pt x="123671" y="11591"/>
                  </a:moveTo>
                  <a:lnTo>
                    <a:pt x="22306" y="0"/>
                  </a:lnTo>
                  <a:lnTo>
                    <a:pt x="0" y="286505"/>
                  </a:lnTo>
                  <a:lnTo>
                    <a:pt x="78840" y="295520"/>
                  </a:lnTo>
                  <a:lnTo>
                    <a:pt x="123671" y="11591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7436037" y="6034446"/>
              <a:ext cx="102235" cy="288290"/>
            </a:xfrm>
            <a:custGeom>
              <a:avLst/>
              <a:gdLst/>
              <a:ahLst/>
              <a:cxnLst/>
              <a:rect l="l" t="t" r="r" b="b"/>
              <a:pathLst>
                <a:path w="102234" h="288289">
                  <a:moveTo>
                    <a:pt x="0" y="0"/>
                  </a:moveTo>
                  <a:lnTo>
                    <a:pt x="8279" y="287254"/>
                  </a:lnTo>
                  <a:lnTo>
                    <a:pt x="87631" y="287837"/>
                  </a:lnTo>
                  <a:lnTo>
                    <a:pt x="102020" y="7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7436037" y="6034446"/>
              <a:ext cx="102235" cy="288290"/>
            </a:xfrm>
            <a:custGeom>
              <a:avLst/>
              <a:gdLst/>
              <a:ahLst/>
              <a:cxnLst/>
              <a:rect l="l" t="t" r="r" b="b"/>
              <a:pathLst>
                <a:path w="102234" h="288289">
                  <a:moveTo>
                    <a:pt x="102020" y="748"/>
                  </a:moveTo>
                  <a:lnTo>
                    <a:pt x="0" y="0"/>
                  </a:lnTo>
                  <a:lnTo>
                    <a:pt x="8279" y="287254"/>
                  </a:lnTo>
                  <a:lnTo>
                    <a:pt x="87631" y="287837"/>
                  </a:lnTo>
                  <a:lnTo>
                    <a:pt x="102020" y="748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7308590" y="6035720"/>
              <a:ext cx="117475" cy="295275"/>
            </a:xfrm>
            <a:custGeom>
              <a:avLst/>
              <a:gdLst/>
              <a:ahLst/>
              <a:cxnLst/>
              <a:rect l="l" t="t" r="r" b="b"/>
              <a:pathLst>
                <a:path w="117475" h="295275">
                  <a:moveTo>
                    <a:pt x="101547" y="0"/>
                  </a:moveTo>
                  <a:lnTo>
                    <a:pt x="0" y="9842"/>
                  </a:lnTo>
                  <a:lnTo>
                    <a:pt x="38040" y="294685"/>
                  </a:lnTo>
                  <a:lnTo>
                    <a:pt x="117027" y="287027"/>
                  </a:lnTo>
                  <a:lnTo>
                    <a:pt x="10154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7308590" y="6035720"/>
              <a:ext cx="117475" cy="295275"/>
            </a:xfrm>
            <a:custGeom>
              <a:avLst/>
              <a:gdLst/>
              <a:ahLst/>
              <a:cxnLst/>
              <a:rect l="l" t="t" r="r" b="b"/>
              <a:pathLst>
                <a:path w="117475" h="295275">
                  <a:moveTo>
                    <a:pt x="101547" y="0"/>
                  </a:moveTo>
                  <a:lnTo>
                    <a:pt x="0" y="9842"/>
                  </a:lnTo>
                  <a:lnTo>
                    <a:pt x="38040" y="294685"/>
                  </a:lnTo>
                  <a:lnTo>
                    <a:pt x="117027" y="287027"/>
                  </a:lnTo>
                  <a:lnTo>
                    <a:pt x="101547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7237295" y="5991277"/>
              <a:ext cx="488950" cy="31115"/>
            </a:xfrm>
            <a:custGeom>
              <a:avLst/>
              <a:gdLst/>
              <a:ahLst/>
              <a:cxnLst/>
              <a:rect l="l" t="t" r="r" b="b"/>
              <a:pathLst>
                <a:path w="488950" h="31114">
                  <a:moveTo>
                    <a:pt x="488412" y="0"/>
                  </a:moveTo>
                  <a:lnTo>
                    <a:pt x="0" y="0"/>
                  </a:lnTo>
                  <a:lnTo>
                    <a:pt x="0" y="31068"/>
                  </a:lnTo>
                  <a:lnTo>
                    <a:pt x="488412" y="31068"/>
                  </a:lnTo>
                  <a:lnTo>
                    <a:pt x="4884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7237295" y="5991277"/>
              <a:ext cx="488950" cy="31115"/>
            </a:xfrm>
            <a:custGeom>
              <a:avLst/>
              <a:gdLst/>
              <a:ahLst/>
              <a:cxnLst/>
              <a:rect l="l" t="t" r="r" b="b"/>
              <a:pathLst>
                <a:path w="488950" h="31114">
                  <a:moveTo>
                    <a:pt x="0" y="31068"/>
                  </a:moveTo>
                  <a:lnTo>
                    <a:pt x="488412" y="31068"/>
                  </a:lnTo>
                  <a:lnTo>
                    <a:pt x="488412" y="0"/>
                  </a:lnTo>
                  <a:lnTo>
                    <a:pt x="0" y="0"/>
                  </a:lnTo>
                  <a:lnTo>
                    <a:pt x="0" y="31068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7276971" y="6331240"/>
              <a:ext cx="409575" cy="31115"/>
            </a:xfrm>
            <a:custGeom>
              <a:avLst/>
              <a:gdLst/>
              <a:ahLst/>
              <a:cxnLst/>
              <a:rect l="l" t="t" r="r" b="b"/>
              <a:pathLst>
                <a:path w="409575" h="31114">
                  <a:moveTo>
                    <a:pt x="409060" y="0"/>
                  </a:moveTo>
                  <a:lnTo>
                    <a:pt x="0" y="0"/>
                  </a:lnTo>
                  <a:lnTo>
                    <a:pt x="0" y="31064"/>
                  </a:lnTo>
                  <a:lnTo>
                    <a:pt x="409060" y="31064"/>
                  </a:lnTo>
                  <a:lnTo>
                    <a:pt x="4090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7276971" y="6331240"/>
              <a:ext cx="409575" cy="31115"/>
            </a:xfrm>
            <a:custGeom>
              <a:avLst/>
              <a:gdLst/>
              <a:ahLst/>
              <a:cxnLst/>
              <a:rect l="l" t="t" r="r" b="b"/>
              <a:pathLst>
                <a:path w="409575" h="31114">
                  <a:moveTo>
                    <a:pt x="0" y="31064"/>
                  </a:moveTo>
                  <a:lnTo>
                    <a:pt x="409060" y="31064"/>
                  </a:lnTo>
                  <a:lnTo>
                    <a:pt x="409060" y="0"/>
                  </a:lnTo>
                  <a:lnTo>
                    <a:pt x="0" y="0"/>
                  </a:lnTo>
                  <a:lnTo>
                    <a:pt x="0" y="31064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7199243" y="6013533"/>
              <a:ext cx="569595" cy="330835"/>
            </a:xfrm>
            <a:custGeom>
              <a:avLst/>
              <a:gdLst/>
              <a:ahLst/>
              <a:cxnLst/>
              <a:rect l="l" t="t" r="r" b="b"/>
              <a:pathLst>
                <a:path w="569595" h="330835">
                  <a:moveTo>
                    <a:pt x="569247" y="0"/>
                  </a:moveTo>
                  <a:lnTo>
                    <a:pt x="0" y="0"/>
                  </a:lnTo>
                  <a:lnTo>
                    <a:pt x="80608" y="330483"/>
                  </a:lnTo>
                  <a:lnTo>
                    <a:pt x="484938" y="330483"/>
                  </a:lnTo>
                  <a:lnTo>
                    <a:pt x="56924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 descr=""/>
            <p:cNvSpPr/>
            <p:nvPr/>
          </p:nvSpPr>
          <p:spPr>
            <a:xfrm>
              <a:off x="7199243" y="6013533"/>
              <a:ext cx="569595" cy="330835"/>
            </a:xfrm>
            <a:custGeom>
              <a:avLst/>
              <a:gdLst/>
              <a:ahLst/>
              <a:cxnLst/>
              <a:rect l="l" t="t" r="r" b="b"/>
              <a:pathLst>
                <a:path w="569595" h="330835">
                  <a:moveTo>
                    <a:pt x="80608" y="330483"/>
                  </a:moveTo>
                  <a:lnTo>
                    <a:pt x="484938" y="330483"/>
                  </a:lnTo>
                  <a:lnTo>
                    <a:pt x="569247" y="0"/>
                  </a:lnTo>
                  <a:lnTo>
                    <a:pt x="0" y="0"/>
                  </a:lnTo>
                  <a:lnTo>
                    <a:pt x="80608" y="330483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 descr=""/>
            <p:cNvSpPr/>
            <p:nvPr/>
          </p:nvSpPr>
          <p:spPr>
            <a:xfrm>
              <a:off x="7449868" y="6020571"/>
              <a:ext cx="74930" cy="318135"/>
            </a:xfrm>
            <a:custGeom>
              <a:avLst/>
              <a:gdLst/>
              <a:ahLst/>
              <a:cxnLst/>
              <a:rect l="l" t="t" r="r" b="b"/>
              <a:pathLst>
                <a:path w="74929" h="318135">
                  <a:moveTo>
                    <a:pt x="74613" y="0"/>
                  </a:moveTo>
                  <a:lnTo>
                    <a:pt x="0" y="0"/>
                  </a:lnTo>
                  <a:lnTo>
                    <a:pt x="10739" y="317767"/>
                  </a:lnTo>
                  <a:lnTo>
                    <a:pt x="57257" y="317767"/>
                  </a:lnTo>
                  <a:lnTo>
                    <a:pt x="7461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 descr=""/>
            <p:cNvSpPr/>
            <p:nvPr/>
          </p:nvSpPr>
          <p:spPr>
            <a:xfrm>
              <a:off x="7449868" y="6020571"/>
              <a:ext cx="74930" cy="318135"/>
            </a:xfrm>
            <a:custGeom>
              <a:avLst/>
              <a:gdLst/>
              <a:ahLst/>
              <a:cxnLst/>
              <a:rect l="l" t="t" r="r" b="b"/>
              <a:pathLst>
                <a:path w="74929" h="318135">
                  <a:moveTo>
                    <a:pt x="10739" y="317767"/>
                  </a:moveTo>
                  <a:lnTo>
                    <a:pt x="57257" y="317767"/>
                  </a:lnTo>
                  <a:lnTo>
                    <a:pt x="74613" y="0"/>
                  </a:lnTo>
                  <a:lnTo>
                    <a:pt x="0" y="0"/>
                  </a:lnTo>
                  <a:lnTo>
                    <a:pt x="10739" y="317767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 descr=""/>
            <p:cNvSpPr/>
            <p:nvPr/>
          </p:nvSpPr>
          <p:spPr>
            <a:xfrm>
              <a:off x="7361067" y="6020571"/>
              <a:ext cx="83185" cy="318135"/>
            </a:xfrm>
            <a:custGeom>
              <a:avLst/>
              <a:gdLst/>
              <a:ahLst/>
              <a:cxnLst/>
              <a:rect l="l" t="t" r="r" b="b"/>
              <a:pathLst>
                <a:path w="83184" h="318135">
                  <a:moveTo>
                    <a:pt x="74609" y="0"/>
                  </a:moveTo>
                  <a:lnTo>
                    <a:pt x="0" y="0"/>
                  </a:lnTo>
                  <a:lnTo>
                    <a:pt x="36442" y="317767"/>
                  </a:lnTo>
                  <a:lnTo>
                    <a:pt x="82965" y="317767"/>
                  </a:lnTo>
                  <a:lnTo>
                    <a:pt x="746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 descr=""/>
            <p:cNvSpPr/>
            <p:nvPr/>
          </p:nvSpPr>
          <p:spPr>
            <a:xfrm>
              <a:off x="7361067" y="6020571"/>
              <a:ext cx="83185" cy="318135"/>
            </a:xfrm>
            <a:custGeom>
              <a:avLst/>
              <a:gdLst/>
              <a:ahLst/>
              <a:cxnLst/>
              <a:rect l="l" t="t" r="r" b="b"/>
              <a:pathLst>
                <a:path w="83184" h="318135">
                  <a:moveTo>
                    <a:pt x="36442" y="317767"/>
                  </a:moveTo>
                  <a:lnTo>
                    <a:pt x="82965" y="317767"/>
                  </a:lnTo>
                  <a:lnTo>
                    <a:pt x="74609" y="0"/>
                  </a:lnTo>
                  <a:lnTo>
                    <a:pt x="0" y="0"/>
                  </a:lnTo>
                  <a:lnTo>
                    <a:pt x="36442" y="317767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 descr=""/>
            <p:cNvSpPr/>
            <p:nvPr/>
          </p:nvSpPr>
          <p:spPr>
            <a:xfrm>
              <a:off x="7265956" y="6020571"/>
              <a:ext cx="117475" cy="318135"/>
            </a:xfrm>
            <a:custGeom>
              <a:avLst/>
              <a:gdLst/>
              <a:ahLst/>
              <a:cxnLst/>
              <a:rect l="l" t="t" r="r" b="b"/>
              <a:pathLst>
                <a:path w="117475" h="318135">
                  <a:moveTo>
                    <a:pt x="74613" y="0"/>
                  </a:moveTo>
                  <a:lnTo>
                    <a:pt x="0" y="0"/>
                  </a:lnTo>
                  <a:lnTo>
                    <a:pt x="70721" y="317767"/>
                  </a:lnTo>
                  <a:lnTo>
                    <a:pt x="117245" y="317767"/>
                  </a:lnTo>
                  <a:lnTo>
                    <a:pt x="7461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 descr=""/>
            <p:cNvSpPr/>
            <p:nvPr/>
          </p:nvSpPr>
          <p:spPr>
            <a:xfrm>
              <a:off x="7265956" y="6020571"/>
              <a:ext cx="117475" cy="318135"/>
            </a:xfrm>
            <a:custGeom>
              <a:avLst/>
              <a:gdLst/>
              <a:ahLst/>
              <a:cxnLst/>
              <a:rect l="l" t="t" r="r" b="b"/>
              <a:pathLst>
                <a:path w="117475" h="318135">
                  <a:moveTo>
                    <a:pt x="70721" y="317767"/>
                  </a:moveTo>
                  <a:lnTo>
                    <a:pt x="117245" y="317767"/>
                  </a:lnTo>
                  <a:lnTo>
                    <a:pt x="74613" y="0"/>
                  </a:lnTo>
                  <a:lnTo>
                    <a:pt x="0" y="0"/>
                  </a:lnTo>
                  <a:lnTo>
                    <a:pt x="70721" y="317767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 descr=""/>
            <p:cNvSpPr/>
            <p:nvPr/>
          </p:nvSpPr>
          <p:spPr>
            <a:xfrm>
              <a:off x="7174321" y="6020571"/>
              <a:ext cx="147320" cy="318135"/>
            </a:xfrm>
            <a:custGeom>
              <a:avLst/>
              <a:gdLst/>
              <a:ahLst/>
              <a:cxnLst/>
              <a:rect l="l" t="t" r="r" b="b"/>
              <a:pathLst>
                <a:path w="147320" h="318135">
                  <a:moveTo>
                    <a:pt x="74613" y="0"/>
                  </a:moveTo>
                  <a:lnTo>
                    <a:pt x="0" y="0"/>
                  </a:lnTo>
                  <a:lnTo>
                    <a:pt x="100713" y="317767"/>
                  </a:lnTo>
                  <a:lnTo>
                    <a:pt x="147236" y="317767"/>
                  </a:lnTo>
                  <a:lnTo>
                    <a:pt x="7461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 descr=""/>
            <p:cNvSpPr/>
            <p:nvPr/>
          </p:nvSpPr>
          <p:spPr>
            <a:xfrm>
              <a:off x="7174321" y="6020571"/>
              <a:ext cx="147320" cy="318135"/>
            </a:xfrm>
            <a:custGeom>
              <a:avLst/>
              <a:gdLst/>
              <a:ahLst/>
              <a:cxnLst/>
              <a:rect l="l" t="t" r="r" b="b"/>
              <a:pathLst>
                <a:path w="147320" h="318135">
                  <a:moveTo>
                    <a:pt x="100713" y="317767"/>
                  </a:moveTo>
                  <a:lnTo>
                    <a:pt x="147236" y="317767"/>
                  </a:lnTo>
                  <a:lnTo>
                    <a:pt x="74613" y="0"/>
                  </a:lnTo>
                  <a:lnTo>
                    <a:pt x="0" y="0"/>
                  </a:lnTo>
                  <a:lnTo>
                    <a:pt x="100713" y="317767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 descr=""/>
            <p:cNvSpPr/>
            <p:nvPr/>
          </p:nvSpPr>
          <p:spPr>
            <a:xfrm>
              <a:off x="7523867" y="6020571"/>
              <a:ext cx="83185" cy="318135"/>
            </a:xfrm>
            <a:custGeom>
              <a:avLst/>
              <a:gdLst/>
              <a:ahLst/>
              <a:cxnLst/>
              <a:rect l="l" t="t" r="r" b="b"/>
              <a:pathLst>
                <a:path w="83184" h="318135">
                  <a:moveTo>
                    <a:pt x="82969" y="0"/>
                  </a:moveTo>
                  <a:lnTo>
                    <a:pt x="8355" y="0"/>
                  </a:lnTo>
                  <a:lnTo>
                    <a:pt x="0" y="317767"/>
                  </a:lnTo>
                  <a:lnTo>
                    <a:pt x="46522" y="317767"/>
                  </a:lnTo>
                  <a:lnTo>
                    <a:pt x="829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 descr=""/>
            <p:cNvSpPr/>
            <p:nvPr/>
          </p:nvSpPr>
          <p:spPr>
            <a:xfrm>
              <a:off x="7523867" y="6020571"/>
              <a:ext cx="83185" cy="318135"/>
            </a:xfrm>
            <a:custGeom>
              <a:avLst/>
              <a:gdLst/>
              <a:ahLst/>
              <a:cxnLst/>
              <a:rect l="l" t="t" r="r" b="b"/>
              <a:pathLst>
                <a:path w="83184" h="318135">
                  <a:moveTo>
                    <a:pt x="46522" y="317767"/>
                  </a:moveTo>
                  <a:lnTo>
                    <a:pt x="0" y="317767"/>
                  </a:lnTo>
                  <a:lnTo>
                    <a:pt x="8355" y="0"/>
                  </a:lnTo>
                  <a:lnTo>
                    <a:pt x="82969" y="0"/>
                  </a:lnTo>
                  <a:lnTo>
                    <a:pt x="46522" y="317767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 descr=""/>
            <p:cNvSpPr/>
            <p:nvPr/>
          </p:nvSpPr>
          <p:spPr>
            <a:xfrm>
              <a:off x="7584699" y="6020571"/>
              <a:ext cx="117475" cy="318135"/>
            </a:xfrm>
            <a:custGeom>
              <a:avLst/>
              <a:gdLst/>
              <a:ahLst/>
              <a:cxnLst/>
              <a:rect l="l" t="t" r="r" b="b"/>
              <a:pathLst>
                <a:path w="117475" h="318135">
                  <a:moveTo>
                    <a:pt x="117245" y="0"/>
                  </a:moveTo>
                  <a:lnTo>
                    <a:pt x="42635" y="0"/>
                  </a:lnTo>
                  <a:lnTo>
                    <a:pt x="0" y="317767"/>
                  </a:lnTo>
                  <a:lnTo>
                    <a:pt x="46523" y="317767"/>
                  </a:lnTo>
                  <a:lnTo>
                    <a:pt x="11724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 descr=""/>
            <p:cNvSpPr/>
            <p:nvPr/>
          </p:nvSpPr>
          <p:spPr>
            <a:xfrm>
              <a:off x="7584699" y="6020571"/>
              <a:ext cx="117475" cy="318135"/>
            </a:xfrm>
            <a:custGeom>
              <a:avLst/>
              <a:gdLst/>
              <a:ahLst/>
              <a:cxnLst/>
              <a:rect l="l" t="t" r="r" b="b"/>
              <a:pathLst>
                <a:path w="117475" h="318135">
                  <a:moveTo>
                    <a:pt x="46523" y="317767"/>
                  </a:moveTo>
                  <a:lnTo>
                    <a:pt x="0" y="317767"/>
                  </a:lnTo>
                  <a:lnTo>
                    <a:pt x="42635" y="0"/>
                  </a:lnTo>
                  <a:lnTo>
                    <a:pt x="117245" y="0"/>
                  </a:lnTo>
                  <a:lnTo>
                    <a:pt x="46523" y="317767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 descr=""/>
            <p:cNvSpPr/>
            <p:nvPr/>
          </p:nvSpPr>
          <p:spPr>
            <a:xfrm>
              <a:off x="7646342" y="6020571"/>
              <a:ext cx="147320" cy="318135"/>
            </a:xfrm>
            <a:custGeom>
              <a:avLst/>
              <a:gdLst/>
              <a:ahLst/>
              <a:cxnLst/>
              <a:rect l="l" t="t" r="r" b="b"/>
              <a:pathLst>
                <a:path w="147320" h="318135">
                  <a:moveTo>
                    <a:pt x="147236" y="0"/>
                  </a:moveTo>
                  <a:lnTo>
                    <a:pt x="72626" y="0"/>
                  </a:lnTo>
                  <a:lnTo>
                    <a:pt x="0" y="317767"/>
                  </a:lnTo>
                  <a:lnTo>
                    <a:pt x="46522" y="317767"/>
                  </a:lnTo>
                  <a:lnTo>
                    <a:pt x="14723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 descr=""/>
            <p:cNvSpPr/>
            <p:nvPr/>
          </p:nvSpPr>
          <p:spPr>
            <a:xfrm>
              <a:off x="7646342" y="6020571"/>
              <a:ext cx="147320" cy="318135"/>
            </a:xfrm>
            <a:custGeom>
              <a:avLst/>
              <a:gdLst/>
              <a:ahLst/>
              <a:cxnLst/>
              <a:rect l="l" t="t" r="r" b="b"/>
              <a:pathLst>
                <a:path w="147320" h="318135">
                  <a:moveTo>
                    <a:pt x="46522" y="317767"/>
                  </a:moveTo>
                  <a:lnTo>
                    <a:pt x="0" y="317767"/>
                  </a:lnTo>
                  <a:lnTo>
                    <a:pt x="72626" y="0"/>
                  </a:lnTo>
                  <a:lnTo>
                    <a:pt x="147236" y="0"/>
                  </a:lnTo>
                  <a:lnTo>
                    <a:pt x="46522" y="317767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 descr=""/>
            <p:cNvSpPr/>
            <p:nvPr/>
          </p:nvSpPr>
          <p:spPr>
            <a:xfrm>
              <a:off x="7172388" y="6021504"/>
              <a:ext cx="621665" cy="317500"/>
            </a:xfrm>
            <a:custGeom>
              <a:avLst/>
              <a:gdLst/>
              <a:ahLst/>
              <a:cxnLst/>
              <a:rect l="l" t="t" r="r" b="b"/>
              <a:pathLst>
                <a:path w="621665" h="317500">
                  <a:moveTo>
                    <a:pt x="0" y="0"/>
                  </a:moveTo>
                  <a:lnTo>
                    <a:pt x="100140" y="317419"/>
                  </a:lnTo>
                  <a:lnTo>
                    <a:pt x="521478" y="315528"/>
                  </a:lnTo>
                  <a:lnTo>
                    <a:pt x="621615" y="9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 descr=""/>
            <p:cNvSpPr/>
            <p:nvPr/>
          </p:nvSpPr>
          <p:spPr>
            <a:xfrm>
              <a:off x="7172388" y="6021504"/>
              <a:ext cx="621665" cy="317500"/>
            </a:xfrm>
            <a:custGeom>
              <a:avLst/>
              <a:gdLst/>
              <a:ahLst/>
              <a:cxnLst/>
              <a:rect l="l" t="t" r="r" b="b"/>
              <a:pathLst>
                <a:path w="621665" h="317500">
                  <a:moveTo>
                    <a:pt x="100140" y="317419"/>
                  </a:moveTo>
                  <a:lnTo>
                    <a:pt x="0" y="0"/>
                  </a:lnTo>
                  <a:lnTo>
                    <a:pt x="621615" y="947"/>
                  </a:lnTo>
                  <a:lnTo>
                    <a:pt x="521478" y="315528"/>
                  </a:lnTo>
                  <a:lnTo>
                    <a:pt x="100140" y="317419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 descr=""/>
            <p:cNvSpPr/>
            <p:nvPr/>
          </p:nvSpPr>
          <p:spPr>
            <a:xfrm>
              <a:off x="7268993" y="5868699"/>
              <a:ext cx="431165" cy="124460"/>
            </a:xfrm>
            <a:custGeom>
              <a:avLst/>
              <a:gdLst/>
              <a:ahLst/>
              <a:cxnLst/>
              <a:rect l="l" t="t" r="r" b="b"/>
              <a:pathLst>
                <a:path w="431165" h="124460">
                  <a:moveTo>
                    <a:pt x="430783" y="0"/>
                  </a:moveTo>
                  <a:lnTo>
                    <a:pt x="0" y="0"/>
                  </a:lnTo>
                  <a:lnTo>
                    <a:pt x="0" y="124052"/>
                  </a:lnTo>
                  <a:lnTo>
                    <a:pt x="430783" y="124052"/>
                  </a:lnTo>
                  <a:lnTo>
                    <a:pt x="43078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 descr=""/>
            <p:cNvSpPr/>
            <p:nvPr/>
          </p:nvSpPr>
          <p:spPr>
            <a:xfrm>
              <a:off x="7268993" y="5868699"/>
              <a:ext cx="4594860" cy="466090"/>
            </a:xfrm>
            <a:custGeom>
              <a:avLst/>
              <a:gdLst/>
              <a:ahLst/>
              <a:cxnLst/>
              <a:rect l="l" t="t" r="r" b="b"/>
              <a:pathLst>
                <a:path w="4594859" h="466089">
                  <a:moveTo>
                    <a:pt x="0" y="124052"/>
                  </a:moveTo>
                  <a:lnTo>
                    <a:pt x="430783" y="124052"/>
                  </a:lnTo>
                  <a:lnTo>
                    <a:pt x="430783" y="0"/>
                  </a:lnTo>
                  <a:lnTo>
                    <a:pt x="0" y="0"/>
                  </a:lnTo>
                  <a:lnTo>
                    <a:pt x="0" y="124052"/>
                  </a:lnTo>
                  <a:close/>
                </a:path>
                <a:path w="4594859" h="466089">
                  <a:moveTo>
                    <a:pt x="4361522" y="168469"/>
                  </a:moveTo>
                  <a:lnTo>
                    <a:pt x="4463550" y="168469"/>
                  </a:lnTo>
                  <a:lnTo>
                    <a:pt x="4453157" y="455655"/>
                  </a:lnTo>
                  <a:lnTo>
                    <a:pt x="4373802" y="455655"/>
                  </a:lnTo>
                  <a:lnTo>
                    <a:pt x="4361522" y="168469"/>
                  </a:lnTo>
                  <a:close/>
                </a:path>
                <a:path w="4594859" h="466089">
                  <a:moveTo>
                    <a:pt x="4492904" y="170157"/>
                  </a:moveTo>
                  <a:lnTo>
                    <a:pt x="4594345" y="181033"/>
                  </a:lnTo>
                  <a:lnTo>
                    <a:pt x="4553409" y="465472"/>
                  </a:lnTo>
                  <a:lnTo>
                    <a:pt x="4474504" y="457015"/>
                  </a:lnTo>
                  <a:lnTo>
                    <a:pt x="4492904" y="170157"/>
                  </a:lnTo>
                  <a:close/>
                </a:path>
                <a:path w="4594859" h="466089">
                  <a:moveTo>
                    <a:pt x="4222559" y="182030"/>
                  </a:moveTo>
                  <a:lnTo>
                    <a:pt x="4323928" y="170477"/>
                  </a:lnTo>
                  <a:lnTo>
                    <a:pt x="4346125" y="456990"/>
                  </a:lnTo>
                  <a:lnTo>
                    <a:pt x="4267278" y="465976"/>
                  </a:lnTo>
                  <a:lnTo>
                    <a:pt x="4222559" y="18203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 descr=""/>
            <p:cNvSpPr/>
            <p:nvPr/>
          </p:nvSpPr>
          <p:spPr>
            <a:xfrm>
              <a:off x="11563822" y="5352631"/>
              <a:ext cx="243840" cy="3420110"/>
            </a:xfrm>
            <a:custGeom>
              <a:avLst/>
              <a:gdLst/>
              <a:ahLst/>
              <a:cxnLst/>
              <a:rect l="l" t="t" r="r" b="b"/>
              <a:pathLst>
                <a:path w="243840" h="3420109">
                  <a:moveTo>
                    <a:pt x="222804" y="0"/>
                  </a:moveTo>
                  <a:lnTo>
                    <a:pt x="20883" y="0"/>
                  </a:lnTo>
                  <a:lnTo>
                    <a:pt x="12774" y="1649"/>
                  </a:lnTo>
                  <a:lnTo>
                    <a:pt x="6134" y="6139"/>
                  </a:lnTo>
                  <a:lnTo>
                    <a:pt x="1647" y="12779"/>
                  </a:lnTo>
                  <a:lnTo>
                    <a:pt x="0" y="20880"/>
                  </a:lnTo>
                  <a:lnTo>
                    <a:pt x="0" y="3398644"/>
                  </a:lnTo>
                  <a:lnTo>
                    <a:pt x="1647" y="3406744"/>
                  </a:lnTo>
                  <a:lnTo>
                    <a:pt x="6134" y="3413385"/>
                  </a:lnTo>
                  <a:lnTo>
                    <a:pt x="12774" y="3417877"/>
                  </a:lnTo>
                  <a:lnTo>
                    <a:pt x="20883" y="3419528"/>
                  </a:lnTo>
                  <a:lnTo>
                    <a:pt x="222804" y="3419528"/>
                  </a:lnTo>
                  <a:lnTo>
                    <a:pt x="230916" y="3417877"/>
                  </a:lnTo>
                  <a:lnTo>
                    <a:pt x="237557" y="3413385"/>
                  </a:lnTo>
                  <a:lnTo>
                    <a:pt x="242043" y="3406744"/>
                  </a:lnTo>
                  <a:lnTo>
                    <a:pt x="243691" y="3398644"/>
                  </a:lnTo>
                  <a:lnTo>
                    <a:pt x="243691" y="20880"/>
                  </a:lnTo>
                  <a:lnTo>
                    <a:pt x="242043" y="12779"/>
                  </a:lnTo>
                  <a:lnTo>
                    <a:pt x="237557" y="6139"/>
                  </a:lnTo>
                  <a:lnTo>
                    <a:pt x="230916" y="1649"/>
                  </a:lnTo>
                  <a:lnTo>
                    <a:pt x="2228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 descr=""/>
            <p:cNvSpPr/>
            <p:nvPr/>
          </p:nvSpPr>
          <p:spPr>
            <a:xfrm>
              <a:off x="11563822" y="5352631"/>
              <a:ext cx="243840" cy="3420110"/>
            </a:xfrm>
            <a:custGeom>
              <a:avLst/>
              <a:gdLst/>
              <a:ahLst/>
              <a:cxnLst/>
              <a:rect l="l" t="t" r="r" b="b"/>
              <a:pathLst>
                <a:path w="243840" h="3420109">
                  <a:moveTo>
                    <a:pt x="222804" y="0"/>
                  </a:moveTo>
                  <a:lnTo>
                    <a:pt x="20883" y="0"/>
                  </a:lnTo>
                  <a:lnTo>
                    <a:pt x="12774" y="1649"/>
                  </a:lnTo>
                  <a:lnTo>
                    <a:pt x="6134" y="6139"/>
                  </a:lnTo>
                  <a:lnTo>
                    <a:pt x="1647" y="12779"/>
                  </a:lnTo>
                  <a:lnTo>
                    <a:pt x="0" y="20880"/>
                  </a:lnTo>
                  <a:lnTo>
                    <a:pt x="0" y="3398644"/>
                  </a:lnTo>
                  <a:lnTo>
                    <a:pt x="1647" y="3406744"/>
                  </a:lnTo>
                  <a:lnTo>
                    <a:pt x="6134" y="3413385"/>
                  </a:lnTo>
                  <a:lnTo>
                    <a:pt x="12774" y="3417877"/>
                  </a:lnTo>
                  <a:lnTo>
                    <a:pt x="20883" y="3419528"/>
                  </a:lnTo>
                  <a:lnTo>
                    <a:pt x="222804" y="3419528"/>
                  </a:lnTo>
                  <a:lnTo>
                    <a:pt x="230916" y="3417877"/>
                  </a:lnTo>
                  <a:lnTo>
                    <a:pt x="237557" y="3413385"/>
                  </a:lnTo>
                  <a:lnTo>
                    <a:pt x="242043" y="3406744"/>
                  </a:lnTo>
                  <a:lnTo>
                    <a:pt x="243691" y="3398644"/>
                  </a:lnTo>
                  <a:lnTo>
                    <a:pt x="243691" y="20880"/>
                  </a:lnTo>
                  <a:lnTo>
                    <a:pt x="242043" y="12779"/>
                  </a:lnTo>
                  <a:lnTo>
                    <a:pt x="237557" y="6139"/>
                  </a:lnTo>
                  <a:lnTo>
                    <a:pt x="230916" y="1649"/>
                  </a:lnTo>
                  <a:lnTo>
                    <a:pt x="222804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 descr=""/>
            <p:cNvSpPr/>
            <p:nvPr/>
          </p:nvSpPr>
          <p:spPr>
            <a:xfrm>
              <a:off x="11333376" y="5325210"/>
              <a:ext cx="710565" cy="81280"/>
            </a:xfrm>
            <a:custGeom>
              <a:avLst/>
              <a:gdLst/>
              <a:ahLst/>
              <a:cxnLst/>
              <a:rect l="l" t="t" r="r" b="b"/>
              <a:pathLst>
                <a:path w="710565" h="81279">
                  <a:moveTo>
                    <a:pt x="669650" y="0"/>
                  </a:moveTo>
                  <a:lnTo>
                    <a:pt x="40337" y="0"/>
                  </a:lnTo>
                  <a:lnTo>
                    <a:pt x="24674" y="3182"/>
                  </a:lnTo>
                  <a:lnTo>
                    <a:pt x="11848" y="11848"/>
                  </a:lnTo>
                  <a:lnTo>
                    <a:pt x="3182" y="24674"/>
                  </a:lnTo>
                  <a:lnTo>
                    <a:pt x="0" y="40337"/>
                  </a:lnTo>
                  <a:lnTo>
                    <a:pt x="3182" y="56007"/>
                  </a:lnTo>
                  <a:lnTo>
                    <a:pt x="11848" y="68832"/>
                  </a:lnTo>
                  <a:lnTo>
                    <a:pt x="24674" y="77497"/>
                  </a:lnTo>
                  <a:lnTo>
                    <a:pt x="40337" y="80679"/>
                  </a:lnTo>
                  <a:lnTo>
                    <a:pt x="669650" y="80679"/>
                  </a:lnTo>
                  <a:lnTo>
                    <a:pt x="685313" y="77497"/>
                  </a:lnTo>
                  <a:lnTo>
                    <a:pt x="698139" y="68832"/>
                  </a:lnTo>
                  <a:lnTo>
                    <a:pt x="706805" y="56007"/>
                  </a:lnTo>
                  <a:lnTo>
                    <a:pt x="709988" y="40345"/>
                  </a:lnTo>
                  <a:lnTo>
                    <a:pt x="706805" y="24674"/>
                  </a:lnTo>
                  <a:lnTo>
                    <a:pt x="698139" y="11848"/>
                  </a:lnTo>
                  <a:lnTo>
                    <a:pt x="685313" y="3182"/>
                  </a:lnTo>
                  <a:lnTo>
                    <a:pt x="6696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 descr=""/>
            <p:cNvSpPr/>
            <p:nvPr/>
          </p:nvSpPr>
          <p:spPr>
            <a:xfrm>
              <a:off x="11333376" y="5325210"/>
              <a:ext cx="710565" cy="81280"/>
            </a:xfrm>
            <a:custGeom>
              <a:avLst/>
              <a:gdLst/>
              <a:ahLst/>
              <a:cxnLst/>
              <a:rect l="l" t="t" r="r" b="b"/>
              <a:pathLst>
                <a:path w="710565" h="81279">
                  <a:moveTo>
                    <a:pt x="669650" y="0"/>
                  </a:moveTo>
                  <a:lnTo>
                    <a:pt x="40337" y="0"/>
                  </a:lnTo>
                  <a:lnTo>
                    <a:pt x="24674" y="3182"/>
                  </a:lnTo>
                  <a:lnTo>
                    <a:pt x="11848" y="11848"/>
                  </a:lnTo>
                  <a:lnTo>
                    <a:pt x="3182" y="24674"/>
                  </a:lnTo>
                  <a:lnTo>
                    <a:pt x="0" y="40337"/>
                  </a:lnTo>
                  <a:lnTo>
                    <a:pt x="3182" y="56007"/>
                  </a:lnTo>
                  <a:lnTo>
                    <a:pt x="11848" y="68832"/>
                  </a:lnTo>
                  <a:lnTo>
                    <a:pt x="24674" y="77497"/>
                  </a:lnTo>
                  <a:lnTo>
                    <a:pt x="40337" y="80679"/>
                  </a:lnTo>
                  <a:lnTo>
                    <a:pt x="669650" y="80679"/>
                  </a:lnTo>
                  <a:lnTo>
                    <a:pt x="685313" y="77497"/>
                  </a:lnTo>
                  <a:lnTo>
                    <a:pt x="698139" y="68832"/>
                  </a:lnTo>
                  <a:lnTo>
                    <a:pt x="706805" y="56007"/>
                  </a:lnTo>
                  <a:lnTo>
                    <a:pt x="709988" y="40345"/>
                  </a:lnTo>
                  <a:lnTo>
                    <a:pt x="706805" y="24674"/>
                  </a:lnTo>
                  <a:lnTo>
                    <a:pt x="698139" y="11848"/>
                  </a:lnTo>
                  <a:lnTo>
                    <a:pt x="685313" y="3182"/>
                  </a:lnTo>
                  <a:lnTo>
                    <a:pt x="66965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 descr=""/>
            <p:cNvSpPr/>
            <p:nvPr/>
          </p:nvSpPr>
          <p:spPr>
            <a:xfrm>
              <a:off x="11466730" y="6359982"/>
              <a:ext cx="431165" cy="1811655"/>
            </a:xfrm>
            <a:custGeom>
              <a:avLst/>
              <a:gdLst/>
              <a:ahLst/>
              <a:cxnLst/>
              <a:rect l="l" t="t" r="r" b="b"/>
              <a:pathLst>
                <a:path w="431165" h="1811654">
                  <a:moveTo>
                    <a:pt x="430782" y="0"/>
                  </a:moveTo>
                  <a:lnTo>
                    <a:pt x="0" y="0"/>
                  </a:lnTo>
                  <a:lnTo>
                    <a:pt x="0" y="1811224"/>
                  </a:lnTo>
                  <a:lnTo>
                    <a:pt x="430782" y="1811224"/>
                  </a:lnTo>
                  <a:lnTo>
                    <a:pt x="43078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 descr=""/>
            <p:cNvSpPr/>
            <p:nvPr/>
          </p:nvSpPr>
          <p:spPr>
            <a:xfrm>
              <a:off x="11466730" y="6359982"/>
              <a:ext cx="431165" cy="1811655"/>
            </a:xfrm>
            <a:custGeom>
              <a:avLst/>
              <a:gdLst/>
              <a:ahLst/>
              <a:cxnLst/>
              <a:rect l="l" t="t" r="r" b="b"/>
              <a:pathLst>
                <a:path w="431165" h="1811654">
                  <a:moveTo>
                    <a:pt x="0" y="0"/>
                  </a:moveTo>
                  <a:lnTo>
                    <a:pt x="430782" y="0"/>
                  </a:lnTo>
                  <a:lnTo>
                    <a:pt x="430782" y="1811224"/>
                  </a:lnTo>
                  <a:lnTo>
                    <a:pt x="0" y="1811224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 descr=""/>
            <p:cNvSpPr/>
            <p:nvPr/>
          </p:nvSpPr>
          <p:spPr>
            <a:xfrm>
              <a:off x="11438535" y="8509672"/>
              <a:ext cx="488950" cy="31115"/>
            </a:xfrm>
            <a:custGeom>
              <a:avLst/>
              <a:gdLst/>
              <a:ahLst/>
              <a:cxnLst/>
              <a:rect l="l" t="t" r="r" b="b"/>
              <a:pathLst>
                <a:path w="488950" h="31115">
                  <a:moveTo>
                    <a:pt x="488411" y="0"/>
                  </a:moveTo>
                  <a:lnTo>
                    <a:pt x="0" y="0"/>
                  </a:lnTo>
                  <a:lnTo>
                    <a:pt x="0" y="31064"/>
                  </a:lnTo>
                  <a:lnTo>
                    <a:pt x="488411" y="31064"/>
                  </a:lnTo>
                  <a:lnTo>
                    <a:pt x="48841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 descr=""/>
            <p:cNvSpPr/>
            <p:nvPr/>
          </p:nvSpPr>
          <p:spPr>
            <a:xfrm>
              <a:off x="11438535" y="8509672"/>
              <a:ext cx="488950" cy="31115"/>
            </a:xfrm>
            <a:custGeom>
              <a:avLst/>
              <a:gdLst/>
              <a:ahLst/>
              <a:cxnLst/>
              <a:rect l="l" t="t" r="r" b="b"/>
              <a:pathLst>
                <a:path w="488950" h="31115">
                  <a:moveTo>
                    <a:pt x="0" y="0"/>
                  </a:moveTo>
                  <a:lnTo>
                    <a:pt x="488411" y="0"/>
                  </a:lnTo>
                  <a:lnTo>
                    <a:pt x="488411" y="31064"/>
                  </a:lnTo>
                  <a:lnTo>
                    <a:pt x="0" y="31064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 descr=""/>
            <p:cNvSpPr/>
            <p:nvPr/>
          </p:nvSpPr>
          <p:spPr>
            <a:xfrm>
              <a:off x="11478212" y="8169714"/>
              <a:ext cx="409575" cy="31115"/>
            </a:xfrm>
            <a:custGeom>
              <a:avLst/>
              <a:gdLst/>
              <a:ahLst/>
              <a:cxnLst/>
              <a:rect l="l" t="t" r="r" b="b"/>
              <a:pathLst>
                <a:path w="409575" h="31115">
                  <a:moveTo>
                    <a:pt x="409060" y="0"/>
                  </a:moveTo>
                  <a:lnTo>
                    <a:pt x="0" y="0"/>
                  </a:lnTo>
                  <a:lnTo>
                    <a:pt x="0" y="31064"/>
                  </a:lnTo>
                  <a:lnTo>
                    <a:pt x="409060" y="31064"/>
                  </a:lnTo>
                  <a:lnTo>
                    <a:pt x="4090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 descr=""/>
            <p:cNvSpPr/>
            <p:nvPr/>
          </p:nvSpPr>
          <p:spPr>
            <a:xfrm>
              <a:off x="11478212" y="8169714"/>
              <a:ext cx="409575" cy="31115"/>
            </a:xfrm>
            <a:custGeom>
              <a:avLst/>
              <a:gdLst/>
              <a:ahLst/>
              <a:cxnLst/>
              <a:rect l="l" t="t" r="r" b="b"/>
              <a:pathLst>
                <a:path w="409575" h="31115">
                  <a:moveTo>
                    <a:pt x="0" y="0"/>
                  </a:moveTo>
                  <a:lnTo>
                    <a:pt x="409060" y="0"/>
                  </a:lnTo>
                  <a:lnTo>
                    <a:pt x="409060" y="31064"/>
                  </a:lnTo>
                  <a:lnTo>
                    <a:pt x="0" y="31064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 descr=""/>
            <p:cNvSpPr/>
            <p:nvPr/>
          </p:nvSpPr>
          <p:spPr>
            <a:xfrm>
              <a:off x="11470233" y="8539268"/>
              <a:ext cx="431165" cy="124460"/>
            </a:xfrm>
            <a:custGeom>
              <a:avLst/>
              <a:gdLst/>
              <a:ahLst/>
              <a:cxnLst/>
              <a:rect l="l" t="t" r="r" b="b"/>
              <a:pathLst>
                <a:path w="431165" h="124459">
                  <a:moveTo>
                    <a:pt x="430782" y="0"/>
                  </a:moveTo>
                  <a:lnTo>
                    <a:pt x="0" y="0"/>
                  </a:lnTo>
                  <a:lnTo>
                    <a:pt x="0" y="124052"/>
                  </a:lnTo>
                  <a:lnTo>
                    <a:pt x="430782" y="124052"/>
                  </a:lnTo>
                  <a:lnTo>
                    <a:pt x="43078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 descr=""/>
            <p:cNvSpPr/>
            <p:nvPr/>
          </p:nvSpPr>
          <p:spPr>
            <a:xfrm>
              <a:off x="11470233" y="8539268"/>
              <a:ext cx="431165" cy="124460"/>
            </a:xfrm>
            <a:custGeom>
              <a:avLst/>
              <a:gdLst/>
              <a:ahLst/>
              <a:cxnLst/>
              <a:rect l="l" t="t" r="r" b="b"/>
              <a:pathLst>
                <a:path w="431165" h="124459">
                  <a:moveTo>
                    <a:pt x="0" y="0"/>
                  </a:moveTo>
                  <a:lnTo>
                    <a:pt x="430782" y="0"/>
                  </a:lnTo>
                  <a:lnTo>
                    <a:pt x="430782" y="124052"/>
                  </a:lnTo>
                  <a:lnTo>
                    <a:pt x="0" y="124052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 descr=""/>
            <p:cNvSpPr/>
            <p:nvPr/>
          </p:nvSpPr>
          <p:spPr>
            <a:xfrm>
              <a:off x="11746025" y="6036815"/>
              <a:ext cx="123825" cy="295910"/>
            </a:xfrm>
            <a:custGeom>
              <a:avLst/>
              <a:gdLst/>
              <a:ahLst/>
              <a:cxnLst/>
              <a:rect l="l" t="t" r="r" b="b"/>
              <a:pathLst>
                <a:path w="123825" h="295910">
                  <a:moveTo>
                    <a:pt x="22310" y="0"/>
                  </a:moveTo>
                  <a:lnTo>
                    <a:pt x="0" y="286505"/>
                  </a:lnTo>
                  <a:lnTo>
                    <a:pt x="78844" y="295520"/>
                  </a:lnTo>
                  <a:lnTo>
                    <a:pt x="123671" y="11591"/>
                  </a:lnTo>
                  <a:lnTo>
                    <a:pt x="223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 descr=""/>
            <p:cNvSpPr/>
            <p:nvPr/>
          </p:nvSpPr>
          <p:spPr>
            <a:xfrm>
              <a:off x="11746025" y="6036815"/>
              <a:ext cx="123825" cy="295910"/>
            </a:xfrm>
            <a:custGeom>
              <a:avLst/>
              <a:gdLst/>
              <a:ahLst/>
              <a:cxnLst/>
              <a:rect l="l" t="t" r="r" b="b"/>
              <a:pathLst>
                <a:path w="123825" h="295910">
                  <a:moveTo>
                    <a:pt x="123671" y="11591"/>
                  </a:moveTo>
                  <a:lnTo>
                    <a:pt x="22310" y="0"/>
                  </a:lnTo>
                  <a:lnTo>
                    <a:pt x="0" y="286505"/>
                  </a:lnTo>
                  <a:lnTo>
                    <a:pt x="78844" y="295520"/>
                  </a:lnTo>
                  <a:lnTo>
                    <a:pt x="123671" y="11591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 descr=""/>
            <p:cNvSpPr/>
            <p:nvPr/>
          </p:nvSpPr>
          <p:spPr>
            <a:xfrm>
              <a:off x="11637266" y="6034446"/>
              <a:ext cx="102235" cy="288290"/>
            </a:xfrm>
            <a:custGeom>
              <a:avLst/>
              <a:gdLst/>
              <a:ahLst/>
              <a:cxnLst/>
              <a:rect l="l" t="t" r="r" b="b"/>
              <a:pathLst>
                <a:path w="102234" h="288289">
                  <a:moveTo>
                    <a:pt x="0" y="0"/>
                  </a:moveTo>
                  <a:lnTo>
                    <a:pt x="8280" y="287254"/>
                  </a:lnTo>
                  <a:lnTo>
                    <a:pt x="87635" y="287837"/>
                  </a:lnTo>
                  <a:lnTo>
                    <a:pt x="102024" y="7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 descr=""/>
            <p:cNvSpPr/>
            <p:nvPr/>
          </p:nvSpPr>
          <p:spPr>
            <a:xfrm>
              <a:off x="11637266" y="6034446"/>
              <a:ext cx="102235" cy="288290"/>
            </a:xfrm>
            <a:custGeom>
              <a:avLst/>
              <a:gdLst/>
              <a:ahLst/>
              <a:cxnLst/>
              <a:rect l="l" t="t" r="r" b="b"/>
              <a:pathLst>
                <a:path w="102234" h="288289">
                  <a:moveTo>
                    <a:pt x="102024" y="748"/>
                  </a:moveTo>
                  <a:lnTo>
                    <a:pt x="0" y="0"/>
                  </a:lnTo>
                  <a:lnTo>
                    <a:pt x="8280" y="287254"/>
                  </a:lnTo>
                  <a:lnTo>
                    <a:pt x="87635" y="287837"/>
                  </a:lnTo>
                  <a:lnTo>
                    <a:pt x="102024" y="748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 descr=""/>
            <p:cNvSpPr/>
            <p:nvPr/>
          </p:nvSpPr>
          <p:spPr>
            <a:xfrm>
              <a:off x="11509819" y="6035720"/>
              <a:ext cx="117475" cy="295275"/>
            </a:xfrm>
            <a:custGeom>
              <a:avLst/>
              <a:gdLst/>
              <a:ahLst/>
              <a:cxnLst/>
              <a:rect l="l" t="t" r="r" b="b"/>
              <a:pathLst>
                <a:path w="117475" h="295275">
                  <a:moveTo>
                    <a:pt x="101547" y="0"/>
                  </a:moveTo>
                  <a:lnTo>
                    <a:pt x="0" y="9842"/>
                  </a:lnTo>
                  <a:lnTo>
                    <a:pt x="38044" y="294685"/>
                  </a:lnTo>
                  <a:lnTo>
                    <a:pt x="117027" y="287027"/>
                  </a:lnTo>
                  <a:lnTo>
                    <a:pt x="10154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 descr=""/>
            <p:cNvSpPr/>
            <p:nvPr/>
          </p:nvSpPr>
          <p:spPr>
            <a:xfrm>
              <a:off x="11509819" y="6035720"/>
              <a:ext cx="117475" cy="295275"/>
            </a:xfrm>
            <a:custGeom>
              <a:avLst/>
              <a:gdLst/>
              <a:ahLst/>
              <a:cxnLst/>
              <a:rect l="l" t="t" r="r" b="b"/>
              <a:pathLst>
                <a:path w="117475" h="295275">
                  <a:moveTo>
                    <a:pt x="101547" y="0"/>
                  </a:moveTo>
                  <a:lnTo>
                    <a:pt x="0" y="9842"/>
                  </a:lnTo>
                  <a:lnTo>
                    <a:pt x="38044" y="294685"/>
                  </a:lnTo>
                  <a:lnTo>
                    <a:pt x="117027" y="287027"/>
                  </a:lnTo>
                  <a:lnTo>
                    <a:pt x="101547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 descr=""/>
            <p:cNvSpPr/>
            <p:nvPr/>
          </p:nvSpPr>
          <p:spPr>
            <a:xfrm>
              <a:off x="11438527" y="5991277"/>
              <a:ext cx="488950" cy="31115"/>
            </a:xfrm>
            <a:custGeom>
              <a:avLst/>
              <a:gdLst/>
              <a:ahLst/>
              <a:cxnLst/>
              <a:rect l="l" t="t" r="r" b="b"/>
              <a:pathLst>
                <a:path w="488950" h="31114">
                  <a:moveTo>
                    <a:pt x="488412" y="0"/>
                  </a:moveTo>
                  <a:lnTo>
                    <a:pt x="0" y="0"/>
                  </a:lnTo>
                  <a:lnTo>
                    <a:pt x="0" y="31068"/>
                  </a:lnTo>
                  <a:lnTo>
                    <a:pt x="488412" y="31068"/>
                  </a:lnTo>
                  <a:lnTo>
                    <a:pt x="4884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 descr=""/>
            <p:cNvSpPr/>
            <p:nvPr/>
          </p:nvSpPr>
          <p:spPr>
            <a:xfrm>
              <a:off x="11438527" y="5991277"/>
              <a:ext cx="488950" cy="31115"/>
            </a:xfrm>
            <a:custGeom>
              <a:avLst/>
              <a:gdLst/>
              <a:ahLst/>
              <a:cxnLst/>
              <a:rect l="l" t="t" r="r" b="b"/>
              <a:pathLst>
                <a:path w="488950" h="31114">
                  <a:moveTo>
                    <a:pt x="0" y="31068"/>
                  </a:moveTo>
                  <a:lnTo>
                    <a:pt x="488412" y="31068"/>
                  </a:lnTo>
                  <a:lnTo>
                    <a:pt x="488412" y="0"/>
                  </a:lnTo>
                  <a:lnTo>
                    <a:pt x="0" y="0"/>
                  </a:lnTo>
                  <a:lnTo>
                    <a:pt x="0" y="31068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9" name="object 89" descr=""/>
            <p:cNvSpPr/>
            <p:nvPr/>
          </p:nvSpPr>
          <p:spPr>
            <a:xfrm>
              <a:off x="11478204" y="6331240"/>
              <a:ext cx="409575" cy="31115"/>
            </a:xfrm>
            <a:custGeom>
              <a:avLst/>
              <a:gdLst/>
              <a:ahLst/>
              <a:cxnLst/>
              <a:rect l="l" t="t" r="r" b="b"/>
              <a:pathLst>
                <a:path w="409575" h="31114">
                  <a:moveTo>
                    <a:pt x="409060" y="0"/>
                  </a:moveTo>
                  <a:lnTo>
                    <a:pt x="0" y="0"/>
                  </a:lnTo>
                  <a:lnTo>
                    <a:pt x="0" y="31064"/>
                  </a:lnTo>
                  <a:lnTo>
                    <a:pt x="409060" y="31064"/>
                  </a:lnTo>
                  <a:lnTo>
                    <a:pt x="4090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 descr=""/>
            <p:cNvSpPr/>
            <p:nvPr/>
          </p:nvSpPr>
          <p:spPr>
            <a:xfrm>
              <a:off x="11478204" y="6331240"/>
              <a:ext cx="409575" cy="31115"/>
            </a:xfrm>
            <a:custGeom>
              <a:avLst/>
              <a:gdLst/>
              <a:ahLst/>
              <a:cxnLst/>
              <a:rect l="l" t="t" r="r" b="b"/>
              <a:pathLst>
                <a:path w="409575" h="31114">
                  <a:moveTo>
                    <a:pt x="0" y="31064"/>
                  </a:moveTo>
                  <a:lnTo>
                    <a:pt x="409060" y="31064"/>
                  </a:lnTo>
                  <a:lnTo>
                    <a:pt x="409060" y="0"/>
                  </a:lnTo>
                  <a:lnTo>
                    <a:pt x="0" y="0"/>
                  </a:lnTo>
                  <a:lnTo>
                    <a:pt x="0" y="31064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1" name="object 91" descr=""/>
            <p:cNvSpPr/>
            <p:nvPr/>
          </p:nvSpPr>
          <p:spPr>
            <a:xfrm>
              <a:off x="11400476" y="6013533"/>
              <a:ext cx="569595" cy="330835"/>
            </a:xfrm>
            <a:custGeom>
              <a:avLst/>
              <a:gdLst/>
              <a:ahLst/>
              <a:cxnLst/>
              <a:rect l="l" t="t" r="r" b="b"/>
              <a:pathLst>
                <a:path w="569595" h="330835">
                  <a:moveTo>
                    <a:pt x="569243" y="0"/>
                  </a:moveTo>
                  <a:lnTo>
                    <a:pt x="0" y="0"/>
                  </a:lnTo>
                  <a:lnTo>
                    <a:pt x="80608" y="330483"/>
                  </a:lnTo>
                  <a:lnTo>
                    <a:pt x="484934" y="330483"/>
                  </a:lnTo>
                  <a:lnTo>
                    <a:pt x="5692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2" name="object 92" descr=""/>
            <p:cNvSpPr/>
            <p:nvPr/>
          </p:nvSpPr>
          <p:spPr>
            <a:xfrm>
              <a:off x="11400476" y="6013533"/>
              <a:ext cx="569595" cy="330835"/>
            </a:xfrm>
            <a:custGeom>
              <a:avLst/>
              <a:gdLst/>
              <a:ahLst/>
              <a:cxnLst/>
              <a:rect l="l" t="t" r="r" b="b"/>
              <a:pathLst>
                <a:path w="569595" h="330835">
                  <a:moveTo>
                    <a:pt x="80608" y="330483"/>
                  </a:moveTo>
                  <a:lnTo>
                    <a:pt x="484934" y="330483"/>
                  </a:lnTo>
                  <a:lnTo>
                    <a:pt x="569243" y="0"/>
                  </a:lnTo>
                  <a:lnTo>
                    <a:pt x="0" y="0"/>
                  </a:lnTo>
                  <a:lnTo>
                    <a:pt x="80608" y="330483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3" name="object 93" descr=""/>
            <p:cNvSpPr/>
            <p:nvPr/>
          </p:nvSpPr>
          <p:spPr>
            <a:xfrm>
              <a:off x="11651100" y="6020571"/>
              <a:ext cx="74930" cy="318135"/>
            </a:xfrm>
            <a:custGeom>
              <a:avLst/>
              <a:gdLst/>
              <a:ahLst/>
              <a:cxnLst/>
              <a:rect l="l" t="t" r="r" b="b"/>
              <a:pathLst>
                <a:path w="74929" h="318135">
                  <a:moveTo>
                    <a:pt x="74609" y="0"/>
                  </a:moveTo>
                  <a:lnTo>
                    <a:pt x="0" y="0"/>
                  </a:lnTo>
                  <a:lnTo>
                    <a:pt x="10735" y="317767"/>
                  </a:lnTo>
                  <a:lnTo>
                    <a:pt x="57257" y="317767"/>
                  </a:lnTo>
                  <a:lnTo>
                    <a:pt x="746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4" name="object 94" descr=""/>
            <p:cNvSpPr/>
            <p:nvPr/>
          </p:nvSpPr>
          <p:spPr>
            <a:xfrm>
              <a:off x="11651100" y="6020571"/>
              <a:ext cx="74930" cy="318135"/>
            </a:xfrm>
            <a:custGeom>
              <a:avLst/>
              <a:gdLst/>
              <a:ahLst/>
              <a:cxnLst/>
              <a:rect l="l" t="t" r="r" b="b"/>
              <a:pathLst>
                <a:path w="74929" h="318135">
                  <a:moveTo>
                    <a:pt x="10735" y="317767"/>
                  </a:moveTo>
                  <a:lnTo>
                    <a:pt x="57257" y="317767"/>
                  </a:lnTo>
                  <a:lnTo>
                    <a:pt x="74609" y="0"/>
                  </a:lnTo>
                  <a:lnTo>
                    <a:pt x="0" y="0"/>
                  </a:lnTo>
                  <a:lnTo>
                    <a:pt x="10735" y="317767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5" name="object 95" descr=""/>
            <p:cNvSpPr/>
            <p:nvPr/>
          </p:nvSpPr>
          <p:spPr>
            <a:xfrm>
              <a:off x="11562296" y="6020571"/>
              <a:ext cx="83185" cy="318135"/>
            </a:xfrm>
            <a:custGeom>
              <a:avLst/>
              <a:gdLst/>
              <a:ahLst/>
              <a:cxnLst/>
              <a:rect l="l" t="t" r="r" b="b"/>
              <a:pathLst>
                <a:path w="83184" h="318135">
                  <a:moveTo>
                    <a:pt x="74613" y="0"/>
                  </a:moveTo>
                  <a:lnTo>
                    <a:pt x="0" y="0"/>
                  </a:lnTo>
                  <a:lnTo>
                    <a:pt x="36446" y="317767"/>
                  </a:lnTo>
                  <a:lnTo>
                    <a:pt x="82969" y="317767"/>
                  </a:lnTo>
                  <a:lnTo>
                    <a:pt x="7461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6" name="object 96" descr=""/>
            <p:cNvSpPr/>
            <p:nvPr/>
          </p:nvSpPr>
          <p:spPr>
            <a:xfrm>
              <a:off x="11562296" y="6020571"/>
              <a:ext cx="83185" cy="318135"/>
            </a:xfrm>
            <a:custGeom>
              <a:avLst/>
              <a:gdLst/>
              <a:ahLst/>
              <a:cxnLst/>
              <a:rect l="l" t="t" r="r" b="b"/>
              <a:pathLst>
                <a:path w="83184" h="318135">
                  <a:moveTo>
                    <a:pt x="36446" y="317767"/>
                  </a:moveTo>
                  <a:lnTo>
                    <a:pt x="82969" y="317767"/>
                  </a:lnTo>
                  <a:lnTo>
                    <a:pt x="74613" y="0"/>
                  </a:lnTo>
                  <a:lnTo>
                    <a:pt x="0" y="0"/>
                  </a:lnTo>
                  <a:lnTo>
                    <a:pt x="36446" y="317767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7" name="object 97" descr=""/>
            <p:cNvSpPr/>
            <p:nvPr/>
          </p:nvSpPr>
          <p:spPr>
            <a:xfrm>
              <a:off x="11467187" y="6020571"/>
              <a:ext cx="117475" cy="318135"/>
            </a:xfrm>
            <a:custGeom>
              <a:avLst/>
              <a:gdLst/>
              <a:ahLst/>
              <a:cxnLst/>
              <a:rect l="l" t="t" r="r" b="b"/>
              <a:pathLst>
                <a:path w="117475" h="318135">
                  <a:moveTo>
                    <a:pt x="74609" y="0"/>
                  </a:moveTo>
                  <a:lnTo>
                    <a:pt x="0" y="0"/>
                  </a:lnTo>
                  <a:lnTo>
                    <a:pt x="70722" y="317767"/>
                  </a:lnTo>
                  <a:lnTo>
                    <a:pt x="117245" y="317767"/>
                  </a:lnTo>
                  <a:lnTo>
                    <a:pt x="746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8" name="object 98" descr=""/>
            <p:cNvSpPr/>
            <p:nvPr/>
          </p:nvSpPr>
          <p:spPr>
            <a:xfrm>
              <a:off x="11467187" y="6020571"/>
              <a:ext cx="117475" cy="318135"/>
            </a:xfrm>
            <a:custGeom>
              <a:avLst/>
              <a:gdLst/>
              <a:ahLst/>
              <a:cxnLst/>
              <a:rect l="l" t="t" r="r" b="b"/>
              <a:pathLst>
                <a:path w="117475" h="318135">
                  <a:moveTo>
                    <a:pt x="70722" y="317767"/>
                  </a:moveTo>
                  <a:lnTo>
                    <a:pt x="117245" y="317767"/>
                  </a:lnTo>
                  <a:lnTo>
                    <a:pt x="74609" y="0"/>
                  </a:lnTo>
                  <a:lnTo>
                    <a:pt x="0" y="0"/>
                  </a:lnTo>
                  <a:lnTo>
                    <a:pt x="70722" y="317767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9" name="object 99" descr=""/>
            <p:cNvSpPr/>
            <p:nvPr/>
          </p:nvSpPr>
          <p:spPr>
            <a:xfrm>
              <a:off x="11375554" y="6020571"/>
              <a:ext cx="147320" cy="318135"/>
            </a:xfrm>
            <a:custGeom>
              <a:avLst/>
              <a:gdLst/>
              <a:ahLst/>
              <a:cxnLst/>
              <a:rect l="l" t="t" r="r" b="b"/>
              <a:pathLst>
                <a:path w="147320" h="318135">
                  <a:moveTo>
                    <a:pt x="74609" y="0"/>
                  </a:moveTo>
                  <a:lnTo>
                    <a:pt x="0" y="0"/>
                  </a:lnTo>
                  <a:lnTo>
                    <a:pt x="100713" y="317767"/>
                  </a:lnTo>
                  <a:lnTo>
                    <a:pt x="147236" y="317767"/>
                  </a:lnTo>
                  <a:lnTo>
                    <a:pt x="746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0" name="object 100" descr=""/>
            <p:cNvSpPr/>
            <p:nvPr/>
          </p:nvSpPr>
          <p:spPr>
            <a:xfrm>
              <a:off x="11375554" y="6020571"/>
              <a:ext cx="147320" cy="318135"/>
            </a:xfrm>
            <a:custGeom>
              <a:avLst/>
              <a:gdLst/>
              <a:ahLst/>
              <a:cxnLst/>
              <a:rect l="l" t="t" r="r" b="b"/>
              <a:pathLst>
                <a:path w="147320" h="318135">
                  <a:moveTo>
                    <a:pt x="100713" y="317767"/>
                  </a:moveTo>
                  <a:lnTo>
                    <a:pt x="147236" y="317767"/>
                  </a:lnTo>
                  <a:lnTo>
                    <a:pt x="74609" y="0"/>
                  </a:lnTo>
                  <a:lnTo>
                    <a:pt x="0" y="0"/>
                  </a:lnTo>
                  <a:lnTo>
                    <a:pt x="100713" y="317767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1" name="object 101" descr=""/>
            <p:cNvSpPr/>
            <p:nvPr/>
          </p:nvSpPr>
          <p:spPr>
            <a:xfrm>
              <a:off x="11725099" y="6020571"/>
              <a:ext cx="83185" cy="318135"/>
            </a:xfrm>
            <a:custGeom>
              <a:avLst/>
              <a:gdLst/>
              <a:ahLst/>
              <a:cxnLst/>
              <a:rect l="l" t="t" r="r" b="b"/>
              <a:pathLst>
                <a:path w="83184" h="318135">
                  <a:moveTo>
                    <a:pt x="82969" y="0"/>
                  </a:moveTo>
                  <a:lnTo>
                    <a:pt x="8355" y="0"/>
                  </a:lnTo>
                  <a:lnTo>
                    <a:pt x="0" y="317767"/>
                  </a:lnTo>
                  <a:lnTo>
                    <a:pt x="46522" y="317767"/>
                  </a:lnTo>
                  <a:lnTo>
                    <a:pt x="829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2" name="object 102" descr=""/>
            <p:cNvSpPr/>
            <p:nvPr/>
          </p:nvSpPr>
          <p:spPr>
            <a:xfrm>
              <a:off x="11725099" y="6020571"/>
              <a:ext cx="83185" cy="318135"/>
            </a:xfrm>
            <a:custGeom>
              <a:avLst/>
              <a:gdLst/>
              <a:ahLst/>
              <a:cxnLst/>
              <a:rect l="l" t="t" r="r" b="b"/>
              <a:pathLst>
                <a:path w="83184" h="318135">
                  <a:moveTo>
                    <a:pt x="46522" y="317767"/>
                  </a:moveTo>
                  <a:lnTo>
                    <a:pt x="0" y="317767"/>
                  </a:lnTo>
                  <a:lnTo>
                    <a:pt x="8355" y="0"/>
                  </a:lnTo>
                  <a:lnTo>
                    <a:pt x="82969" y="0"/>
                  </a:lnTo>
                  <a:lnTo>
                    <a:pt x="46522" y="317767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3" name="object 103" descr=""/>
            <p:cNvSpPr/>
            <p:nvPr/>
          </p:nvSpPr>
          <p:spPr>
            <a:xfrm>
              <a:off x="11785931" y="6020571"/>
              <a:ext cx="117475" cy="318135"/>
            </a:xfrm>
            <a:custGeom>
              <a:avLst/>
              <a:gdLst/>
              <a:ahLst/>
              <a:cxnLst/>
              <a:rect l="l" t="t" r="r" b="b"/>
              <a:pathLst>
                <a:path w="117475" h="318135">
                  <a:moveTo>
                    <a:pt x="117245" y="0"/>
                  </a:moveTo>
                  <a:lnTo>
                    <a:pt x="42631" y="0"/>
                  </a:lnTo>
                  <a:lnTo>
                    <a:pt x="0" y="317767"/>
                  </a:lnTo>
                  <a:lnTo>
                    <a:pt x="46523" y="317767"/>
                  </a:lnTo>
                  <a:lnTo>
                    <a:pt x="11724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4" name="object 104" descr=""/>
            <p:cNvSpPr/>
            <p:nvPr/>
          </p:nvSpPr>
          <p:spPr>
            <a:xfrm>
              <a:off x="11785931" y="6020571"/>
              <a:ext cx="117475" cy="318135"/>
            </a:xfrm>
            <a:custGeom>
              <a:avLst/>
              <a:gdLst/>
              <a:ahLst/>
              <a:cxnLst/>
              <a:rect l="l" t="t" r="r" b="b"/>
              <a:pathLst>
                <a:path w="117475" h="318135">
                  <a:moveTo>
                    <a:pt x="46523" y="317767"/>
                  </a:moveTo>
                  <a:lnTo>
                    <a:pt x="0" y="317767"/>
                  </a:lnTo>
                  <a:lnTo>
                    <a:pt x="42631" y="0"/>
                  </a:lnTo>
                  <a:lnTo>
                    <a:pt x="117245" y="0"/>
                  </a:lnTo>
                  <a:lnTo>
                    <a:pt x="46523" y="317767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5" name="object 105" descr=""/>
            <p:cNvSpPr/>
            <p:nvPr/>
          </p:nvSpPr>
          <p:spPr>
            <a:xfrm>
              <a:off x="11847574" y="6020571"/>
              <a:ext cx="147320" cy="318135"/>
            </a:xfrm>
            <a:custGeom>
              <a:avLst/>
              <a:gdLst/>
              <a:ahLst/>
              <a:cxnLst/>
              <a:rect l="l" t="t" r="r" b="b"/>
              <a:pathLst>
                <a:path w="147320" h="318135">
                  <a:moveTo>
                    <a:pt x="147236" y="0"/>
                  </a:moveTo>
                  <a:lnTo>
                    <a:pt x="72626" y="0"/>
                  </a:lnTo>
                  <a:lnTo>
                    <a:pt x="0" y="317767"/>
                  </a:lnTo>
                  <a:lnTo>
                    <a:pt x="46522" y="317767"/>
                  </a:lnTo>
                  <a:lnTo>
                    <a:pt x="14723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6" name="object 106" descr=""/>
            <p:cNvSpPr/>
            <p:nvPr/>
          </p:nvSpPr>
          <p:spPr>
            <a:xfrm>
              <a:off x="11847574" y="6020571"/>
              <a:ext cx="147320" cy="318135"/>
            </a:xfrm>
            <a:custGeom>
              <a:avLst/>
              <a:gdLst/>
              <a:ahLst/>
              <a:cxnLst/>
              <a:rect l="l" t="t" r="r" b="b"/>
              <a:pathLst>
                <a:path w="147320" h="318135">
                  <a:moveTo>
                    <a:pt x="46522" y="317767"/>
                  </a:moveTo>
                  <a:lnTo>
                    <a:pt x="0" y="317767"/>
                  </a:lnTo>
                  <a:lnTo>
                    <a:pt x="72626" y="0"/>
                  </a:lnTo>
                  <a:lnTo>
                    <a:pt x="147236" y="0"/>
                  </a:lnTo>
                  <a:lnTo>
                    <a:pt x="46522" y="317767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7" name="object 107" descr=""/>
            <p:cNvSpPr/>
            <p:nvPr/>
          </p:nvSpPr>
          <p:spPr>
            <a:xfrm>
              <a:off x="11373620" y="6021504"/>
              <a:ext cx="621665" cy="317500"/>
            </a:xfrm>
            <a:custGeom>
              <a:avLst/>
              <a:gdLst/>
              <a:ahLst/>
              <a:cxnLst/>
              <a:rect l="l" t="t" r="r" b="b"/>
              <a:pathLst>
                <a:path w="621665" h="317500">
                  <a:moveTo>
                    <a:pt x="0" y="0"/>
                  </a:moveTo>
                  <a:lnTo>
                    <a:pt x="100140" y="317419"/>
                  </a:lnTo>
                  <a:lnTo>
                    <a:pt x="521474" y="315528"/>
                  </a:lnTo>
                  <a:lnTo>
                    <a:pt x="621615" y="9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8" name="object 108" descr=""/>
            <p:cNvSpPr/>
            <p:nvPr/>
          </p:nvSpPr>
          <p:spPr>
            <a:xfrm>
              <a:off x="11373620" y="6021504"/>
              <a:ext cx="621665" cy="317500"/>
            </a:xfrm>
            <a:custGeom>
              <a:avLst/>
              <a:gdLst/>
              <a:ahLst/>
              <a:cxnLst/>
              <a:rect l="l" t="t" r="r" b="b"/>
              <a:pathLst>
                <a:path w="621665" h="317500">
                  <a:moveTo>
                    <a:pt x="100140" y="317419"/>
                  </a:moveTo>
                  <a:lnTo>
                    <a:pt x="0" y="0"/>
                  </a:lnTo>
                  <a:lnTo>
                    <a:pt x="621615" y="947"/>
                  </a:lnTo>
                  <a:lnTo>
                    <a:pt x="521474" y="315528"/>
                  </a:lnTo>
                  <a:lnTo>
                    <a:pt x="100140" y="317419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9" name="object 109" descr=""/>
            <p:cNvSpPr/>
            <p:nvPr/>
          </p:nvSpPr>
          <p:spPr>
            <a:xfrm>
              <a:off x="11470225" y="5868699"/>
              <a:ext cx="431165" cy="124460"/>
            </a:xfrm>
            <a:custGeom>
              <a:avLst/>
              <a:gdLst/>
              <a:ahLst/>
              <a:cxnLst/>
              <a:rect l="l" t="t" r="r" b="b"/>
              <a:pathLst>
                <a:path w="431165" h="124460">
                  <a:moveTo>
                    <a:pt x="430783" y="0"/>
                  </a:moveTo>
                  <a:lnTo>
                    <a:pt x="0" y="0"/>
                  </a:lnTo>
                  <a:lnTo>
                    <a:pt x="0" y="124052"/>
                  </a:lnTo>
                  <a:lnTo>
                    <a:pt x="430783" y="124052"/>
                  </a:lnTo>
                  <a:lnTo>
                    <a:pt x="43078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0" name="object 110" descr=""/>
            <p:cNvSpPr/>
            <p:nvPr/>
          </p:nvSpPr>
          <p:spPr>
            <a:xfrm>
              <a:off x="11470225" y="5868699"/>
              <a:ext cx="726440" cy="2656205"/>
            </a:xfrm>
            <a:custGeom>
              <a:avLst/>
              <a:gdLst/>
              <a:ahLst/>
              <a:cxnLst/>
              <a:rect l="l" t="t" r="r" b="b"/>
              <a:pathLst>
                <a:path w="726440" h="2656204">
                  <a:moveTo>
                    <a:pt x="0" y="124052"/>
                  </a:moveTo>
                  <a:lnTo>
                    <a:pt x="430783" y="124052"/>
                  </a:lnTo>
                  <a:lnTo>
                    <a:pt x="430783" y="0"/>
                  </a:lnTo>
                  <a:lnTo>
                    <a:pt x="0" y="0"/>
                  </a:lnTo>
                  <a:lnTo>
                    <a:pt x="0" y="124052"/>
                  </a:lnTo>
                  <a:close/>
                </a:path>
                <a:path w="726440" h="2656204">
                  <a:moveTo>
                    <a:pt x="575683" y="145597"/>
                  </a:moveTo>
                  <a:lnTo>
                    <a:pt x="603183" y="145597"/>
                  </a:lnTo>
                  <a:lnTo>
                    <a:pt x="630684" y="145597"/>
                  </a:lnTo>
                  <a:lnTo>
                    <a:pt x="658185" y="145597"/>
                  </a:lnTo>
                  <a:lnTo>
                    <a:pt x="685685" y="145597"/>
                  </a:lnTo>
                  <a:lnTo>
                    <a:pt x="692992" y="196299"/>
                  </a:lnTo>
                  <a:lnTo>
                    <a:pt x="699366" y="246904"/>
                  </a:lnTo>
                  <a:lnTo>
                    <a:pt x="704870" y="297423"/>
                  </a:lnTo>
                  <a:lnTo>
                    <a:pt x="709567" y="347868"/>
                  </a:lnTo>
                  <a:lnTo>
                    <a:pt x="713519" y="398251"/>
                  </a:lnTo>
                  <a:lnTo>
                    <a:pt x="716790" y="448583"/>
                  </a:lnTo>
                  <a:lnTo>
                    <a:pt x="719441" y="498876"/>
                  </a:lnTo>
                  <a:lnTo>
                    <a:pt x="721535" y="549142"/>
                  </a:lnTo>
                  <a:lnTo>
                    <a:pt x="723136" y="599392"/>
                  </a:lnTo>
                  <a:lnTo>
                    <a:pt x="724305" y="649638"/>
                  </a:lnTo>
                  <a:lnTo>
                    <a:pt x="725105" y="699893"/>
                  </a:lnTo>
                  <a:lnTo>
                    <a:pt x="725599" y="750166"/>
                  </a:lnTo>
                  <a:lnTo>
                    <a:pt x="725849" y="800471"/>
                  </a:lnTo>
                  <a:lnTo>
                    <a:pt x="725919" y="850819"/>
                  </a:lnTo>
                  <a:lnTo>
                    <a:pt x="725919" y="900496"/>
                  </a:lnTo>
                  <a:lnTo>
                    <a:pt x="725919" y="950173"/>
                  </a:lnTo>
                  <a:lnTo>
                    <a:pt x="725919" y="1844358"/>
                  </a:lnTo>
                  <a:lnTo>
                    <a:pt x="725818" y="1895089"/>
                  </a:lnTo>
                  <a:lnTo>
                    <a:pt x="725500" y="1945819"/>
                  </a:lnTo>
                  <a:lnTo>
                    <a:pt x="724943" y="1996549"/>
                  </a:lnTo>
                  <a:lnTo>
                    <a:pt x="724124" y="2047280"/>
                  </a:lnTo>
                  <a:lnTo>
                    <a:pt x="723020" y="2098010"/>
                  </a:lnTo>
                  <a:lnTo>
                    <a:pt x="721610" y="2148740"/>
                  </a:lnTo>
                  <a:lnTo>
                    <a:pt x="719871" y="2199470"/>
                  </a:lnTo>
                  <a:lnTo>
                    <a:pt x="717779" y="2250200"/>
                  </a:lnTo>
                  <a:lnTo>
                    <a:pt x="715314" y="2300930"/>
                  </a:lnTo>
                  <a:lnTo>
                    <a:pt x="712451" y="2351659"/>
                  </a:lnTo>
                  <a:lnTo>
                    <a:pt x="709169" y="2402389"/>
                  </a:lnTo>
                  <a:lnTo>
                    <a:pt x="705446" y="2453119"/>
                  </a:lnTo>
                  <a:lnTo>
                    <a:pt x="701258" y="2503848"/>
                  </a:lnTo>
                  <a:lnTo>
                    <a:pt x="696584" y="2554577"/>
                  </a:lnTo>
                  <a:lnTo>
                    <a:pt x="691400" y="2605307"/>
                  </a:lnTo>
                  <a:lnTo>
                    <a:pt x="685685" y="2656036"/>
                  </a:lnTo>
                  <a:lnTo>
                    <a:pt x="575683" y="2656036"/>
                  </a:lnTo>
                  <a:lnTo>
                    <a:pt x="575683" y="145597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1" name="object 111" descr=""/>
            <p:cNvSpPr/>
            <p:nvPr/>
          </p:nvSpPr>
          <p:spPr>
            <a:xfrm>
              <a:off x="11890573" y="6014296"/>
              <a:ext cx="161925" cy="2510790"/>
            </a:xfrm>
            <a:custGeom>
              <a:avLst/>
              <a:gdLst/>
              <a:ahLst/>
              <a:cxnLst/>
              <a:rect l="l" t="t" r="r" b="b"/>
              <a:pathLst>
                <a:path w="161925" h="2510790">
                  <a:moveTo>
                    <a:pt x="160671" y="78"/>
                  </a:moveTo>
                  <a:lnTo>
                    <a:pt x="105232" y="0"/>
                  </a:lnTo>
                  <a:lnTo>
                    <a:pt x="0" y="304045"/>
                  </a:lnTo>
                  <a:lnTo>
                    <a:pt x="0" y="2181981"/>
                  </a:lnTo>
                  <a:lnTo>
                    <a:pt x="110999" y="2510438"/>
                  </a:lnTo>
                  <a:lnTo>
                    <a:pt x="161899" y="2510571"/>
                  </a:lnTo>
                  <a:lnTo>
                    <a:pt x="160671" y="7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2" name="object 112" descr=""/>
            <p:cNvSpPr/>
            <p:nvPr/>
          </p:nvSpPr>
          <p:spPr>
            <a:xfrm>
              <a:off x="11890573" y="6014296"/>
              <a:ext cx="161925" cy="2510790"/>
            </a:xfrm>
            <a:custGeom>
              <a:avLst/>
              <a:gdLst/>
              <a:ahLst/>
              <a:cxnLst/>
              <a:rect l="l" t="t" r="r" b="b"/>
              <a:pathLst>
                <a:path w="161925" h="2510790">
                  <a:moveTo>
                    <a:pt x="105232" y="0"/>
                  </a:moveTo>
                  <a:lnTo>
                    <a:pt x="0" y="304045"/>
                  </a:lnTo>
                  <a:lnTo>
                    <a:pt x="0" y="2181981"/>
                  </a:lnTo>
                  <a:lnTo>
                    <a:pt x="110999" y="2510438"/>
                  </a:lnTo>
                  <a:lnTo>
                    <a:pt x="161899" y="2510571"/>
                  </a:lnTo>
                  <a:lnTo>
                    <a:pt x="160671" y="78"/>
                  </a:lnTo>
                  <a:lnTo>
                    <a:pt x="105232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3" name="object 113" descr=""/>
            <p:cNvSpPr/>
            <p:nvPr/>
          </p:nvSpPr>
          <p:spPr>
            <a:xfrm>
              <a:off x="12192134" y="6980450"/>
              <a:ext cx="1799589" cy="554990"/>
            </a:xfrm>
            <a:custGeom>
              <a:avLst/>
              <a:gdLst/>
              <a:ahLst/>
              <a:cxnLst/>
              <a:rect l="l" t="t" r="r" b="b"/>
              <a:pathLst>
                <a:path w="1799590" h="554990">
                  <a:moveTo>
                    <a:pt x="88667" y="67806"/>
                  </a:moveTo>
                  <a:lnTo>
                    <a:pt x="88667" y="493607"/>
                  </a:lnTo>
                  <a:lnTo>
                    <a:pt x="138851" y="495747"/>
                  </a:lnTo>
                  <a:lnTo>
                    <a:pt x="189035" y="497887"/>
                  </a:lnTo>
                  <a:lnTo>
                    <a:pt x="239219" y="500028"/>
                  </a:lnTo>
                  <a:lnTo>
                    <a:pt x="289402" y="502168"/>
                  </a:lnTo>
                  <a:lnTo>
                    <a:pt x="339586" y="504309"/>
                  </a:lnTo>
                  <a:lnTo>
                    <a:pt x="389770" y="506449"/>
                  </a:lnTo>
                  <a:lnTo>
                    <a:pt x="439954" y="508590"/>
                  </a:lnTo>
                  <a:lnTo>
                    <a:pt x="490137" y="510730"/>
                  </a:lnTo>
                  <a:lnTo>
                    <a:pt x="540321" y="512871"/>
                  </a:lnTo>
                  <a:lnTo>
                    <a:pt x="590505" y="515012"/>
                  </a:lnTo>
                  <a:lnTo>
                    <a:pt x="640689" y="517152"/>
                  </a:lnTo>
                  <a:lnTo>
                    <a:pt x="690872" y="519293"/>
                  </a:lnTo>
                  <a:lnTo>
                    <a:pt x="741056" y="521434"/>
                  </a:lnTo>
                  <a:lnTo>
                    <a:pt x="791240" y="523574"/>
                  </a:lnTo>
                  <a:lnTo>
                    <a:pt x="841424" y="525715"/>
                  </a:lnTo>
                  <a:lnTo>
                    <a:pt x="891607" y="527856"/>
                  </a:lnTo>
                  <a:lnTo>
                    <a:pt x="941791" y="529996"/>
                  </a:lnTo>
                  <a:lnTo>
                    <a:pt x="991975" y="532137"/>
                  </a:lnTo>
                  <a:lnTo>
                    <a:pt x="1042158" y="534278"/>
                  </a:lnTo>
                  <a:lnTo>
                    <a:pt x="1092342" y="536419"/>
                  </a:lnTo>
                  <a:lnTo>
                    <a:pt x="1142526" y="538559"/>
                  </a:lnTo>
                  <a:lnTo>
                    <a:pt x="1192709" y="540700"/>
                  </a:lnTo>
                  <a:lnTo>
                    <a:pt x="1242893" y="542840"/>
                  </a:lnTo>
                  <a:lnTo>
                    <a:pt x="1293077" y="544981"/>
                  </a:lnTo>
                  <a:lnTo>
                    <a:pt x="1343261" y="547122"/>
                  </a:lnTo>
                  <a:lnTo>
                    <a:pt x="1393444" y="549262"/>
                  </a:lnTo>
                  <a:lnTo>
                    <a:pt x="1443628" y="551403"/>
                  </a:lnTo>
                  <a:lnTo>
                    <a:pt x="1493812" y="553543"/>
                  </a:lnTo>
                  <a:lnTo>
                    <a:pt x="1538288" y="554807"/>
                  </a:lnTo>
                  <a:lnTo>
                    <a:pt x="1579149" y="551493"/>
                  </a:lnTo>
                  <a:lnTo>
                    <a:pt x="1650154" y="532525"/>
                  </a:lnTo>
                  <a:lnTo>
                    <a:pt x="1707090" y="499429"/>
                  </a:lnTo>
                  <a:lnTo>
                    <a:pt x="1750217" y="454991"/>
                  </a:lnTo>
                  <a:lnTo>
                    <a:pt x="1779799" y="401997"/>
                  </a:lnTo>
                  <a:lnTo>
                    <a:pt x="1796095" y="343237"/>
                  </a:lnTo>
                  <a:lnTo>
                    <a:pt x="1799368" y="281496"/>
                  </a:lnTo>
                  <a:lnTo>
                    <a:pt x="1796203" y="250379"/>
                  </a:lnTo>
                  <a:lnTo>
                    <a:pt x="1780432" y="189394"/>
                  </a:lnTo>
                  <a:lnTo>
                    <a:pt x="1752293" y="132398"/>
                  </a:lnTo>
                  <a:lnTo>
                    <a:pt x="1712046" y="82176"/>
                  </a:lnTo>
                  <a:lnTo>
                    <a:pt x="1659954" y="41518"/>
                  </a:lnTo>
                  <a:lnTo>
                    <a:pt x="1596278" y="13209"/>
                  </a:lnTo>
                  <a:lnTo>
                    <a:pt x="1521280" y="38"/>
                  </a:lnTo>
                  <a:lnTo>
                    <a:pt x="1479617" y="0"/>
                  </a:lnTo>
                  <a:lnTo>
                    <a:pt x="88667" y="67806"/>
                  </a:lnTo>
                  <a:close/>
                </a:path>
                <a:path w="1799590" h="554990">
                  <a:moveTo>
                    <a:pt x="0" y="50446"/>
                  </a:moveTo>
                  <a:lnTo>
                    <a:pt x="53229" y="50446"/>
                  </a:lnTo>
                  <a:lnTo>
                    <a:pt x="53229" y="511732"/>
                  </a:lnTo>
                  <a:lnTo>
                    <a:pt x="0" y="511732"/>
                  </a:lnTo>
                  <a:lnTo>
                    <a:pt x="0" y="50446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4" name="object 114" descr=""/>
            <p:cNvSpPr/>
            <p:nvPr/>
          </p:nvSpPr>
          <p:spPr>
            <a:xfrm>
              <a:off x="12243031" y="7064470"/>
              <a:ext cx="39370" cy="397510"/>
            </a:xfrm>
            <a:custGeom>
              <a:avLst/>
              <a:gdLst/>
              <a:ahLst/>
              <a:cxnLst/>
              <a:rect l="l" t="t" r="r" b="b"/>
              <a:pathLst>
                <a:path w="39370" h="397509">
                  <a:moveTo>
                    <a:pt x="39030" y="0"/>
                  </a:moveTo>
                  <a:lnTo>
                    <a:pt x="0" y="0"/>
                  </a:lnTo>
                  <a:lnTo>
                    <a:pt x="0" y="397418"/>
                  </a:lnTo>
                  <a:lnTo>
                    <a:pt x="39030" y="397418"/>
                  </a:lnTo>
                  <a:lnTo>
                    <a:pt x="390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5" name="object 115" descr=""/>
            <p:cNvSpPr/>
            <p:nvPr/>
          </p:nvSpPr>
          <p:spPr>
            <a:xfrm>
              <a:off x="11421615" y="6095811"/>
              <a:ext cx="861060" cy="2323465"/>
            </a:xfrm>
            <a:custGeom>
              <a:avLst/>
              <a:gdLst/>
              <a:ahLst/>
              <a:cxnLst/>
              <a:rect l="l" t="t" r="r" b="b"/>
              <a:pathLst>
                <a:path w="861059" h="2323465">
                  <a:moveTo>
                    <a:pt x="821415" y="968659"/>
                  </a:moveTo>
                  <a:lnTo>
                    <a:pt x="860446" y="968659"/>
                  </a:lnTo>
                  <a:lnTo>
                    <a:pt x="860446" y="1366078"/>
                  </a:lnTo>
                  <a:lnTo>
                    <a:pt x="821415" y="1366078"/>
                  </a:lnTo>
                  <a:lnTo>
                    <a:pt x="821415" y="968659"/>
                  </a:lnTo>
                  <a:close/>
                </a:path>
                <a:path w="861059" h="2323465">
                  <a:moveTo>
                    <a:pt x="626245" y="0"/>
                  </a:moveTo>
                  <a:lnTo>
                    <a:pt x="466563" y="276768"/>
                  </a:lnTo>
                </a:path>
                <a:path w="861059" h="2323465">
                  <a:moveTo>
                    <a:pt x="626245" y="98362"/>
                  </a:moveTo>
                  <a:lnTo>
                    <a:pt x="466563" y="344970"/>
                  </a:lnTo>
                </a:path>
                <a:path w="861059" h="2323465">
                  <a:moveTo>
                    <a:pt x="626245" y="197718"/>
                  </a:moveTo>
                  <a:lnTo>
                    <a:pt x="466563" y="412390"/>
                  </a:lnTo>
                </a:path>
                <a:path w="861059" h="2323465">
                  <a:moveTo>
                    <a:pt x="626245" y="283770"/>
                  </a:moveTo>
                  <a:lnTo>
                    <a:pt x="466563" y="478036"/>
                  </a:lnTo>
                </a:path>
                <a:path w="861059" h="2323465">
                  <a:moveTo>
                    <a:pt x="626245" y="380458"/>
                  </a:moveTo>
                  <a:lnTo>
                    <a:pt x="466563" y="548999"/>
                  </a:lnTo>
                </a:path>
                <a:path w="861059" h="2323465">
                  <a:moveTo>
                    <a:pt x="626245" y="525934"/>
                  </a:moveTo>
                  <a:lnTo>
                    <a:pt x="466563" y="657223"/>
                  </a:lnTo>
                </a:path>
                <a:path w="861059" h="2323465">
                  <a:moveTo>
                    <a:pt x="626245" y="682059"/>
                  </a:moveTo>
                  <a:lnTo>
                    <a:pt x="466563" y="777866"/>
                  </a:lnTo>
                </a:path>
                <a:path w="861059" h="2323465">
                  <a:moveTo>
                    <a:pt x="626245" y="854157"/>
                  </a:moveTo>
                  <a:lnTo>
                    <a:pt x="466563" y="914478"/>
                  </a:lnTo>
                </a:path>
                <a:path w="861059" h="2323465">
                  <a:moveTo>
                    <a:pt x="626245" y="1056408"/>
                  </a:moveTo>
                  <a:lnTo>
                    <a:pt x="466563" y="1081246"/>
                  </a:lnTo>
                </a:path>
                <a:path w="861059" h="2323465">
                  <a:moveTo>
                    <a:pt x="626245" y="2323170"/>
                  </a:moveTo>
                  <a:lnTo>
                    <a:pt x="466563" y="2046397"/>
                  </a:lnTo>
                </a:path>
                <a:path w="861059" h="2323465">
                  <a:moveTo>
                    <a:pt x="626245" y="2224807"/>
                  </a:moveTo>
                  <a:lnTo>
                    <a:pt x="466563" y="1978196"/>
                  </a:lnTo>
                </a:path>
                <a:path w="861059" h="2323465">
                  <a:moveTo>
                    <a:pt x="626245" y="2125450"/>
                  </a:moveTo>
                  <a:lnTo>
                    <a:pt x="466563" y="1910779"/>
                  </a:lnTo>
                </a:path>
                <a:path w="861059" h="2323465">
                  <a:moveTo>
                    <a:pt x="626245" y="2039400"/>
                  </a:moveTo>
                  <a:lnTo>
                    <a:pt x="466563" y="1845133"/>
                  </a:lnTo>
                </a:path>
                <a:path w="861059" h="2323465">
                  <a:moveTo>
                    <a:pt x="626245" y="1942711"/>
                  </a:moveTo>
                  <a:lnTo>
                    <a:pt x="466563" y="1774169"/>
                  </a:lnTo>
                </a:path>
                <a:path w="861059" h="2323465">
                  <a:moveTo>
                    <a:pt x="626245" y="1797235"/>
                  </a:moveTo>
                  <a:lnTo>
                    <a:pt x="466563" y="1665946"/>
                  </a:lnTo>
                </a:path>
                <a:path w="861059" h="2323465">
                  <a:moveTo>
                    <a:pt x="626245" y="1641110"/>
                  </a:moveTo>
                  <a:lnTo>
                    <a:pt x="466563" y="1545304"/>
                  </a:lnTo>
                </a:path>
                <a:path w="861059" h="2323465">
                  <a:moveTo>
                    <a:pt x="626245" y="1469012"/>
                  </a:moveTo>
                  <a:lnTo>
                    <a:pt x="466563" y="1408690"/>
                  </a:lnTo>
                </a:path>
                <a:path w="861059" h="2323465">
                  <a:moveTo>
                    <a:pt x="626245" y="1266760"/>
                  </a:moveTo>
                  <a:lnTo>
                    <a:pt x="466563" y="1241924"/>
                  </a:lnTo>
                </a:path>
                <a:path w="861059" h="2323465">
                  <a:moveTo>
                    <a:pt x="0" y="1046350"/>
                  </a:moveTo>
                  <a:lnTo>
                    <a:pt x="43926" y="1046350"/>
                  </a:lnTo>
                  <a:lnTo>
                    <a:pt x="43926" y="1283209"/>
                  </a:lnTo>
                  <a:lnTo>
                    <a:pt x="0" y="1283209"/>
                  </a:lnTo>
                  <a:lnTo>
                    <a:pt x="0" y="104635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6" name="object 116" descr=""/>
            <p:cNvSpPr/>
            <p:nvPr/>
          </p:nvSpPr>
          <p:spPr>
            <a:xfrm>
              <a:off x="109637" y="113971"/>
              <a:ext cx="14922500" cy="652145"/>
            </a:xfrm>
            <a:custGeom>
              <a:avLst/>
              <a:gdLst/>
              <a:ahLst/>
              <a:cxnLst/>
              <a:rect l="l" t="t" r="r" b="b"/>
              <a:pathLst>
                <a:path w="14922500" h="652145">
                  <a:moveTo>
                    <a:pt x="14922497" y="0"/>
                  </a:moveTo>
                  <a:lnTo>
                    <a:pt x="0" y="0"/>
                  </a:lnTo>
                  <a:lnTo>
                    <a:pt x="0" y="651953"/>
                  </a:lnTo>
                  <a:lnTo>
                    <a:pt x="14922497" y="651953"/>
                  </a:lnTo>
                  <a:lnTo>
                    <a:pt x="14922497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7" name="object 117"/>
          <p:cNvSpPr txBox="1">
            <a:spLocks noGrp="1"/>
          </p:cNvSpPr>
          <p:nvPr>
            <p:ph type="title"/>
          </p:nvPr>
        </p:nvSpPr>
        <p:spPr>
          <a:xfrm>
            <a:off x="2932164" y="167040"/>
            <a:ext cx="9281160" cy="37338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THIRD</a:t>
            </a:r>
            <a:r>
              <a:rPr dirty="0" spc="-20"/>
              <a:t> </a:t>
            </a:r>
            <a:r>
              <a:rPr dirty="0"/>
              <a:t>ANGLE</a:t>
            </a:r>
            <a:r>
              <a:rPr dirty="0" spc="75"/>
              <a:t> </a:t>
            </a:r>
            <a:r>
              <a:rPr dirty="0"/>
              <a:t>ORTHOGRAPHIC</a:t>
            </a:r>
            <a:r>
              <a:rPr dirty="0" spc="80"/>
              <a:t> </a:t>
            </a:r>
            <a:r>
              <a:rPr dirty="0"/>
              <a:t>DRAWING</a:t>
            </a:r>
            <a:r>
              <a:rPr dirty="0" spc="75"/>
              <a:t> </a:t>
            </a:r>
            <a:r>
              <a:rPr dirty="0"/>
              <a:t>-</a:t>
            </a:r>
            <a:r>
              <a:rPr dirty="0" spc="75"/>
              <a:t> </a:t>
            </a:r>
            <a:r>
              <a:rPr dirty="0"/>
              <a:t>TYPICAL</a:t>
            </a:r>
            <a:r>
              <a:rPr dirty="0" spc="30"/>
              <a:t> </a:t>
            </a:r>
            <a:r>
              <a:rPr dirty="0"/>
              <a:t>HAND</a:t>
            </a:r>
            <a:r>
              <a:rPr dirty="0" spc="75"/>
              <a:t> </a:t>
            </a:r>
            <a:r>
              <a:rPr dirty="0" spc="-10"/>
              <a:t>DRILL</a:t>
            </a:r>
          </a:p>
        </p:txBody>
      </p:sp>
      <p:sp>
        <p:nvSpPr>
          <p:cNvPr id="118" name="object 118" descr=""/>
          <p:cNvSpPr txBox="1"/>
          <p:nvPr/>
        </p:nvSpPr>
        <p:spPr>
          <a:xfrm>
            <a:off x="3231926" y="535550"/>
            <a:ext cx="5706745" cy="1562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102610" algn="l"/>
              </a:tabLst>
            </a:pPr>
            <a:r>
              <a:rPr dirty="0" sz="850" spc="1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dirty="0" sz="850" spc="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dirty="0" sz="850" spc="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850" spc="10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dirty="0" sz="850" spc="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dirty="0" sz="85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sz="850" spc="-10">
                <a:solidFill>
                  <a:srgbClr val="151616"/>
                </a:solidFill>
                <a:latin typeface="Arial"/>
                <a:cs typeface="Arial"/>
                <a:hlinkClick r:id="rId5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119" name="object 119" descr=""/>
          <p:cNvSpPr txBox="1"/>
          <p:nvPr/>
        </p:nvSpPr>
        <p:spPr>
          <a:xfrm>
            <a:off x="9207444" y="516741"/>
            <a:ext cx="2629535" cy="1562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889125" algn="l"/>
              </a:tabLst>
            </a:pPr>
            <a:r>
              <a:rPr dirty="0" sz="850">
                <a:solidFill>
                  <a:srgbClr val="151616"/>
                </a:solidFill>
                <a:latin typeface="Arial"/>
                <a:cs typeface="Arial"/>
              </a:rPr>
              <a:t>technologystudent.com © </a:t>
            </a:r>
            <a:r>
              <a:rPr dirty="0" sz="850" spc="-2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dirty="0" sz="85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sz="850" spc="-1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dirty="0" sz="85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dirty="0" sz="850" spc="-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850" spc="-2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50">
              <a:latin typeface="Arial"/>
              <a:cs typeface="Arial"/>
            </a:endParaRPr>
          </a:p>
        </p:txBody>
      </p:sp>
      <p:sp>
        <p:nvSpPr>
          <p:cNvPr id="120" name="object 120" descr=""/>
          <p:cNvSpPr/>
          <p:nvPr/>
        </p:nvSpPr>
        <p:spPr>
          <a:xfrm>
            <a:off x="12017955" y="9407635"/>
            <a:ext cx="1914525" cy="748665"/>
          </a:xfrm>
          <a:custGeom>
            <a:avLst/>
            <a:gdLst/>
            <a:ahLst/>
            <a:cxnLst/>
            <a:rect l="l" t="t" r="r" b="b"/>
            <a:pathLst>
              <a:path w="1914525" h="748665">
                <a:moveTo>
                  <a:pt x="374309" y="0"/>
                </a:moveTo>
                <a:lnTo>
                  <a:pt x="421262" y="2916"/>
                </a:lnTo>
                <a:lnTo>
                  <a:pt x="466474" y="11431"/>
                </a:lnTo>
                <a:lnTo>
                  <a:pt x="509596" y="25195"/>
                </a:lnTo>
                <a:lnTo>
                  <a:pt x="550275" y="43856"/>
                </a:lnTo>
                <a:lnTo>
                  <a:pt x="588161" y="67063"/>
                </a:lnTo>
                <a:lnTo>
                  <a:pt x="622904" y="94467"/>
                </a:lnTo>
                <a:lnTo>
                  <a:pt x="654153" y="125715"/>
                </a:lnTo>
                <a:lnTo>
                  <a:pt x="681556" y="160458"/>
                </a:lnTo>
                <a:lnTo>
                  <a:pt x="704764" y="198344"/>
                </a:lnTo>
                <a:lnTo>
                  <a:pt x="723425" y="239023"/>
                </a:lnTo>
                <a:lnTo>
                  <a:pt x="737188" y="282144"/>
                </a:lnTo>
                <a:lnTo>
                  <a:pt x="745704" y="327357"/>
                </a:lnTo>
                <a:lnTo>
                  <a:pt x="748620" y="374309"/>
                </a:lnTo>
                <a:lnTo>
                  <a:pt x="745704" y="421262"/>
                </a:lnTo>
                <a:lnTo>
                  <a:pt x="737188" y="466474"/>
                </a:lnTo>
                <a:lnTo>
                  <a:pt x="723425" y="509596"/>
                </a:lnTo>
                <a:lnTo>
                  <a:pt x="704764" y="550275"/>
                </a:lnTo>
                <a:lnTo>
                  <a:pt x="681556" y="588161"/>
                </a:lnTo>
                <a:lnTo>
                  <a:pt x="654153" y="622904"/>
                </a:lnTo>
                <a:lnTo>
                  <a:pt x="622904" y="654153"/>
                </a:lnTo>
                <a:lnTo>
                  <a:pt x="588161" y="681556"/>
                </a:lnTo>
                <a:lnTo>
                  <a:pt x="550275" y="704764"/>
                </a:lnTo>
                <a:lnTo>
                  <a:pt x="509596" y="723425"/>
                </a:lnTo>
                <a:lnTo>
                  <a:pt x="466474" y="737188"/>
                </a:lnTo>
                <a:lnTo>
                  <a:pt x="421262" y="745704"/>
                </a:lnTo>
                <a:lnTo>
                  <a:pt x="374309" y="748620"/>
                </a:lnTo>
                <a:lnTo>
                  <a:pt x="327357" y="745704"/>
                </a:lnTo>
                <a:lnTo>
                  <a:pt x="282144" y="737188"/>
                </a:lnTo>
                <a:lnTo>
                  <a:pt x="239023" y="723425"/>
                </a:lnTo>
                <a:lnTo>
                  <a:pt x="198344" y="704764"/>
                </a:lnTo>
                <a:lnTo>
                  <a:pt x="160458" y="681556"/>
                </a:lnTo>
                <a:lnTo>
                  <a:pt x="125715" y="654153"/>
                </a:lnTo>
                <a:lnTo>
                  <a:pt x="94467" y="622904"/>
                </a:lnTo>
                <a:lnTo>
                  <a:pt x="67063" y="588161"/>
                </a:lnTo>
                <a:lnTo>
                  <a:pt x="43856" y="550275"/>
                </a:lnTo>
                <a:lnTo>
                  <a:pt x="25195" y="509596"/>
                </a:lnTo>
                <a:lnTo>
                  <a:pt x="11431" y="466474"/>
                </a:lnTo>
                <a:lnTo>
                  <a:pt x="2916" y="421262"/>
                </a:lnTo>
                <a:lnTo>
                  <a:pt x="0" y="374309"/>
                </a:lnTo>
                <a:lnTo>
                  <a:pt x="2916" y="327357"/>
                </a:lnTo>
                <a:lnTo>
                  <a:pt x="11431" y="282144"/>
                </a:lnTo>
                <a:lnTo>
                  <a:pt x="25195" y="239023"/>
                </a:lnTo>
                <a:lnTo>
                  <a:pt x="43856" y="198344"/>
                </a:lnTo>
                <a:lnTo>
                  <a:pt x="67063" y="160458"/>
                </a:lnTo>
                <a:lnTo>
                  <a:pt x="94467" y="125715"/>
                </a:lnTo>
                <a:lnTo>
                  <a:pt x="125715" y="94467"/>
                </a:lnTo>
                <a:lnTo>
                  <a:pt x="160458" y="67063"/>
                </a:lnTo>
                <a:lnTo>
                  <a:pt x="198344" y="43856"/>
                </a:lnTo>
                <a:lnTo>
                  <a:pt x="239023" y="25195"/>
                </a:lnTo>
                <a:lnTo>
                  <a:pt x="282144" y="11431"/>
                </a:lnTo>
                <a:lnTo>
                  <a:pt x="327357" y="2916"/>
                </a:lnTo>
                <a:lnTo>
                  <a:pt x="374309" y="0"/>
                </a:lnTo>
                <a:close/>
              </a:path>
              <a:path w="1914525" h="748665">
                <a:moveTo>
                  <a:pt x="374309" y="106953"/>
                </a:moveTo>
                <a:lnTo>
                  <a:pt x="422367" y="111260"/>
                </a:lnTo>
                <a:lnTo>
                  <a:pt x="467599" y="123679"/>
                </a:lnTo>
                <a:lnTo>
                  <a:pt x="509250" y="143455"/>
                </a:lnTo>
                <a:lnTo>
                  <a:pt x="546564" y="169832"/>
                </a:lnTo>
                <a:lnTo>
                  <a:pt x="578788" y="202055"/>
                </a:lnTo>
                <a:lnTo>
                  <a:pt x="605165" y="239369"/>
                </a:lnTo>
                <a:lnTo>
                  <a:pt x="624940" y="281020"/>
                </a:lnTo>
                <a:lnTo>
                  <a:pt x="637360" y="326252"/>
                </a:lnTo>
                <a:lnTo>
                  <a:pt x="641667" y="374309"/>
                </a:lnTo>
                <a:lnTo>
                  <a:pt x="637360" y="422367"/>
                </a:lnTo>
                <a:lnTo>
                  <a:pt x="624940" y="467599"/>
                </a:lnTo>
                <a:lnTo>
                  <a:pt x="605165" y="509250"/>
                </a:lnTo>
                <a:lnTo>
                  <a:pt x="578788" y="546564"/>
                </a:lnTo>
                <a:lnTo>
                  <a:pt x="546564" y="578788"/>
                </a:lnTo>
                <a:lnTo>
                  <a:pt x="509250" y="605165"/>
                </a:lnTo>
                <a:lnTo>
                  <a:pt x="467599" y="624940"/>
                </a:lnTo>
                <a:lnTo>
                  <a:pt x="422367" y="637360"/>
                </a:lnTo>
                <a:lnTo>
                  <a:pt x="374309" y="641667"/>
                </a:lnTo>
                <a:lnTo>
                  <a:pt x="326252" y="637360"/>
                </a:lnTo>
                <a:lnTo>
                  <a:pt x="281020" y="624940"/>
                </a:lnTo>
                <a:lnTo>
                  <a:pt x="239369" y="605165"/>
                </a:lnTo>
                <a:lnTo>
                  <a:pt x="202055" y="578788"/>
                </a:lnTo>
                <a:lnTo>
                  <a:pt x="169832" y="546564"/>
                </a:lnTo>
                <a:lnTo>
                  <a:pt x="143455" y="509250"/>
                </a:lnTo>
                <a:lnTo>
                  <a:pt x="123679" y="467599"/>
                </a:lnTo>
                <a:lnTo>
                  <a:pt x="111260" y="422367"/>
                </a:lnTo>
                <a:lnTo>
                  <a:pt x="106953" y="374309"/>
                </a:lnTo>
                <a:lnTo>
                  <a:pt x="111260" y="326252"/>
                </a:lnTo>
                <a:lnTo>
                  <a:pt x="123679" y="281020"/>
                </a:lnTo>
                <a:lnTo>
                  <a:pt x="143455" y="239369"/>
                </a:lnTo>
                <a:lnTo>
                  <a:pt x="169832" y="202055"/>
                </a:lnTo>
                <a:lnTo>
                  <a:pt x="202055" y="169832"/>
                </a:lnTo>
                <a:lnTo>
                  <a:pt x="239369" y="143455"/>
                </a:lnTo>
                <a:lnTo>
                  <a:pt x="281020" y="123679"/>
                </a:lnTo>
                <a:lnTo>
                  <a:pt x="326252" y="111260"/>
                </a:lnTo>
                <a:lnTo>
                  <a:pt x="374309" y="106953"/>
                </a:lnTo>
                <a:close/>
              </a:path>
              <a:path w="1914525" h="748665">
                <a:moveTo>
                  <a:pt x="1069459" y="133678"/>
                </a:moveTo>
                <a:lnTo>
                  <a:pt x="1914347" y="21380"/>
                </a:lnTo>
                <a:lnTo>
                  <a:pt x="1914347" y="737920"/>
                </a:lnTo>
                <a:lnTo>
                  <a:pt x="1069459" y="620276"/>
                </a:lnTo>
                <a:lnTo>
                  <a:pt x="1069459" y="133678"/>
                </a:lnTo>
                <a:close/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 descr=""/>
          <p:cNvSpPr txBox="1"/>
          <p:nvPr/>
        </p:nvSpPr>
        <p:spPr>
          <a:xfrm>
            <a:off x="12002141" y="10205717"/>
            <a:ext cx="2146300" cy="20701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50" spc="5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dirty="0" sz="1150" spc="-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150" spc="55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dirty="0" sz="1150" spc="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150" spc="45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1150">
              <a:latin typeface="Arial"/>
              <a:cs typeface="Arial"/>
            </a:endParaRPr>
          </a:p>
        </p:txBody>
      </p:sp>
      <p:sp>
        <p:nvSpPr>
          <p:cNvPr id="122" name="object 122" descr=""/>
          <p:cNvSpPr/>
          <p:nvPr/>
        </p:nvSpPr>
        <p:spPr>
          <a:xfrm>
            <a:off x="109637" y="113971"/>
            <a:ext cx="14922500" cy="10431780"/>
          </a:xfrm>
          <a:custGeom>
            <a:avLst/>
            <a:gdLst/>
            <a:ahLst/>
            <a:cxnLst/>
            <a:rect l="l" t="t" r="r" b="b"/>
            <a:pathLst>
              <a:path w="14922500" h="10431780">
                <a:moveTo>
                  <a:pt x="0" y="0"/>
                </a:moveTo>
                <a:lnTo>
                  <a:pt x="14922497" y="0"/>
                </a:lnTo>
                <a:lnTo>
                  <a:pt x="14922497" y="10431255"/>
                </a:lnTo>
                <a:lnTo>
                  <a:pt x="0" y="10431255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 descr=""/>
          <p:cNvSpPr txBox="1"/>
          <p:nvPr/>
        </p:nvSpPr>
        <p:spPr>
          <a:xfrm>
            <a:off x="883243" y="1160230"/>
            <a:ext cx="11912600" cy="100266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algn="ctr" marL="12700" marR="5080">
              <a:lnSpc>
                <a:spcPts val="1560"/>
              </a:lnSpc>
              <a:spcBef>
                <a:spcPts val="25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THREE</a:t>
            </a:r>
            <a:r>
              <a:rPr dirty="0" sz="1400" spc="-2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VIEWS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-6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400" spc="-6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TYPICAL</a:t>
            </a:r>
            <a:r>
              <a:rPr dirty="0" sz="1400" spc="-4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HAND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DRILL</a:t>
            </a:r>
            <a:r>
              <a:rPr dirty="0" sz="1400" spc="-9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r>
              <a:rPr dirty="0" sz="140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SIDE</a:t>
            </a:r>
            <a:r>
              <a:rPr dirty="0" sz="140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BY</a:t>
            </a:r>
            <a:r>
              <a:rPr dirty="0" sz="1400" spc="-8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dirty="0" sz="140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MISSING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20" b="1">
                <a:solidFill>
                  <a:srgbClr val="151616"/>
                </a:solidFill>
                <a:latin typeface="Arial"/>
                <a:cs typeface="Arial"/>
              </a:rPr>
              <a:t>PARTS.</a:t>
            </a:r>
            <a:r>
              <a:rPr dirty="0" sz="1400" spc="-6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dirty="0" sz="140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EIGHT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DIMENSIONS,</a:t>
            </a:r>
            <a:r>
              <a:rPr dirty="0" sz="1400" spc="-6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ACROSS</a:t>
            </a:r>
            <a:r>
              <a:rPr dirty="0" sz="1400" spc="-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ALL</a:t>
            </a:r>
            <a:r>
              <a:rPr dirty="0" sz="1400" spc="-3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THREE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VIEWS.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SELECT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VIEWS</a:t>
            </a:r>
            <a:r>
              <a:rPr dirty="0" sz="1400" spc="-7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400" spc="-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20" b="1">
                <a:solidFill>
                  <a:srgbClr val="151616"/>
                </a:solidFill>
                <a:latin typeface="Arial"/>
                <a:cs typeface="Arial"/>
              </a:rPr>
              <a:t>APPLY</a:t>
            </a:r>
            <a:r>
              <a:rPr dirty="0" sz="1400" spc="-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COLOUR</a:t>
            </a:r>
            <a:r>
              <a:rPr dirty="0" sz="1400" spc="-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SHADE.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535"/>
              </a:lnSpc>
            </a:pP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(You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advised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study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handle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hand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drill).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20" b="1">
                <a:solidFill>
                  <a:srgbClr val="151616"/>
                </a:solidFill>
                <a:latin typeface="Arial"/>
                <a:cs typeface="Arial"/>
              </a:rPr>
              <a:t>Take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measurements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hand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drill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have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been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given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study.</a:t>
            </a:r>
            <a:endParaRPr sz="1400">
              <a:latin typeface="Arial"/>
              <a:cs typeface="Arial"/>
            </a:endParaRPr>
          </a:p>
          <a:p>
            <a:pPr marL="1088390">
              <a:lnSpc>
                <a:spcPct val="100000"/>
              </a:lnSpc>
              <a:spcBef>
                <a:spcPts val="900"/>
              </a:spcBef>
              <a:tabLst>
                <a:tab pos="5981065" algn="l"/>
                <a:tab pos="10236835" algn="l"/>
              </a:tabLst>
            </a:pPr>
            <a:r>
              <a:rPr dirty="0" sz="1650" b="1">
                <a:solidFill>
                  <a:srgbClr val="151616"/>
                </a:solidFill>
                <a:latin typeface="Arial"/>
                <a:cs typeface="Arial"/>
              </a:rPr>
              <a:t>FRONT </a:t>
            </a:r>
            <a:r>
              <a:rPr dirty="0" sz="1650" spc="-20" b="1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r>
              <a:rPr dirty="0" sz="1650" b="1">
                <a:solidFill>
                  <a:srgbClr val="151616"/>
                </a:solidFill>
                <a:latin typeface="Arial"/>
                <a:cs typeface="Arial"/>
              </a:rPr>
              <a:t>	BACK</a:t>
            </a:r>
            <a:r>
              <a:rPr dirty="0" sz="165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50" spc="-20" b="1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r>
              <a:rPr dirty="0" sz="1650" b="1">
                <a:solidFill>
                  <a:srgbClr val="151616"/>
                </a:solidFill>
                <a:latin typeface="Arial"/>
                <a:cs typeface="Arial"/>
              </a:rPr>
              <a:t>	SIDE </a:t>
            </a:r>
            <a:r>
              <a:rPr dirty="0" sz="1650" spc="-20" b="1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650">
              <a:latin typeface="Arial"/>
              <a:cs typeface="Arial"/>
            </a:endParaRPr>
          </a:p>
        </p:txBody>
      </p:sp>
      <p:sp>
        <p:nvSpPr>
          <p:cNvPr id="124" name="object 124" descr=""/>
          <p:cNvSpPr txBox="1"/>
          <p:nvPr/>
        </p:nvSpPr>
        <p:spPr>
          <a:xfrm>
            <a:off x="1796106" y="6833058"/>
            <a:ext cx="198755" cy="876935"/>
          </a:xfrm>
          <a:prstGeom prst="rect">
            <a:avLst/>
          </a:prstGeom>
        </p:spPr>
        <p:txBody>
          <a:bodyPr wrap="square" lIns="0" tIns="1778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000" spc="-10">
                <a:solidFill>
                  <a:srgbClr val="989899"/>
                </a:solidFill>
                <a:latin typeface="Arial"/>
                <a:cs typeface="Arial"/>
              </a:rPr>
              <a:t>V.Ryan</a:t>
            </a:r>
            <a:r>
              <a:rPr dirty="0" sz="1000" spc="-3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989899"/>
                </a:solidFill>
                <a:latin typeface="Arial"/>
                <a:cs typeface="Arial"/>
              </a:rPr>
              <a:t>©</a:t>
            </a:r>
            <a:r>
              <a:rPr dirty="0" sz="1000" spc="-3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989899"/>
                </a:solidFill>
                <a:latin typeface="Arial"/>
                <a:cs typeface="Arial"/>
              </a:rPr>
              <a:t>2023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5" name="object 125" descr=""/>
          <p:cNvSpPr txBox="1"/>
          <p:nvPr/>
        </p:nvSpPr>
        <p:spPr>
          <a:xfrm>
            <a:off x="6901510" y="6833058"/>
            <a:ext cx="198755" cy="876935"/>
          </a:xfrm>
          <a:prstGeom prst="rect">
            <a:avLst/>
          </a:prstGeom>
        </p:spPr>
        <p:txBody>
          <a:bodyPr wrap="square" lIns="0" tIns="1778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000" spc="-10">
                <a:solidFill>
                  <a:srgbClr val="989899"/>
                </a:solidFill>
                <a:latin typeface="Arial"/>
                <a:cs typeface="Arial"/>
              </a:rPr>
              <a:t>V.Ryan</a:t>
            </a:r>
            <a:r>
              <a:rPr dirty="0" sz="1000" spc="-3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989899"/>
                </a:solidFill>
                <a:latin typeface="Arial"/>
                <a:cs typeface="Arial"/>
              </a:rPr>
              <a:t>©</a:t>
            </a:r>
            <a:r>
              <a:rPr dirty="0" sz="1000" spc="-3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989899"/>
                </a:solidFill>
                <a:latin typeface="Arial"/>
                <a:cs typeface="Arial"/>
              </a:rPr>
              <a:t>2023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6" name="object 126" descr=""/>
          <p:cNvSpPr txBox="1"/>
          <p:nvPr/>
        </p:nvSpPr>
        <p:spPr>
          <a:xfrm>
            <a:off x="11595435" y="6833058"/>
            <a:ext cx="198755" cy="876935"/>
          </a:xfrm>
          <a:prstGeom prst="rect">
            <a:avLst/>
          </a:prstGeom>
        </p:spPr>
        <p:txBody>
          <a:bodyPr wrap="square" lIns="0" tIns="1778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000" spc="-10">
                <a:solidFill>
                  <a:srgbClr val="989899"/>
                </a:solidFill>
                <a:latin typeface="Arial"/>
                <a:cs typeface="Arial"/>
              </a:rPr>
              <a:t>V.Ryan</a:t>
            </a:r>
            <a:r>
              <a:rPr dirty="0" sz="1000" spc="-3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989899"/>
                </a:solidFill>
                <a:latin typeface="Arial"/>
                <a:cs typeface="Arial"/>
              </a:rPr>
              <a:t>©</a:t>
            </a:r>
            <a:r>
              <a:rPr dirty="0" sz="1000" spc="-3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989899"/>
                </a:solidFill>
                <a:latin typeface="Arial"/>
                <a:cs typeface="Arial"/>
              </a:rPr>
              <a:t>2023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7" name="object 127" descr=""/>
          <p:cNvSpPr/>
          <p:nvPr/>
        </p:nvSpPr>
        <p:spPr>
          <a:xfrm>
            <a:off x="2639559" y="7569371"/>
            <a:ext cx="0" cy="532130"/>
          </a:xfrm>
          <a:custGeom>
            <a:avLst/>
            <a:gdLst/>
            <a:ahLst/>
            <a:cxnLst/>
            <a:rect l="l" t="t" r="r" b="b"/>
            <a:pathLst>
              <a:path w="0" h="532129">
                <a:moveTo>
                  <a:pt x="0" y="531896"/>
                </a:moveTo>
                <a:lnTo>
                  <a:pt x="0" y="116906"/>
                </a:lnTo>
              </a:path>
              <a:path w="0" h="532129">
                <a:moveTo>
                  <a:pt x="0" y="0"/>
                </a:moveTo>
                <a:lnTo>
                  <a:pt x="0" y="76244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 descr=""/>
          <p:cNvSpPr/>
          <p:nvPr/>
        </p:nvSpPr>
        <p:spPr>
          <a:xfrm>
            <a:off x="2639559" y="6529072"/>
            <a:ext cx="0" cy="415290"/>
          </a:xfrm>
          <a:custGeom>
            <a:avLst/>
            <a:gdLst/>
            <a:ahLst/>
            <a:cxnLst/>
            <a:rect l="l" t="t" r="r" b="b"/>
            <a:pathLst>
              <a:path w="0" h="415290">
                <a:moveTo>
                  <a:pt x="0" y="414986"/>
                </a:moveTo>
                <a:lnTo>
                  <a:pt x="0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29" name="object 129" descr=""/>
          <p:cNvGrpSpPr/>
          <p:nvPr/>
        </p:nvGrpSpPr>
        <p:grpSpPr>
          <a:xfrm>
            <a:off x="377029" y="776979"/>
            <a:ext cx="11311255" cy="9659620"/>
            <a:chOff x="377029" y="776979"/>
            <a:chExt cx="11311255" cy="9659620"/>
          </a:xfrm>
        </p:grpSpPr>
        <p:sp>
          <p:nvSpPr>
            <p:cNvPr id="130" name="object 130" descr=""/>
            <p:cNvSpPr/>
            <p:nvPr/>
          </p:nvSpPr>
          <p:spPr>
            <a:xfrm>
              <a:off x="2639559" y="1852815"/>
              <a:ext cx="9044940" cy="8580120"/>
            </a:xfrm>
            <a:custGeom>
              <a:avLst/>
              <a:gdLst/>
              <a:ahLst/>
              <a:cxnLst/>
              <a:rect l="l" t="t" r="r" b="b"/>
              <a:pathLst>
                <a:path w="9044940" h="8580120">
                  <a:moveTo>
                    <a:pt x="0" y="8579805"/>
                  </a:moveTo>
                  <a:lnTo>
                    <a:pt x="0" y="8164814"/>
                  </a:lnTo>
                </a:path>
                <a:path w="9044940" h="8580120">
                  <a:moveTo>
                    <a:pt x="0" y="8047908"/>
                  </a:moveTo>
                  <a:lnTo>
                    <a:pt x="0" y="8124153"/>
                  </a:lnTo>
                </a:path>
                <a:path w="9044940" h="8580120">
                  <a:moveTo>
                    <a:pt x="0" y="8000352"/>
                  </a:moveTo>
                  <a:lnTo>
                    <a:pt x="0" y="7585365"/>
                  </a:lnTo>
                </a:path>
                <a:path w="9044940" h="8580120">
                  <a:moveTo>
                    <a:pt x="0" y="7468459"/>
                  </a:moveTo>
                  <a:lnTo>
                    <a:pt x="0" y="7544704"/>
                  </a:lnTo>
                </a:path>
                <a:path w="9044940" h="8580120">
                  <a:moveTo>
                    <a:pt x="0" y="7422595"/>
                  </a:moveTo>
                  <a:lnTo>
                    <a:pt x="0" y="7007608"/>
                  </a:lnTo>
                </a:path>
                <a:path w="9044940" h="8580120">
                  <a:moveTo>
                    <a:pt x="0" y="6890702"/>
                  </a:moveTo>
                  <a:lnTo>
                    <a:pt x="0" y="6966946"/>
                  </a:lnTo>
                </a:path>
                <a:path w="9044940" h="8580120">
                  <a:moveTo>
                    <a:pt x="0" y="6843147"/>
                  </a:moveTo>
                  <a:lnTo>
                    <a:pt x="0" y="6428157"/>
                  </a:lnTo>
                </a:path>
                <a:path w="9044940" h="8580120">
                  <a:moveTo>
                    <a:pt x="0" y="6311249"/>
                  </a:moveTo>
                  <a:lnTo>
                    <a:pt x="0" y="6387494"/>
                  </a:lnTo>
                </a:path>
                <a:path w="9044940" h="8580120">
                  <a:moveTo>
                    <a:pt x="0" y="5668999"/>
                  </a:moveTo>
                  <a:lnTo>
                    <a:pt x="0" y="5254012"/>
                  </a:lnTo>
                </a:path>
                <a:path w="9044940" h="8580120">
                  <a:moveTo>
                    <a:pt x="0" y="5137106"/>
                  </a:moveTo>
                  <a:lnTo>
                    <a:pt x="0" y="5213351"/>
                  </a:lnTo>
                </a:path>
                <a:path w="9044940" h="8580120">
                  <a:moveTo>
                    <a:pt x="0" y="4559349"/>
                  </a:moveTo>
                  <a:lnTo>
                    <a:pt x="0" y="4635593"/>
                  </a:lnTo>
                </a:path>
                <a:path w="9044940" h="8580120">
                  <a:moveTo>
                    <a:pt x="0" y="4511794"/>
                  </a:moveTo>
                  <a:lnTo>
                    <a:pt x="0" y="4096804"/>
                  </a:lnTo>
                </a:path>
                <a:path w="9044940" h="8580120">
                  <a:moveTo>
                    <a:pt x="0" y="3979898"/>
                  </a:moveTo>
                  <a:lnTo>
                    <a:pt x="0" y="4056142"/>
                  </a:lnTo>
                </a:path>
                <a:path w="9044940" h="8580120">
                  <a:moveTo>
                    <a:pt x="0" y="3903548"/>
                  </a:moveTo>
                  <a:lnTo>
                    <a:pt x="0" y="3488561"/>
                  </a:lnTo>
                </a:path>
                <a:path w="9044940" h="8580120">
                  <a:moveTo>
                    <a:pt x="0" y="3371655"/>
                  </a:moveTo>
                  <a:lnTo>
                    <a:pt x="0" y="3447900"/>
                  </a:lnTo>
                </a:path>
                <a:path w="9044940" h="8580120">
                  <a:moveTo>
                    <a:pt x="0" y="3324100"/>
                  </a:moveTo>
                  <a:lnTo>
                    <a:pt x="0" y="2909110"/>
                  </a:lnTo>
                </a:path>
                <a:path w="9044940" h="8580120">
                  <a:moveTo>
                    <a:pt x="0" y="2792202"/>
                  </a:moveTo>
                  <a:lnTo>
                    <a:pt x="0" y="2868447"/>
                  </a:lnTo>
                </a:path>
                <a:path w="9044940" h="8580120">
                  <a:moveTo>
                    <a:pt x="0" y="2746343"/>
                  </a:moveTo>
                  <a:lnTo>
                    <a:pt x="0" y="2331352"/>
                  </a:lnTo>
                </a:path>
                <a:path w="9044940" h="8580120">
                  <a:moveTo>
                    <a:pt x="0" y="2214446"/>
                  </a:moveTo>
                  <a:lnTo>
                    <a:pt x="0" y="2290691"/>
                  </a:lnTo>
                </a:path>
                <a:path w="9044940" h="8580120">
                  <a:moveTo>
                    <a:pt x="0" y="2166890"/>
                  </a:moveTo>
                  <a:lnTo>
                    <a:pt x="0" y="1751904"/>
                  </a:lnTo>
                </a:path>
                <a:path w="9044940" h="8580120">
                  <a:moveTo>
                    <a:pt x="0" y="1634998"/>
                  </a:moveTo>
                  <a:lnTo>
                    <a:pt x="0" y="1711242"/>
                  </a:lnTo>
                </a:path>
                <a:path w="9044940" h="8580120">
                  <a:moveTo>
                    <a:pt x="0" y="1572196"/>
                  </a:moveTo>
                  <a:lnTo>
                    <a:pt x="0" y="1157210"/>
                  </a:lnTo>
                </a:path>
                <a:path w="9044940" h="8580120">
                  <a:moveTo>
                    <a:pt x="0" y="1040302"/>
                  </a:moveTo>
                  <a:lnTo>
                    <a:pt x="0" y="1116547"/>
                  </a:lnTo>
                </a:path>
                <a:path w="9044940" h="8580120">
                  <a:moveTo>
                    <a:pt x="0" y="992747"/>
                  </a:moveTo>
                  <a:lnTo>
                    <a:pt x="0" y="577757"/>
                  </a:lnTo>
                </a:path>
                <a:path w="9044940" h="8580120">
                  <a:moveTo>
                    <a:pt x="0" y="460851"/>
                  </a:moveTo>
                  <a:lnTo>
                    <a:pt x="0" y="537095"/>
                  </a:lnTo>
                </a:path>
                <a:path w="9044940" h="8580120">
                  <a:moveTo>
                    <a:pt x="0" y="414990"/>
                  </a:moveTo>
                  <a:lnTo>
                    <a:pt x="0" y="0"/>
                  </a:lnTo>
                </a:path>
                <a:path w="9044940" h="8580120">
                  <a:moveTo>
                    <a:pt x="4839120" y="8579805"/>
                  </a:moveTo>
                  <a:lnTo>
                    <a:pt x="4839120" y="8164814"/>
                  </a:lnTo>
                </a:path>
                <a:path w="9044940" h="8580120">
                  <a:moveTo>
                    <a:pt x="4839120" y="8047908"/>
                  </a:moveTo>
                  <a:lnTo>
                    <a:pt x="4839120" y="8124153"/>
                  </a:lnTo>
                </a:path>
                <a:path w="9044940" h="8580120">
                  <a:moveTo>
                    <a:pt x="4839120" y="8000352"/>
                  </a:moveTo>
                  <a:lnTo>
                    <a:pt x="4839120" y="7585365"/>
                  </a:lnTo>
                </a:path>
                <a:path w="9044940" h="8580120">
                  <a:moveTo>
                    <a:pt x="4839120" y="7468459"/>
                  </a:moveTo>
                  <a:lnTo>
                    <a:pt x="4839120" y="7544704"/>
                  </a:lnTo>
                </a:path>
                <a:path w="9044940" h="8580120">
                  <a:moveTo>
                    <a:pt x="4839120" y="7422595"/>
                  </a:moveTo>
                  <a:lnTo>
                    <a:pt x="4839120" y="7007608"/>
                  </a:lnTo>
                </a:path>
                <a:path w="9044940" h="8580120">
                  <a:moveTo>
                    <a:pt x="4839120" y="6890702"/>
                  </a:moveTo>
                  <a:lnTo>
                    <a:pt x="4839120" y="6966946"/>
                  </a:lnTo>
                </a:path>
                <a:path w="9044940" h="8580120">
                  <a:moveTo>
                    <a:pt x="4839120" y="6843147"/>
                  </a:moveTo>
                  <a:lnTo>
                    <a:pt x="4839120" y="6428157"/>
                  </a:lnTo>
                </a:path>
                <a:path w="9044940" h="8580120">
                  <a:moveTo>
                    <a:pt x="4839120" y="6311249"/>
                  </a:moveTo>
                  <a:lnTo>
                    <a:pt x="4839120" y="6387494"/>
                  </a:lnTo>
                </a:path>
                <a:path w="9044940" h="8580120">
                  <a:moveTo>
                    <a:pt x="4839120" y="6248452"/>
                  </a:moveTo>
                  <a:lnTo>
                    <a:pt x="4839120" y="5833461"/>
                  </a:lnTo>
                </a:path>
                <a:path w="9044940" h="8580120">
                  <a:moveTo>
                    <a:pt x="4839120" y="5716555"/>
                  </a:moveTo>
                  <a:lnTo>
                    <a:pt x="4839120" y="5792800"/>
                  </a:lnTo>
                </a:path>
                <a:path w="9044940" h="8580120">
                  <a:moveTo>
                    <a:pt x="4839120" y="5668999"/>
                  </a:moveTo>
                  <a:lnTo>
                    <a:pt x="4839120" y="5254012"/>
                  </a:lnTo>
                </a:path>
                <a:path w="9044940" h="8580120">
                  <a:moveTo>
                    <a:pt x="4839120" y="5137106"/>
                  </a:moveTo>
                  <a:lnTo>
                    <a:pt x="4839120" y="5213351"/>
                  </a:lnTo>
                </a:path>
                <a:path w="9044940" h="8580120">
                  <a:moveTo>
                    <a:pt x="4839120" y="5091243"/>
                  </a:moveTo>
                  <a:lnTo>
                    <a:pt x="4839120" y="4676256"/>
                  </a:lnTo>
                </a:path>
                <a:path w="9044940" h="8580120">
                  <a:moveTo>
                    <a:pt x="4839120" y="4559349"/>
                  </a:moveTo>
                  <a:lnTo>
                    <a:pt x="4839120" y="4635593"/>
                  </a:lnTo>
                </a:path>
                <a:path w="9044940" h="8580120">
                  <a:moveTo>
                    <a:pt x="4839120" y="4511794"/>
                  </a:moveTo>
                  <a:lnTo>
                    <a:pt x="4839120" y="4096804"/>
                  </a:lnTo>
                </a:path>
                <a:path w="9044940" h="8580120">
                  <a:moveTo>
                    <a:pt x="4839120" y="3979898"/>
                  </a:moveTo>
                  <a:lnTo>
                    <a:pt x="4839120" y="4056142"/>
                  </a:lnTo>
                </a:path>
                <a:path w="9044940" h="8580120">
                  <a:moveTo>
                    <a:pt x="4839120" y="3903548"/>
                  </a:moveTo>
                  <a:lnTo>
                    <a:pt x="4839120" y="3488561"/>
                  </a:lnTo>
                </a:path>
                <a:path w="9044940" h="8580120">
                  <a:moveTo>
                    <a:pt x="4839120" y="3371655"/>
                  </a:moveTo>
                  <a:lnTo>
                    <a:pt x="4839120" y="3447900"/>
                  </a:lnTo>
                </a:path>
                <a:path w="9044940" h="8580120">
                  <a:moveTo>
                    <a:pt x="4839120" y="3324100"/>
                  </a:moveTo>
                  <a:lnTo>
                    <a:pt x="4839120" y="2909110"/>
                  </a:lnTo>
                </a:path>
                <a:path w="9044940" h="8580120">
                  <a:moveTo>
                    <a:pt x="4839120" y="2792202"/>
                  </a:moveTo>
                  <a:lnTo>
                    <a:pt x="4839120" y="2868447"/>
                  </a:lnTo>
                </a:path>
                <a:path w="9044940" h="8580120">
                  <a:moveTo>
                    <a:pt x="4839120" y="2746343"/>
                  </a:moveTo>
                  <a:lnTo>
                    <a:pt x="4839120" y="2331352"/>
                  </a:lnTo>
                </a:path>
                <a:path w="9044940" h="8580120">
                  <a:moveTo>
                    <a:pt x="4839120" y="2214446"/>
                  </a:moveTo>
                  <a:lnTo>
                    <a:pt x="4839120" y="2290691"/>
                  </a:lnTo>
                </a:path>
                <a:path w="9044940" h="8580120">
                  <a:moveTo>
                    <a:pt x="4839120" y="2166890"/>
                  </a:moveTo>
                  <a:lnTo>
                    <a:pt x="4839120" y="1751904"/>
                  </a:lnTo>
                </a:path>
                <a:path w="9044940" h="8580120">
                  <a:moveTo>
                    <a:pt x="4839120" y="1634998"/>
                  </a:moveTo>
                  <a:lnTo>
                    <a:pt x="4839120" y="1711242"/>
                  </a:lnTo>
                </a:path>
                <a:path w="9044940" h="8580120">
                  <a:moveTo>
                    <a:pt x="4839120" y="1572196"/>
                  </a:moveTo>
                  <a:lnTo>
                    <a:pt x="4839120" y="1157210"/>
                  </a:lnTo>
                </a:path>
                <a:path w="9044940" h="8580120">
                  <a:moveTo>
                    <a:pt x="4839120" y="1040302"/>
                  </a:moveTo>
                  <a:lnTo>
                    <a:pt x="4839120" y="1116547"/>
                  </a:lnTo>
                </a:path>
                <a:path w="9044940" h="8580120">
                  <a:moveTo>
                    <a:pt x="4839120" y="992747"/>
                  </a:moveTo>
                  <a:lnTo>
                    <a:pt x="4839120" y="577757"/>
                  </a:lnTo>
                </a:path>
                <a:path w="9044940" h="8580120">
                  <a:moveTo>
                    <a:pt x="4839120" y="460851"/>
                  </a:moveTo>
                  <a:lnTo>
                    <a:pt x="4839120" y="537095"/>
                  </a:lnTo>
                </a:path>
                <a:path w="9044940" h="8580120">
                  <a:moveTo>
                    <a:pt x="4839120" y="414990"/>
                  </a:moveTo>
                  <a:lnTo>
                    <a:pt x="4839120" y="0"/>
                  </a:lnTo>
                </a:path>
                <a:path w="9044940" h="8580120">
                  <a:moveTo>
                    <a:pt x="9044524" y="8579805"/>
                  </a:moveTo>
                  <a:lnTo>
                    <a:pt x="9044524" y="8164814"/>
                  </a:lnTo>
                </a:path>
                <a:path w="9044940" h="8580120">
                  <a:moveTo>
                    <a:pt x="9044524" y="8047908"/>
                  </a:moveTo>
                  <a:lnTo>
                    <a:pt x="9044524" y="8124153"/>
                  </a:lnTo>
                </a:path>
                <a:path w="9044940" h="8580120">
                  <a:moveTo>
                    <a:pt x="9044524" y="8000352"/>
                  </a:moveTo>
                  <a:lnTo>
                    <a:pt x="9044524" y="7585365"/>
                  </a:lnTo>
                </a:path>
                <a:path w="9044940" h="8580120">
                  <a:moveTo>
                    <a:pt x="9044524" y="7468459"/>
                  </a:moveTo>
                  <a:lnTo>
                    <a:pt x="9044524" y="7544704"/>
                  </a:lnTo>
                </a:path>
                <a:path w="9044940" h="8580120">
                  <a:moveTo>
                    <a:pt x="9044524" y="7422595"/>
                  </a:moveTo>
                  <a:lnTo>
                    <a:pt x="9044524" y="7007608"/>
                  </a:lnTo>
                </a:path>
                <a:path w="9044940" h="8580120">
                  <a:moveTo>
                    <a:pt x="9044524" y="6890702"/>
                  </a:moveTo>
                  <a:lnTo>
                    <a:pt x="9044524" y="6966946"/>
                  </a:lnTo>
                </a:path>
                <a:path w="9044940" h="8580120">
                  <a:moveTo>
                    <a:pt x="9044524" y="6843147"/>
                  </a:moveTo>
                  <a:lnTo>
                    <a:pt x="9044524" y="6428157"/>
                  </a:lnTo>
                </a:path>
                <a:path w="9044940" h="8580120">
                  <a:moveTo>
                    <a:pt x="9044524" y="6311249"/>
                  </a:moveTo>
                  <a:lnTo>
                    <a:pt x="9044524" y="6387494"/>
                  </a:lnTo>
                </a:path>
                <a:path w="9044940" h="8580120">
                  <a:moveTo>
                    <a:pt x="9044524" y="6248452"/>
                  </a:moveTo>
                  <a:lnTo>
                    <a:pt x="9044524" y="5833461"/>
                  </a:lnTo>
                </a:path>
                <a:path w="9044940" h="8580120">
                  <a:moveTo>
                    <a:pt x="9044524" y="5716555"/>
                  </a:moveTo>
                  <a:lnTo>
                    <a:pt x="9044524" y="5792800"/>
                  </a:lnTo>
                </a:path>
                <a:path w="9044940" h="8580120">
                  <a:moveTo>
                    <a:pt x="9044524" y="5668999"/>
                  </a:moveTo>
                  <a:lnTo>
                    <a:pt x="9044524" y="5254012"/>
                  </a:lnTo>
                </a:path>
                <a:path w="9044940" h="8580120">
                  <a:moveTo>
                    <a:pt x="9044524" y="5137106"/>
                  </a:moveTo>
                  <a:lnTo>
                    <a:pt x="9044524" y="5213351"/>
                  </a:lnTo>
                </a:path>
                <a:path w="9044940" h="8580120">
                  <a:moveTo>
                    <a:pt x="9044524" y="5091243"/>
                  </a:moveTo>
                  <a:lnTo>
                    <a:pt x="9044524" y="4676256"/>
                  </a:lnTo>
                </a:path>
                <a:path w="9044940" h="8580120">
                  <a:moveTo>
                    <a:pt x="9044524" y="4559349"/>
                  </a:moveTo>
                  <a:lnTo>
                    <a:pt x="9044524" y="4635593"/>
                  </a:lnTo>
                </a:path>
                <a:path w="9044940" h="8580120">
                  <a:moveTo>
                    <a:pt x="9044524" y="4511794"/>
                  </a:moveTo>
                  <a:lnTo>
                    <a:pt x="9044524" y="4096804"/>
                  </a:lnTo>
                </a:path>
                <a:path w="9044940" h="8580120">
                  <a:moveTo>
                    <a:pt x="9044524" y="3979898"/>
                  </a:moveTo>
                  <a:lnTo>
                    <a:pt x="9044524" y="4056142"/>
                  </a:lnTo>
                </a:path>
                <a:path w="9044940" h="8580120">
                  <a:moveTo>
                    <a:pt x="9044524" y="3903548"/>
                  </a:moveTo>
                  <a:lnTo>
                    <a:pt x="9044524" y="3488561"/>
                  </a:lnTo>
                </a:path>
                <a:path w="9044940" h="8580120">
                  <a:moveTo>
                    <a:pt x="9044524" y="3371655"/>
                  </a:moveTo>
                  <a:lnTo>
                    <a:pt x="9044524" y="3447900"/>
                  </a:lnTo>
                </a:path>
                <a:path w="9044940" h="8580120">
                  <a:moveTo>
                    <a:pt x="9044524" y="3324100"/>
                  </a:moveTo>
                  <a:lnTo>
                    <a:pt x="9044524" y="2909110"/>
                  </a:lnTo>
                </a:path>
                <a:path w="9044940" h="8580120">
                  <a:moveTo>
                    <a:pt x="9044524" y="2792202"/>
                  </a:moveTo>
                  <a:lnTo>
                    <a:pt x="9044524" y="2868447"/>
                  </a:lnTo>
                </a:path>
                <a:path w="9044940" h="8580120">
                  <a:moveTo>
                    <a:pt x="9044524" y="2746343"/>
                  </a:moveTo>
                  <a:lnTo>
                    <a:pt x="9044524" y="2331352"/>
                  </a:lnTo>
                </a:path>
                <a:path w="9044940" h="8580120">
                  <a:moveTo>
                    <a:pt x="9044524" y="2214446"/>
                  </a:moveTo>
                  <a:lnTo>
                    <a:pt x="9044524" y="2290691"/>
                  </a:lnTo>
                </a:path>
                <a:path w="9044940" h="8580120">
                  <a:moveTo>
                    <a:pt x="9044524" y="2166890"/>
                  </a:moveTo>
                  <a:lnTo>
                    <a:pt x="9044524" y="1751904"/>
                  </a:lnTo>
                </a:path>
                <a:path w="9044940" h="8580120">
                  <a:moveTo>
                    <a:pt x="9044524" y="1634998"/>
                  </a:moveTo>
                  <a:lnTo>
                    <a:pt x="9044524" y="1711242"/>
                  </a:lnTo>
                </a:path>
                <a:path w="9044940" h="8580120">
                  <a:moveTo>
                    <a:pt x="9044524" y="1572196"/>
                  </a:moveTo>
                  <a:lnTo>
                    <a:pt x="9044524" y="1157210"/>
                  </a:lnTo>
                </a:path>
                <a:path w="9044940" h="8580120">
                  <a:moveTo>
                    <a:pt x="9044524" y="1040302"/>
                  </a:moveTo>
                  <a:lnTo>
                    <a:pt x="9044524" y="1116547"/>
                  </a:lnTo>
                </a:path>
                <a:path w="9044940" h="8580120">
                  <a:moveTo>
                    <a:pt x="9044524" y="992747"/>
                  </a:moveTo>
                  <a:lnTo>
                    <a:pt x="9044524" y="577757"/>
                  </a:lnTo>
                </a:path>
                <a:path w="9044940" h="8580120">
                  <a:moveTo>
                    <a:pt x="9044524" y="460851"/>
                  </a:moveTo>
                  <a:lnTo>
                    <a:pt x="9044524" y="537095"/>
                  </a:lnTo>
                </a:path>
                <a:path w="9044940" h="8580120">
                  <a:moveTo>
                    <a:pt x="9044524" y="414990"/>
                  </a:moveTo>
                  <a:lnTo>
                    <a:pt x="9044524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1" name="object 131" descr=""/>
            <p:cNvSpPr/>
            <p:nvPr/>
          </p:nvSpPr>
          <p:spPr>
            <a:xfrm>
              <a:off x="380839" y="780789"/>
              <a:ext cx="5309235" cy="353060"/>
            </a:xfrm>
            <a:custGeom>
              <a:avLst/>
              <a:gdLst/>
              <a:ahLst/>
              <a:cxnLst/>
              <a:rect l="l" t="t" r="r" b="b"/>
              <a:pathLst>
                <a:path w="5309235" h="353059">
                  <a:moveTo>
                    <a:pt x="0" y="0"/>
                  </a:moveTo>
                  <a:lnTo>
                    <a:pt x="5308916" y="0"/>
                  </a:lnTo>
                  <a:lnTo>
                    <a:pt x="5308916" y="352612"/>
                  </a:lnTo>
                  <a:lnTo>
                    <a:pt x="0" y="352612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2" name="object 132" descr=""/>
          <p:cNvSpPr txBox="1"/>
          <p:nvPr/>
        </p:nvSpPr>
        <p:spPr>
          <a:xfrm>
            <a:off x="521580" y="840988"/>
            <a:ext cx="50628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56360" algn="l"/>
              </a:tabLst>
            </a:pPr>
            <a:r>
              <a:rPr dirty="0" baseline="2314" sz="1800" spc="-15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baseline="2314" sz="1800" spc="-44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baseline="2314" sz="1800" spc="-15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dirty="0" baseline="2314" sz="180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  <a:hlinkClick r:id="rId6"/>
              </a:rPr>
              <a:t>https://technologystudent.com/despro_flsh/third14.html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3" name="object 133" descr=""/>
          <p:cNvSpPr txBox="1"/>
          <p:nvPr/>
        </p:nvSpPr>
        <p:spPr>
          <a:xfrm>
            <a:off x="13606493" y="790649"/>
            <a:ext cx="10871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dirty="0" sz="12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4" name="object 134" descr=""/>
          <p:cNvSpPr/>
          <p:nvPr/>
        </p:nvSpPr>
        <p:spPr>
          <a:xfrm>
            <a:off x="14211730" y="1426514"/>
            <a:ext cx="25400" cy="50800"/>
          </a:xfrm>
          <a:custGeom>
            <a:avLst/>
            <a:gdLst/>
            <a:ahLst/>
            <a:cxnLst/>
            <a:rect l="l" t="t" r="r" b="b"/>
            <a:pathLst>
              <a:path w="25400" h="50800">
                <a:moveTo>
                  <a:pt x="25379" y="0"/>
                </a:moveTo>
                <a:lnTo>
                  <a:pt x="0" y="0"/>
                </a:lnTo>
                <a:lnTo>
                  <a:pt x="0" y="50760"/>
                </a:lnTo>
                <a:lnTo>
                  <a:pt x="25379" y="50760"/>
                </a:lnTo>
                <a:lnTo>
                  <a:pt x="25379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35" name="object 135" descr=""/>
          <p:cNvGrpSpPr/>
          <p:nvPr/>
        </p:nvGrpSpPr>
        <p:grpSpPr>
          <a:xfrm>
            <a:off x="13628010" y="1071205"/>
            <a:ext cx="1040765" cy="1040765"/>
            <a:chOff x="13628010" y="1071205"/>
            <a:chExt cx="1040765" cy="1040765"/>
          </a:xfrm>
        </p:grpSpPr>
        <p:sp>
          <p:nvSpPr>
            <p:cNvPr id="136" name="object 136" descr=""/>
            <p:cNvSpPr/>
            <p:nvPr/>
          </p:nvSpPr>
          <p:spPr>
            <a:xfrm>
              <a:off x="13628003" y="1071216"/>
              <a:ext cx="1040765" cy="482600"/>
            </a:xfrm>
            <a:custGeom>
              <a:avLst/>
              <a:gdLst/>
              <a:ahLst/>
              <a:cxnLst/>
              <a:rect l="l" t="t" r="r" b="b"/>
              <a:pathLst>
                <a:path w="1040765" h="482600">
                  <a:moveTo>
                    <a:pt x="25387" y="279171"/>
                  </a:moveTo>
                  <a:lnTo>
                    <a:pt x="0" y="279171"/>
                  </a:lnTo>
                  <a:lnTo>
                    <a:pt x="0" y="355307"/>
                  </a:lnTo>
                  <a:lnTo>
                    <a:pt x="25387" y="355307"/>
                  </a:lnTo>
                  <a:lnTo>
                    <a:pt x="25387" y="279171"/>
                  </a:lnTo>
                  <a:close/>
                </a:path>
                <a:path w="1040765" h="482600">
                  <a:moveTo>
                    <a:pt x="177660" y="203034"/>
                  </a:moveTo>
                  <a:lnTo>
                    <a:pt x="152273" y="203034"/>
                  </a:lnTo>
                  <a:lnTo>
                    <a:pt x="152273" y="228409"/>
                  </a:lnTo>
                  <a:lnTo>
                    <a:pt x="177660" y="228409"/>
                  </a:lnTo>
                  <a:lnTo>
                    <a:pt x="177660" y="203034"/>
                  </a:lnTo>
                  <a:close/>
                </a:path>
                <a:path w="1040765" h="482600">
                  <a:moveTo>
                    <a:pt x="203034" y="253784"/>
                  </a:moveTo>
                  <a:lnTo>
                    <a:pt x="177660" y="253784"/>
                  </a:lnTo>
                  <a:lnTo>
                    <a:pt x="152273" y="253784"/>
                  </a:lnTo>
                  <a:lnTo>
                    <a:pt x="152273" y="279171"/>
                  </a:lnTo>
                  <a:lnTo>
                    <a:pt x="177660" y="279171"/>
                  </a:lnTo>
                  <a:lnTo>
                    <a:pt x="203034" y="279171"/>
                  </a:lnTo>
                  <a:lnTo>
                    <a:pt x="203034" y="253784"/>
                  </a:lnTo>
                  <a:close/>
                </a:path>
                <a:path w="1040765" h="482600">
                  <a:moveTo>
                    <a:pt x="279171" y="0"/>
                  </a:moveTo>
                  <a:lnTo>
                    <a:pt x="253796" y="0"/>
                  </a:lnTo>
                  <a:lnTo>
                    <a:pt x="253796" y="25374"/>
                  </a:lnTo>
                  <a:lnTo>
                    <a:pt x="279171" y="25374"/>
                  </a:lnTo>
                  <a:lnTo>
                    <a:pt x="279171" y="0"/>
                  </a:lnTo>
                  <a:close/>
                </a:path>
                <a:path w="1040765" h="482600">
                  <a:moveTo>
                    <a:pt x="329933" y="280276"/>
                  </a:moveTo>
                  <a:lnTo>
                    <a:pt x="304558" y="280276"/>
                  </a:lnTo>
                  <a:lnTo>
                    <a:pt x="279171" y="280276"/>
                  </a:lnTo>
                  <a:lnTo>
                    <a:pt x="279171" y="51676"/>
                  </a:lnTo>
                  <a:lnTo>
                    <a:pt x="253796" y="51676"/>
                  </a:lnTo>
                  <a:lnTo>
                    <a:pt x="253796" y="280276"/>
                  </a:lnTo>
                  <a:lnTo>
                    <a:pt x="228422" y="280276"/>
                  </a:lnTo>
                  <a:lnTo>
                    <a:pt x="203034" y="280276"/>
                  </a:lnTo>
                  <a:lnTo>
                    <a:pt x="203034" y="305676"/>
                  </a:lnTo>
                  <a:lnTo>
                    <a:pt x="228422" y="305676"/>
                  </a:lnTo>
                  <a:lnTo>
                    <a:pt x="253796" y="305676"/>
                  </a:lnTo>
                  <a:lnTo>
                    <a:pt x="253796" y="331076"/>
                  </a:lnTo>
                  <a:lnTo>
                    <a:pt x="228422" y="331076"/>
                  </a:lnTo>
                  <a:lnTo>
                    <a:pt x="228422" y="356476"/>
                  </a:lnTo>
                  <a:lnTo>
                    <a:pt x="203034" y="356476"/>
                  </a:lnTo>
                  <a:lnTo>
                    <a:pt x="203034" y="305676"/>
                  </a:lnTo>
                  <a:lnTo>
                    <a:pt x="177660" y="305676"/>
                  </a:lnTo>
                  <a:lnTo>
                    <a:pt x="152273" y="305676"/>
                  </a:lnTo>
                  <a:lnTo>
                    <a:pt x="152273" y="280276"/>
                  </a:lnTo>
                  <a:lnTo>
                    <a:pt x="126898" y="280276"/>
                  </a:lnTo>
                  <a:lnTo>
                    <a:pt x="126898" y="254876"/>
                  </a:lnTo>
                  <a:lnTo>
                    <a:pt x="101523" y="254876"/>
                  </a:lnTo>
                  <a:lnTo>
                    <a:pt x="101523" y="204076"/>
                  </a:lnTo>
                  <a:lnTo>
                    <a:pt x="76136" y="204076"/>
                  </a:lnTo>
                  <a:lnTo>
                    <a:pt x="76136" y="280276"/>
                  </a:lnTo>
                  <a:lnTo>
                    <a:pt x="50761" y="280276"/>
                  </a:lnTo>
                  <a:lnTo>
                    <a:pt x="50761" y="305676"/>
                  </a:lnTo>
                  <a:lnTo>
                    <a:pt x="76136" y="305676"/>
                  </a:lnTo>
                  <a:lnTo>
                    <a:pt x="76136" y="331076"/>
                  </a:lnTo>
                  <a:lnTo>
                    <a:pt x="50761" y="331076"/>
                  </a:lnTo>
                  <a:lnTo>
                    <a:pt x="50761" y="355307"/>
                  </a:lnTo>
                  <a:lnTo>
                    <a:pt x="25387" y="355307"/>
                  </a:lnTo>
                  <a:lnTo>
                    <a:pt x="25387" y="380682"/>
                  </a:lnTo>
                  <a:lnTo>
                    <a:pt x="50761" y="380682"/>
                  </a:lnTo>
                  <a:lnTo>
                    <a:pt x="50761" y="356476"/>
                  </a:lnTo>
                  <a:lnTo>
                    <a:pt x="76136" y="356476"/>
                  </a:lnTo>
                  <a:lnTo>
                    <a:pt x="101523" y="356476"/>
                  </a:lnTo>
                  <a:lnTo>
                    <a:pt x="101523" y="305676"/>
                  </a:lnTo>
                  <a:lnTo>
                    <a:pt x="126898" y="305676"/>
                  </a:lnTo>
                  <a:lnTo>
                    <a:pt x="126898" y="331076"/>
                  </a:lnTo>
                  <a:lnTo>
                    <a:pt x="152273" y="331076"/>
                  </a:lnTo>
                  <a:lnTo>
                    <a:pt x="177660" y="331076"/>
                  </a:lnTo>
                  <a:lnTo>
                    <a:pt x="177660" y="356476"/>
                  </a:lnTo>
                  <a:lnTo>
                    <a:pt x="152273" y="356476"/>
                  </a:lnTo>
                  <a:lnTo>
                    <a:pt x="152273" y="381876"/>
                  </a:lnTo>
                  <a:lnTo>
                    <a:pt x="177660" y="381876"/>
                  </a:lnTo>
                  <a:lnTo>
                    <a:pt x="177660" y="407276"/>
                  </a:lnTo>
                  <a:lnTo>
                    <a:pt x="203034" y="407276"/>
                  </a:lnTo>
                  <a:lnTo>
                    <a:pt x="203034" y="432676"/>
                  </a:lnTo>
                  <a:lnTo>
                    <a:pt x="228422" y="432676"/>
                  </a:lnTo>
                  <a:lnTo>
                    <a:pt x="228422" y="482193"/>
                  </a:lnTo>
                  <a:lnTo>
                    <a:pt x="253796" y="482193"/>
                  </a:lnTo>
                  <a:lnTo>
                    <a:pt x="253796" y="458076"/>
                  </a:lnTo>
                  <a:lnTo>
                    <a:pt x="279171" y="458076"/>
                  </a:lnTo>
                  <a:lnTo>
                    <a:pt x="279171" y="432676"/>
                  </a:lnTo>
                  <a:lnTo>
                    <a:pt x="253796" y="432676"/>
                  </a:lnTo>
                  <a:lnTo>
                    <a:pt x="253796" y="381876"/>
                  </a:lnTo>
                  <a:lnTo>
                    <a:pt x="279171" y="381876"/>
                  </a:lnTo>
                  <a:lnTo>
                    <a:pt x="279171" y="356476"/>
                  </a:lnTo>
                  <a:lnTo>
                    <a:pt x="304558" y="356476"/>
                  </a:lnTo>
                  <a:lnTo>
                    <a:pt x="304558" y="305676"/>
                  </a:lnTo>
                  <a:lnTo>
                    <a:pt x="329933" y="305676"/>
                  </a:lnTo>
                  <a:lnTo>
                    <a:pt x="329933" y="280276"/>
                  </a:lnTo>
                  <a:close/>
                </a:path>
                <a:path w="1040765" h="482600">
                  <a:moveTo>
                    <a:pt x="329933" y="228409"/>
                  </a:moveTo>
                  <a:lnTo>
                    <a:pt x="304558" y="228409"/>
                  </a:lnTo>
                  <a:lnTo>
                    <a:pt x="304558" y="253784"/>
                  </a:lnTo>
                  <a:lnTo>
                    <a:pt x="329933" y="253784"/>
                  </a:lnTo>
                  <a:lnTo>
                    <a:pt x="329933" y="228409"/>
                  </a:lnTo>
                  <a:close/>
                </a:path>
                <a:path w="1040765" h="482600">
                  <a:moveTo>
                    <a:pt x="355307" y="203034"/>
                  </a:moveTo>
                  <a:lnTo>
                    <a:pt x="329933" y="203034"/>
                  </a:lnTo>
                  <a:lnTo>
                    <a:pt x="329933" y="228409"/>
                  </a:lnTo>
                  <a:lnTo>
                    <a:pt x="355307" y="228409"/>
                  </a:lnTo>
                  <a:lnTo>
                    <a:pt x="355307" y="203034"/>
                  </a:lnTo>
                  <a:close/>
                </a:path>
                <a:path w="1040765" h="482600">
                  <a:moveTo>
                    <a:pt x="380695" y="0"/>
                  </a:moveTo>
                  <a:lnTo>
                    <a:pt x="355307" y="0"/>
                  </a:lnTo>
                  <a:lnTo>
                    <a:pt x="329933" y="0"/>
                  </a:lnTo>
                  <a:lnTo>
                    <a:pt x="304558" y="0"/>
                  </a:lnTo>
                  <a:lnTo>
                    <a:pt x="304558" y="25374"/>
                  </a:lnTo>
                  <a:lnTo>
                    <a:pt x="329933" y="25374"/>
                  </a:lnTo>
                  <a:lnTo>
                    <a:pt x="329933" y="76136"/>
                  </a:lnTo>
                  <a:lnTo>
                    <a:pt x="355307" y="76136"/>
                  </a:lnTo>
                  <a:lnTo>
                    <a:pt x="355307" y="25374"/>
                  </a:lnTo>
                  <a:lnTo>
                    <a:pt x="380695" y="25374"/>
                  </a:lnTo>
                  <a:lnTo>
                    <a:pt x="380695" y="0"/>
                  </a:lnTo>
                  <a:close/>
                </a:path>
                <a:path w="1040765" h="482600">
                  <a:moveTo>
                    <a:pt x="406069" y="25374"/>
                  </a:moveTo>
                  <a:lnTo>
                    <a:pt x="380695" y="25374"/>
                  </a:lnTo>
                  <a:lnTo>
                    <a:pt x="380695" y="76136"/>
                  </a:lnTo>
                  <a:lnTo>
                    <a:pt x="355307" y="76136"/>
                  </a:lnTo>
                  <a:lnTo>
                    <a:pt x="355307" y="101511"/>
                  </a:lnTo>
                  <a:lnTo>
                    <a:pt x="380695" y="101511"/>
                  </a:lnTo>
                  <a:lnTo>
                    <a:pt x="380695" y="126885"/>
                  </a:lnTo>
                  <a:lnTo>
                    <a:pt x="406069" y="126885"/>
                  </a:lnTo>
                  <a:lnTo>
                    <a:pt x="406069" y="25374"/>
                  </a:lnTo>
                  <a:close/>
                </a:path>
                <a:path w="1040765" h="482600">
                  <a:moveTo>
                    <a:pt x="482206" y="228409"/>
                  </a:moveTo>
                  <a:lnTo>
                    <a:pt x="456831" y="228409"/>
                  </a:lnTo>
                  <a:lnTo>
                    <a:pt x="456831" y="203034"/>
                  </a:lnTo>
                  <a:lnTo>
                    <a:pt x="431444" y="203034"/>
                  </a:lnTo>
                  <a:lnTo>
                    <a:pt x="431444" y="152273"/>
                  </a:lnTo>
                  <a:lnTo>
                    <a:pt x="406069" y="152273"/>
                  </a:lnTo>
                  <a:lnTo>
                    <a:pt x="406069" y="177647"/>
                  </a:lnTo>
                  <a:lnTo>
                    <a:pt x="380695" y="177647"/>
                  </a:lnTo>
                  <a:lnTo>
                    <a:pt x="380695" y="253784"/>
                  </a:lnTo>
                  <a:lnTo>
                    <a:pt x="406069" y="253784"/>
                  </a:lnTo>
                  <a:lnTo>
                    <a:pt x="406069" y="228409"/>
                  </a:lnTo>
                  <a:lnTo>
                    <a:pt x="431444" y="228409"/>
                  </a:lnTo>
                  <a:lnTo>
                    <a:pt x="431444" y="253784"/>
                  </a:lnTo>
                  <a:lnTo>
                    <a:pt x="406069" y="253784"/>
                  </a:lnTo>
                  <a:lnTo>
                    <a:pt x="406069" y="279171"/>
                  </a:lnTo>
                  <a:lnTo>
                    <a:pt x="431444" y="279171"/>
                  </a:lnTo>
                  <a:lnTo>
                    <a:pt x="456831" y="279171"/>
                  </a:lnTo>
                  <a:lnTo>
                    <a:pt x="456831" y="253784"/>
                  </a:lnTo>
                  <a:lnTo>
                    <a:pt x="482206" y="253784"/>
                  </a:lnTo>
                  <a:lnTo>
                    <a:pt x="482206" y="228409"/>
                  </a:lnTo>
                  <a:close/>
                </a:path>
                <a:path w="1040765" h="482600">
                  <a:moveTo>
                    <a:pt x="583717" y="253784"/>
                  </a:moveTo>
                  <a:lnTo>
                    <a:pt x="558342" y="253784"/>
                  </a:lnTo>
                  <a:lnTo>
                    <a:pt x="558342" y="279171"/>
                  </a:lnTo>
                  <a:lnTo>
                    <a:pt x="583717" y="279171"/>
                  </a:lnTo>
                  <a:lnTo>
                    <a:pt x="583717" y="253784"/>
                  </a:lnTo>
                  <a:close/>
                </a:path>
                <a:path w="1040765" h="482600">
                  <a:moveTo>
                    <a:pt x="583717" y="203034"/>
                  </a:moveTo>
                  <a:lnTo>
                    <a:pt x="558342" y="203034"/>
                  </a:lnTo>
                  <a:lnTo>
                    <a:pt x="532968" y="203034"/>
                  </a:lnTo>
                  <a:lnTo>
                    <a:pt x="532968" y="126885"/>
                  </a:lnTo>
                  <a:lnTo>
                    <a:pt x="507580" y="126885"/>
                  </a:lnTo>
                  <a:lnTo>
                    <a:pt x="507580" y="101511"/>
                  </a:lnTo>
                  <a:lnTo>
                    <a:pt x="482206" y="101511"/>
                  </a:lnTo>
                  <a:lnTo>
                    <a:pt x="482206" y="50749"/>
                  </a:lnTo>
                  <a:lnTo>
                    <a:pt x="507580" y="50749"/>
                  </a:lnTo>
                  <a:lnTo>
                    <a:pt x="507580" y="0"/>
                  </a:lnTo>
                  <a:lnTo>
                    <a:pt x="482206" y="0"/>
                  </a:lnTo>
                  <a:lnTo>
                    <a:pt x="482206" y="25374"/>
                  </a:lnTo>
                  <a:lnTo>
                    <a:pt x="456831" y="25374"/>
                  </a:lnTo>
                  <a:lnTo>
                    <a:pt x="456831" y="50749"/>
                  </a:lnTo>
                  <a:lnTo>
                    <a:pt x="431444" y="50749"/>
                  </a:lnTo>
                  <a:lnTo>
                    <a:pt x="431444" y="152273"/>
                  </a:lnTo>
                  <a:lnTo>
                    <a:pt x="456831" y="152273"/>
                  </a:lnTo>
                  <a:lnTo>
                    <a:pt x="456831" y="203034"/>
                  </a:lnTo>
                  <a:lnTo>
                    <a:pt x="482206" y="203034"/>
                  </a:lnTo>
                  <a:lnTo>
                    <a:pt x="482206" y="152273"/>
                  </a:lnTo>
                  <a:lnTo>
                    <a:pt x="507580" y="152273"/>
                  </a:lnTo>
                  <a:lnTo>
                    <a:pt x="507580" y="253784"/>
                  </a:lnTo>
                  <a:lnTo>
                    <a:pt x="482206" y="253784"/>
                  </a:lnTo>
                  <a:lnTo>
                    <a:pt x="482206" y="279171"/>
                  </a:lnTo>
                  <a:lnTo>
                    <a:pt x="456831" y="279171"/>
                  </a:lnTo>
                  <a:lnTo>
                    <a:pt x="456831" y="304546"/>
                  </a:lnTo>
                  <a:lnTo>
                    <a:pt x="431444" y="304546"/>
                  </a:lnTo>
                  <a:lnTo>
                    <a:pt x="406069" y="304546"/>
                  </a:lnTo>
                  <a:lnTo>
                    <a:pt x="406069" y="329933"/>
                  </a:lnTo>
                  <a:lnTo>
                    <a:pt x="431444" y="329933"/>
                  </a:lnTo>
                  <a:lnTo>
                    <a:pt x="431444" y="355307"/>
                  </a:lnTo>
                  <a:lnTo>
                    <a:pt x="456831" y="355307"/>
                  </a:lnTo>
                  <a:lnTo>
                    <a:pt x="482206" y="355307"/>
                  </a:lnTo>
                  <a:lnTo>
                    <a:pt x="482206" y="329933"/>
                  </a:lnTo>
                  <a:lnTo>
                    <a:pt x="507580" y="329933"/>
                  </a:lnTo>
                  <a:lnTo>
                    <a:pt x="532968" y="329933"/>
                  </a:lnTo>
                  <a:lnTo>
                    <a:pt x="558342" y="329933"/>
                  </a:lnTo>
                  <a:lnTo>
                    <a:pt x="558342" y="304546"/>
                  </a:lnTo>
                  <a:lnTo>
                    <a:pt x="532968" y="304546"/>
                  </a:lnTo>
                  <a:lnTo>
                    <a:pt x="532968" y="253784"/>
                  </a:lnTo>
                  <a:lnTo>
                    <a:pt x="558342" y="253784"/>
                  </a:lnTo>
                  <a:lnTo>
                    <a:pt x="558342" y="228409"/>
                  </a:lnTo>
                  <a:lnTo>
                    <a:pt x="583717" y="228409"/>
                  </a:lnTo>
                  <a:lnTo>
                    <a:pt x="583717" y="203034"/>
                  </a:lnTo>
                  <a:close/>
                </a:path>
                <a:path w="1040765" h="482600">
                  <a:moveTo>
                    <a:pt x="634479" y="228409"/>
                  </a:moveTo>
                  <a:lnTo>
                    <a:pt x="609104" y="228409"/>
                  </a:lnTo>
                  <a:lnTo>
                    <a:pt x="583717" y="228409"/>
                  </a:lnTo>
                  <a:lnTo>
                    <a:pt x="583717" y="253784"/>
                  </a:lnTo>
                  <a:lnTo>
                    <a:pt x="609104" y="253784"/>
                  </a:lnTo>
                  <a:lnTo>
                    <a:pt x="634479" y="253784"/>
                  </a:lnTo>
                  <a:lnTo>
                    <a:pt x="634479" y="228409"/>
                  </a:lnTo>
                  <a:close/>
                </a:path>
                <a:path w="1040765" h="482600">
                  <a:moveTo>
                    <a:pt x="634479" y="152273"/>
                  </a:moveTo>
                  <a:lnTo>
                    <a:pt x="609104" y="152273"/>
                  </a:lnTo>
                  <a:lnTo>
                    <a:pt x="609104" y="177647"/>
                  </a:lnTo>
                  <a:lnTo>
                    <a:pt x="634479" y="177647"/>
                  </a:lnTo>
                  <a:lnTo>
                    <a:pt x="634479" y="152273"/>
                  </a:lnTo>
                  <a:close/>
                </a:path>
                <a:path w="1040765" h="482600">
                  <a:moveTo>
                    <a:pt x="634479" y="101511"/>
                  </a:moveTo>
                  <a:lnTo>
                    <a:pt x="609104" y="101511"/>
                  </a:lnTo>
                  <a:lnTo>
                    <a:pt x="609104" y="126885"/>
                  </a:lnTo>
                  <a:lnTo>
                    <a:pt x="634479" y="126885"/>
                  </a:lnTo>
                  <a:lnTo>
                    <a:pt x="634479" y="101511"/>
                  </a:lnTo>
                  <a:close/>
                </a:path>
                <a:path w="1040765" h="482600">
                  <a:moveTo>
                    <a:pt x="634479" y="50749"/>
                  </a:moveTo>
                  <a:lnTo>
                    <a:pt x="609104" y="50749"/>
                  </a:lnTo>
                  <a:lnTo>
                    <a:pt x="609104" y="25374"/>
                  </a:lnTo>
                  <a:lnTo>
                    <a:pt x="583717" y="25374"/>
                  </a:lnTo>
                  <a:lnTo>
                    <a:pt x="583717" y="50749"/>
                  </a:lnTo>
                  <a:lnTo>
                    <a:pt x="558342" y="50749"/>
                  </a:lnTo>
                  <a:lnTo>
                    <a:pt x="532968" y="50749"/>
                  </a:lnTo>
                  <a:lnTo>
                    <a:pt x="507580" y="50749"/>
                  </a:lnTo>
                  <a:lnTo>
                    <a:pt x="507580" y="76136"/>
                  </a:lnTo>
                  <a:lnTo>
                    <a:pt x="532968" y="76136"/>
                  </a:lnTo>
                  <a:lnTo>
                    <a:pt x="532968" y="126885"/>
                  </a:lnTo>
                  <a:lnTo>
                    <a:pt x="558342" y="126885"/>
                  </a:lnTo>
                  <a:lnTo>
                    <a:pt x="558342" y="177647"/>
                  </a:lnTo>
                  <a:lnTo>
                    <a:pt x="583717" y="177647"/>
                  </a:lnTo>
                  <a:lnTo>
                    <a:pt x="583717" y="101511"/>
                  </a:lnTo>
                  <a:lnTo>
                    <a:pt x="558342" y="101511"/>
                  </a:lnTo>
                  <a:lnTo>
                    <a:pt x="558342" y="76136"/>
                  </a:lnTo>
                  <a:lnTo>
                    <a:pt x="583717" y="76136"/>
                  </a:lnTo>
                  <a:lnTo>
                    <a:pt x="609104" y="76136"/>
                  </a:lnTo>
                  <a:lnTo>
                    <a:pt x="634479" y="76136"/>
                  </a:lnTo>
                  <a:lnTo>
                    <a:pt x="634479" y="50749"/>
                  </a:lnTo>
                  <a:close/>
                </a:path>
                <a:path w="1040765" h="482600">
                  <a:moveTo>
                    <a:pt x="634479" y="0"/>
                  </a:moveTo>
                  <a:lnTo>
                    <a:pt x="609104" y="0"/>
                  </a:lnTo>
                  <a:lnTo>
                    <a:pt x="609104" y="25374"/>
                  </a:lnTo>
                  <a:lnTo>
                    <a:pt x="634479" y="25374"/>
                  </a:lnTo>
                  <a:lnTo>
                    <a:pt x="634479" y="0"/>
                  </a:lnTo>
                  <a:close/>
                </a:path>
                <a:path w="1040765" h="482600">
                  <a:moveTo>
                    <a:pt x="659866" y="177647"/>
                  </a:moveTo>
                  <a:lnTo>
                    <a:pt x="634479" y="177647"/>
                  </a:lnTo>
                  <a:lnTo>
                    <a:pt x="634479" y="203034"/>
                  </a:lnTo>
                  <a:lnTo>
                    <a:pt x="659866" y="203034"/>
                  </a:lnTo>
                  <a:lnTo>
                    <a:pt x="659866" y="177647"/>
                  </a:lnTo>
                  <a:close/>
                </a:path>
                <a:path w="1040765" h="482600">
                  <a:moveTo>
                    <a:pt x="685241" y="203034"/>
                  </a:moveTo>
                  <a:lnTo>
                    <a:pt x="659866" y="203034"/>
                  </a:lnTo>
                  <a:lnTo>
                    <a:pt x="659866" y="228409"/>
                  </a:lnTo>
                  <a:lnTo>
                    <a:pt x="685241" y="228409"/>
                  </a:lnTo>
                  <a:lnTo>
                    <a:pt x="685241" y="203034"/>
                  </a:lnTo>
                  <a:close/>
                </a:path>
                <a:path w="1040765" h="482600">
                  <a:moveTo>
                    <a:pt x="710615" y="253784"/>
                  </a:moveTo>
                  <a:lnTo>
                    <a:pt x="685241" y="253784"/>
                  </a:lnTo>
                  <a:lnTo>
                    <a:pt x="659866" y="253784"/>
                  </a:lnTo>
                  <a:lnTo>
                    <a:pt x="634479" y="253784"/>
                  </a:lnTo>
                  <a:lnTo>
                    <a:pt x="634479" y="279171"/>
                  </a:lnTo>
                  <a:lnTo>
                    <a:pt x="659866" y="279171"/>
                  </a:lnTo>
                  <a:lnTo>
                    <a:pt x="685241" y="279171"/>
                  </a:lnTo>
                  <a:lnTo>
                    <a:pt x="710615" y="279171"/>
                  </a:lnTo>
                  <a:lnTo>
                    <a:pt x="710615" y="253784"/>
                  </a:lnTo>
                  <a:close/>
                </a:path>
                <a:path w="1040765" h="482600">
                  <a:moveTo>
                    <a:pt x="736003" y="279171"/>
                  </a:moveTo>
                  <a:lnTo>
                    <a:pt x="710615" y="279171"/>
                  </a:lnTo>
                  <a:lnTo>
                    <a:pt x="710615" y="304546"/>
                  </a:lnTo>
                  <a:lnTo>
                    <a:pt x="736003" y="304546"/>
                  </a:lnTo>
                  <a:lnTo>
                    <a:pt x="736003" y="279171"/>
                  </a:lnTo>
                  <a:close/>
                </a:path>
                <a:path w="1040765" h="482600">
                  <a:moveTo>
                    <a:pt x="736003" y="101511"/>
                  </a:moveTo>
                  <a:lnTo>
                    <a:pt x="710615" y="101511"/>
                  </a:lnTo>
                  <a:lnTo>
                    <a:pt x="710615" y="126885"/>
                  </a:lnTo>
                  <a:lnTo>
                    <a:pt x="685241" y="126885"/>
                  </a:lnTo>
                  <a:lnTo>
                    <a:pt x="685241" y="101511"/>
                  </a:lnTo>
                  <a:lnTo>
                    <a:pt x="659866" y="101511"/>
                  </a:lnTo>
                  <a:lnTo>
                    <a:pt x="659866" y="177647"/>
                  </a:lnTo>
                  <a:lnTo>
                    <a:pt x="685241" y="177647"/>
                  </a:lnTo>
                  <a:lnTo>
                    <a:pt x="685241" y="152273"/>
                  </a:lnTo>
                  <a:lnTo>
                    <a:pt x="710615" y="152273"/>
                  </a:lnTo>
                  <a:lnTo>
                    <a:pt x="710615" y="203034"/>
                  </a:lnTo>
                  <a:lnTo>
                    <a:pt x="736003" y="203034"/>
                  </a:lnTo>
                  <a:lnTo>
                    <a:pt x="736003" y="101511"/>
                  </a:lnTo>
                  <a:close/>
                </a:path>
                <a:path w="1040765" h="482600">
                  <a:moveTo>
                    <a:pt x="736003" y="50749"/>
                  </a:moveTo>
                  <a:lnTo>
                    <a:pt x="710615" y="50749"/>
                  </a:lnTo>
                  <a:lnTo>
                    <a:pt x="710615" y="25374"/>
                  </a:lnTo>
                  <a:lnTo>
                    <a:pt x="685241" y="25374"/>
                  </a:lnTo>
                  <a:lnTo>
                    <a:pt x="685241" y="50749"/>
                  </a:lnTo>
                  <a:lnTo>
                    <a:pt x="659866" y="50749"/>
                  </a:lnTo>
                  <a:lnTo>
                    <a:pt x="659866" y="76136"/>
                  </a:lnTo>
                  <a:lnTo>
                    <a:pt x="685241" y="76136"/>
                  </a:lnTo>
                  <a:lnTo>
                    <a:pt x="685241" y="101511"/>
                  </a:lnTo>
                  <a:lnTo>
                    <a:pt x="710615" y="101511"/>
                  </a:lnTo>
                  <a:lnTo>
                    <a:pt x="710615" y="76136"/>
                  </a:lnTo>
                  <a:lnTo>
                    <a:pt x="736003" y="76136"/>
                  </a:lnTo>
                  <a:lnTo>
                    <a:pt x="736003" y="50749"/>
                  </a:lnTo>
                  <a:close/>
                </a:path>
                <a:path w="1040765" h="482600">
                  <a:moveTo>
                    <a:pt x="761377" y="76136"/>
                  </a:moveTo>
                  <a:lnTo>
                    <a:pt x="736003" y="76136"/>
                  </a:lnTo>
                  <a:lnTo>
                    <a:pt x="736003" y="101511"/>
                  </a:lnTo>
                  <a:lnTo>
                    <a:pt x="761377" y="101511"/>
                  </a:lnTo>
                  <a:lnTo>
                    <a:pt x="761377" y="76136"/>
                  </a:lnTo>
                  <a:close/>
                </a:path>
                <a:path w="1040765" h="482600">
                  <a:moveTo>
                    <a:pt x="786765" y="152273"/>
                  </a:moveTo>
                  <a:lnTo>
                    <a:pt x="761377" y="152273"/>
                  </a:lnTo>
                  <a:lnTo>
                    <a:pt x="761377" y="203034"/>
                  </a:lnTo>
                  <a:lnTo>
                    <a:pt x="786765" y="203034"/>
                  </a:lnTo>
                  <a:lnTo>
                    <a:pt x="786765" y="152273"/>
                  </a:lnTo>
                  <a:close/>
                </a:path>
                <a:path w="1040765" h="482600">
                  <a:moveTo>
                    <a:pt x="837514" y="50749"/>
                  </a:moveTo>
                  <a:lnTo>
                    <a:pt x="812139" y="50749"/>
                  </a:lnTo>
                  <a:lnTo>
                    <a:pt x="786765" y="50749"/>
                  </a:lnTo>
                  <a:lnTo>
                    <a:pt x="786765" y="76136"/>
                  </a:lnTo>
                  <a:lnTo>
                    <a:pt x="812139" y="76136"/>
                  </a:lnTo>
                  <a:lnTo>
                    <a:pt x="837514" y="76136"/>
                  </a:lnTo>
                  <a:lnTo>
                    <a:pt x="837514" y="50749"/>
                  </a:lnTo>
                  <a:close/>
                </a:path>
                <a:path w="1040765" h="482600">
                  <a:moveTo>
                    <a:pt x="837514" y="0"/>
                  </a:moveTo>
                  <a:lnTo>
                    <a:pt x="837514" y="0"/>
                  </a:lnTo>
                  <a:lnTo>
                    <a:pt x="710615" y="0"/>
                  </a:lnTo>
                  <a:lnTo>
                    <a:pt x="710615" y="25374"/>
                  </a:lnTo>
                  <a:lnTo>
                    <a:pt x="837514" y="25374"/>
                  </a:lnTo>
                  <a:lnTo>
                    <a:pt x="837514" y="0"/>
                  </a:lnTo>
                  <a:close/>
                </a:path>
                <a:path w="1040765" h="482600">
                  <a:moveTo>
                    <a:pt x="1040549" y="203034"/>
                  </a:moveTo>
                  <a:lnTo>
                    <a:pt x="1015174" y="203034"/>
                  </a:lnTo>
                  <a:lnTo>
                    <a:pt x="989787" y="203034"/>
                  </a:lnTo>
                  <a:lnTo>
                    <a:pt x="964412" y="203034"/>
                  </a:lnTo>
                  <a:lnTo>
                    <a:pt x="964412" y="253784"/>
                  </a:lnTo>
                  <a:lnTo>
                    <a:pt x="989787" y="253784"/>
                  </a:lnTo>
                  <a:lnTo>
                    <a:pt x="989787" y="228409"/>
                  </a:lnTo>
                  <a:lnTo>
                    <a:pt x="1015174" y="228409"/>
                  </a:lnTo>
                  <a:lnTo>
                    <a:pt x="1015174" y="253784"/>
                  </a:lnTo>
                  <a:lnTo>
                    <a:pt x="1040549" y="253784"/>
                  </a:lnTo>
                  <a:lnTo>
                    <a:pt x="1040549" y="20303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7" name="object 137" descr=""/>
            <p:cNvSpPr/>
            <p:nvPr/>
          </p:nvSpPr>
          <p:spPr>
            <a:xfrm>
              <a:off x="13678764" y="1072092"/>
              <a:ext cx="989965" cy="532130"/>
            </a:xfrm>
            <a:custGeom>
              <a:avLst/>
              <a:gdLst/>
              <a:ahLst/>
              <a:cxnLst/>
              <a:rect l="l" t="t" r="r" b="b"/>
              <a:pathLst>
                <a:path w="989965" h="532130">
                  <a:moveTo>
                    <a:pt x="25374" y="203200"/>
                  </a:moveTo>
                  <a:lnTo>
                    <a:pt x="0" y="203200"/>
                  </a:lnTo>
                  <a:lnTo>
                    <a:pt x="0" y="228600"/>
                  </a:lnTo>
                  <a:lnTo>
                    <a:pt x="25374" y="228600"/>
                  </a:lnTo>
                  <a:lnTo>
                    <a:pt x="25374" y="203200"/>
                  </a:lnTo>
                  <a:close/>
                </a:path>
                <a:path w="989965" h="532130">
                  <a:moveTo>
                    <a:pt x="76136" y="379806"/>
                  </a:moveTo>
                  <a:lnTo>
                    <a:pt x="50761" y="379806"/>
                  </a:lnTo>
                  <a:lnTo>
                    <a:pt x="50761" y="405193"/>
                  </a:lnTo>
                  <a:lnTo>
                    <a:pt x="76136" y="405193"/>
                  </a:lnTo>
                  <a:lnTo>
                    <a:pt x="76136" y="379806"/>
                  </a:lnTo>
                  <a:close/>
                </a:path>
                <a:path w="989965" h="532130">
                  <a:moveTo>
                    <a:pt x="76136" y="203200"/>
                  </a:moveTo>
                  <a:lnTo>
                    <a:pt x="50761" y="203200"/>
                  </a:lnTo>
                  <a:lnTo>
                    <a:pt x="50761" y="228600"/>
                  </a:lnTo>
                  <a:lnTo>
                    <a:pt x="76136" y="228600"/>
                  </a:lnTo>
                  <a:lnTo>
                    <a:pt x="76136" y="203200"/>
                  </a:lnTo>
                  <a:close/>
                </a:path>
                <a:path w="989965" h="532130">
                  <a:moveTo>
                    <a:pt x="126898" y="405193"/>
                  </a:moveTo>
                  <a:lnTo>
                    <a:pt x="101511" y="405193"/>
                  </a:lnTo>
                  <a:lnTo>
                    <a:pt x="101511" y="430568"/>
                  </a:lnTo>
                  <a:lnTo>
                    <a:pt x="126898" y="430568"/>
                  </a:lnTo>
                  <a:lnTo>
                    <a:pt x="126898" y="405193"/>
                  </a:lnTo>
                  <a:close/>
                </a:path>
                <a:path w="989965" h="532130">
                  <a:moveTo>
                    <a:pt x="203034" y="101600"/>
                  </a:moveTo>
                  <a:lnTo>
                    <a:pt x="177660" y="101600"/>
                  </a:lnTo>
                  <a:lnTo>
                    <a:pt x="177660" y="127000"/>
                  </a:lnTo>
                  <a:lnTo>
                    <a:pt x="152273" y="127000"/>
                  </a:lnTo>
                  <a:lnTo>
                    <a:pt x="152273" y="254000"/>
                  </a:lnTo>
                  <a:lnTo>
                    <a:pt x="177660" y="254000"/>
                  </a:lnTo>
                  <a:lnTo>
                    <a:pt x="203034" y="254000"/>
                  </a:lnTo>
                  <a:lnTo>
                    <a:pt x="203034" y="228600"/>
                  </a:lnTo>
                  <a:lnTo>
                    <a:pt x="177660" y="228600"/>
                  </a:lnTo>
                  <a:lnTo>
                    <a:pt x="177660" y="203200"/>
                  </a:lnTo>
                  <a:lnTo>
                    <a:pt x="203034" y="203200"/>
                  </a:lnTo>
                  <a:lnTo>
                    <a:pt x="203034" y="177800"/>
                  </a:lnTo>
                  <a:lnTo>
                    <a:pt x="177660" y="177800"/>
                  </a:lnTo>
                  <a:lnTo>
                    <a:pt x="177660" y="152400"/>
                  </a:lnTo>
                  <a:lnTo>
                    <a:pt x="203034" y="152400"/>
                  </a:lnTo>
                  <a:lnTo>
                    <a:pt x="203034" y="101600"/>
                  </a:lnTo>
                  <a:close/>
                </a:path>
                <a:path w="989965" h="532130">
                  <a:moveTo>
                    <a:pt x="203034" y="25400"/>
                  </a:moveTo>
                  <a:lnTo>
                    <a:pt x="177660" y="25400"/>
                  </a:lnTo>
                  <a:lnTo>
                    <a:pt x="177660" y="0"/>
                  </a:lnTo>
                  <a:lnTo>
                    <a:pt x="152273" y="0"/>
                  </a:lnTo>
                  <a:lnTo>
                    <a:pt x="152273" y="76200"/>
                  </a:lnTo>
                  <a:lnTo>
                    <a:pt x="177660" y="76200"/>
                  </a:lnTo>
                  <a:lnTo>
                    <a:pt x="203034" y="76200"/>
                  </a:lnTo>
                  <a:lnTo>
                    <a:pt x="203034" y="25400"/>
                  </a:lnTo>
                  <a:close/>
                </a:path>
                <a:path w="989965" h="532130">
                  <a:moveTo>
                    <a:pt x="253796" y="455942"/>
                  </a:moveTo>
                  <a:lnTo>
                    <a:pt x="228409" y="455942"/>
                  </a:lnTo>
                  <a:lnTo>
                    <a:pt x="228409" y="481317"/>
                  </a:lnTo>
                  <a:lnTo>
                    <a:pt x="253796" y="481317"/>
                  </a:lnTo>
                  <a:lnTo>
                    <a:pt x="253796" y="455942"/>
                  </a:lnTo>
                  <a:close/>
                </a:path>
                <a:path w="989965" h="532130">
                  <a:moveTo>
                    <a:pt x="253796" y="405193"/>
                  </a:moveTo>
                  <a:lnTo>
                    <a:pt x="228409" y="405193"/>
                  </a:lnTo>
                  <a:lnTo>
                    <a:pt x="228409" y="430568"/>
                  </a:lnTo>
                  <a:lnTo>
                    <a:pt x="253796" y="430568"/>
                  </a:lnTo>
                  <a:lnTo>
                    <a:pt x="253796" y="405193"/>
                  </a:lnTo>
                  <a:close/>
                </a:path>
                <a:path w="989965" h="532130">
                  <a:moveTo>
                    <a:pt x="253796" y="177800"/>
                  </a:moveTo>
                  <a:lnTo>
                    <a:pt x="228409" y="177800"/>
                  </a:lnTo>
                  <a:lnTo>
                    <a:pt x="228409" y="203200"/>
                  </a:lnTo>
                  <a:lnTo>
                    <a:pt x="253796" y="203200"/>
                  </a:lnTo>
                  <a:lnTo>
                    <a:pt x="253796" y="177800"/>
                  </a:lnTo>
                  <a:close/>
                </a:path>
                <a:path w="989965" h="532130">
                  <a:moveTo>
                    <a:pt x="279171" y="430568"/>
                  </a:moveTo>
                  <a:lnTo>
                    <a:pt x="253796" y="430568"/>
                  </a:lnTo>
                  <a:lnTo>
                    <a:pt x="253796" y="455942"/>
                  </a:lnTo>
                  <a:lnTo>
                    <a:pt x="279171" y="455942"/>
                  </a:lnTo>
                  <a:lnTo>
                    <a:pt x="279171" y="430568"/>
                  </a:lnTo>
                  <a:close/>
                </a:path>
                <a:path w="989965" h="532130">
                  <a:moveTo>
                    <a:pt x="304546" y="455942"/>
                  </a:moveTo>
                  <a:lnTo>
                    <a:pt x="279171" y="455942"/>
                  </a:lnTo>
                  <a:lnTo>
                    <a:pt x="279171" y="481317"/>
                  </a:lnTo>
                  <a:lnTo>
                    <a:pt x="304546" y="481317"/>
                  </a:lnTo>
                  <a:lnTo>
                    <a:pt x="304546" y="455942"/>
                  </a:lnTo>
                  <a:close/>
                </a:path>
                <a:path w="989965" h="532130">
                  <a:moveTo>
                    <a:pt x="329933" y="430568"/>
                  </a:moveTo>
                  <a:lnTo>
                    <a:pt x="304546" y="430568"/>
                  </a:lnTo>
                  <a:lnTo>
                    <a:pt x="304546" y="455942"/>
                  </a:lnTo>
                  <a:lnTo>
                    <a:pt x="329933" y="455942"/>
                  </a:lnTo>
                  <a:lnTo>
                    <a:pt x="329933" y="430568"/>
                  </a:lnTo>
                  <a:close/>
                </a:path>
                <a:path w="989965" h="532130">
                  <a:moveTo>
                    <a:pt x="329933" y="127000"/>
                  </a:moveTo>
                  <a:lnTo>
                    <a:pt x="304546" y="127000"/>
                  </a:lnTo>
                  <a:lnTo>
                    <a:pt x="279171" y="127000"/>
                  </a:lnTo>
                  <a:lnTo>
                    <a:pt x="279171" y="101600"/>
                  </a:lnTo>
                  <a:lnTo>
                    <a:pt x="253796" y="101600"/>
                  </a:lnTo>
                  <a:lnTo>
                    <a:pt x="253796" y="127000"/>
                  </a:lnTo>
                  <a:lnTo>
                    <a:pt x="228409" y="127000"/>
                  </a:lnTo>
                  <a:lnTo>
                    <a:pt x="228409" y="152400"/>
                  </a:lnTo>
                  <a:lnTo>
                    <a:pt x="253796" y="152400"/>
                  </a:lnTo>
                  <a:lnTo>
                    <a:pt x="253796" y="177800"/>
                  </a:lnTo>
                  <a:lnTo>
                    <a:pt x="279171" y="177800"/>
                  </a:lnTo>
                  <a:lnTo>
                    <a:pt x="279171" y="152400"/>
                  </a:lnTo>
                  <a:lnTo>
                    <a:pt x="304546" y="152400"/>
                  </a:lnTo>
                  <a:lnTo>
                    <a:pt x="304546" y="177800"/>
                  </a:lnTo>
                  <a:lnTo>
                    <a:pt x="329933" y="177800"/>
                  </a:lnTo>
                  <a:lnTo>
                    <a:pt x="329933" y="127000"/>
                  </a:lnTo>
                  <a:close/>
                </a:path>
                <a:path w="989965" h="532130">
                  <a:moveTo>
                    <a:pt x="355307" y="329057"/>
                  </a:moveTo>
                  <a:lnTo>
                    <a:pt x="329933" y="329057"/>
                  </a:lnTo>
                  <a:lnTo>
                    <a:pt x="329933" y="303669"/>
                  </a:lnTo>
                  <a:lnTo>
                    <a:pt x="304546" y="303669"/>
                  </a:lnTo>
                  <a:lnTo>
                    <a:pt x="304546" y="254000"/>
                  </a:lnTo>
                  <a:lnTo>
                    <a:pt x="279171" y="254000"/>
                  </a:lnTo>
                  <a:lnTo>
                    <a:pt x="279171" y="279400"/>
                  </a:lnTo>
                  <a:lnTo>
                    <a:pt x="253796" y="279400"/>
                  </a:lnTo>
                  <a:lnTo>
                    <a:pt x="253796" y="304800"/>
                  </a:lnTo>
                  <a:lnTo>
                    <a:pt x="279171" y="304800"/>
                  </a:lnTo>
                  <a:lnTo>
                    <a:pt x="304546" y="304800"/>
                  </a:lnTo>
                  <a:lnTo>
                    <a:pt x="304546" y="354431"/>
                  </a:lnTo>
                  <a:lnTo>
                    <a:pt x="279171" y="354431"/>
                  </a:lnTo>
                  <a:lnTo>
                    <a:pt x="279171" y="430568"/>
                  </a:lnTo>
                  <a:lnTo>
                    <a:pt x="304546" y="430568"/>
                  </a:lnTo>
                  <a:lnTo>
                    <a:pt x="304546" y="379806"/>
                  </a:lnTo>
                  <a:lnTo>
                    <a:pt x="329933" y="379806"/>
                  </a:lnTo>
                  <a:lnTo>
                    <a:pt x="329933" y="354431"/>
                  </a:lnTo>
                  <a:lnTo>
                    <a:pt x="355307" y="354431"/>
                  </a:lnTo>
                  <a:lnTo>
                    <a:pt x="355307" y="329057"/>
                  </a:lnTo>
                  <a:close/>
                </a:path>
                <a:path w="989965" h="532130">
                  <a:moveTo>
                    <a:pt x="456819" y="405193"/>
                  </a:moveTo>
                  <a:lnTo>
                    <a:pt x="431444" y="405193"/>
                  </a:lnTo>
                  <a:lnTo>
                    <a:pt x="431444" y="379806"/>
                  </a:lnTo>
                  <a:lnTo>
                    <a:pt x="406069" y="379806"/>
                  </a:lnTo>
                  <a:lnTo>
                    <a:pt x="380682" y="379806"/>
                  </a:lnTo>
                  <a:lnTo>
                    <a:pt x="380682" y="354431"/>
                  </a:lnTo>
                  <a:lnTo>
                    <a:pt x="355307" y="354431"/>
                  </a:lnTo>
                  <a:lnTo>
                    <a:pt x="355307" y="379806"/>
                  </a:lnTo>
                  <a:lnTo>
                    <a:pt x="329933" y="379806"/>
                  </a:lnTo>
                  <a:lnTo>
                    <a:pt x="329933" y="430568"/>
                  </a:lnTo>
                  <a:lnTo>
                    <a:pt x="355307" y="430568"/>
                  </a:lnTo>
                  <a:lnTo>
                    <a:pt x="380682" y="430568"/>
                  </a:lnTo>
                  <a:lnTo>
                    <a:pt x="380682" y="532079"/>
                  </a:lnTo>
                  <a:lnTo>
                    <a:pt x="406069" y="532079"/>
                  </a:lnTo>
                  <a:lnTo>
                    <a:pt x="406069" y="506704"/>
                  </a:lnTo>
                  <a:lnTo>
                    <a:pt x="431444" y="506704"/>
                  </a:lnTo>
                  <a:lnTo>
                    <a:pt x="431444" y="481317"/>
                  </a:lnTo>
                  <a:lnTo>
                    <a:pt x="406069" y="481317"/>
                  </a:lnTo>
                  <a:lnTo>
                    <a:pt x="406069" y="430568"/>
                  </a:lnTo>
                  <a:lnTo>
                    <a:pt x="431444" y="430568"/>
                  </a:lnTo>
                  <a:lnTo>
                    <a:pt x="431444" y="455942"/>
                  </a:lnTo>
                  <a:lnTo>
                    <a:pt x="456819" y="455942"/>
                  </a:lnTo>
                  <a:lnTo>
                    <a:pt x="456819" y="405193"/>
                  </a:lnTo>
                  <a:close/>
                </a:path>
                <a:path w="989965" h="532130">
                  <a:moveTo>
                    <a:pt x="456819" y="354431"/>
                  </a:moveTo>
                  <a:lnTo>
                    <a:pt x="431444" y="354431"/>
                  </a:lnTo>
                  <a:lnTo>
                    <a:pt x="431444" y="379806"/>
                  </a:lnTo>
                  <a:lnTo>
                    <a:pt x="456819" y="379806"/>
                  </a:lnTo>
                  <a:lnTo>
                    <a:pt x="456819" y="354431"/>
                  </a:lnTo>
                  <a:close/>
                </a:path>
                <a:path w="989965" h="532130">
                  <a:moveTo>
                    <a:pt x="507580" y="379806"/>
                  </a:moveTo>
                  <a:lnTo>
                    <a:pt x="482206" y="379806"/>
                  </a:lnTo>
                  <a:lnTo>
                    <a:pt x="482206" y="405193"/>
                  </a:lnTo>
                  <a:lnTo>
                    <a:pt x="507580" y="405193"/>
                  </a:lnTo>
                  <a:lnTo>
                    <a:pt x="507580" y="379806"/>
                  </a:lnTo>
                  <a:close/>
                </a:path>
                <a:path w="989965" h="532130">
                  <a:moveTo>
                    <a:pt x="710615" y="405193"/>
                  </a:moveTo>
                  <a:lnTo>
                    <a:pt x="685241" y="405193"/>
                  </a:lnTo>
                  <a:lnTo>
                    <a:pt x="685241" y="379806"/>
                  </a:lnTo>
                  <a:lnTo>
                    <a:pt x="659853" y="379806"/>
                  </a:lnTo>
                  <a:lnTo>
                    <a:pt x="659853" y="455942"/>
                  </a:lnTo>
                  <a:lnTo>
                    <a:pt x="634479" y="455942"/>
                  </a:lnTo>
                  <a:lnTo>
                    <a:pt x="609104" y="455942"/>
                  </a:lnTo>
                  <a:lnTo>
                    <a:pt x="609104" y="481317"/>
                  </a:lnTo>
                  <a:lnTo>
                    <a:pt x="634479" y="481317"/>
                  </a:lnTo>
                  <a:lnTo>
                    <a:pt x="659853" y="481317"/>
                  </a:lnTo>
                  <a:lnTo>
                    <a:pt x="659853" y="506704"/>
                  </a:lnTo>
                  <a:lnTo>
                    <a:pt x="685241" y="506704"/>
                  </a:lnTo>
                  <a:lnTo>
                    <a:pt x="685241" y="455942"/>
                  </a:lnTo>
                  <a:lnTo>
                    <a:pt x="710615" y="455942"/>
                  </a:lnTo>
                  <a:lnTo>
                    <a:pt x="710615" y="405193"/>
                  </a:lnTo>
                  <a:close/>
                </a:path>
                <a:path w="989965" h="532130">
                  <a:moveTo>
                    <a:pt x="736003" y="379806"/>
                  </a:moveTo>
                  <a:lnTo>
                    <a:pt x="710615" y="379806"/>
                  </a:lnTo>
                  <a:lnTo>
                    <a:pt x="710615" y="405193"/>
                  </a:lnTo>
                  <a:lnTo>
                    <a:pt x="736003" y="405193"/>
                  </a:lnTo>
                  <a:lnTo>
                    <a:pt x="736003" y="379806"/>
                  </a:lnTo>
                  <a:close/>
                </a:path>
                <a:path w="989965" h="532130">
                  <a:moveTo>
                    <a:pt x="812139" y="405193"/>
                  </a:moveTo>
                  <a:lnTo>
                    <a:pt x="786752" y="405193"/>
                  </a:lnTo>
                  <a:lnTo>
                    <a:pt x="786752" y="430568"/>
                  </a:lnTo>
                  <a:lnTo>
                    <a:pt x="812139" y="430568"/>
                  </a:lnTo>
                  <a:lnTo>
                    <a:pt x="812139" y="405193"/>
                  </a:lnTo>
                  <a:close/>
                </a:path>
                <a:path w="989965" h="532130">
                  <a:moveTo>
                    <a:pt x="913650" y="430568"/>
                  </a:moveTo>
                  <a:lnTo>
                    <a:pt x="888276" y="430568"/>
                  </a:lnTo>
                  <a:lnTo>
                    <a:pt x="862888" y="430568"/>
                  </a:lnTo>
                  <a:lnTo>
                    <a:pt x="862888" y="405193"/>
                  </a:lnTo>
                  <a:lnTo>
                    <a:pt x="837514" y="405193"/>
                  </a:lnTo>
                  <a:lnTo>
                    <a:pt x="837514" y="430568"/>
                  </a:lnTo>
                  <a:lnTo>
                    <a:pt x="812139" y="430568"/>
                  </a:lnTo>
                  <a:lnTo>
                    <a:pt x="812139" y="455942"/>
                  </a:lnTo>
                  <a:lnTo>
                    <a:pt x="837514" y="455942"/>
                  </a:lnTo>
                  <a:lnTo>
                    <a:pt x="862888" y="455942"/>
                  </a:lnTo>
                  <a:lnTo>
                    <a:pt x="862888" y="506704"/>
                  </a:lnTo>
                  <a:lnTo>
                    <a:pt x="888276" y="506704"/>
                  </a:lnTo>
                  <a:lnTo>
                    <a:pt x="913650" y="506704"/>
                  </a:lnTo>
                  <a:lnTo>
                    <a:pt x="913650" y="481317"/>
                  </a:lnTo>
                  <a:lnTo>
                    <a:pt x="888276" y="481317"/>
                  </a:lnTo>
                  <a:lnTo>
                    <a:pt x="888276" y="455942"/>
                  </a:lnTo>
                  <a:lnTo>
                    <a:pt x="913650" y="455942"/>
                  </a:lnTo>
                  <a:lnTo>
                    <a:pt x="913650" y="430568"/>
                  </a:lnTo>
                  <a:close/>
                </a:path>
                <a:path w="989965" h="532130">
                  <a:moveTo>
                    <a:pt x="939025" y="405193"/>
                  </a:moveTo>
                  <a:lnTo>
                    <a:pt x="913650" y="405193"/>
                  </a:lnTo>
                  <a:lnTo>
                    <a:pt x="913650" y="430568"/>
                  </a:lnTo>
                  <a:lnTo>
                    <a:pt x="939025" y="430568"/>
                  </a:lnTo>
                  <a:lnTo>
                    <a:pt x="939025" y="405193"/>
                  </a:lnTo>
                  <a:close/>
                </a:path>
                <a:path w="989965" h="532130">
                  <a:moveTo>
                    <a:pt x="989787" y="379806"/>
                  </a:moveTo>
                  <a:lnTo>
                    <a:pt x="964412" y="379806"/>
                  </a:lnTo>
                  <a:lnTo>
                    <a:pt x="964412" y="430568"/>
                  </a:lnTo>
                  <a:lnTo>
                    <a:pt x="939025" y="430568"/>
                  </a:lnTo>
                  <a:lnTo>
                    <a:pt x="939025" y="455942"/>
                  </a:lnTo>
                  <a:lnTo>
                    <a:pt x="964412" y="455942"/>
                  </a:lnTo>
                  <a:lnTo>
                    <a:pt x="989787" y="455942"/>
                  </a:lnTo>
                  <a:lnTo>
                    <a:pt x="989787" y="379806"/>
                  </a:lnTo>
                  <a:close/>
                </a:path>
                <a:path w="989965" h="532130">
                  <a:moveTo>
                    <a:pt x="989787" y="304863"/>
                  </a:moveTo>
                  <a:lnTo>
                    <a:pt x="964412" y="304863"/>
                  </a:lnTo>
                  <a:lnTo>
                    <a:pt x="939025" y="304863"/>
                  </a:lnTo>
                  <a:lnTo>
                    <a:pt x="913650" y="304863"/>
                  </a:lnTo>
                  <a:lnTo>
                    <a:pt x="913650" y="279463"/>
                  </a:lnTo>
                  <a:lnTo>
                    <a:pt x="888276" y="279463"/>
                  </a:lnTo>
                  <a:lnTo>
                    <a:pt x="888276" y="304863"/>
                  </a:lnTo>
                  <a:lnTo>
                    <a:pt x="888276" y="330263"/>
                  </a:lnTo>
                  <a:lnTo>
                    <a:pt x="862888" y="330263"/>
                  </a:lnTo>
                  <a:lnTo>
                    <a:pt x="862888" y="304863"/>
                  </a:lnTo>
                  <a:lnTo>
                    <a:pt x="837514" y="304863"/>
                  </a:lnTo>
                  <a:lnTo>
                    <a:pt x="837514" y="330263"/>
                  </a:lnTo>
                  <a:lnTo>
                    <a:pt x="837514" y="355663"/>
                  </a:lnTo>
                  <a:lnTo>
                    <a:pt x="837514" y="379806"/>
                  </a:lnTo>
                  <a:lnTo>
                    <a:pt x="812139" y="379806"/>
                  </a:lnTo>
                  <a:lnTo>
                    <a:pt x="812139" y="355663"/>
                  </a:lnTo>
                  <a:lnTo>
                    <a:pt x="837514" y="355663"/>
                  </a:lnTo>
                  <a:lnTo>
                    <a:pt x="837514" y="330263"/>
                  </a:lnTo>
                  <a:lnTo>
                    <a:pt x="812139" y="330263"/>
                  </a:lnTo>
                  <a:lnTo>
                    <a:pt x="812139" y="279463"/>
                  </a:lnTo>
                  <a:lnTo>
                    <a:pt x="786752" y="279463"/>
                  </a:lnTo>
                  <a:lnTo>
                    <a:pt x="786752" y="304863"/>
                  </a:lnTo>
                  <a:lnTo>
                    <a:pt x="786752" y="330263"/>
                  </a:lnTo>
                  <a:lnTo>
                    <a:pt x="761377" y="330263"/>
                  </a:lnTo>
                  <a:lnTo>
                    <a:pt x="761377" y="304863"/>
                  </a:lnTo>
                  <a:lnTo>
                    <a:pt x="786752" y="304863"/>
                  </a:lnTo>
                  <a:lnTo>
                    <a:pt x="786752" y="279463"/>
                  </a:lnTo>
                  <a:lnTo>
                    <a:pt x="786752" y="228663"/>
                  </a:lnTo>
                  <a:lnTo>
                    <a:pt x="812139" y="228663"/>
                  </a:lnTo>
                  <a:lnTo>
                    <a:pt x="812139" y="254063"/>
                  </a:lnTo>
                  <a:lnTo>
                    <a:pt x="837514" y="254063"/>
                  </a:lnTo>
                  <a:lnTo>
                    <a:pt x="862888" y="254063"/>
                  </a:lnTo>
                  <a:lnTo>
                    <a:pt x="862888" y="304863"/>
                  </a:lnTo>
                  <a:lnTo>
                    <a:pt x="888276" y="304863"/>
                  </a:lnTo>
                  <a:lnTo>
                    <a:pt x="888276" y="279463"/>
                  </a:lnTo>
                  <a:lnTo>
                    <a:pt x="888276" y="228663"/>
                  </a:lnTo>
                  <a:lnTo>
                    <a:pt x="862888" y="228663"/>
                  </a:lnTo>
                  <a:lnTo>
                    <a:pt x="862888" y="203263"/>
                  </a:lnTo>
                  <a:lnTo>
                    <a:pt x="837514" y="203263"/>
                  </a:lnTo>
                  <a:lnTo>
                    <a:pt x="812139" y="203263"/>
                  </a:lnTo>
                  <a:lnTo>
                    <a:pt x="786752" y="203263"/>
                  </a:lnTo>
                  <a:lnTo>
                    <a:pt x="786752" y="101663"/>
                  </a:lnTo>
                  <a:lnTo>
                    <a:pt x="761377" y="101663"/>
                  </a:lnTo>
                  <a:lnTo>
                    <a:pt x="736003" y="101663"/>
                  </a:lnTo>
                  <a:lnTo>
                    <a:pt x="710615" y="101663"/>
                  </a:lnTo>
                  <a:lnTo>
                    <a:pt x="710615" y="127063"/>
                  </a:lnTo>
                  <a:lnTo>
                    <a:pt x="736003" y="127063"/>
                  </a:lnTo>
                  <a:lnTo>
                    <a:pt x="761377" y="127063"/>
                  </a:lnTo>
                  <a:lnTo>
                    <a:pt x="761377" y="228663"/>
                  </a:lnTo>
                  <a:lnTo>
                    <a:pt x="736003" y="228663"/>
                  </a:lnTo>
                  <a:lnTo>
                    <a:pt x="710615" y="228663"/>
                  </a:lnTo>
                  <a:lnTo>
                    <a:pt x="710615" y="203263"/>
                  </a:lnTo>
                  <a:lnTo>
                    <a:pt x="685241" y="203263"/>
                  </a:lnTo>
                  <a:lnTo>
                    <a:pt x="685241" y="228663"/>
                  </a:lnTo>
                  <a:lnTo>
                    <a:pt x="659853" y="228663"/>
                  </a:lnTo>
                  <a:lnTo>
                    <a:pt x="659853" y="254063"/>
                  </a:lnTo>
                  <a:lnTo>
                    <a:pt x="685241" y="254063"/>
                  </a:lnTo>
                  <a:lnTo>
                    <a:pt x="685241" y="279463"/>
                  </a:lnTo>
                  <a:lnTo>
                    <a:pt x="710615" y="279463"/>
                  </a:lnTo>
                  <a:lnTo>
                    <a:pt x="710615" y="254063"/>
                  </a:lnTo>
                  <a:lnTo>
                    <a:pt x="736003" y="254063"/>
                  </a:lnTo>
                  <a:lnTo>
                    <a:pt x="761377" y="254063"/>
                  </a:lnTo>
                  <a:lnTo>
                    <a:pt x="761377" y="279463"/>
                  </a:lnTo>
                  <a:lnTo>
                    <a:pt x="736003" y="279463"/>
                  </a:lnTo>
                  <a:lnTo>
                    <a:pt x="710615" y="279463"/>
                  </a:lnTo>
                  <a:lnTo>
                    <a:pt x="710615" y="304863"/>
                  </a:lnTo>
                  <a:lnTo>
                    <a:pt x="736003" y="304863"/>
                  </a:lnTo>
                  <a:lnTo>
                    <a:pt x="736003" y="355663"/>
                  </a:lnTo>
                  <a:lnTo>
                    <a:pt x="761377" y="355663"/>
                  </a:lnTo>
                  <a:lnTo>
                    <a:pt x="786752" y="355663"/>
                  </a:lnTo>
                  <a:lnTo>
                    <a:pt x="786752" y="379806"/>
                  </a:lnTo>
                  <a:lnTo>
                    <a:pt x="761377" y="379806"/>
                  </a:lnTo>
                  <a:lnTo>
                    <a:pt x="761377" y="405193"/>
                  </a:lnTo>
                  <a:lnTo>
                    <a:pt x="786752" y="405193"/>
                  </a:lnTo>
                  <a:lnTo>
                    <a:pt x="786752" y="381063"/>
                  </a:lnTo>
                  <a:lnTo>
                    <a:pt x="812139" y="381063"/>
                  </a:lnTo>
                  <a:lnTo>
                    <a:pt x="812139" y="405193"/>
                  </a:lnTo>
                  <a:lnTo>
                    <a:pt x="837514" y="405193"/>
                  </a:lnTo>
                  <a:lnTo>
                    <a:pt x="837514" y="381063"/>
                  </a:lnTo>
                  <a:lnTo>
                    <a:pt x="862888" y="381063"/>
                  </a:lnTo>
                  <a:lnTo>
                    <a:pt x="862888" y="355663"/>
                  </a:lnTo>
                  <a:lnTo>
                    <a:pt x="888276" y="355663"/>
                  </a:lnTo>
                  <a:lnTo>
                    <a:pt x="888276" y="381063"/>
                  </a:lnTo>
                  <a:lnTo>
                    <a:pt x="862888" y="381063"/>
                  </a:lnTo>
                  <a:lnTo>
                    <a:pt x="862888" y="405193"/>
                  </a:lnTo>
                  <a:lnTo>
                    <a:pt x="888276" y="405193"/>
                  </a:lnTo>
                  <a:lnTo>
                    <a:pt x="913650" y="405193"/>
                  </a:lnTo>
                  <a:lnTo>
                    <a:pt x="913650" y="381063"/>
                  </a:lnTo>
                  <a:lnTo>
                    <a:pt x="939025" y="381063"/>
                  </a:lnTo>
                  <a:lnTo>
                    <a:pt x="939025" y="355663"/>
                  </a:lnTo>
                  <a:lnTo>
                    <a:pt x="964412" y="355663"/>
                  </a:lnTo>
                  <a:lnTo>
                    <a:pt x="989787" y="355663"/>
                  </a:lnTo>
                  <a:lnTo>
                    <a:pt x="989787" y="30486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8" name="object 138" descr=""/>
            <p:cNvSpPr/>
            <p:nvPr/>
          </p:nvSpPr>
          <p:spPr>
            <a:xfrm>
              <a:off x="13628003" y="1350387"/>
              <a:ext cx="1040765" cy="381000"/>
            </a:xfrm>
            <a:custGeom>
              <a:avLst/>
              <a:gdLst/>
              <a:ahLst/>
              <a:cxnLst/>
              <a:rect l="l" t="t" r="r" b="b"/>
              <a:pathLst>
                <a:path w="1040765" h="381000">
                  <a:moveTo>
                    <a:pt x="25387" y="304546"/>
                  </a:moveTo>
                  <a:lnTo>
                    <a:pt x="0" y="304546"/>
                  </a:lnTo>
                  <a:lnTo>
                    <a:pt x="0" y="380682"/>
                  </a:lnTo>
                  <a:lnTo>
                    <a:pt x="25387" y="380682"/>
                  </a:lnTo>
                  <a:lnTo>
                    <a:pt x="25387" y="304546"/>
                  </a:lnTo>
                  <a:close/>
                </a:path>
                <a:path w="1040765" h="381000">
                  <a:moveTo>
                    <a:pt x="25387" y="253784"/>
                  </a:moveTo>
                  <a:lnTo>
                    <a:pt x="0" y="253784"/>
                  </a:lnTo>
                  <a:lnTo>
                    <a:pt x="0" y="279171"/>
                  </a:lnTo>
                  <a:lnTo>
                    <a:pt x="25387" y="279171"/>
                  </a:lnTo>
                  <a:lnTo>
                    <a:pt x="25387" y="253784"/>
                  </a:lnTo>
                  <a:close/>
                </a:path>
                <a:path w="1040765" h="381000">
                  <a:moveTo>
                    <a:pt x="253796" y="228409"/>
                  </a:moveTo>
                  <a:lnTo>
                    <a:pt x="228422" y="228409"/>
                  </a:lnTo>
                  <a:lnTo>
                    <a:pt x="228422" y="203022"/>
                  </a:lnTo>
                  <a:lnTo>
                    <a:pt x="203034" y="203022"/>
                  </a:lnTo>
                  <a:lnTo>
                    <a:pt x="203034" y="228409"/>
                  </a:lnTo>
                  <a:lnTo>
                    <a:pt x="177660" y="228409"/>
                  </a:lnTo>
                  <a:lnTo>
                    <a:pt x="152273" y="228409"/>
                  </a:lnTo>
                  <a:lnTo>
                    <a:pt x="152273" y="203022"/>
                  </a:lnTo>
                  <a:lnTo>
                    <a:pt x="177660" y="203022"/>
                  </a:lnTo>
                  <a:lnTo>
                    <a:pt x="203034" y="203022"/>
                  </a:lnTo>
                  <a:lnTo>
                    <a:pt x="203034" y="152273"/>
                  </a:lnTo>
                  <a:lnTo>
                    <a:pt x="177660" y="152273"/>
                  </a:lnTo>
                  <a:lnTo>
                    <a:pt x="177660" y="177647"/>
                  </a:lnTo>
                  <a:lnTo>
                    <a:pt x="152273" y="177647"/>
                  </a:lnTo>
                  <a:lnTo>
                    <a:pt x="126898" y="177647"/>
                  </a:lnTo>
                  <a:lnTo>
                    <a:pt x="126898" y="152273"/>
                  </a:lnTo>
                  <a:lnTo>
                    <a:pt x="101523" y="152273"/>
                  </a:lnTo>
                  <a:lnTo>
                    <a:pt x="101523" y="177647"/>
                  </a:lnTo>
                  <a:lnTo>
                    <a:pt x="76136" y="177647"/>
                  </a:lnTo>
                  <a:lnTo>
                    <a:pt x="76136" y="203022"/>
                  </a:lnTo>
                  <a:lnTo>
                    <a:pt x="101523" y="203022"/>
                  </a:lnTo>
                  <a:lnTo>
                    <a:pt x="126898" y="203022"/>
                  </a:lnTo>
                  <a:lnTo>
                    <a:pt x="126898" y="253784"/>
                  </a:lnTo>
                  <a:lnTo>
                    <a:pt x="152273" y="253784"/>
                  </a:lnTo>
                  <a:lnTo>
                    <a:pt x="177660" y="253784"/>
                  </a:lnTo>
                  <a:lnTo>
                    <a:pt x="177660" y="279171"/>
                  </a:lnTo>
                  <a:lnTo>
                    <a:pt x="152273" y="279171"/>
                  </a:lnTo>
                  <a:lnTo>
                    <a:pt x="126898" y="279171"/>
                  </a:lnTo>
                  <a:lnTo>
                    <a:pt x="101523" y="279171"/>
                  </a:lnTo>
                  <a:lnTo>
                    <a:pt x="101523" y="228409"/>
                  </a:lnTo>
                  <a:lnTo>
                    <a:pt x="76136" y="228409"/>
                  </a:lnTo>
                  <a:lnTo>
                    <a:pt x="50761" y="228409"/>
                  </a:lnTo>
                  <a:lnTo>
                    <a:pt x="50761" y="177647"/>
                  </a:lnTo>
                  <a:lnTo>
                    <a:pt x="76136" y="177647"/>
                  </a:lnTo>
                  <a:lnTo>
                    <a:pt x="76136" y="152273"/>
                  </a:lnTo>
                  <a:lnTo>
                    <a:pt x="101523" y="152273"/>
                  </a:lnTo>
                  <a:lnTo>
                    <a:pt x="101523" y="126898"/>
                  </a:lnTo>
                  <a:lnTo>
                    <a:pt x="76136" y="126898"/>
                  </a:lnTo>
                  <a:lnTo>
                    <a:pt x="50761" y="126898"/>
                  </a:lnTo>
                  <a:lnTo>
                    <a:pt x="25387" y="126898"/>
                  </a:lnTo>
                  <a:lnTo>
                    <a:pt x="0" y="126898"/>
                  </a:lnTo>
                  <a:lnTo>
                    <a:pt x="0" y="152273"/>
                  </a:lnTo>
                  <a:lnTo>
                    <a:pt x="25387" y="152273"/>
                  </a:lnTo>
                  <a:lnTo>
                    <a:pt x="25387" y="203022"/>
                  </a:lnTo>
                  <a:lnTo>
                    <a:pt x="0" y="203022"/>
                  </a:lnTo>
                  <a:lnTo>
                    <a:pt x="0" y="228409"/>
                  </a:lnTo>
                  <a:lnTo>
                    <a:pt x="25387" y="228409"/>
                  </a:lnTo>
                  <a:lnTo>
                    <a:pt x="25387" y="253784"/>
                  </a:lnTo>
                  <a:lnTo>
                    <a:pt x="50761" y="253784"/>
                  </a:lnTo>
                  <a:lnTo>
                    <a:pt x="50761" y="279171"/>
                  </a:lnTo>
                  <a:lnTo>
                    <a:pt x="25387" y="279171"/>
                  </a:lnTo>
                  <a:lnTo>
                    <a:pt x="25387" y="304546"/>
                  </a:lnTo>
                  <a:lnTo>
                    <a:pt x="50761" y="304546"/>
                  </a:lnTo>
                  <a:lnTo>
                    <a:pt x="76136" y="304546"/>
                  </a:lnTo>
                  <a:lnTo>
                    <a:pt x="76136" y="329920"/>
                  </a:lnTo>
                  <a:lnTo>
                    <a:pt x="101523" y="329920"/>
                  </a:lnTo>
                  <a:lnTo>
                    <a:pt x="126898" y="329920"/>
                  </a:lnTo>
                  <a:lnTo>
                    <a:pt x="126898" y="304546"/>
                  </a:lnTo>
                  <a:lnTo>
                    <a:pt x="152273" y="304546"/>
                  </a:lnTo>
                  <a:lnTo>
                    <a:pt x="177660" y="304546"/>
                  </a:lnTo>
                  <a:lnTo>
                    <a:pt x="203034" y="304546"/>
                  </a:lnTo>
                  <a:lnTo>
                    <a:pt x="203034" y="279171"/>
                  </a:lnTo>
                  <a:lnTo>
                    <a:pt x="228422" y="279171"/>
                  </a:lnTo>
                  <a:lnTo>
                    <a:pt x="228422" y="253784"/>
                  </a:lnTo>
                  <a:lnTo>
                    <a:pt x="253796" y="253784"/>
                  </a:lnTo>
                  <a:lnTo>
                    <a:pt x="253796" y="228409"/>
                  </a:lnTo>
                  <a:close/>
                </a:path>
                <a:path w="1040765" h="381000">
                  <a:moveTo>
                    <a:pt x="279171" y="203022"/>
                  </a:moveTo>
                  <a:lnTo>
                    <a:pt x="253796" y="203022"/>
                  </a:lnTo>
                  <a:lnTo>
                    <a:pt x="253796" y="228409"/>
                  </a:lnTo>
                  <a:lnTo>
                    <a:pt x="279171" y="228409"/>
                  </a:lnTo>
                  <a:lnTo>
                    <a:pt x="279171" y="203022"/>
                  </a:lnTo>
                  <a:close/>
                </a:path>
                <a:path w="1040765" h="381000">
                  <a:moveTo>
                    <a:pt x="304558" y="253784"/>
                  </a:moveTo>
                  <a:lnTo>
                    <a:pt x="279171" y="253784"/>
                  </a:lnTo>
                  <a:lnTo>
                    <a:pt x="253796" y="253784"/>
                  </a:lnTo>
                  <a:lnTo>
                    <a:pt x="253796" y="279171"/>
                  </a:lnTo>
                  <a:lnTo>
                    <a:pt x="228422" y="279171"/>
                  </a:lnTo>
                  <a:lnTo>
                    <a:pt x="228422" y="304546"/>
                  </a:lnTo>
                  <a:lnTo>
                    <a:pt x="253796" y="304546"/>
                  </a:lnTo>
                  <a:lnTo>
                    <a:pt x="279171" y="304546"/>
                  </a:lnTo>
                  <a:lnTo>
                    <a:pt x="279171" y="279171"/>
                  </a:lnTo>
                  <a:lnTo>
                    <a:pt x="304558" y="279171"/>
                  </a:lnTo>
                  <a:lnTo>
                    <a:pt x="304558" y="253784"/>
                  </a:lnTo>
                  <a:close/>
                </a:path>
                <a:path w="1040765" h="381000">
                  <a:moveTo>
                    <a:pt x="329933" y="304546"/>
                  </a:moveTo>
                  <a:lnTo>
                    <a:pt x="304558" y="304546"/>
                  </a:lnTo>
                  <a:lnTo>
                    <a:pt x="304558" y="329920"/>
                  </a:lnTo>
                  <a:lnTo>
                    <a:pt x="329933" y="329920"/>
                  </a:lnTo>
                  <a:lnTo>
                    <a:pt x="329933" y="304546"/>
                  </a:lnTo>
                  <a:close/>
                </a:path>
                <a:path w="1040765" h="381000">
                  <a:moveTo>
                    <a:pt x="329933" y="203022"/>
                  </a:moveTo>
                  <a:lnTo>
                    <a:pt x="304558" y="203022"/>
                  </a:lnTo>
                  <a:lnTo>
                    <a:pt x="304558" y="228409"/>
                  </a:lnTo>
                  <a:lnTo>
                    <a:pt x="329933" y="228409"/>
                  </a:lnTo>
                  <a:lnTo>
                    <a:pt x="329933" y="203022"/>
                  </a:lnTo>
                  <a:close/>
                </a:path>
                <a:path w="1040765" h="381000">
                  <a:moveTo>
                    <a:pt x="380695" y="253784"/>
                  </a:moveTo>
                  <a:lnTo>
                    <a:pt x="355307" y="253784"/>
                  </a:lnTo>
                  <a:lnTo>
                    <a:pt x="355307" y="279171"/>
                  </a:lnTo>
                  <a:lnTo>
                    <a:pt x="380695" y="279171"/>
                  </a:lnTo>
                  <a:lnTo>
                    <a:pt x="380695" y="253784"/>
                  </a:lnTo>
                  <a:close/>
                </a:path>
                <a:path w="1040765" h="381000">
                  <a:moveTo>
                    <a:pt x="406069" y="228409"/>
                  </a:moveTo>
                  <a:lnTo>
                    <a:pt x="380695" y="228409"/>
                  </a:lnTo>
                  <a:lnTo>
                    <a:pt x="380695" y="253784"/>
                  </a:lnTo>
                  <a:lnTo>
                    <a:pt x="406069" y="253784"/>
                  </a:lnTo>
                  <a:lnTo>
                    <a:pt x="406069" y="228409"/>
                  </a:lnTo>
                  <a:close/>
                </a:path>
                <a:path w="1040765" h="381000">
                  <a:moveTo>
                    <a:pt x="431444" y="253784"/>
                  </a:moveTo>
                  <a:lnTo>
                    <a:pt x="406069" y="253784"/>
                  </a:lnTo>
                  <a:lnTo>
                    <a:pt x="406069" y="279171"/>
                  </a:lnTo>
                  <a:lnTo>
                    <a:pt x="431444" y="279171"/>
                  </a:lnTo>
                  <a:lnTo>
                    <a:pt x="431444" y="253784"/>
                  </a:lnTo>
                  <a:close/>
                </a:path>
                <a:path w="1040765" h="381000">
                  <a:moveTo>
                    <a:pt x="482206" y="279171"/>
                  </a:moveTo>
                  <a:lnTo>
                    <a:pt x="456831" y="279171"/>
                  </a:lnTo>
                  <a:lnTo>
                    <a:pt x="431444" y="279171"/>
                  </a:lnTo>
                  <a:lnTo>
                    <a:pt x="431444" y="304546"/>
                  </a:lnTo>
                  <a:lnTo>
                    <a:pt x="456831" y="304546"/>
                  </a:lnTo>
                  <a:lnTo>
                    <a:pt x="482206" y="304546"/>
                  </a:lnTo>
                  <a:lnTo>
                    <a:pt x="482206" y="279171"/>
                  </a:lnTo>
                  <a:close/>
                </a:path>
                <a:path w="1040765" h="381000">
                  <a:moveTo>
                    <a:pt x="507580" y="228409"/>
                  </a:moveTo>
                  <a:lnTo>
                    <a:pt x="482206" y="228409"/>
                  </a:lnTo>
                  <a:lnTo>
                    <a:pt x="482206" y="253784"/>
                  </a:lnTo>
                  <a:lnTo>
                    <a:pt x="507580" y="253784"/>
                  </a:lnTo>
                  <a:lnTo>
                    <a:pt x="507580" y="228409"/>
                  </a:lnTo>
                  <a:close/>
                </a:path>
                <a:path w="1040765" h="381000">
                  <a:moveTo>
                    <a:pt x="583717" y="228409"/>
                  </a:moveTo>
                  <a:lnTo>
                    <a:pt x="558342" y="228409"/>
                  </a:lnTo>
                  <a:lnTo>
                    <a:pt x="558342" y="253784"/>
                  </a:lnTo>
                  <a:lnTo>
                    <a:pt x="583717" y="253784"/>
                  </a:lnTo>
                  <a:lnTo>
                    <a:pt x="583717" y="228409"/>
                  </a:lnTo>
                  <a:close/>
                </a:path>
                <a:path w="1040765" h="381000">
                  <a:moveTo>
                    <a:pt x="583717" y="50761"/>
                  </a:moveTo>
                  <a:lnTo>
                    <a:pt x="558342" y="50761"/>
                  </a:lnTo>
                  <a:lnTo>
                    <a:pt x="558342" y="101511"/>
                  </a:lnTo>
                  <a:lnTo>
                    <a:pt x="583717" y="101511"/>
                  </a:lnTo>
                  <a:lnTo>
                    <a:pt x="583717" y="50761"/>
                  </a:lnTo>
                  <a:close/>
                </a:path>
                <a:path w="1040765" h="381000">
                  <a:moveTo>
                    <a:pt x="659866" y="329920"/>
                  </a:moveTo>
                  <a:lnTo>
                    <a:pt x="634479" y="329920"/>
                  </a:lnTo>
                  <a:lnTo>
                    <a:pt x="634479" y="304546"/>
                  </a:lnTo>
                  <a:lnTo>
                    <a:pt x="609104" y="304546"/>
                  </a:lnTo>
                  <a:lnTo>
                    <a:pt x="609104" y="253784"/>
                  </a:lnTo>
                  <a:lnTo>
                    <a:pt x="583717" y="253784"/>
                  </a:lnTo>
                  <a:lnTo>
                    <a:pt x="583717" y="279171"/>
                  </a:lnTo>
                  <a:lnTo>
                    <a:pt x="558342" y="279171"/>
                  </a:lnTo>
                  <a:lnTo>
                    <a:pt x="558342" y="253784"/>
                  </a:lnTo>
                  <a:lnTo>
                    <a:pt x="532968" y="253784"/>
                  </a:lnTo>
                  <a:lnTo>
                    <a:pt x="532968" y="279171"/>
                  </a:lnTo>
                  <a:lnTo>
                    <a:pt x="507580" y="279171"/>
                  </a:lnTo>
                  <a:lnTo>
                    <a:pt x="507580" y="304546"/>
                  </a:lnTo>
                  <a:lnTo>
                    <a:pt x="532968" y="304546"/>
                  </a:lnTo>
                  <a:lnTo>
                    <a:pt x="532968" y="329920"/>
                  </a:lnTo>
                  <a:lnTo>
                    <a:pt x="558342" y="329920"/>
                  </a:lnTo>
                  <a:lnTo>
                    <a:pt x="558342" y="304546"/>
                  </a:lnTo>
                  <a:lnTo>
                    <a:pt x="583717" y="304546"/>
                  </a:lnTo>
                  <a:lnTo>
                    <a:pt x="583717" y="329920"/>
                  </a:lnTo>
                  <a:lnTo>
                    <a:pt x="609104" y="329920"/>
                  </a:lnTo>
                  <a:lnTo>
                    <a:pt x="609104" y="380682"/>
                  </a:lnTo>
                  <a:lnTo>
                    <a:pt x="634479" y="380682"/>
                  </a:lnTo>
                  <a:lnTo>
                    <a:pt x="634479" y="355307"/>
                  </a:lnTo>
                  <a:lnTo>
                    <a:pt x="659866" y="355307"/>
                  </a:lnTo>
                  <a:lnTo>
                    <a:pt x="659866" y="329920"/>
                  </a:lnTo>
                  <a:close/>
                </a:path>
                <a:path w="1040765" h="381000">
                  <a:moveTo>
                    <a:pt x="685241" y="304546"/>
                  </a:moveTo>
                  <a:lnTo>
                    <a:pt x="659866" y="304546"/>
                  </a:lnTo>
                  <a:lnTo>
                    <a:pt x="659866" y="329920"/>
                  </a:lnTo>
                  <a:lnTo>
                    <a:pt x="685241" y="329920"/>
                  </a:lnTo>
                  <a:lnTo>
                    <a:pt x="685241" y="304546"/>
                  </a:lnTo>
                  <a:close/>
                </a:path>
                <a:path w="1040765" h="381000">
                  <a:moveTo>
                    <a:pt x="685241" y="228409"/>
                  </a:moveTo>
                  <a:lnTo>
                    <a:pt x="659866" y="228409"/>
                  </a:lnTo>
                  <a:lnTo>
                    <a:pt x="634479" y="228409"/>
                  </a:lnTo>
                  <a:lnTo>
                    <a:pt x="634479" y="253784"/>
                  </a:lnTo>
                  <a:lnTo>
                    <a:pt x="659866" y="253784"/>
                  </a:lnTo>
                  <a:lnTo>
                    <a:pt x="659866" y="279171"/>
                  </a:lnTo>
                  <a:lnTo>
                    <a:pt x="685241" y="279171"/>
                  </a:lnTo>
                  <a:lnTo>
                    <a:pt x="685241" y="228409"/>
                  </a:lnTo>
                  <a:close/>
                </a:path>
                <a:path w="1040765" h="381000">
                  <a:moveTo>
                    <a:pt x="736003" y="253784"/>
                  </a:moveTo>
                  <a:lnTo>
                    <a:pt x="710615" y="253784"/>
                  </a:lnTo>
                  <a:lnTo>
                    <a:pt x="710615" y="279171"/>
                  </a:lnTo>
                  <a:lnTo>
                    <a:pt x="685241" y="279171"/>
                  </a:lnTo>
                  <a:lnTo>
                    <a:pt x="685241" y="304546"/>
                  </a:lnTo>
                  <a:lnTo>
                    <a:pt x="710615" y="304546"/>
                  </a:lnTo>
                  <a:lnTo>
                    <a:pt x="736003" y="304546"/>
                  </a:lnTo>
                  <a:lnTo>
                    <a:pt x="736003" y="253784"/>
                  </a:lnTo>
                  <a:close/>
                </a:path>
                <a:path w="1040765" h="381000">
                  <a:moveTo>
                    <a:pt x="761377" y="126898"/>
                  </a:moveTo>
                  <a:lnTo>
                    <a:pt x="736003" y="126898"/>
                  </a:lnTo>
                  <a:lnTo>
                    <a:pt x="736003" y="177647"/>
                  </a:lnTo>
                  <a:lnTo>
                    <a:pt x="761377" y="177647"/>
                  </a:lnTo>
                  <a:lnTo>
                    <a:pt x="761377" y="126898"/>
                  </a:lnTo>
                  <a:close/>
                </a:path>
                <a:path w="1040765" h="381000">
                  <a:moveTo>
                    <a:pt x="761377" y="25374"/>
                  </a:moveTo>
                  <a:lnTo>
                    <a:pt x="736003" y="25374"/>
                  </a:lnTo>
                  <a:lnTo>
                    <a:pt x="736003" y="50761"/>
                  </a:lnTo>
                  <a:lnTo>
                    <a:pt x="710615" y="50761"/>
                  </a:lnTo>
                  <a:lnTo>
                    <a:pt x="685241" y="50761"/>
                  </a:lnTo>
                  <a:lnTo>
                    <a:pt x="659866" y="50761"/>
                  </a:lnTo>
                  <a:lnTo>
                    <a:pt x="659866" y="25374"/>
                  </a:lnTo>
                  <a:lnTo>
                    <a:pt x="634479" y="25374"/>
                  </a:lnTo>
                  <a:lnTo>
                    <a:pt x="634479" y="0"/>
                  </a:lnTo>
                  <a:lnTo>
                    <a:pt x="609104" y="0"/>
                  </a:lnTo>
                  <a:lnTo>
                    <a:pt x="583717" y="0"/>
                  </a:lnTo>
                  <a:lnTo>
                    <a:pt x="583717" y="25374"/>
                  </a:lnTo>
                  <a:lnTo>
                    <a:pt x="609104" y="25374"/>
                  </a:lnTo>
                  <a:lnTo>
                    <a:pt x="609104" y="126898"/>
                  </a:lnTo>
                  <a:lnTo>
                    <a:pt x="634479" y="126898"/>
                  </a:lnTo>
                  <a:lnTo>
                    <a:pt x="634479" y="101511"/>
                  </a:lnTo>
                  <a:lnTo>
                    <a:pt x="659866" y="101511"/>
                  </a:lnTo>
                  <a:lnTo>
                    <a:pt x="659866" y="126898"/>
                  </a:lnTo>
                  <a:lnTo>
                    <a:pt x="634479" y="126898"/>
                  </a:lnTo>
                  <a:lnTo>
                    <a:pt x="634479" y="152273"/>
                  </a:lnTo>
                  <a:lnTo>
                    <a:pt x="609104" y="152273"/>
                  </a:lnTo>
                  <a:lnTo>
                    <a:pt x="609104" y="177647"/>
                  </a:lnTo>
                  <a:lnTo>
                    <a:pt x="583717" y="177647"/>
                  </a:lnTo>
                  <a:lnTo>
                    <a:pt x="583717" y="152273"/>
                  </a:lnTo>
                  <a:lnTo>
                    <a:pt x="558342" y="152273"/>
                  </a:lnTo>
                  <a:lnTo>
                    <a:pt x="532968" y="152273"/>
                  </a:lnTo>
                  <a:lnTo>
                    <a:pt x="532968" y="203022"/>
                  </a:lnTo>
                  <a:lnTo>
                    <a:pt x="507580" y="203022"/>
                  </a:lnTo>
                  <a:lnTo>
                    <a:pt x="507580" y="228409"/>
                  </a:lnTo>
                  <a:lnTo>
                    <a:pt x="532968" y="228409"/>
                  </a:lnTo>
                  <a:lnTo>
                    <a:pt x="558342" y="228409"/>
                  </a:lnTo>
                  <a:lnTo>
                    <a:pt x="558342" y="203022"/>
                  </a:lnTo>
                  <a:lnTo>
                    <a:pt x="583717" y="203022"/>
                  </a:lnTo>
                  <a:lnTo>
                    <a:pt x="583717" y="228409"/>
                  </a:lnTo>
                  <a:lnTo>
                    <a:pt x="609104" y="228409"/>
                  </a:lnTo>
                  <a:lnTo>
                    <a:pt x="609104" y="203022"/>
                  </a:lnTo>
                  <a:lnTo>
                    <a:pt x="634479" y="203022"/>
                  </a:lnTo>
                  <a:lnTo>
                    <a:pt x="634479" y="177647"/>
                  </a:lnTo>
                  <a:lnTo>
                    <a:pt x="659866" y="177647"/>
                  </a:lnTo>
                  <a:lnTo>
                    <a:pt x="659866" y="152273"/>
                  </a:lnTo>
                  <a:lnTo>
                    <a:pt x="685241" y="152273"/>
                  </a:lnTo>
                  <a:lnTo>
                    <a:pt x="685241" y="76136"/>
                  </a:lnTo>
                  <a:lnTo>
                    <a:pt x="710615" y="76136"/>
                  </a:lnTo>
                  <a:lnTo>
                    <a:pt x="736003" y="76136"/>
                  </a:lnTo>
                  <a:lnTo>
                    <a:pt x="761377" y="76136"/>
                  </a:lnTo>
                  <a:lnTo>
                    <a:pt x="761377" y="25374"/>
                  </a:lnTo>
                  <a:close/>
                </a:path>
                <a:path w="1040765" h="381000">
                  <a:moveTo>
                    <a:pt x="862901" y="203022"/>
                  </a:moveTo>
                  <a:lnTo>
                    <a:pt x="837514" y="203022"/>
                  </a:lnTo>
                  <a:lnTo>
                    <a:pt x="837514" y="152273"/>
                  </a:lnTo>
                  <a:lnTo>
                    <a:pt x="812139" y="152273"/>
                  </a:lnTo>
                  <a:lnTo>
                    <a:pt x="786765" y="152273"/>
                  </a:lnTo>
                  <a:lnTo>
                    <a:pt x="786765" y="177647"/>
                  </a:lnTo>
                  <a:lnTo>
                    <a:pt x="812139" y="177647"/>
                  </a:lnTo>
                  <a:lnTo>
                    <a:pt x="812139" y="203022"/>
                  </a:lnTo>
                  <a:lnTo>
                    <a:pt x="786765" y="203022"/>
                  </a:lnTo>
                  <a:lnTo>
                    <a:pt x="761377" y="203022"/>
                  </a:lnTo>
                  <a:lnTo>
                    <a:pt x="761377" y="279171"/>
                  </a:lnTo>
                  <a:lnTo>
                    <a:pt x="786765" y="279171"/>
                  </a:lnTo>
                  <a:lnTo>
                    <a:pt x="812139" y="279171"/>
                  </a:lnTo>
                  <a:lnTo>
                    <a:pt x="837514" y="279171"/>
                  </a:lnTo>
                  <a:lnTo>
                    <a:pt x="837514" y="253784"/>
                  </a:lnTo>
                  <a:lnTo>
                    <a:pt x="812139" y="253784"/>
                  </a:lnTo>
                  <a:lnTo>
                    <a:pt x="812139" y="228409"/>
                  </a:lnTo>
                  <a:lnTo>
                    <a:pt x="837514" y="228409"/>
                  </a:lnTo>
                  <a:lnTo>
                    <a:pt x="862901" y="228409"/>
                  </a:lnTo>
                  <a:lnTo>
                    <a:pt x="862901" y="203022"/>
                  </a:lnTo>
                  <a:close/>
                </a:path>
                <a:path w="1040765" h="381000">
                  <a:moveTo>
                    <a:pt x="888276" y="304546"/>
                  </a:moveTo>
                  <a:lnTo>
                    <a:pt x="862901" y="304546"/>
                  </a:lnTo>
                  <a:lnTo>
                    <a:pt x="862901" y="279171"/>
                  </a:lnTo>
                  <a:lnTo>
                    <a:pt x="837514" y="279171"/>
                  </a:lnTo>
                  <a:lnTo>
                    <a:pt x="837514" y="304546"/>
                  </a:lnTo>
                  <a:lnTo>
                    <a:pt x="812139" y="304546"/>
                  </a:lnTo>
                  <a:lnTo>
                    <a:pt x="812139" y="329920"/>
                  </a:lnTo>
                  <a:lnTo>
                    <a:pt x="837514" y="329920"/>
                  </a:lnTo>
                  <a:lnTo>
                    <a:pt x="862901" y="329920"/>
                  </a:lnTo>
                  <a:lnTo>
                    <a:pt x="888276" y="329920"/>
                  </a:lnTo>
                  <a:lnTo>
                    <a:pt x="888276" y="304546"/>
                  </a:lnTo>
                  <a:close/>
                </a:path>
                <a:path w="1040765" h="381000">
                  <a:moveTo>
                    <a:pt x="888276" y="253784"/>
                  </a:moveTo>
                  <a:lnTo>
                    <a:pt x="862901" y="253784"/>
                  </a:lnTo>
                  <a:lnTo>
                    <a:pt x="862901" y="279171"/>
                  </a:lnTo>
                  <a:lnTo>
                    <a:pt x="888276" y="279171"/>
                  </a:lnTo>
                  <a:lnTo>
                    <a:pt x="888276" y="253784"/>
                  </a:lnTo>
                  <a:close/>
                </a:path>
                <a:path w="1040765" h="381000">
                  <a:moveTo>
                    <a:pt x="913650" y="228409"/>
                  </a:moveTo>
                  <a:lnTo>
                    <a:pt x="888276" y="228409"/>
                  </a:lnTo>
                  <a:lnTo>
                    <a:pt x="888276" y="253784"/>
                  </a:lnTo>
                  <a:lnTo>
                    <a:pt x="913650" y="253784"/>
                  </a:lnTo>
                  <a:lnTo>
                    <a:pt x="913650" y="228409"/>
                  </a:lnTo>
                  <a:close/>
                </a:path>
                <a:path w="1040765" h="381000">
                  <a:moveTo>
                    <a:pt x="964412" y="304546"/>
                  </a:moveTo>
                  <a:lnTo>
                    <a:pt x="939038" y="304546"/>
                  </a:lnTo>
                  <a:lnTo>
                    <a:pt x="939038" y="253784"/>
                  </a:lnTo>
                  <a:lnTo>
                    <a:pt x="913650" y="253784"/>
                  </a:lnTo>
                  <a:lnTo>
                    <a:pt x="913650" y="279171"/>
                  </a:lnTo>
                  <a:lnTo>
                    <a:pt x="888276" y="279171"/>
                  </a:lnTo>
                  <a:lnTo>
                    <a:pt x="888276" y="304546"/>
                  </a:lnTo>
                  <a:lnTo>
                    <a:pt x="913650" y="304546"/>
                  </a:lnTo>
                  <a:lnTo>
                    <a:pt x="913650" y="329920"/>
                  </a:lnTo>
                  <a:lnTo>
                    <a:pt x="939038" y="329920"/>
                  </a:lnTo>
                  <a:lnTo>
                    <a:pt x="964412" y="329920"/>
                  </a:lnTo>
                  <a:lnTo>
                    <a:pt x="964412" y="304546"/>
                  </a:lnTo>
                  <a:close/>
                </a:path>
                <a:path w="1040765" h="381000">
                  <a:moveTo>
                    <a:pt x="989787" y="279171"/>
                  </a:moveTo>
                  <a:lnTo>
                    <a:pt x="964412" y="279171"/>
                  </a:lnTo>
                  <a:lnTo>
                    <a:pt x="964412" y="304546"/>
                  </a:lnTo>
                  <a:lnTo>
                    <a:pt x="989787" y="304546"/>
                  </a:lnTo>
                  <a:lnTo>
                    <a:pt x="989787" y="279171"/>
                  </a:lnTo>
                  <a:close/>
                </a:path>
                <a:path w="1040765" h="381000">
                  <a:moveTo>
                    <a:pt x="989787" y="228409"/>
                  </a:moveTo>
                  <a:lnTo>
                    <a:pt x="964412" y="228409"/>
                  </a:lnTo>
                  <a:lnTo>
                    <a:pt x="964412" y="253784"/>
                  </a:lnTo>
                  <a:lnTo>
                    <a:pt x="989787" y="253784"/>
                  </a:lnTo>
                  <a:lnTo>
                    <a:pt x="989787" y="228409"/>
                  </a:lnTo>
                  <a:close/>
                </a:path>
                <a:path w="1040765" h="381000">
                  <a:moveTo>
                    <a:pt x="1015174" y="203022"/>
                  </a:moveTo>
                  <a:lnTo>
                    <a:pt x="989787" y="203022"/>
                  </a:lnTo>
                  <a:lnTo>
                    <a:pt x="989787" y="228409"/>
                  </a:lnTo>
                  <a:lnTo>
                    <a:pt x="1015174" y="228409"/>
                  </a:lnTo>
                  <a:lnTo>
                    <a:pt x="1015174" y="203022"/>
                  </a:lnTo>
                  <a:close/>
                </a:path>
                <a:path w="1040765" h="381000">
                  <a:moveTo>
                    <a:pt x="1040549" y="304546"/>
                  </a:moveTo>
                  <a:lnTo>
                    <a:pt x="1015174" y="304546"/>
                  </a:lnTo>
                  <a:lnTo>
                    <a:pt x="989787" y="304546"/>
                  </a:lnTo>
                  <a:lnTo>
                    <a:pt x="989787" y="329920"/>
                  </a:lnTo>
                  <a:lnTo>
                    <a:pt x="1015174" y="329920"/>
                  </a:lnTo>
                  <a:lnTo>
                    <a:pt x="1040549" y="329920"/>
                  </a:lnTo>
                  <a:lnTo>
                    <a:pt x="1040549" y="304546"/>
                  </a:lnTo>
                  <a:close/>
                </a:path>
                <a:path w="1040765" h="381000">
                  <a:moveTo>
                    <a:pt x="1040549" y="228409"/>
                  </a:moveTo>
                  <a:lnTo>
                    <a:pt x="1015174" y="228409"/>
                  </a:lnTo>
                  <a:lnTo>
                    <a:pt x="1015174" y="253784"/>
                  </a:lnTo>
                  <a:lnTo>
                    <a:pt x="989787" y="253784"/>
                  </a:lnTo>
                  <a:lnTo>
                    <a:pt x="989787" y="279171"/>
                  </a:lnTo>
                  <a:lnTo>
                    <a:pt x="1015174" y="279171"/>
                  </a:lnTo>
                  <a:lnTo>
                    <a:pt x="1040549" y="279171"/>
                  </a:lnTo>
                  <a:lnTo>
                    <a:pt x="1040549" y="22840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9" name="object 139" descr=""/>
            <p:cNvSpPr/>
            <p:nvPr/>
          </p:nvSpPr>
          <p:spPr>
            <a:xfrm>
              <a:off x="13628003" y="1629559"/>
              <a:ext cx="1040765" cy="406400"/>
            </a:xfrm>
            <a:custGeom>
              <a:avLst/>
              <a:gdLst/>
              <a:ahLst/>
              <a:cxnLst/>
              <a:rect l="l" t="t" r="r" b="b"/>
              <a:pathLst>
                <a:path w="1040765" h="406400">
                  <a:moveTo>
                    <a:pt x="25387" y="152273"/>
                  </a:moveTo>
                  <a:lnTo>
                    <a:pt x="0" y="152273"/>
                  </a:lnTo>
                  <a:lnTo>
                    <a:pt x="0" y="279171"/>
                  </a:lnTo>
                  <a:lnTo>
                    <a:pt x="25387" y="279171"/>
                  </a:lnTo>
                  <a:lnTo>
                    <a:pt x="25387" y="152273"/>
                  </a:lnTo>
                  <a:close/>
                </a:path>
                <a:path w="1040765" h="406400">
                  <a:moveTo>
                    <a:pt x="101523" y="253784"/>
                  </a:moveTo>
                  <a:lnTo>
                    <a:pt x="76136" y="253784"/>
                  </a:lnTo>
                  <a:lnTo>
                    <a:pt x="76136" y="279171"/>
                  </a:lnTo>
                  <a:lnTo>
                    <a:pt x="101523" y="279171"/>
                  </a:lnTo>
                  <a:lnTo>
                    <a:pt x="101523" y="253784"/>
                  </a:lnTo>
                  <a:close/>
                </a:path>
                <a:path w="1040765" h="406400">
                  <a:moveTo>
                    <a:pt x="126898" y="177647"/>
                  </a:moveTo>
                  <a:lnTo>
                    <a:pt x="101523" y="177647"/>
                  </a:lnTo>
                  <a:lnTo>
                    <a:pt x="76136" y="177647"/>
                  </a:lnTo>
                  <a:lnTo>
                    <a:pt x="76136" y="152273"/>
                  </a:lnTo>
                  <a:lnTo>
                    <a:pt x="50761" y="152273"/>
                  </a:lnTo>
                  <a:lnTo>
                    <a:pt x="50761" y="203034"/>
                  </a:lnTo>
                  <a:lnTo>
                    <a:pt x="76136" y="203034"/>
                  </a:lnTo>
                  <a:lnTo>
                    <a:pt x="76136" y="228409"/>
                  </a:lnTo>
                  <a:lnTo>
                    <a:pt x="101523" y="228409"/>
                  </a:lnTo>
                  <a:lnTo>
                    <a:pt x="126898" y="228409"/>
                  </a:lnTo>
                  <a:lnTo>
                    <a:pt x="126898" y="177647"/>
                  </a:lnTo>
                  <a:close/>
                </a:path>
                <a:path w="1040765" h="406400">
                  <a:moveTo>
                    <a:pt x="177660" y="101511"/>
                  </a:moveTo>
                  <a:lnTo>
                    <a:pt x="152273" y="101511"/>
                  </a:lnTo>
                  <a:lnTo>
                    <a:pt x="126898" y="101511"/>
                  </a:lnTo>
                  <a:lnTo>
                    <a:pt x="126898" y="76136"/>
                  </a:lnTo>
                  <a:lnTo>
                    <a:pt x="101523" y="76136"/>
                  </a:lnTo>
                  <a:lnTo>
                    <a:pt x="76136" y="76136"/>
                  </a:lnTo>
                  <a:lnTo>
                    <a:pt x="50761" y="76136"/>
                  </a:lnTo>
                  <a:lnTo>
                    <a:pt x="50761" y="101511"/>
                  </a:lnTo>
                  <a:lnTo>
                    <a:pt x="25387" y="101511"/>
                  </a:lnTo>
                  <a:lnTo>
                    <a:pt x="25387" y="126898"/>
                  </a:lnTo>
                  <a:lnTo>
                    <a:pt x="50761" y="126898"/>
                  </a:lnTo>
                  <a:lnTo>
                    <a:pt x="76136" y="126898"/>
                  </a:lnTo>
                  <a:lnTo>
                    <a:pt x="101523" y="126898"/>
                  </a:lnTo>
                  <a:lnTo>
                    <a:pt x="101523" y="152273"/>
                  </a:lnTo>
                  <a:lnTo>
                    <a:pt x="126898" y="152273"/>
                  </a:lnTo>
                  <a:lnTo>
                    <a:pt x="126898" y="126898"/>
                  </a:lnTo>
                  <a:lnTo>
                    <a:pt x="152273" y="126898"/>
                  </a:lnTo>
                  <a:lnTo>
                    <a:pt x="177660" y="126898"/>
                  </a:lnTo>
                  <a:lnTo>
                    <a:pt x="177660" y="101511"/>
                  </a:lnTo>
                  <a:close/>
                </a:path>
                <a:path w="1040765" h="406400">
                  <a:moveTo>
                    <a:pt x="177660" y="50749"/>
                  </a:moveTo>
                  <a:lnTo>
                    <a:pt x="152273" y="50749"/>
                  </a:lnTo>
                  <a:lnTo>
                    <a:pt x="152273" y="76136"/>
                  </a:lnTo>
                  <a:lnTo>
                    <a:pt x="177660" y="76136"/>
                  </a:lnTo>
                  <a:lnTo>
                    <a:pt x="177660" y="50749"/>
                  </a:lnTo>
                  <a:close/>
                </a:path>
                <a:path w="1040765" h="406400">
                  <a:moveTo>
                    <a:pt x="380695" y="177647"/>
                  </a:moveTo>
                  <a:lnTo>
                    <a:pt x="355307" y="177647"/>
                  </a:lnTo>
                  <a:lnTo>
                    <a:pt x="329933" y="177647"/>
                  </a:lnTo>
                  <a:lnTo>
                    <a:pt x="304558" y="177647"/>
                  </a:lnTo>
                  <a:lnTo>
                    <a:pt x="279171" y="177647"/>
                  </a:lnTo>
                  <a:lnTo>
                    <a:pt x="279171" y="203034"/>
                  </a:lnTo>
                  <a:lnTo>
                    <a:pt x="304558" y="203034"/>
                  </a:lnTo>
                  <a:lnTo>
                    <a:pt x="329933" y="203034"/>
                  </a:lnTo>
                  <a:lnTo>
                    <a:pt x="355307" y="203034"/>
                  </a:lnTo>
                  <a:lnTo>
                    <a:pt x="380695" y="203034"/>
                  </a:lnTo>
                  <a:lnTo>
                    <a:pt x="380695" y="177647"/>
                  </a:lnTo>
                  <a:close/>
                </a:path>
                <a:path w="1040765" h="406400">
                  <a:moveTo>
                    <a:pt x="532968" y="177647"/>
                  </a:moveTo>
                  <a:lnTo>
                    <a:pt x="507580" y="177647"/>
                  </a:lnTo>
                  <a:lnTo>
                    <a:pt x="507580" y="152273"/>
                  </a:lnTo>
                  <a:lnTo>
                    <a:pt x="482206" y="152273"/>
                  </a:lnTo>
                  <a:lnTo>
                    <a:pt x="456831" y="152273"/>
                  </a:lnTo>
                  <a:lnTo>
                    <a:pt x="456831" y="101511"/>
                  </a:lnTo>
                  <a:lnTo>
                    <a:pt x="482206" y="101511"/>
                  </a:lnTo>
                  <a:lnTo>
                    <a:pt x="482206" y="76136"/>
                  </a:lnTo>
                  <a:lnTo>
                    <a:pt x="507580" y="76136"/>
                  </a:lnTo>
                  <a:lnTo>
                    <a:pt x="507580" y="25374"/>
                  </a:lnTo>
                  <a:lnTo>
                    <a:pt x="482206" y="25374"/>
                  </a:lnTo>
                  <a:lnTo>
                    <a:pt x="482206" y="50749"/>
                  </a:lnTo>
                  <a:lnTo>
                    <a:pt x="456831" y="50749"/>
                  </a:lnTo>
                  <a:lnTo>
                    <a:pt x="456831" y="76136"/>
                  </a:lnTo>
                  <a:lnTo>
                    <a:pt x="431444" y="76136"/>
                  </a:lnTo>
                  <a:lnTo>
                    <a:pt x="406069" y="76136"/>
                  </a:lnTo>
                  <a:lnTo>
                    <a:pt x="406069" y="101511"/>
                  </a:lnTo>
                  <a:lnTo>
                    <a:pt x="431444" y="101511"/>
                  </a:lnTo>
                  <a:lnTo>
                    <a:pt x="431444" y="126898"/>
                  </a:lnTo>
                  <a:lnTo>
                    <a:pt x="406069" y="126898"/>
                  </a:lnTo>
                  <a:lnTo>
                    <a:pt x="406069" y="101511"/>
                  </a:lnTo>
                  <a:lnTo>
                    <a:pt x="380695" y="101511"/>
                  </a:lnTo>
                  <a:lnTo>
                    <a:pt x="380695" y="126898"/>
                  </a:lnTo>
                  <a:lnTo>
                    <a:pt x="355307" y="126898"/>
                  </a:lnTo>
                  <a:lnTo>
                    <a:pt x="355307" y="101511"/>
                  </a:lnTo>
                  <a:lnTo>
                    <a:pt x="380695" y="101511"/>
                  </a:lnTo>
                  <a:lnTo>
                    <a:pt x="380695" y="76136"/>
                  </a:lnTo>
                  <a:lnTo>
                    <a:pt x="406069" y="76136"/>
                  </a:lnTo>
                  <a:lnTo>
                    <a:pt x="406069" y="0"/>
                  </a:lnTo>
                  <a:lnTo>
                    <a:pt x="380695" y="0"/>
                  </a:lnTo>
                  <a:lnTo>
                    <a:pt x="380695" y="50749"/>
                  </a:lnTo>
                  <a:lnTo>
                    <a:pt x="355307" y="50749"/>
                  </a:lnTo>
                  <a:lnTo>
                    <a:pt x="329933" y="50749"/>
                  </a:lnTo>
                  <a:lnTo>
                    <a:pt x="329933" y="76136"/>
                  </a:lnTo>
                  <a:lnTo>
                    <a:pt x="304558" y="76136"/>
                  </a:lnTo>
                  <a:lnTo>
                    <a:pt x="304558" y="101511"/>
                  </a:lnTo>
                  <a:lnTo>
                    <a:pt x="329933" y="101511"/>
                  </a:lnTo>
                  <a:lnTo>
                    <a:pt x="329933" y="152273"/>
                  </a:lnTo>
                  <a:lnTo>
                    <a:pt x="355307" y="152273"/>
                  </a:lnTo>
                  <a:lnTo>
                    <a:pt x="380695" y="152273"/>
                  </a:lnTo>
                  <a:lnTo>
                    <a:pt x="406069" y="152273"/>
                  </a:lnTo>
                  <a:lnTo>
                    <a:pt x="431444" y="152273"/>
                  </a:lnTo>
                  <a:lnTo>
                    <a:pt x="431444" y="177647"/>
                  </a:lnTo>
                  <a:lnTo>
                    <a:pt x="456831" y="177647"/>
                  </a:lnTo>
                  <a:lnTo>
                    <a:pt x="482206" y="177647"/>
                  </a:lnTo>
                  <a:lnTo>
                    <a:pt x="482206" y="203034"/>
                  </a:lnTo>
                  <a:lnTo>
                    <a:pt x="507580" y="203034"/>
                  </a:lnTo>
                  <a:lnTo>
                    <a:pt x="532968" y="203034"/>
                  </a:lnTo>
                  <a:lnTo>
                    <a:pt x="532968" y="177647"/>
                  </a:lnTo>
                  <a:close/>
                </a:path>
                <a:path w="1040765" h="406400">
                  <a:moveTo>
                    <a:pt x="532968" y="126898"/>
                  </a:moveTo>
                  <a:lnTo>
                    <a:pt x="507580" y="126898"/>
                  </a:lnTo>
                  <a:lnTo>
                    <a:pt x="507580" y="152273"/>
                  </a:lnTo>
                  <a:lnTo>
                    <a:pt x="532968" y="152273"/>
                  </a:lnTo>
                  <a:lnTo>
                    <a:pt x="532968" y="126898"/>
                  </a:lnTo>
                  <a:close/>
                </a:path>
                <a:path w="1040765" h="406400">
                  <a:moveTo>
                    <a:pt x="583717" y="50749"/>
                  </a:moveTo>
                  <a:lnTo>
                    <a:pt x="558342" y="50749"/>
                  </a:lnTo>
                  <a:lnTo>
                    <a:pt x="558342" y="76136"/>
                  </a:lnTo>
                  <a:lnTo>
                    <a:pt x="583717" y="76136"/>
                  </a:lnTo>
                  <a:lnTo>
                    <a:pt x="583717" y="50749"/>
                  </a:lnTo>
                  <a:close/>
                </a:path>
                <a:path w="1040765" h="406400">
                  <a:moveTo>
                    <a:pt x="609104" y="101511"/>
                  </a:moveTo>
                  <a:lnTo>
                    <a:pt x="583717" y="101511"/>
                  </a:lnTo>
                  <a:lnTo>
                    <a:pt x="558342" y="101511"/>
                  </a:lnTo>
                  <a:lnTo>
                    <a:pt x="558342" y="126898"/>
                  </a:lnTo>
                  <a:lnTo>
                    <a:pt x="583717" y="126898"/>
                  </a:lnTo>
                  <a:lnTo>
                    <a:pt x="609104" y="126898"/>
                  </a:lnTo>
                  <a:lnTo>
                    <a:pt x="609104" y="101511"/>
                  </a:lnTo>
                  <a:close/>
                </a:path>
                <a:path w="1040765" h="406400">
                  <a:moveTo>
                    <a:pt x="710615" y="101511"/>
                  </a:moveTo>
                  <a:lnTo>
                    <a:pt x="685241" y="101511"/>
                  </a:lnTo>
                  <a:lnTo>
                    <a:pt x="659866" y="101511"/>
                  </a:lnTo>
                  <a:lnTo>
                    <a:pt x="659866" y="126898"/>
                  </a:lnTo>
                  <a:lnTo>
                    <a:pt x="685241" y="126898"/>
                  </a:lnTo>
                  <a:lnTo>
                    <a:pt x="685241" y="152273"/>
                  </a:lnTo>
                  <a:lnTo>
                    <a:pt x="710615" y="152273"/>
                  </a:lnTo>
                  <a:lnTo>
                    <a:pt x="710615" y="101511"/>
                  </a:lnTo>
                  <a:close/>
                </a:path>
                <a:path w="1040765" h="406400">
                  <a:moveTo>
                    <a:pt x="710615" y="50749"/>
                  </a:moveTo>
                  <a:lnTo>
                    <a:pt x="685241" y="50749"/>
                  </a:lnTo>
                  <a:lnTo>
                    <a:pt x="685241" y="76136"/>
                  </a:lnTo>
                  <a:lnTo>
                    <a:pt x="710615" y="76136"/>
                  </a:lnTo>
                  <a:lnTo>
                    <a:pt x="710615" y="50749"/>
                  </a:lnTo>
                  <a:close/>
                </a:path>
                <a:path w="1040765" h="406400">
                  <a:moveTo>
                    <a:pt x="736003" y="76136"/>
                  </a:moveTo>
                  <a:lnTo>
                    <a:pt x="710615" y="76136"/>
                  </a:lnTo>
                  <a:lnTo>
                    <a:pt x="710615" y="101511"/>
                  </a:lnTo>
                  <a:lnTo>
                    <a:pt x="736003" y="101511"/>
                  </a:lnTo>
                  <a:lnTo>
                    <a:pt x="736003" y="76136"/>
                  </a:lnTo>
                  <a:close/>
                </a:path>
                <a:path w="1040765" h="406400">
                  <a:moveTo>
                    <a:pt x="761377" y="50749"/>
                  </a:moveTo>
                  <a:lnTo>
                    <a:pt x="736003" y="50749"/>
                  </a:lnTo>
                  <a:lnTo>
                    <a:pt x="736003" y="76136"/>
                  </a:lnTo>
                  <a:lnTo>
                    <a:pt x="761377" y="76136"/>
                  </a:lnTo>
                  <a:lnTo>
                    <a:pt x="761377" y="50749"/>
                  </a:lnTo>
                  <a:close/>
                </a:path>
                <a:path w="1040765" h="406400">
                  <a:moveTo>
                    <a:pt x="812139" y="329920"/>
                  </a:moveTo>
                  <a:lnTo>
                    <a:pt x="786765" y="329920"/>
                  </a:lnTo>
                  <a:lnTo>
                    <a:pt x="761377" y="329920"/>
                  </a:lnTo>
                  <a:lnTo>
                    <a:pt x="761377" y="253784"/>
                  </a:lnTo>
                  <a:lnTo>
                    <a:pt x="736003" y="253784"/>
                  </a:lnTo>
                  <a:lnTo>
                    <a:pt x="736003" y="355307"/>
                  </a:lnTo>
                  <a:lnTo>
                    <a:pt x="761377" y="355307"/>
                  </a:lnTo>
                  <a:lnTo>
                    <a:pt x="786765" y="355307"/>
                  </a:lnTo>
                  <a:lnTo>
                    <a:pt x="812139" y="355307"/>
                  </a:lnTo>
                  <a:lnTo>
                    <a:pt x="812139" y="329920"/>
                  </a:lnTo>
                  <a:close/>
                </a:path>
                <a:path w="1040765" h="406400">
                  <a:moveTo>
                    <a:pt x="812139" y="76136"/>
                  </a:moveTo>
                  <a:lnTo>
                    <a:pt x="786765" y="76136"/>
                  </a:lnTo>
                  <a:lnTo>
                    <a:pt x="761377" y="76136"/>
                  </a:lnTo>
                  <a:lnTo>
                    <a:pt x="761377" y="101511"/>
                  </a:lnTo>
                  <a:lnTo>
                    <a:pt x="786765" y="101511"/>
                  </a:lnTo>
                  <a:lnTo>
                    <a:pt x="812139" y="101511"/>
                  </a:lnTo>
                  <a:lnTo>
                    <a:pt x="812139" y="76136"/>
                  </a:lnTo>
                  <a:close/>
                </a:path>
                <a:path w="1040765" h="406400">
                  <a:moveTo>
                    <a:pt x="989787" y="50749"/>
                  </a:moveTo>
                  <a:lnTo>
                    <a:pt x="964412" y="50749"/>
                  </a:lnTo>
                  <a:lnTo>
                    <a:pt x="964412" y="76136"/>
                  </a:lnTo>
                  <a:lnTo>
                    <a:pt x="989787" y="76136"/>
                  </a:lnTo>
                  <a:lnTo>
                    <a:pt x="989787" y="50749"/>
                  </a:lnTo>
                  <a:close/>
                </a:path>
                <a:path w="1040765" h="406400">
                  <a:moveTo>
                    <a:pt x="1040549" y="153327"/>
                  </a:moveTo>
                  <a:lnTo>
                    <a:pt x="1015174" y="153327"/>
                  </a:lnTo>
                  <a:lnTo>
                    <a:pt x="1015174" y="127927"/>
                  </a:lnTo>
                  <a:lnTo>
                    <a:pt x="989787" y="127927"/>
                  </a:lnTo>
                  <a:lnTo>
                    <a:pt x="989787" y="153327"/>
                  </a:lnTo>
                  <a:lnTo>
                    <a:pt x="989787" y="178727"/>
                  </a:lnTo>
                  <a:lnTo>
                    <a:pt x="989787" y="204127"/>
                  </a:lnTo>
                  <a:lnTo>
                    <a:pt x="964412" y="204127"/>
                  </a:lnTo>
                  <a:lnTo>
                    <a:pt x="964412" y="178727"/>
                  </a:lnTo>
                  <a:lnTo>
                    <a:pt x="989787" y="178727"/>
                  </a:lnTo>
                  <a:lnTo>
                    <a:pt x="989787" y="153327"/>
                  </a:lnTo>
                  <a:lnTo>
                    <a:pt x="964412" y="153327"/>
                  </a:lnTo>
                  <a:lnTo>
                    <a:pt x="964412" y="127927"/>
                  </a:lnTo>
                  <a:lnTo>
                    <a:pt x="939038" y="127927"/>
                  </a:lnTo>
                  <a:lnTo>
                    <a:pt x="913650" y="127927"/>
                  </a:lnTo>
                  <a:lnTo>
                    <a:pt x="913650" y="153327"/>
                  </a:lnTo>
                  <a:lnTo>
                    <a:pt x="939038" y="153327"/>
                  </a:lnTo>
                  <a:lnTo>
                    <a:pt x="939038" y="178727"/>
                  </a:lnTo>
                  <a:lnTo>
                    <a:pt x="913650" y="178727"/>
                  </a:lnTo>
                  <a:lnTo>
                    <a:pt x="913650" y="153327"/>
                  </a:lnTo>
                  <a:lnTo>
                    <a:pt x="888276" y="153327"/>
                  </a:lnTo>
                  <a:lnTo>
                    <a:pt x="888276" y="178727"/>
                  </a:lnTo>
                  <a:lnTo>
                    <a:pt x="862901" y="178727"/>
                  </a:lnTo>
                  <a:lnTo>
                    <a:pt x="837514" y="178727"/>
                  </a:lnTo>
                  <a:lnTo>
                    <a:pt x="837514" y="153327"/>
                  </a:lnTo>
                  <a:lnTo>
                    <a:pt x="862901" y="153327"/>
                  </a:lnTo>
                  <a:lnTo>
                    <a:pt x="888276" y="153327"/>
                  </a:lnTo>
                  <a:lnTo>
                    <a:pt x="888276" y="127927"/>
                  </a:lnTo>
                  <a:lnTo>
                    <a:pt x="913650" y="127927"/>
                  </a:lnTo>
                  <a:lnTo>
                    <a:pt x="913650" y="102527"/>
                  </a:lnTo>
                  <a:lnTo>
                    <a:pt x="939038" y="102527"/>
                  </a:lnTo>
                  <a:lnTo>
                    <a:pt x="964412" y="102527"/>
                  </a:lnTo>
                  <a:lnTo>
                    <a:pt x="964412" y="77127"/>
                  </a:lnTo>
                  <a:lnTo>
                    <a:pt x="939038" y="77127"/>
                  </a:lnTo>
                  <a:lnTo>
                    <a:pt x="913650" y="77127"/>
                  </a:lnTo>
                  <a:lnTo>
                    <a:pt x="913650" y="51727"/>
                  </a:lnTo>
                  <a:lnTo>
                    <a:pt x="888276" y="51727"/>
                  </a:lnTo>
                  <a:lnTo>
                    <a:pt x="888276" y="77127"/>
                  </a:lnTo>
                  <a:lnTo>
                    <a:pt x="862901" y="77127"/>
                  </a:lnTo>
                  <a:lnTo>
                    <a:pt x="837514" y="77127"/>
                  </a:lnTo>
                  <a:lnTo>
                    <a:pt x="837514" y="102527"/>
                  </a:lnTo>
                  <a:lnTo>
                    <a:pt x="862901" y="102527"/>
                  </a:lnTo>
                  <a:lnTo>
                    <a:pt x="862901" y="127927"/>
                  </a:lnTo>
                  <a:lnTo>
                    <a:pt x="837514" y="127927"/>
                  </a:lnTo>
                  <a:lnTo>
                    <a:pt x="837514" y="102527"/>
                  </a:lnTo>
                  <a:lnTo>
                    <a:pt x="812139" y="102527"/>
                  </a:lnTo>
                  <a:lnTo>
                    <a:pt x="812139" y="127927"/>
                  </a:lnTo>
                  <a:lnTo>
                    <a:pt x="786765" y="127927"/>
                  </a:lnTo>
                  <a:lnTo>
                    <a:pt x="761377" y="127927"/>
                  </a:lnTo>
                  <a:lnTo>
                    <a:pt x="761377" y="153327"/>
                  </a:lnTo>
                  <a:lnTo>
                    <a:pt x="736003" y="153327"/>
                  </a:lnTo>
                  <a:lnTo>
                    <a:pt x="710615" y="153327"/>
                  </a:lnTo>
                  <a:lnTo>
                    <a:pt x="710615" y="178727"/>
                  </a:lnTo>
                  <a:lnTo>
                    <a:pt x="736003" y="178727"/>
                  </a:lnTo>
                  <a:lnTo>
                    <a:pt x="761377" y="178727"/>
                  </a:lnTo>
                  <a:lnTo>
                    <a:pt x="761377" y="204127"/>
                  </a:lnTo>
                  <a:lnTo>
                    <a:pt x="736003" y="204127"/>
                  </a:lnTo>
                  <a:lnTo>
                    <a:pt x="710615" y="204127"/>
                  </a:lnTo>
                  <a:lnTo>
                    <a:pt x="710615" y="178727"/>
                  </a:lnTo>
                  <a:lnTo>
                    <a:pt x="685241" y="178727"/>
                  </a:lnTo>
                  <a:lnTo>
                    <a:pt x="685241" y="153327"/>
                  </a:lnTo>
                  <a:lnTo>
                    <a:pt x="659866" y="153327"/>
                  </a:lnTo>
                  <a:lnTo>
                    <a:pt x="659866" y="127927"/>
                  </a:lnTo>
                  <a:lnTo>
                    <a:pt x="634479" y="127927"/>
                  </a:lnTo>
                  <a:lnTo>
                    <a:pt x="609104" y="127927"/>
                  </a:lnTo>
                  <a:lnTo>
                    <a:pt x="609104" y="153327"/>
                  </a:lnTo>
                  <a:lnTo>
                    <a:pt x="634479" y="153327"/>
                  </a:lnTo>
                  <a:lnTo>
                    <a:pt x="634479" y="204127"/>
                  </a:lnTo>
                  <a:lnTo>
                    <a:pt x="659866" y="204127"/>
                  </a:lnTo>
                  <a:lnTo>
                    <a:pt x="659866" y="280327"/>
                  </a:lnTo>
                  <a:lnTo>
                    <a:pt x="685241" y="280327"/>
                  </a:lnTo>
                  <a:lnTo>
                    <a:pt x="710615" y="280327"/>
                  </a:lnTo>
                  <a:lnTo>
                    <a:pt x="710615" y="229527"/>
                  </a:lnTo>
                  <a:lnTo>
                    <a:pt x="736003" y="229527"/>
                  </a:lnTo>
                  <a:lnTo>
                    <a:pt x="761377" y="229527"/>
                  </a:lnTo>
                  <a:lnTo>
                    <a:pt x="786765" y="229527"/>
                  </a:lnTo>
                  <a:lnTo>
                    <a:pt x="786765" y="204127"/>
                  </a:lnTo>
                  <a:lnTo>
                    <a:pt x="812139" y="204127"/>
                  </a:lnTo>
                  <a:lnTo>
                    <a:pt x="837514" y="204127"/>
                  </a:lnTo>
                  <a:lnTo>
                    <a:pt x="837514" y="254927"/>
                  </a:lnTo>
                  <a:lnTo>
                    <a:pt x="862901" y="254927"/>
                  </a:lnTo>
                  <a:lnTo>
                    <a:pt x="888276" y="254927"/>
                  </a:lnTo>
                  <a:lnTo>
                    <a:pt x="888276" y="229527"/>
                  </a:lnTo>
                  <a:lnTo>
                    <a:pt x="913650" y="229527"/>
                  </a:lnTo>
                  <a:lnTo>
                    <a:pt x="939038" y="229527"/>
                  </a:lnTo>
                  <a:lnTo>
                    <a:pt x="939038" y="406057"/>
                  </a:lnTo>
                  <a:lnTo>
                    <a:pt x="964412" y="406057"/>
                  </a:lnTo>
                  <a:lnTo>
                    <a:pt x="964412" y="381927"/>
                  </a:lnTo>
                  <a:lnTo>
                    <a:pt x="989787" y="381927"/>
                  </a:lnTo>
                  <a:lnTo>
                    <a:pt x="989787" y="356527"/>
                  </a:lnTo>
                  <a:lnTo>
                    <a:pt x="964412" y="356527"/>
                  </a:lnTo>
                  <a:lnTo>
                    <a:pt x="964412" y="280327"/>
                  </a:lnTo>
                  <a:lnTo>
                    <a:pt x="989787" y="280327"/>
                  </a:lnTo>
                  <a:lnTo>
                    <a:pt x="989787" y="254927"/>
                  </a:lnTo>
                  <a:lnTo>
                    <a:pt x="964412" y="254927"/>
                  </a:lnTo>
                  <a:lnTo>
                    <a:pt x="964412" y="229527"/>
                  </a:lnTo>
                  <a:lnTo>
                    <a:pt x="989787" y="229527"/>
                  </a:lnTo>
                  <a:lnTo>
                    <a:pt x="1015174" y="229527"/>
                  </a:lnTo>
                  <a:lnTo>
                    <a:pt x="1015174" y="204127"/>
                  </a:lnTo>
                  <a:lnTo>
                    <a:pt x="1040549" y="204127"/>
                  </a:lnTo>
                  <a:lnTo>
                    <a:pt x="1040549" y="153327"/>
                  </a:lnTo>
                  <a:close/>
                </a:path>
                <a:path w="1040765" h="406400">
                  <a:moveTo>
                    <a:pt x="1040549" y="76136"/>
                  </a:moveTo>
                  <a:lnTo>
                    <a:pt x="1015174" y="76136"/>
                  </a:lnTo>
                  <a:lnTo>
                    <a:pt x="989787" y="76136"/>
                  </a:lnTo>
                  <a:lnTo>
                    <a:pt x="989787" y="101511"/>
                  </a:lnTo>
                  <a:lnTo>
                    <a:pt x="1015174" y="101511"/>
                  </a:lnTo>
                  <a:lnTo>
                    <a:pt x="1040549" y="101511"/>
                  </a:lnTo>
                  <a:lnTo>
                    <a:pt x="1040549" y="76136"/>
                  </a:lnTo>
                  <a:close/>
                </a:path>
                <a:path w="1040765" h="406400">
                  <a:moveTo>
                    <a:pt x="1040549" y="25374"/>
                  </a:moveTo>
                  <a:lnTo>
                    <a:pt x="1015174" y="25374"/>
                  </a:lnTo>
                  <a:lnTo>
                    <a:pt x="989787" y="25374"/>
                  </a:lnTo>
                  <a:lnTo>
                    <a:pt x="989787" y="50749"/>
                  </a:lnTo>
                  <a:lnTo>
                    <a:pt x="1015174" y="50749"/>
                  </a:lnTo>
                  <a:lnTo>
                    <a:pt x="1040549" y="50749"/>
                  </a:lnTo>
                  <a:lnTo>
                    <a:pt x="1040549" y="2537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0" name="object 140" descr=""/>
            <p:cNvSpPr/>
            <p:nvPr/>
          </p:nvSpPr>
          <p:spPr>
            <a:xfrm>
              <a:off x="13754901" y="1655873"/>
              <a:ext cx="913765" cy="455930"/>
            </a:xfrm>
            <a:custGeom>
              <a:avLst/>
              <a:gdLst/>
              <a:ahLst/>
              <a:cxnLst/>
              <a:rect l="l" t="t" r="r" b="b"/>
              <a:pathLst>
                <a:path w="913765" h="455930">
                  <a:moveTo>
                    <a:pt x="228409" y="405130"/>
                  </a:moveTo>
                  <a:lnTo>
                    <a:pt x="203034" y="405130"/>
                  </a:lnTo>
                  <a:lnTo>
                    <a:pt x="177660" y="405130"/>
                  </a:lnTo>
                  <a:lnTo>
                    <a:pt x="177660" y="379742"/>
                  </a:lnTo>
                  <a:lnTo>
                    <a:pt x="152273" y="379742"/>
                  </a:lnTo>
                  <a:lnTo>
                    <a:pt x="152273" y="405130"/>
                  </a:lnTo>
                  <a:lnTo>
                    <a:pt x="126898" y="405130"/>
                  </a:lnTo>
                  <a:lnTo>
                    <a:pt x="101523" y="405130"/>
                  </a:lnTo>
                  <a:lnTo>
                    <a:pt x="101523" y="430504"/>
                  </a:lnTo>
                  <a:lnTo>
                    <a:pt x="126898" y="430504"/>
                  </a:lnTo>
                  <a:lnTo>
                    <a:pt x="126898" y="455891"/>
                  </a:lnTo>
                  <a:lnTo>
                    <a:pt x="152273" y="455891"/>
                  </a:lnTo>
                  <a:lnTo>
                    <a:pt x="152273" y="430504"/>
                  </a:lnTo>
                  <a:lnTo>
                    <a:pt x="177660" y="430504"/>
                  </a:lnTo>
                  <a:lnTo>
                    <a:pt x="203034" y="430504"/>
                  </a:lnTo>
                  <a:lnTo>
                    <a:pt x="228409" y="430504"/>
                  </a:lnTo>
                  <a:lnTo>
                    <a:pt x="228409" y="405130"/>
                  </a:lnTo>
                  <a:close/>
                </a:path>
                <a:path w="913765" h="455930">
                  <a:moveTo>
                    <a:pt x="329933" y="430504"/>
                  </a:moveTo>
                  <a:lnTo>
                    <a:pt x="304546" y="430504"/>
                  </a:lnTo>
                  <a:lnTo>
                    <a:pt x="304546" y="455891"/>
                  </a:lnTo>
                  <a:lnTo>
                    <a:pt x="329933" y="455891"/>
                  </a:lnTo>
                  <a:lnTo>
                    <a:pt x="329933" y="430504"/>
                  </a:lnTo>
                  <a:close/>
                </a:path>
                <a:path w="913765" h="455930">
                  <a:moveTo>
                    <a:pt x="355307" y="405130"/>
                  </a:moveTo>
                  <a:lnTo>
                    <a:pt x="329933" y="405130"/>
                  </a:lnTo>
                  <a:lnTo>
                    <a:pt x="329933" y="430504"/>
                  </a:lnTo>
                  <a:lnTo>
                    <a:pt x="355307" y="430504"/>
                  </a:lnTo>
                  <a:lnTo>
                    <a:pt x="355307" y="405130"/>
                  </a:lnTo>
                  <a:close/>
                </a:path>
                <a:path w="913765" h="455930">
                  <a:moveTo>
                    <a:pt x="507580" y="430504"/>
                  </a:moveTo>
                  <a:lnTo>
                    <a:pt x="482206" y="430504"/>
                  </a:lnTo>
                  <a:lnTo>
                    <a:pt x="456819" y="430504"/>
                  </a:lnTo>
                  <a:lnTo>
                    <a:pt x="456819" y="455891"/>
                  </a:lnTo>
                  <a:lnTo>
                    <a:pt x="482206" y="455891"/>
                  </a:lnTo>
                  <a:lnTo>
                    <a:pt x="507580" y="455891"/>
                  </a:lnTo>
                  <a:lnTo>
                    <a:pt x="507580" y="430504"/>
                  </a:lnTo>
                  <a:close/>
                </a:path>
                <a:path w="913765" h="455930">
                  <a:moveTo>
                    <a:pt x="507580" y="354368"/>
                  </a:moveTo>
                  <a:lnTo>
                    <a:pt x="482206" y="354368"/>
                  </a:lnTo>
                  <a:lnTo>
                    <a:pt x="482206" y="379742"/>
                  </a:lnTo>
                  <a:lnTo>
                    <a:pt x="456819" y="379742"/>
                  </a:lnTo>
                  <a:lnTo>
                    <a:pt x="456819" y="405130"/>
                  </a:lnTo>
                  <a:lnTo>
                    <a:pt x="482206" y="405130"/>
                  </a:lnTo>
                  <a:lnTo>
                    <a:pt x="507580" y="405130"/>
                  </a:lnTo>
                  <a:lnTo>
                    <a:pt x="507580" y="354368"/>
                  </a:lnTo>
                  <a:close/>
                </a:path>
                <a:path w="913765" h="455930">
                  <a:moveTo>
                    <a:pt x="558342" y="405130"/>
                  </a:moveTo>
                  <a:lnTo>
                    <a:pt x="532968" y="405130"/>
                  </a:lnTo>
                  <a:lnTo>
                    <a:pt x="532968" y="430504"/>
                  </a:lnTo>
                  <a:lnTo>
                    <a:pt x="558342" y="430504"/>
                  </a:lnTo>
                  <a:lnTo>
                    <a:pt x="558342" y="405130"/>
                  </a:lnTo>
                  <a:close/>
                </a:path>
                <a:path w="913765" h="455930">
                  <a:moveTo>
                    <a:pt x="583717" y="379742"/>
                  </a:moveTo>
                  <a:lnTo>
                    <a:pt x="558342" y="379742"/>
                  </a:lnTo>
                  <a:lnTo>
                    <a:pt x="558342" y="405130"/>
                  </a:lnTo>
                  <a:lnTo>
                    <a:pt x="583717" y="405130"/>
                  </a:lnTo>
                  <a:lnTo>
                    <a:pt x="583717" y="379742"/>
                  </a:lnTo>
                  <a:close/>
                </a:path>
                <a:path w="913765" h="455930">
                  <a:moveTo>
                    <a:pt x="583717" y="278231"/>
                  </a:moveTo>
                  <a:lnTo>
                    <a:pt x="558342" y="278231"/>
                  </a:lnTo>
                  <a:lnTo>
                    <a:pt x="558342" y="303606"/>
                  </a:lnTo>
                  <a:lnTo>
                    <a:pt x="532968" y="303606"/>
                  </a:lnTo>
                  <a:lnTo>
                    <a:pt x="507580" y="303606"/>
                  </a:lnTo>
                  <a:lnTo>
                    <a:pt x="482206" y="303606"/>
                  </a:lnTo>
                  <a:lnTo>
                    <a:pt x="482206" y="279400"/>
                  </a:lnTo>
                  <a:lnTo>
                    <a:pt x="507580" y="279400"/>
                  </a:lnTo>
                  <a:lnTo>
                    <a:pt x="507580" y="203200"/>
                  </a:lnTo>
                  <a:lnTo>
                    <a:pt x="482206" y="203200"/>
                  </a:lnTo>
                  <a:lnTo>
                    <a:pt x="482206" y="127000"/>
                  </a:lnTo>
                  <a:lnTo>
                    <a:pt x="456819" y="127000"/>
                  </a:lnTo>
                  <a:lnTo>
                    <a:pt x="431444" y="127000"/>
                  </a:lnTo>
                  <a:lnTo>
                    <a:pt x="431444" y="152400"/>
                  </a:lnTo>
                  <a:lnTo>
                    <a:pt x="456819" y="152400"/>
                  </a:lnTo>
                  <a:lnTo>
                    <a:pt x="456819" y="177800"/>
                  </a:lnTo>
                  <a:lnTo>
                    <a:pt x="431444" y="177800"/>
                  </a:lnTo>
                  <a:lnTo>
                    <a:pt x="406069" y="177800"/>
                  </a:lnTo>
                  <a:lnTo>
                    <a:pt x="406069" y="228600"/>
                  </a:lnTo>
                  <a:lnTo>
                    <a:pt x="406069" y="254000"/>
                  </a:lnTo>
                  <a:lnTo>
                    <a:pt x="406069" y="278231"/>
                  </a:lnTo>
                  <a:lnTo>
                    <a:pt x="380682" y="278231"/>
                  </a:lnTo>
                  <a:lnTo>
                    <a:pt x="380682" y="254000"/>
                  </a:lnTo>
                  <a:lnTo>
                    <a:pt x="406069" y="254000"/>
                  </a:lnTo>
                  <a:lnTo>
                    <a:pt x="406069" y="228600"/>
                  </a:lnTo>
                  <a:lnTo>
                    <a:pt x="380682" y="228600"/>
                  </a:lnTo>
                  <a:lnTo>
                    <a:pt x="355307" y="228600"/>
                  </a:lnTo>
                  <a:lnTo>
                    <a:pt x="355307" y="177800"/>
                  </a:lnTo>
                  <a:lnTo>
                    <a:pt x="329933" y="177800"/>
                  </a:lnTo>
                  <a:lnTo>
                    <a:pt x="329933" y="203200"/>
                  </a:lnTo>
                  <a:lnTo>
                    <a:pt x="329933" y="228600"/>
                  </a:lnTo>
                  <a:lnTo>
                    <a:pt x="329933" y="254000"/>
                  </a:lnTo>
                  <a:lnTo>
                    <a:pt x="329933" y="278231"/>
                  </a:lnTo>
                  <a:lnTo>
                    <a:pt x="304546" y="278231"/>
                  </a:lnTo>
                  <a:lnTo>
                    <a:pt x="304546" y="328993"/>
                  </a:lnTo>
                  <a:lnTo>
                    <a:pt x="304546" y="354368"/>
                  </a:lnTo>
                  <a:lnTo>
                    <a:pt x="304546" y="379742"/>
                  </a:lnTo>
                  <a:lnTo>
                    <a:pt x="279171" y="379742"/>
                  </a:lnTo>
                  <a:lnTo>
                    <a:pt x="279171" y="354368"/>
                  </a:lnTo>
                  <a:lnTo>
                    <a:pt x="304546" y="354368"/>
                  </a:lnTo>
                  <a:lnTo>
                    <a:pt x="304546" y="328993"/>
                  </a:lnTo>
                  <a:lnTo>
                    <a:pt x="279171" y="328993"/>
                  </a:lnTo>
                  <a:lnTo>
                    <a:pt x="279171" y="303606"/>
                  </a:lnTo>
                  <a:lnTo>
                    <a:pt x="253796" y="303606"/>
                  </a:lnTo>
                  <a:lnTo>
                    <a:pt x="253796" y="279400"/>
                  </a:lnTo>
                  <a:lnTo>
                    <a:pt x="228409" y="279400"/>
                  </a:lnTo>
                  <a:lnTo>
                    <a:pt x="228409" y="228600"/>
                  </a:lnTo>
                  <a:lnTo>
                    <a:pt x="253796" y="228600"/>
                  </a:lnTo>
                  <a:lnTo>
                    <a:pt x="253796" y="254000"/>
                  </a:lnTo>
                  <a:lnTo>
                    <a:pt x="279171" y="254000"/>
                  </a:lnTo>
                  <a:lnTo>
                    <a:pt x="304546" y="254000"/>
                  </a:lnTo>
                  <a:lnTo>
                    <a:pt x="329933" y="254000"/>
                  </a:lnTo>
                  <a:lnTo>
                    <a:pt x="329933" y="228600"/>
                  </a:lnTo>
                  <a:lnTo>
                    <a:pt x="304546" y="228600"/>
                  </a:lnTo>
                  <a:lnTo>
                    <a:pt x="304546" y="203200"/>
                  </a:lnTo>
                  <a:lnTo>
                    <a:pt x="329933" y="203200"/>
                  </a:lnTo>
                  <a:lnTo>
                    <a:pt x="329933" y="177800"/>
                  </a:lnTo>
                  <a:lnTo>
                    <a:pt x="304546" y="177800"/>
                  </a:lnTo>
                  <a:lnTo>
                    <a:pt x="304546" y="152400"/>
                  </a:lnTo>
                  <a:lnTo>
                    <a:pt x="279171" y="152400"/>
                  </a:lnTo>
                  <a:lnTo>
                    <a:pt x="279171" y="203200"/>
                  </a:lnTo>
                  <a:lnTo>
                    <a:pt x="253796" y="203200"/>
                  </a:lnTo>
                  <a:lnTo>
                    <a:pt x="228409" y="203200"/>
                  </a:lnTo>
                  <a:lnTo>
                    <a:pt x="203034" y="203200"/>
                  </a:lnTo>
                  <a:lnTo>
                    <a:pt x="177660" y="203200"/>
                  </a:lnTo>
                  <a:lnTo>
                    <a:pt x="177660" y="228600"/>
                  </a:lnTo>
                  <a:lnTo>
                    <a:pt x="203034" y="228600"/>
                  </a:lnTo>
                  <a:lnTo>
                    <a:pt x="203034" y="254000"/>
                  </a:lnTo>
                  <a:lnTo>
                    <a:pt x="177660" y="254000"/>
                  </a:lnTo>
                  <a:lnTo>
                    <a:pt x="152273" y="254000"/>
                  </a:lnTo>
                  <a:lnTo>
                    <a:pt x="126898" y="254000"/>
                  </a:lnTo>
                  <a:lnTo>
                    <a:pt x="126898" y="228600"/>
                  </a:lnTo>
                  <a:lnTo>
                    <a:pt x="152273" y="228600"/>
                  </a:lnTo>
                  <a:lnTo>
                    <a:pt x="152273" y="203200"/>
                  </a:lnTo>
                  <a:lnTo>
                    <a:pt x="126898" y="203200"/>
                  </a:lnTo>
                  <a:lnTo>
                    <a:pt x="101523" y="203200"/>
                  </a:lnTo>
                  <a:lnTo>
                    <a:pt x="76136" y="203200"/>
                  </a:lnTo>
                  <a:lnTo>
                    <a:pt x="76136" y="152400"/>
                  </a:lnTo>
                  <a:lnTo>
                    <a:pt x="101523" y="152400"/>
                  </a:lnTo>
                  <a:lnTo>
                    <a:pt x="101523" y="177800"/>
                  </a:lnTo>
                  <a:lnTo>
                    <a:pt x="126898" y="177800"/>
                  </a:lnTo>
                  <a:lnTo>
                    <a:pt x="126898" y="101600"/>
                  </a:lnTo>
                  <a:lnTo>
                    <a:pt x="152273" y="101600"/>
                  </a:lnTo>
                  <a:lnTo>
                    <a:pt x="152273" y="76200"/>
                  </a:lnTo>
                  <a:lnTo>
                    <a:pt x="126898" y="76200"/>
                  </a:lnTo>
                  <a:lnTo>
                    <a:pt x="126898" y="50800"/>
                  </a:lnTo>
                  <a:lnTo>
                    <a:pt x="101523" y="50800"/>
                  </a:lnTo>
                  <a:lnTo>
                    <a:pt x="101523" y="0"/>
                  </a:lnTo>
                  <a:lnTo>
                    <a:pt x="76136" y="0"/>
                  </a:lnTo>
                  <a:lnTo>
                    <a:pt x="76136" y="76200"/>
                  </a:lnTo>
                  <a:lnTo>
                    <a:pt x="101523" y="76200"/>
                  </a:lnTo>
                  <a:lnTo>
                    <a:pt x="101523" y="101600"/>
                  </a:lnTo>
                  <a:lnTo>
                    <a:pt x="76136" y="101600"/>
                  </a:lnTo>
                  <a:lnTo>
                    <a:pt x="76136" y="127000"/>
                  </a:lnTo>
                  <a:lnTo>
                    <a:pt x="50761" y="127000"/>
                  </a:lnTo>
                  <a:lnTo>
                    <a:pt x="25374" y="127000"/>
                  </a:lnTo>
                  <a:lnTo>
                    <a:pt x="0" y="127000"/>
                  </a:lnTo>
                  <a:lnTo>
                    <a:pt x="0" y="152400"/>
                  </a:lnTo>
                  <a:lnTo>
                    <a:pt x="25374" y="152400"/>
                  </a:lnTo>
                  <a:lnTo>
                    <a:pt x="50761" y="152400"/>
                  </a:lnTo>
                  <a:lnTo>
                    <a:pt x="50761" y="177800"/>
                  </a:lnTo>
                  <a:lnTo>
                    <a:pt x="25374" y="177800"/>
                  </a:lnTo>
                  <a:lnTo>
                    <a:pt x="25374" y="203200"/>
                  </a:lnTo>
                  <a:lnTo>
                    <a:pt x="50761" y="203200"/>
                  </a:lnTo>
                  <a:lnTo>
                    <a:pt x="50761" y="228600"/>
                  </a:lnTo>
                  <a:lnTo>
                    <a:pt x="25374" y="228600"/>
                  </a:lnTo>
                  <a:lnTo>
                    <a:pt x="25374" y="203200"/>
                  </a:lnTo>
                  <a:lnTo>
                    <a:pt x="0" y="203200"/>
                  </a:lnTo>
                  <a:lnTo>
                    <a:pt x="0" y="254000"/>
                  </a:lnTo>
                  <a:lnTo>
                    <a:pt x="25374" y="254000"/>
                  </a:lnTo>
                  <a:lnTo>
                    <a:pt x="50761" y="254000"/>
                  </a:lnTo>
                  <a:lnTo>
                    <a:pt x="76136" y="254000"/>
                  </a:lnTo>
                  <a:lnTo>
                    <a:pt x="76136" y="228600"/>
                  </a:lnTo>
                  <a:lnTo>
                    <a:pt x="101523" y="228600"/>
                  </a:lnTo>
                  <a:lnTo>
                    <a:pt x="101523" y="254000"/>
                  </a:lnTo>
                  <a:lnTo>
                    <a:pt x="76136" y="254000"/>
                  </a:lnTo>
                  <a:lnTo>
                    <a:pt x="76136" y="279400"/>
                  </a:lnTo>
                  <a:lnTo>
                    <a:pt x="101523" y="279400"/>
                  </a:lnTo>
                  <a:lnTo>
                    <a:pt x="126898" y="279400"/>
                  </a:lnTo>
                  <a:lnTo>
                    <a:pt x="126898" y="304800"/>
                  </a:lnTo>
                  <a:lnTo>
                    <a:pt x="101523" y="304800"/>
                  </a:lnTo>
                  <a:lnTo>
                    <a:pt x="101523" y="330200"/>
                  </a:lnTo>
                  <a:lnTo>
                    <a:pt x="76136" y="330200"/>
                  </a:lnTo>
                  <a:lnTo>
                    <a:pt x="76136" y="405130"/>
                  </a:lnTo>
                  <a:lnTo>
                    <a:pt x="101523" y="405130"/>
                  </a:lnTo>
                  <a:lnTo>
                    <a:pt x="101523" y="381000"/>
                  </a:lnTo>
                  <a:lnTo>
                    <a:pt x="126898" y="381000"/>
                  </a:lnTo>
                  <a:lnTo>
                    <a:pt x="126898" y="355600"/>
                  </a:lnTo>
                  <a:lnTo>
                    <a:pt x="152273" y="355600"/>
                  </a:lnTo>
                  <a:lnTo>
                    <a:pt x="152273" y="304800"/>
                  </a:lnTo>
                  <a:lnTo>
                    <a:pt x="177660" y="304800"/>
                  </a:lnTo>
                  <a:lnTo>
                    <a:pt x="203034" y="304800"/>
                  </a:lnTo>
                  <a:lnTo>
                    <a:pt x="203034" y="330200"/>
                  </a:lnTo>
                  <a:lnTo>
                    <a:pt x="228409" y="330200"/>
                  </a:lnTo>
                  <a:lnTo>
                    <a:pt x="228409" y="304800"/>
                  </a:lnTo>
                  <a:lnTo>
                    <a:pt x="253796" y="304800"/>
                  </a:lnTo>
                  <a:lnTo>
                    <a:pt x="253796" y="354368"/>
                  </a:lnTo>
                  <a:lnTo>
                    <a:pt x="228409" y="354368"/>
                  </a:lnTo>
                  <a:lnTo>
                    <a:pt x="203034" y="354368"/>
                  </a:lnTo>
                  <a:lnTo>
                    <a:pt x="177660" y="354368"/>
                  </a:lnTo>
                  <a:lnTo>
                    <a:pt x="177660" y="379742"/>
                  </a:lnTo>
                  <a:lnTo>
                    <a:pt x="203034" y="379742"/>
                  </a:lnTo>
                  <a:lnTo>
                    <a:pt x="228409" y="379742"/>
                  </a:lnTo>
                  <a:lnTo>
                    <a:pt x="228409" y="405130"/>
                  </a:lnTo>
                  <a:lnTo>
                    <a:pt x="253796" y="405130"/>
                  </a:lnTo>
                  <a:lnTo>
                    <a:pt x="253796" y="430504"/>
                  </a:lnTo>
                  <a:lnTo>
                    <a:pt x="279171" y="430504"/>
                  </a:lnTo>
                  <a:lnTo>
                    <a:pt x="279171" y="405130"/>
                  </a:lnTo>
                  <a:lnTo>
                    <a:pt x="304546" y="405130"/>
                  </a:lnTo>
                  <a:lnTo>
                    <a:pt x="329933" y="405130"/>
                  </a:lnTo>
                  <a:lnTo>
                    <a:pt x="329933" y="328993"/>
                  </a:lnTo>
                  <a:lnTo>
                    <a:pt x="355307" y="328993"/>
                  </a:lnTo>
                  <a:lnTo>
                    <a:pt x="355307" y="303606"/>
                  </a:lnTo>
                  <a:lnTo>
                    <a:pt x="329933" y="303606"/>
                  </a:lnTo>
                  <a:lnTo>
                    <a:pt x="329933" y="279400"/>
                  </a:lnTo>
                  <a:lnTo>
                    <a:pt x="355307" y="279400"/>
                  </a:lnTo>
                  <a:lnTo>
                    <a:pt x="380682" y="279400"/>
                  </a:lnTo>
                  <a:lnTo>
                    <a:pt x="380682" y="455891"/>
                  </a:lnTo>
                  <a:lnTo>
                    <a:pt x="406069" y="455891"/>
                  </a:lnTo>
                  <a:lnTo>
                    <a:pt x="431444" y="455891"/>
                  </a:lnTo>
                  <a:lnTo>
                    <a:pt x="431444" y="430504"/>
                  </a:lnTo>
                  <a:lnTo>
                    <a:pt x="456819" y="430504"/>
                  </a:lnTo>
                  <a:lnTo>
                    <a:pt x="456819" y="405130"/>
                  </a:lnTo>
                  <a:lnTo>
                    <a:pt x="431444" y="405130"/>
                  </a:lnTo>
                  <a:lnTo>
                    <a:pt x="406069" y="405130"/>
                  </a:lnTo>
                  <a:lnTo>
                    <a:pt x="406069" y="279400"/>
                  </a:lnTo>
                  <a:lnTo>
                    <a:pt x="431444" y="279400"/>
                  </a:lnTo>
                  <a:lnTo>
                    <a:pt x="431444" y="254000"/>
                  </a:lnTo>
                  <a:lnTo>
                    <a:pt x="456819" y="254000"/>
                  </a:lnTo>
                  <a:lnTo>
                    <a:pt x="482206" y="254000"/>
                  </a:lnTo>
                  <a:lnTo>
                    <a:pt x="482206" y="278231"/>
                  </a:lnTo>
                  <a:lnTo>
                    <a:pt x="456819" y="278231"/>
                  </a:lnTo>
                  <a:lnTo>
                    <a:pt x="456819" y="328993"/>
                  </a:lnTo>
                  <a:lnTo>
                    <a:pt x="431444" y="328993"/>
                  </a:lnTo>
                  <a:lnTo>
                    <a:pt x="431444" y="354368"/>
                  </a:lnTo>
                  <a:lnTo>
                    <a:pt x="456819" y="354368"/>
                  </a:lnTo>
                  <a:lnTo>
                    <a:pt x="482206" y="354368"/>
                  </a:lnTo>
                  <a:lnTo>
                    <a:pt x="482206" y="328993"/>
                  </a:lnTo>
                  <a:lnTo>
                    <a:pt x="507580" y="328993"/>
                  </a:lnTo>
                  <a:lnTo>
                    <a:pt x="532968" y="328993"/>
                  </a:lnTo>
                  <a:lnTo>
                    <a:pt x="558342" y="328993"/>
                  </a:lnTo>
                  <a:lnTo>
                    <a:pt x="583717" y="328993"/>
                  </a:lnTo>
                  <a:lnTo>
                    <a:pt x="583717" y="278231"/>
                  </a:lnTo>
                  <a:close/>
                </a:path>
                <a:path w="913765" h="455930">
                  <a:moveTo>
                    <a:pt x="609104" y="405130"/>
                  </a:moveTo>
                  <a:lnTo>
                    <a:pt x="583717" y="405130"/>
                  </a:lnTo>
                  <a:lnTo>
                    <a:pt x="583717" y="430504"/>
                  </a:lnTo>
                  <a:lnTo>
                    <a:pt x="609104" y="430504"/>
                  </a:lnTo>
                  <a:lnTo>
                    <a:pt x="609104" y="405130"/>
                  </a:lnTo>
                  <a:close/>
                </a:path>
                <a:path w="913765" h="455930">
                  <a:moveTo>
                    <a:pt x="609104" y="354368"/>
                  </a:moveTo>
                  <a:lnTo>
                    <a:pt x="583717" y="354368"/>
                  </a:lnTo>
                  <a:lnTo>
                    <a:pt x="583717" y="379742"/>
                  </a:lnTo>
                  <a:lnTo>
                    <a:pt x="609104" y="379742"/>
                  </a:lnTo>
                  <a:lnTo>
                    <a:pt x="609104" y="354368"/>
                  </a:lnTo>
                  <a:close/>
                </a:path>
                <a:path w="913765" h="455930">
                  <a:moveTo>
                    <a:pt x="685241" y="303606"/>
                  </a:moveTo>
                  <a:lnTo>
                    <a:pt x="659866" y="303606"/>
                  </a:lnTo>
                  <a:lnTo>
                    <a:pt x="659866" y="328993"/>
                  </a:lnTo>
                  <a:lnTo>
                    <a:pt x="685241" y="328993"/>
                  </a:lnTo>
                  <a:lnTo>
                    <a:pt x="685241" y="303606"/>
                  </a:lnTo>
                  <a:close/>
                </a:path>
                <a:path w="913765" h="455930">
                  <a:moveTo>
                    <a:pt x="685241" y="227469"/>
                  </a:moveTo>
                  <a:lnTo>
                    <a:pt x="659866" y="227469"/>
                  </a:lnTo>
                  <a:lnTo>
                    <a:pt x="659866" y="252857"/>
                  </a:lnTo>
                  <a:lnTo>
                    <a:pt x="634479" y="252857"/>
                  </a:lnTo>
                  <a:lnTo>
                    <a:pt x="634479" y="278231"/>
                  </a:lnTo>
                  <a:lnTo>
                    <a:pt x="659866" y="278231"/>
                  </a:lnTo>
                  <a:lnTo>
                    <a:pt x="685241" y="278231"/>
                  </a:lnTo>
                  <a:lnTo>
                    <a:pt x="685241" y="227469"/>
                  </a:lnTo>
                  <a:close/>
                </a:path>
                <a:path w="913765" h="455930">
                  <a:moveTo>
                    <a:pt x="888276" y="379742"/>
                  </a:moveTo>
                  <a:lnTo>
                    <a:pt x="862888" y="379742"/>
                  </a:lnTo>
                  <a:lnTo>
                    <a:pt x="862888" y="430504"/>
                  </a:lnTo>
                  <a:lnTo>
                    <a:pt x="888276" y="430504"/>
                  </a:lnTo>
                  <a:lnTo>
                    <a:pt x="888276" y="379742"/>
                  </a:lnTo>
                  <a:close/>
                </a:path>
                <a:path w="913765" h="455930">
                  <a:moveTo>
                    <a:pt x="913650" y="303606"/>
                  </a:moveTo>
                  <a:lnTo>
                    <a:pt x="888276" y="303606"/>
                  </a:lnTo>
                  <a:lnTo>
                    <a:pt x="888276" y="379742"/>
                  </a:lnTo>
                  <a:lnTo>
                    <a:pt x="913650" y="379742"/>
                  </a:lnTo>
                  <a:lnTo>
                    <a:pt x="913650" y="303606"/>
                  </a:lnTo>
                  <a:close/>
                </a:path>
                <a:path w="913765" h="455930">
                  <a:moveTo>
                    <a:pt x="913650" y="227469"/>
                  </a:moveTo>
                  <a:lnTo>
                    <a:pt x="888276" y="227469"/>
                  </a:lnTo>
                  <a:lnTo>
                    <a:pt x="888276" y="252857"/>
                  </a:lnTo>
                  <a:lnTo>
                    <a:pt x="862888" y="252857"/>
                  </a:lnTo>
                  <a:lnTo>
                    <a:pt x="862888" y="278231"/>
                  </a:lnTo>
                  <a:lnTo>
                    <a:pt x="888276" y="278231"/>
                  </a:lnTo>
                  <a:lnTo>
                    <a:pt x="913650" y="278231"/>
                  </a:lnTo>
                  <a:lnTo>
                    <a:pt x="913650" y="22746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1" name="object 141" descr=""/>
            <p:cNvSpPr/>
            <p:nvPr/>
          </p:nvSpPr>
          <p:spPr>
            <a:xfrm>
              <a:off x="13628003" y="1071749"/>
              <a:ext cx="1040765" cy="1040130"/>
            </a:xfrm>
            <a:custGeom>
              <a:avLst/>
              <a:gdLst/>
              <a:ahLst/>
              <a:cxnLst/>
              <a:rect l="l" t="t" r="r" b="b"/>
              <a:pathLst>
                <a:path w="1040765" h="1040130">
                  <a:moveTo>
                    <a:pt x="126898" y="913117"/>
                  </a:moveTo>
                  <a:lnTo>
                    <a:pt x="50761" y="913117"/>
                  </a:lnTo>
                  <a:lnTo>
                    <a:pt x="50761" y="989253"/>
                  </a:lnTo>
                  <a:lnTo>
                    <a:pt x="126898" y="989253"/>
                  </a:lnTo>
                  <a:lnTo>
                    <a:pt x="126898" y="913117"/>
                  </a:lnTo>
                  <a:close/>
                </a:path>
                <a:path w="1040765" h="1040130">
                  <a:moveTo>
                    <a:pt x="126898" y="50215"/>
                  </a:moveTo>
                  <a:lnTo>
                    <a:pt x="50761" y="50215"/>
                  </a:lnTo>
                  <a:lnTo>
                    <a:pt x="50761" y="126352"/>
                  </a:lnTo>
                  <a:lnTo>
                    <a:pt x="126898" y="126352"/>
                  </a:lnTo>
                  <a:lnTo>
                    <a:pt x="126898" y="50215"/>
                  </a:lnTo>
                  <a:close/>
                </a:path>
                <a:path w="1040765" h="1040130">
                  <a:moveTo>
                    <a:pt x="177660" y="862330"/>
                  </a:moveTo>
                  <a:lnTo>
                    <a:pt x="0" y="862330"/>
                  </a:lnTo>
                  <a:lnTo>
                    <a:pt x="0" y="887730"/>
                  </a:lnTo>
                  <a:lnTo>
                    <a:pt x="0" y="1014730"/>
                  </a:lnTo>
                  <a:lnTo>
                    <a:pt x="0" y="1040130"/>
                  </a:lnTo>
                  <a:lnTo>
                    <a:pt x="177660" y="1040130"/>
                  </a:lnTo>
                  <a:lnTo>
                    <a:pt x="177660" y="1014730"/>
                  </a:lnTo>
                  <a:lnTo>
                    <a:pt x="25387" y="1014730"/>
                  </a:lnTo>
                  <a:lnTo>
                    <a:pt x="25387" y="887730"/>
                  </a:lnTo>
                  <a:lnTo>
                    <a:pt x="152273" y="887730"/>
                  </a:lnTo>
                  <a:lnTo>
                    <a:pt x="152273" y="1014628"/>
                  </a:lnTo>
                  <a:lnTo>
                    <a:pt x="177660" y="1014628"/>
                  </a:lnTo>
                  <a:lnTo>
                    <a:pt x="177660" y="887730"/>
                  </a:lnTo>
                  <a:lnTo>
                    <a:pt x="177660" y="862330"/>
                  </a:lnTo>
                  <a:close/>
                </a:path>
                <a:path w="1040765" h="1040130">
                  <a:moveTo>
                    <a:pt x="177660" y="0"/>
                  </a:moveTo>
                  <a:lnTo>
                    <a:pt x="152273" y="0"/>
                  </a:lnTo>
                  <a:lnTo>
                    <a:pt x="152273" y="25400"/>
                  </a:lnTo>
                  <a:lnTo>
                    <a:pt x="152273" y="151130"/>
                  </a:lnTo>
                  <a:lnTo>
                    <a:pt x="25387" y="151130"/>
                  </a:lnTo>
                  <a:lnTo>
                    <a:pt x="25387" y="25400"/>
                  </a:lnTo>
                  <a:lnTo>
                    <a:pt x="152273" y="25400"/>
                  </a:lnTo>
                  <a:lnTo>
                    <a:pt x="152273" y="0"/>
                  </a:lnTo>
                  <a:lnTo>
                    <a:pt x="0" y="0"/>
                  </a:lnTo>
                  <a:lnTo>
                    <a:pt x="0" y="25400"/>
                  </a:lnTo>
                  <a:lnTo>
                    <a:pt x="0" y="151130"/>
                  </a:lnTo>
                  <a:lnTo>
                    <a:pt x="0" y="176530"/>
                  </a:lnTo>
                  <a:lnTo>
                    <a:pt x="177660" y="176530"/>
                  </a:lnTo>
                  <a:lnTo>
                    <a:pt x="177660" y="151739"/>
                  </a:lnTo>
                  <a:lnTo>
                    <a:pt x="177660" y="151130"/>
                  </a:lnTo>
                  <a:lnTo>
                    <a:pt x="177660" y="25400"/>
                  </a:lnTo>
                  <a:lnTo>
                    <a:pt x="177660" y="24841"/>
                  </a:lnTo>
                  <a:lnTo>
                    <a:pt x="177660" y="0"/>
                  </a:lnTo>
                  <a:close/>
                </a:path>
                <a:path w="1040765" h="1040130">
                  <a:moveTo>
                    <a:pt x="634479" y="1014628"/>
                  </a:moveTo>
                  <a:lnTo>
                    <a:pt x="609104" y="1014628"/>
                  </a:lnTo>
                  <a:lnTo>
                    <a:pt x="583717" y="1014628"/>
                  </a:lnTo>
                  <a:lnTo>
                    <a:pt x="583717" y="1040015"/>
                  </a:lnTo>
                  <a:lnTo>
                    <a:pt x="609104" y="1040015"/>
                  </a:lnTo>
                  <a:lnTo>
                    <a:pt x="634479" y="1040015"/>
                  </a:lnTo>
                  <a:lnTo>
                    <a:pt x="634479" y="1014628"/>
                  </a:lnTo>
                  <a:close/>
                </a:path>
                <a:path w="1040765" h="1040130">
                  <a:moveTo>
                    <a:pt x="761377" y="1014628"/>
                  </a:moveTo>
                  <a:lnTo>
                    <a:pt x="736003" y="1014628"/>
                  </a:lnTo>
                  <a:lnTo>
                    <a:pt x="736003" y="1040015"/>
                  </a:lnTo>
                  <a:lnTo>
                    <a:pt x="761377" y="1040015"/>
                  </a:lnTo>
                  <a:lnTo>
                    <a:pt x="761377" y="1014628"/>
                  </a:lnTo>
                  <a:close/>
                </a:path>
                <a:path w="1040765" h="1040130">
                  <a:moveTo>
                    <a:pt x="812139" y="1014628"/>
                  </a:moveTo>
                  <a:lnTo>
                    <a:pt x="786765" y="1014628"/>
                  </a:lnTo>
                  <a:lnTo>
                    <a:pt x="786765" y="1040015"/>
                  </a:lnTo>
                  <a:lnTo>
                    <a:pt x="812139" y="1040015"/>
                  </a:lnTo>
                  <a:lnTo>
                    <a:pt x="812139" y="1014628"/>
                  </a:lnTo>
                  <a:close/>
                </a:path>
                <a:path w="1040765" h="1040130">
                  <a:moveTo>
                    <a:pt x="888276" y="862355"/>
                  </a:moveTo>
                  <a:lnTo>
                    <a:pt x="862901" y="862355"/>
                  </a:lnTo>
                  <a:lnTo>
                    <a:pt x="862901" y="887730"/>
                  </a:lnTo>
                  <a:lnTo>
                    <a:pt x="888276" y="887730"/>
                  </a:lnTo>
                  <a:lnTo>
                    <a:pt x="888276" y="862355"/>
                  </a:lnTo>
                  <a:close/>
                </a:path>
                <a:path w="1040765" h="1040130">
                  <a:moveTo>
                    <a:pt x="939038" y="836980"/>
                  </a:moveTo>
                  <a:lnTo>
                    <a:pt x="913650" y="836980"/>
                  </a:lnTo>
                  <a:lnTo>
                    <a:pt x="913650" y="913117"/>
                  </a:lnTo>
                  <a:lnTo>
                    <a:pt x="939038" y="913117"/>
                  </a:lnTo>
                  <a:lnTo>
                    <a:pt x="939038" y="836980"/>
                  </a:lnTo>
                  <a:close/>
                </a:path>
                <a:path w="1040765" h="1040130">
                  <a:moveTo>
                    <a:pt x="989787" y="1014628"/>
                  </a:moveTo>
                  <a:lnTo>
                    <a:pt x="964412" y="1014628"/>
                  </a:lnTo>
                  <a:lnTo>
                    <a:pt x="939038" y="1014628"/>
                  </a:lnTo>
                  <a:lnTo>
                    <a:pt x="939038" y="963866"/>
                  </a:lnTo>
                  <a:lnTo>
                    <a:pt x="913650" y="963866"/>
                  </a:lnTo>
                  <a:lnTo>
                    <a:pt x="913650" y="938530"/>
                  </a:lnTo>
                  <a:lnTo>
                    <a:pt x="939038" y="938530"/>
                  </a:lnTo>
                  <a:lnTo>
                    <a:pt x="939038" y="913130"/>
                  </a:lnTo>
                  <a:lnTo>
                    <a:pt x="888276" y="913130"/>
                  </a:lnTo>
                  <a:lnTo>
                    <a:pt x="888276" y="938530"/>
                  </a:lnTo>
                  <a:lnTo>
                    <a:pt x="888276" y="963866"/>
                  </a:lnTo>
                  <a:lnTo>
                    <a:pt x="862901" y="963866"/>
                  </a:lnTo>
                  <a:lnTo>
                    <a:pt x="862901" y="938530"/>
                  </a:lnTo>
                  <a:lnTo>
                    <a:pt x="888276" y="938530"/>
                  </a:lnTo>
                  <a:lnTo>
                    <a:pt x="888276" y="913130"/>
                  </a:lnTo>
                  <a:lnTo>
                    <a:pt x="837514" y="913130"/>
                  </a:lnTo>
                  <a:lnTo>
                    <a:pt x="837514" y="836930"/>
                  </a:lnTo>
                  <a:lnTo>
                    <a:pt x="939038" y="836930"/>
                  </a:lnTo>
                  <a:lnTo>
                    <a:pt x="939038" y="811530"/>
                  </a:lnTo>
                  <a:lnTo>
                    <a:pt x="812139" y="811530"/>
                  </a:lnTo>
                  <a:lnTo>
                    <a:pt x="812139" y="836930"/>
                  </a:lnTo>
                  <a:lnTo>
                    <a:pt x="812139" y="913130"/>
                  </a:lnTo>
                  <a:lnTo>
                    <a:pt x="812139" y="938491"/>
                  </a:lnTo>
                  <a:lnTo>
                    <a:pt x="786765" y="938491"/>
                  </a:lnTo>
                  <a:lnTo>
                    <a:pt x="761377" y="938491"/>
                  </a:lnTo>
                  <a:lnTo>
                    <a:pt x="761377" y="963866"/>
                  </a:lnTo>
                  <a:lnTo>
                    <a:pt x="736003" y="963866"/>
                  </a:lnTo>
                  <a:lnTo>
                    <a:pt x="736003" y="989253"/>
                  </a:lnTo>
                  <a:lnTo>
                    <a:pt x="761377" y="989253"/>
                  </a:lnTo>
                  <a:lnTo>
                    <a:pt x="786765" y="989253"/>
                  </a:lnTo>
                  <a:lnTo>
                    <a:pt x="812139" y="989253"/>
                  </a:lnTo>
                  <a:lnTo>
                    <a:pt x="812139" y="1014628"/>
                  </a:lnTo>
                  <a:lnTo>
                    <a:pt x="837514" y="1014628"/>
                  </a:lnTo>
                  <a:lnTo>
                    <a:pt x="837514" y="989253"/>
                  </a:lnTo>
                  <a:lnTo>
                    <a:pt x="862901" y="989253"/>
                  </a:lnTo>
                  <a:lnTo>
                    <a:pt x="888276" y="989253"/>
                  </a:lnTo>
                  <a:lnTo>
                    <a:pt x="913650" y="989253"/>
                  </a:lnTo>
                  <a:lnTo>
                    <a:pt x="913650" y="1014628"/>
                  </a:lnTo>
                  <a:lnTo>
                    <a:pt x="888276" y="1014628"/>
                  </a:lnTo>
                  <a:lnTo>
                    <a:pt x="888276" y="1040015"/>
                  </a:lnTo>
                  <a:lnTo>
                    <a:pt x="913650" y="1040015"/>
                  </a:lnTo>
                  <a:lnTo>
                    <a:pt x="939038" y="1040015"/>
                  </a:lnTo>
                  <a:lnTo>
                    <a:pt x="964412" y="1040015"/>
                  </a:lnTo>
                  <a:lnTo>
                    <a:pt x="989787" y="1040015"/>
                  </a:lnTo>
                  <a:lnTo>
                    <a:pt x="989787" y="1014628"/>
                  </a:lnTo>
                  <a:close/>
                </a:path>
                <a:path w="1040765" h="1040130">
                  <a:moveTo>
                    <a:pt x="989787" y="50215"/>
                  </a:moveTo>
                  <a:lnTo>
                    <a:pt x="913650" y="50215"/>
                  </a:lnTo>
                  <a:lnTo>
                    <a:pt x="913650" y="126352"/>
                  </a:lnTo>
                  <a:lnTo>
                    <a:pt x="989787" y="126352"/>
                  </a:lnTo>
                  <a:lnTo>
                    <a:pt x="989787" y="50215"/>
                  </a:lnTo>
                  <a:close/>
                </a:path>
                <a:path w="1040765" h="1040130">
                  <a:moveTo>
                    <a:pt x="1040549" y="0"/>
                  </a:moveTo>
                  <a:lnTo>
                    <a:pt x="1015174" y="0"/>
                  </a:lnTo>
                  <a:lnTo>
                    <a:pt x="1015174" y="25400"/>
                  </a:lnTo>
                  <a:lnTo>
                    <a:pt x="1015174" y="151130"/>
                  </a:lnTo>
                  <a:lnTo>
                    <a:pt x="888276" y="151130"/>
                  </a:lnTo>
                  <a:lnTo>
                    <a:pt x="888276" y="25400"/>
                  </a:lnTo>
                  <a:lnTo>
                    <a:pt x="1015174" y="25400"/>
                  </a:lnTo>
                  <a:lnTo>
                    <a:pt x="1015174" y="0"/>
                  </a:lnTo>
                  <a:lnTo>
                    <a:pt x="862901" y="0"/>
                  </a:lnTo>
                  <a:lnTo>
                    <a:pt x="862901" y="25400"/>
                  </a:lnTo>
                  <a:lnTo>
                    <a:pt x="862901" y="151130"/>
                  </a:lnTo>
                  <a:lnTo>
                    <a:pt x="862901" y="176530"/>
                  </a:lnTo>
                  <a:lnTo>
                    <a:pt x="1040549" y="176530"/>
                  </a:lnTo>
                  <a:lnTo>
                    <a:pt x="1040549" y="151739"/>
                  </a:lnTo>
                  <a:lnTo>
                    <a:pt x="1040549" y="151130"/>
                  </a:lnTo>
                  <a:lnTo>
                    <a:pt x="1040549" y="25400"/>
                  </a:lnTo>
                  <a:lnTo>
                    <a:pt x="1040549" y="24841"/>
                  </a:lnTo>
                  <a:lnTo>
                    <a:pt x="1040549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ORTHOGRAPHIC DRAWING - ADVANCED EXERCISE THREE</cp:keywords>
  <dc:title>orthq21.cdr</dc:title>
  <dcterms:created xsi:type="dcterms:W3CDTF">2023-11-03T15:02:02Z</dcterms:created>
  <dcterms:modified xsi:type="dcterms:W3CDTF">2023-11-03T15:02:02Z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2023-11-03T00:00:00Z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2023-11-03T00:00:00Z</vt:filetime>
  </property>
  <property fmtid="{D5CDD505-2E9C-101B-9397-08002B2CF9AE}" pid="5" name="Producer">
    <vt:lpwstr>Corel PDF Engine Version 19.1.0.419</vt:lpwstr>
  </property>
</Properties>
</file>