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6902" y="100695"/>
            <a:ext cx="10465435" cy="457200"/>
          </a:xfrm>
          <a:custGeom>
            <a:avLst/>
            <a:gdLst/>
            <a:ahLst/>
            <a:cxnLst/>
            <a:rect l="l" t="t" r="r" b="b"/>
            <a:pathLst>
              <a:path w="10465435" h="457200">
                <a:moveTo>
                  <a:pt x="10464807" y="0"/>
                </a:moveTo>
                <a:lnTo>
                  <a:pt x="0" y="0"/>
                </a:lnTo>
                <a:lnTo>
                  <a:pt x="0" y="457200"/>
                </a:lnTo>
                <a:lnTo>
                  <a:pt x="10464807" y="457200"/>
                </a:lnTo>
                <a:lnTo>
                  <a:pt x="10464807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hyperlink" Target="https://technologystudent.com/despro_flsh/third4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264598" y="95216"/>
            <a:ext cx="5356860" cy="4146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073785">
              <a:lnSpc>
                <a:spcPct val="100000"/>
              </a:lnSpc>
              <a:spcBef>
                <a:spcPts val="40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THIRD</a:t>
            </a:r>
            <a:r>
              <a:rPr dirty="0" sz="1600" spc="-8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ANGLE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114"/>
              </a:spcBef>
              <a:tabLst>
                <a:tab pos="2217420" algn="l"/>
                <a:tab pos="4241165" algn="l"/>
              </a:tabLst>
            </a:pP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WORLD ASSOCIATION</a:t>
            </a:r>
            <a:r>
              <a:rPr dirty="0" sz="600" spc="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6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1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600" spc="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60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baseline="9259" sz="900" spc="-15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baseline="9259" sz="900" spc="10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baseline="9259" sz="900" spc="112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baseline="9259" sz="900" spc="-3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baseline="9259" sz="9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7809332" y="379115"/>
            <a:ext cx="535305" cy="116839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600" spc="-1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600" spc="-1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60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60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13092" y="96885"/>
            <a:ext cx="10473055" cy="7322820"/>
            <a:chOff x="113092" y="96885"/>
            <a:chExt cx="10473055" cy="7322820"/>
          </a:xfrm>
        </p:grpSpPr>
        <p:sp>
          <p:nvSpPr>
            <p:cNvPr id="5" name="object 5" descr=""/>
            <p:cNvSpPr/>
            <p:nvPr/>
          </p:nvSpPr>
          <p:spPr>
            <a:xfrm>
              <a:off x="116902" y="100695"/>
              <a:ext cx="10465435" cy="7315200"/>
            </a:xfrm>
            <a:custGeom>
              <a:avLst/>
              <a:gdLst/>
              <a:ahLst/>
              <a:cxnLst/>
              <a:rect l="l" t="t" r="r" b="b"/>
              <a:pathLst>
                <a:path w="10465435" h="7315200">
                  <a:moveTo>
                    <a:pt x="0" y="0"/>
                  </a:moveTo>
                  <a:lnTo>
                    <a:pt x="10464807" y="0"/>
                  </a:lnTo>
                  <a:lnTo>
                    <a:pt x="10464807" y="7315203"/>
                  </a:lnTo>
                  <a:lnTo>
                    <a:pt x="0" y="7315203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3306988" y="5329115"/>
              <a:ext cx="3451225" cy="1562100"/>
            </a:xfrm>
            <a:custGeom>
              <a:avLst/>
              <a:gdLst/>
              <a:ahLst/>
              <a:cxnLst/>
              <a:rect l="l" t="t" r="r" b="b"/>
              <a:pathLst>
                <a:path w="3451225" h="1562100">
                  <a:moveTo>
                    <a:pt x="0" y="1562101"/>
                  </a:moveTo>
                  <a:lnTo>
                    <a:pt x="3451226" y="1562101"/>
                  </a:lnTo>
                  <a:lnTo>
                    <a:pt x="3451226" y="0"/>
                  </a:lnTo>
                  <a:lnTo>
                    <a:pt x="0" y="0"/>
                  </a:lnTo>
                  <a:lnTo>
                    <a:pt x="0" y="1562101"/>
                  </a:lnTo>
                  <a:close/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790248" y="6891475"/>
              <a:ext cx="7480300" cy="0"/>
            </a:xfrm>
            <a:custGeom>
              <a:avLst/>
              <a:gdLst/>
              <a:ahLst/>
              <a:cxnLst/>
              <a:rect l="l" t="t" r="r" b="b"/>
              <a:pathLst>
                <a:path w="7480300" h="0">
                  <a:moveTo>
                    <a:pt x="0" y="0"/>
                  </a:moveTo>
                  <a:lnTo>
                    <a:pt x="7480303" y="0"/>
                  </a:lnTo>
                </a:path>
              </a:pathLst>
            </a:custGeom>
            <a:ln w="12701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305779" y="5329505"/>
              <a:ext cx="6290310" cy="1561465"/>
            </a:xfrm>
            <a:custGeom>
              <a:avLst/>
              <a:gdLst/>
              <a:ahLst/>
              <a:cxnLst/>
              <a:rect l="l" t="t" r="r" b="b"/>
              <a:pathLst>
                <a:path w="6290309" h="1561465">
                  <a:moveTo>
                    <a:pt x="0" y="1561330"/>
                  </a:moveTo>
                  <a:lnTo>
                    <a:pt x="3447939" y="1561330"/>
                  </a:lnTo>
                  <a:lnTo>
                    <a:pt x="3447939" y="867408"/>
                  </a:lnTo>
                  <a:lnTo>
                    <a:pt x="2081775" y="867408"/>
                  </a:lnTo>
                  <a:lnTo>
                    <a:pt x="2081775" y="10"/>
                  </a:lnTo>
                  <a:lnTo>
                    <a:pt x="1446775" y="0"/>
                  </a:lnTo>
                </a:path>
                <a:path w="6290309" h="1561465">
                  <a:moveTo>
                    <a:pt x="1048298" y="238539"/>
                  </a:moveTo>
                  <a:lnTo>
                    <a:pt x="1097020" y="242906"/>
                  </a:lnTo>
                  <a:lnTo>
                    <a:pt x="1142878" y="255497"/>
                  </a:lnTo>
                  <a:lnTo>
                    <a:pt x="1185105" y="275547"/>
                  </a:lnTo>
                  <a:lnTo>
                    <a:pt x="1222936" y="302289"/>
                  </a:lnTo>
                  <a:lnTo>
                    <a:pt x="1255606" y="334959"/>
                  </a:lnTo>
                  <a:lnTo>
                    <a:pt x="1282348" y="372790"/>
                  </a:lnTo>
                  <a:lnTo>
                    <a:pt x="1302397" y="415017"/>
                  </a:lnTo>
                  <a:lnTo>
                    <a:pt x="1314988" y="460875"/>
                  </a:lnTo>
                  <a:lnTo>
                    <a:pt x="1319356" y="509597"/>
                  </a:lnTo>
                  <a:lnTo>
                    <a:pt x="1314988" y="558320"/>
                  </a:lnTo>
                  <a:lnTo>
                    <a:pt x="1302397" y="604177"/>
                  </a:lnTo>
                  <a:lnTo>
                    <a:pt x="1282348" y="646405"/>
                  </a:lnTo>
                  <a:lnTo>
                    <a:pt x="1255606" y="684237"/>
                  </a:lnTo>
                  <a:lnTo>
                    <a:pt x="1222936" y="716907"/>
                  </a:lnTo>
                  <a:lnTo>
                    <a:pt x="1185105" y="743650"/>
                  </a:lnTo>
                  <a:lnTo>
                    <a:pt x="1142878" y="763700"/>
                  </a:lnTo>
                  <a:lnTo>
                    <a:pt x="1097020" y="776291"/>
                  </a:lnTo>
                  <a:lnTo>
                    <a:pt x="1048298" y="780658"/>
                  </a:lnTo>
                  <a:lnTo>
                    <a:pt x="999575" y="776291"/>
                  </a:lnTo>
                  <a:lnTo>
                    <a:pt x="953717" y="763700"/>
                  </a:lnTo>
                  <a:lnTo>
                    <a:pt x="911489" y="743650"/>
                  </a:lnTo>
                  <a:lnTo>
                    <a:pt x="873658" y="716907"/>
                  </a:lnTo>
                  <a:lnTo>
                    <a:pt x="840987" y="684237"/>
                  </a:lnTo>
                  <a:lnTo>
                    <a:pt x="814244" y="646405"/>
                  </a:lnTo>
                  <a:lnTo>
                    <a:pt x="794194" y="604177"/>
                  </a:lnTo>
                  <a:lnTo>
                    <a:pt x="781603" y="558320"/>
                  </a:lnTo>
                  <a:lnTo>
                    <a:pt x="777236" y="509597"/>
                  </a:lnTo>
                  <a:lnTo>
                    <a:pt x="781603" y="460875"/>
                  </a:lnTo>
                  <a:lnTo>
                    <a:pt x="794194" y="415017"/>
                  </a:lnTo>
                  <a:lnTo>
                    <a:pt x="814244" y="372790"/>
                  </a:lnTo>
                  <a:lnTo>
                    <a:pt x="840987" y="334959"/>
                  </a:lnTo>
                  <a:lnTo>
                    <a:pt x="873658" y="302289"/>
                  </a:lnTo>
                  <a:lnTo>
                    <a:pt x="911489" y="275547"/>
                  </a:lnTo>
                  <a:lnTo>
                    <a:pt x="953717" y="255497"/>
                  </a:lnTo>
                  <a:lnTo>
                    <a:pt x="999575" y="242906"/>
                  </a:lnTo>
                  <a:lnTo>
                    <a:pt x="1048298" y="238539"/>
                  </a:lnTo>
                  <a:close/>
                </a:path>
                <a:path w="6290309" h="1561465">
                  <a:moveTo>
                    <a:pt x="4446755" y="0"/>
                  </a:moveTo>
                  <a:lnTo>
                    <a:pt x="6289995" y="0"/>
                  </a:lnTo>
                  <a:lnTo>
                    <a:pt x="6289995" y="1561330"/>
                  </a:lnTo>
                  <a:lnTo>
                    <a:pt x="4446755" y="1561330"/>
                  </a:lnTo>
                  <a:lnTo>
                    <a:pt x="4446755" y="0"/>
                  </a:lnTo>
                  <a:close/>
                </a:path>
                <a:path w="6290309" h="1561465">
                  <a:moveTo>
                    <a:pt x="4446755" y="867408"/>
                  </a:moveTo>
                  <a:lnTo>
                    <a:pt x="6289995" y="867408"/>
                  </a:lnTo>
                </a:path>
              </a:pathLst>
            </a:custGeom>
            <a:ln w="127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7774221" y="5564357"/>
              <a:ext cx="1819910" cy="546100"/>
            </a:xfrm>
            <a:custGeom>
              <a:avLst/>
              <a:gdLst/>
              <a:ahLst/>
              <a:cxnLst/>
              <a:rect l="l" t="t" r="r" b="b"/>
              <a:pathLst>
                <a:path w="1819909" h="546100">
                  <a:moveTo>
                    <a:pt x="0" y="0"/>
                  </a:moveTo>
                  <a:lnTo>
                    <a:pt x="1819433" y="0"/>
                  </a:lnTo>
                </a:path>
                <a:path w="1819909" h="546100">
                  <a:moveTo>
                    <a:pt x="0" y="545814"/>
                  </a:moveTo>
                  <a:lnTo>
                    <a:pt x="1819433" y="545814"/>
                  </a:lnTo>
                </a:path>
              </a:pathLst>
            </a:custGeom>
            <a:ln w="12701">
              <a:solidFill>
                <a:srgbClr val="151616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7504" y="3351795"/>
              <a:ext cx="1583927" cy="1013491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1967094" y="4187246"/>
              <a:ext cx="384810" cy="163195"/>
            </a:xfrm>
            <a:custGeom>
              <a:avLst/>
              <a:gdLst/>
              <a:ahLst/>
              <a:cxnLst/>
              <a:rect l="l" t="t" r="r" b="b"/>
              <a:pathLst>
                <a:path w="384810" h="163195">
                  <a:moveTo>
                    <a:pt x="59023" y="25282"/>
                  </a:moveTo>
                  <a:lnTo>
                    <a:pt x="54438" y="37127"/>
                  </a:lnTo>
                  <a:lnTo>
                    <a:pt x="379994" y="163148"/>
                  </a:lnTo>
                  <a:lnTo>
                    <a:pt x="384580" y="151303"/>
                  </a:lnTo>
                  <a:lnTo>
                    <a:pt x="59023" y="25282"/>
                  </a:lnTo>
                  <a:close/>
                </a:path>
                <a:path w="384810" h="163195">
                  <a:moveTo>
                    <a:pt x="68809" y="0"/>
                  </a:moveTo>
                  <a:lnTo>
                    <a:pt x="0" y="9244"/>
                  </a:lnTo>
                  <a:lnTo>
                    <a:pt x="44650" y="62412"/>
                  </a:lnTo>
                  <a:lnTo>
                    <a:pt x="54438" y="37127"/>
                  </a:lnTo>
                  <a:lnTo>
                    <a:pt x="49517" y="35222"/>
                  </a:lnTo>
                  <a:lnTo>
                    <a:pt x="54104" y="23378"/>
                  </a:lnTo>
                  <a:lnTo>
                    <a:pt x="59760" y="23378"/>
                  </a:lnTo>
                  <a:lnTo>
                    <a:pt x="68809" y="0"/>
                  </a:lnTo>
                  <a:close/>
                </a:path>
                <a:path w="384810" h="163195">
                  <a:moveTo>
                    <a:pt x="54104" y="23378"/>
                  </a:moveTo>
                  <a:lnTo>
                    <a:pt x="49517" y="35222"/>
                  </a:lnTo>
                  <a:lnTo>
                    <a:pt x="54438" y="37127"/>
                  </a:lnTo>
                  <a:lnTo>
                    <a:pt x="59023" y="25282"/>
                  </a:lnTo>
                  <a:lnTo>
                    <a:pt x="54104" y="23378"/>
                  </a:lnTo>
                  <a:close/>
                </a:path>
                <a:path w="384810" h="163195">
                  <a:moveTo>
                    <a:pt x="59760" y="23378"/>
                  </a:moveTo>
                  <a:lnTo>
                    <a:pt x="54104" y="23378"/>
                  </a:lnTo>
                  <a:lnTo>
                    <a:pt x="59023" y="25282"/>
                  </a:lnTo>
                  <a:lnTo>
                    <a:pt x="59760" y="2337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2" name="object 12" descr=""/>
          <p:cNvSpPr txBox="1"/>
          <p:nvPr/>
        </p:nvSpPr>
        <p:spPr>
          <a:xfrm>
            <a:off x="2383777" y="4248686"/>
            <a:ext cx="16129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X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1927368" y="3277382"/>
            <a:ext cx="369570" cy="192405"/>
          </a:xfrm>
          <a:custGeom>
            <a:avLst/>
            <a:gdLst/>
            <a:ahLst/>
            <a:cxnLst/>
            <a:rect l="l" t="t" r="r" b="b"/>
            <a:pathLst>
              <a:path w="369569" h="192404">
                <a:moveTo>
                  <a:pt x="39376" y="132267"/>
                </a:moveTo>
                <a:lnTo>
                  <a:pt x="0" y="189449"/>
                </a:lnTo>
                <a:lnTo>
                  <a:pt x="69378" y="192092"/>
                </a:lnTo>
                <a:lnTo>
                  <a:pt x="58411" y="170223"/>
                </a:lnTo>
                <a:lnTo>
                  <a:pt x="52509" y="170223"/>
                </a:lnTo>
                <a:lnTo>
                  <a:pt x="46813" y="158868"/>
                </a:lnTo>
                <a:lnTo>
                  <a:pt x="51530" y="156502"/>
                </a:lnTo>
                <a:lnTo>
                  <a:pt x="39376" y="132267"/>
                </a:lnTo>
                <a:close/>
              </a:path>
              <a:path w="369569" h="192404">
                <a:moveTo>
                  <a:pt x="51530" y="156502"/>
                </a:moveTo>
                <a:lnTo>
                  <a:pt x="46813" y="158868"/>
                </a:lnTo>
                <a:lnTo>
                  <a:pt x="52509" y="170223"/>
                </a:lnTo>
                <a:lnTo>
                  <a:pt x="57225" y="167858"/>
                </a:lnTo>
                <a:lnTo>
                  <a:pt x="51530" y="156502"/>
                </a:lnTo>
                <a:close/>
              </a:path>
              <a:path w="369569" h="192404">
                <a:moveTo>
                  <a:pt x="57225" y="167858"/>
                </a:moveTo>
                <a:lnTo>
                  <a:pt x="52509" y="170223"/>
                </a:lnTo>
                <a:lnTo>
                  <a:pt x="58411" y="170223"/>
                </a:lnTo>
                <a:lnTo>
                  <a:pt x="57225" y="167858"/>
                </a:lnTo>
                <a:close/>
              </a:path>
              <a:path w="369569" h="192404">
                <a:moveTo>
                  <a:pt x="363581" y="0"/>
                </a:moveTo>
                <a:lnTo>
                  <a:pt x="51530" y="156502"/>
                </a:lnTo>
                <a:lnTo>
                  <a:pt x="57225" y="167858"/>
                </a:lnTo>
                <a:lnTo>
                  <a:pt x="369276" y="11355"/>
                </a:lnTo>
                <a:lnTo>
                  <a:pt x="363581" y="0"/>
                </a:lnTo>
                <a:close/>
              </a:path>
            </a:pathLst>
          </a:custGeom>
          <a:solidFill>
            <a:srgbClr val="1516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882425" y="2821953"/>
            <a:ext cx="1577975" cy="57721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200" b="1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200" spc="-2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10" b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65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Y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29627" y="6898371"/>
            <a:ext cx="193357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24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7910558" y="6898371"/>
            <a:ext cx="160083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SIDE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  <p:grpSp>
        <p:nvGrpSpPr>
          <p:cNvPr id="17" name="object 17" descr=""/>
          <p:cNvGrpSpPr/>
          <p:nvPr/>
        </p:nvGrpSpPr>
        <p:grpSpPr>
          <a:xfrm>
            <a:off x="3192043" y="2193345"/>
            <a:ext cx="6699250" cy="3135630"/>
            <a:chOff x="3192043" y="2193345"/>
            <a:chExt cx="6699250" cy="3135630"/>
          </a:xfrm>
        </p:grpSpPr>
        <p:sp>
          <p:nvSpPr>
            <p:cNvPr id="18" name="object 18" descr=""/>
            <p:cNvSpPr/>
            <p:nvPr/>
          </p:nvSpPr>
          <p:spPr>
            <a:xfrm>
              <a:off x="6759778" y="2197155"/>
              <a:ext cx="3128010" cy="3128010"/>
            </a:xfrm>
            <a:custGeom>
              <a:avLst/>
              <a:gdLst/>
              <a:ahLst/>
              <a:cxnLst/>
              <a:rect l="l" t="t" r="r" b="b"/>
              <a:pathLst>
                <a:path w="3128009" h="3128010">
                  <a:moveTo>
                    <a:pt x="0" y="3127391"/>
                  </a:moveTo>
                  <a:lnTo>
                    <a:pt x="3127391" y="0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3195853" y="2490660"/>
              <a:ext cx="6399530" cy="2827655"/>
            </a:xfrm>
            <a:custGeom>
              <a:avLst/>
              <a:gdLst/>
              <a:ahLst/>
              <a:cxnLst/>
              <a:rect l="l" t="t" r="r" b="b"/>
              <a:pathLst>
                <a:path w="6399530" h="2827654">
                  <a:moveTo>
                    <a:pt x="4552956" y="2827346"/>
                  </a:moveTo>
                  <a:lnTo>
                    <a:pt x="4552956" y="1824043"/>
                  </a:lnTo>
                  <a:lnTo>
                    <a:pt x="0" y="1824043"/>
                  </a:lnTo>
                </a:path>
                <a:path w="6399530" h="2827654">
                  <a:moveTo>
                    <a:pt x="6399216" y="2827346"/>
                  </a:moveTo>
                  <a:lnTo>
                    <a:pt x="6399216" y="0"/>
                  </a:lnTo>
                  <a:lnTo>
                    <a:pt x="0" y="0"/>
                  </a:lnTo>
                </a:path>
              </a:pathLst>
            </a:custGeom>
            <a:ln w="7199">
              <a:solidFill>
                <a:srgbClr val="C4C4C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 txBox="1"/>
          <p:nvPr/>
        </p:nvSpPr>
        <p:spPr>
          <a:xfrm>
            <a:off x="432883" y="5750941"/>
            <a:ext cx="220091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 marR="5080" indent="146685">
              <a:lnSpc>
                <a:spcPts val="1789"/>
              </a:lnSpc>
              <a:spcBef>
                <a:spcPts val="265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PLEASE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ESTIMATE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MEASUREMENTS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5952143" y="6712714"/>
            <a:ext cx="70675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 spc="-10">
                <a:solidFill>
                  <a:srgbClr val="AFB0B0"/>
                </a:solidFill>
                <a:latin typeface="Arial"/>
                <a:cs typeface="Arial"/>
              </a:rPr>
              <a:t>V.Ryan</a:t>
            </a:r>
            <a:r>
              <a:rPr dirty="0" sz="800" spc="-20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AFB0B0"/>
                </a:solidFill>
                <a:latin typeface="Arial"/>
                <a:cs typeface="Arial"/>
              </a:rPr>
              <a:t>©</a:t>
            </a:r>
            <a:r>
              <a:rPr dirty="0" sz="800" spc="-15">
                <a:solidFill>
                  <a:srgbClr val="AFB0B0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AFB0B0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489690" y="611344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wrap="square" lIns="0" tIns="63500" rIns="0" bIns="0" rtlCol="0" vert="horz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dirty="0" sz="120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dirty="0" baseline="2314" sz="1800" spc="-15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https://technologystudent.com/despro_flsh/third4.html</a:t>
            </a:r>
            <a:endParaRPr baseline="2314" sz="1800">
              <a:latin typeface="Arial"/>
              <a:cs typeface="Arial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9317347" y="551781"/>
            <a:ext cx="10871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2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4" name="object 24" descr=""/>
          <p:cNvGrpSpPr/>
          <p:nvPr/>
        </p:nvGrpSpPr>
        <p:grpSpPr>
          <a:xfrm>
            <a:off x="9295707" y="733340"/>
            <a:ext cx="1109345" cy="1109345"/>
            <a:chOff x="9295707" y="733340"/>
            <a:chExt cx="1109345" cy="1109345"/>
          </a:xfrm>
        </p:grpSpPr>
        <p:sp>
          <p:nvSpPr>
            <p:cNvPr id="25" name="object 25" descr=""/>
            <p:cNvSpPr/>
            <p:nvPr/>
          </p:nvSpPr>
          <p:spPr>
            <a:xfrm>
              <a:off x="9295707" y="733340"/>
              <a:ext cx="1109345" cy="1109345"/>
            </a:xfrm>
            <a:custGeom>
              <a:avLst/>
              <a:gdLst/>
              <a:ahLst/>
              <a:cxnLst/>
              <a:rect l="l" t="t" r="r" b="b"/>
              <a:pathLst>
                <a:path w="1109345" h="1109345">
                  <a:moveTo>
                    <a:pt x="1108868" y="0"/>
                  </a:moveTo>
                  <a:lnTo>
                    <a:pt x="0" y="0"/>
                  </a:lnTo>
                  <a:lnTo>
                    <a:pt x="0" y="1108868"/>
                  </a:lnTo>
                  <a:lnTo>
                    <a:pt x="1108868" y="1108868"/>
                  </a:lnTo>
                  <a:lnTo>
                    <a:pt x="110886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9355963" y="793604"/>
              <a:ext cx="964565" cy="361950"/>
            </a:xfrm>
            <a:custGeom>
              <a:avLst/>
              <a:gdLst/>
              <a:ahLst/>
              <a:cxnLst/>
              <a:rect l="l" t="t" r="r" b="b"/>
              <a:pathLst>
                <a:path w="964565" h="361950">
                  <a:moveTo>
                    <a:pt x="24104" y="216966"/>
                  </a:moveTo>
                  <a:lnTo>
                    <a:pt x="0" y="216966"/>
                  </a:lnTo>
                  <a:lnTo>
                    <a:pt x="0" y="241071"/>
                  </a:lnTo>
                  <a:lnTo>
                    <a:pt x="24104" y="241071"/>
                  </a:lnTo>
                  <a:lnTo>
                    <a:pt x="24104" y="216966"/>
                  </a:lnTo>
                  <a:close/>
                </a:path>
                <a:path w="964565" h="361950">
                  <a:moveTo>
                    <a:pt x="120535" y="192849"/>
                  </a:moveTo>
                  <a:lnTo>
                    <a:pt x="96431" y="192849"/>
                  </a:lnTo>
                  <a:lnTo>
                    <a:pt x="72313" y="192849"/>
                  </a:lnTo>
                  <a:lnTo>
                    <a:pt x="72313" y="216966"/>
                  </a:lnTo>
                  <a:lnTo>
                    <a:pt x="96431" y="216966"/>
                  </a:lnTo>
                  <a:lnTo>
                    <a:pt x="120535" y="216966"/>
                  </a:lnTo>
                  <a:lnTo>
                    <a:pt x="120535" y="192849"/>
                  </a:lnTo>
                  <a:close/>
                </a:path>
                <a:path w="964565" h="361950">
                  <a:moveTo>
                    <a:pt x="192849" y="192849"/>
                  </a:moveTo>
                  <a:lnTo>
                    <a:pt x="168744" y="192849"/>
                  </a:lnTo>
                  <a:lnTo>
                    <a:pt x="144640" y="192849"/>
                  </a:lnTo>
                  <a:lnTo>
                    <a:pt x="144640" y="216966"/>
                  </a:lnTo>
                  <a:lnTo>
                    <a:pt x="168744" y="216966"/>
                  </a:lnTo>
                  <a:lnTo>
                    <a:pt x="192849" y="216966"/>
                  </a:lnTo>
                  <a:lnTo>
                    <a:pt x="192849" y="192849"/>
                  </a:lnTo>
                  <a:close/>
                </a:path>
                <a:path w="964565" h="361950">
                  <a:moveTo>
                    <a:pt x="216954" y="144640"/>
                  </a:moveTo>
                  <a:lnTo>
                    <a:pt x="192849" y="144640"/>
                  </a:lnTo>
                  <a:lnTo>
                    <a:pt x="192849" y="168744"/>
                  </a:lnTo>
                  <a:lnTo>
                    <a:pt x="216954" y="168744"/>
                  </a:lnTo>
                  <a:lnTo>
                    <a:pt x="216954" y="144640"/>
                  </a:lnTo>
                  <a:close/>
                </a:path>
                <a:path w="964565" h="361950">
                  <a:moveTo>
                    <a:pt x="241058" y="337489"/>
                  </a:moveTo>
                  <a:lnTo>
                    <a:pt x="216954" y="337489"/>
                  </a:lnTo>
                  <a:lnTo>
                    <a:pt x="216954" y="241071"/>
                  </a:lnTo>
                  <a:lnTo>
                    <a:pt x="192849" y="241071"/>
                  </a:lnTo>
                  <a:lnTo>
                    <a:pt x="168744" y="241071"/>
                  </a:lnTo>
                  <a:lnTo>
                    <a:pt x="144640" y="241071"/>
                  </a:lnTo>
                  <a:lnTo>
                    <a:pt x="144640" y="265176"/>
                  </a:lnTo>
                  <a:lnTo>
                    <a:pt x="168744" y="265176"/>
                  </a:lnTo>
                  <a:lnTo>
                    <a:pt x="192849" y="265176"/>
                  </a:lnTo>
                  <a:lnTo>
                    <a:pt x="192849" y="361594"/>
                  </a:lnTo>
                  <a:lnTo>
                    <a:pt x="216954" y="361594"/>
                  </a:lnTo>
                  <a:lnTo>
                    <a:pt x="241058" y="361594"/>
                  </a:lnTo>
                  <a:lnTo>
                    <a:pt x="241058" y="337489"/>
                  </a:lnTo>
                  <a:close/>
                </a:path>
                <a:path w="964565" h="361950">
                  <a:moveTo>
                    <a:pt x="265163" y="192849"/>
                  </a:moveTo>
                  <a:lnTo>
                    <a:pt x="241058" y="192849"/>
                  </a:lnTo>
                  <a:lnTo>
                    <a:pt x="216954" y="192849"/>
                  </a:lnTo>
                  <a:lnTo>
                    <a:pt x="216954" y="216966"/>
                  </a:lnTo>
                  <a:lnTo>
                    <a:pt x="241058" y="216966"/>
                  </a:lnTo>
                  <a:lnTo>
                    <a:pt x="265163" y="216966"/>
                  </a:lnTo>
                  <a:lnTo>
                    <a:pt x="265163" y="192849"/>
                  </a:lnTo>
                  <a:close/>
                </a:path>
                <a:path w="964565" h="361950">
                  <a:moveTo>
                    <a:pt x="265163" y="144640"/>
                  </a:moveTo>
                  <a:lnTo>
                    <a:pt x="241058" y="144640"/>
                  </a:lnTo>
                  <a:lnTo>
                    <a:pt x="241058" y="168744"/>
                  </a:lnTo>
                  <a:lnTo>
                    <a:pt x="265163" y="168744"/>
                  </a:lnTo>
                  <a:lnTo>
                    <a:pt x="265163" y="144640"/>
                  </a:lnTo>
                  <a:close/>
                </a:path>
                <a:path w="964565" h="361950">
                  <a:moveTo>
                    <a:pt x="265163" y="48221"/>
                  </a:moveTo>
                  <a:lnTo>
                    <a:pt x="241058" y="48221"/>
                  </a:lnTo>
                  <a:lnTo>
                    <a:pt x="241058" y="72326"/>
                  </a:lnTo>
                  <a:lnTo>
                    <a:pt x="216954" y="72326"/>
                  </a:lnTo>
                  <a:lnTo>
                    <a:pt x="216954" y="48221"/>
                  </a:lnTo>
                  <a:lnTo>
                    <a:pt x="192849" y="48221"/>
                  </a:lnTo>
                  <a:lnTo>
                    <a:pt x="192849" y="96431"/>
                  </a:lnTo>
                  <a:lnTo>
                    <a:pt x="216954" y="96431"/>
                  </a:lnTo>
                  <a:lnTo>
                    <a:pt x="216954" y="144640"/>
                  </a:lnTo>
                  <a:lnTo>
                    <a:pt x="241058" y="144640"/>
                  </a:lnTo>
                  <a:lnTo>
                    <a:pt x="241058" y="96431"/>
                  </a:lnTo>
                  <a:lnTo>
                    <a:pt x="265163" y="96431"/>
                  </a:lnTo>
                  <a:lnTo>
                    <a:pt x="265163" y="48221"/>
                  </a:lnTo>
                  <a:close/>
                </a:path>
                <a:path w="964565" h="361950">
                  <a:moveTo>
                    <a:pt x="289267" y="168744"/>
                  </a:moveTo>
                  <a:lnTo>
                    <a:pt x="265163" y="168744"/>
                  </a:lnTo>
                  <a:lnTo>
                    <a:pt x="265163" y="192849"/>
                  </a:lnTo>
                  <a:lnTo>
                    <a:pt x="289267" y="192849"/>
                  </a:lnTo>
                  <a:lnTo>
                    <a:pt x="289267" y="168744"/>
                  </a:lnTo>
                  <a:close/>
                </a:path>
                <a:path w="964565" h="361950">
                  <a:moveTo>
                    <a:pt x="313385" y="216966"/>
                  </a:moveTo>
                  <a:lnTo>
                    <a:pt x="289267" y="216966"/>
                  </a:lnTo>
                  <a:lnTo>
                    <a:pt x="265163" y="216966"/>
                  </a:lnTo>
                  <a:lnTo>
                    <a:pt x="265163" y="241071"/>
                  </a:lnTo>
                  <a:lnTo>
                    <a:pt x="241058" y="241071"/>
                  </a:lnTo>
                  <a:lnTo>
                    <a:pt x="241058" y="265176"/>
                  </a:lnTo>
                  <a:lnTo>
                    <a:pt x="265163" y="265176"/>
                  </a:lnTo>
                  <a:lnTo>
                    <a:pt x="289267" y="265176"/>
                  </a:lnTo>
                  <a:lnTo>
                    <a:pt x="289267" y="241071"/>
                  </a:lnTo>
                  <a:lnTo>
                    <a:pt x="313385" y="241071"/>
                  </a:lnTo>
                  <a:lnTo>
                    <a:pt x="313385" y="216966"/>
                  </a:lnTo>
                  <a:close/>
                </a:path>
                <a:path w="964565" h="361950">
                  <a:moveTo>
                    <a:pt x="313385" y="96431"/>
                  </a:moveTo>
                  <a:lnTo>
                    <a:pt x="289267" y="96431"/>
                  </a:lnTo>
                  <a:lnTo>
                    <a:pt x="265163" y="96431"/>
                  </a:lnTo>
                  <a:lnTo>
                    <a:pt x="265163" y="120535"/>
                  </a:lnTo>
                  <a:lnTo>
                    <a:pt x="289267" y="120535"/>
                  </a:lnTo>
                  <a:lnTo>
                    <a:pt x="289267" y="168744"/>
                  </a:lnTo>
                  <a:lnTo>
                    <a:pt x="313385" y="168744"/>
                  </a:lnTo>
                  <a:lnTo>
                    <a:pt x="313385" y="96431"/>
                  </a:lnTo>
                  <a:close/>
                </a:path>
                <a:path w="964565" h="361950">
                  <a:moveTo>
                    <a:pt x="337489" y="0"/>
                  </a:moveTo>
                  <a:lnTo>
                    <a:pt x="313385" y="0"/>
                  </a:lnTo>
                  <a:lnTo>
                    <a:pt x="289267" y="0"/>
                  </a:lnTo>
                  <a:lnTo>
                    <a:pt x="265163" y="0"/>
                  </a:lnTo>
                  <a:lnTo>
                    <a:pt x="265163" y="24117"/>
                  </a:lnTo>
                  <a:lnTo>
                    <a:pt x="289267" y="24117"/>
                  </a:lnTo>
                  <a:lnTo>
                    <a:pt x="313385" y="24117"/>
                  </a:lnTo>
                  <a:lnTo>
                    <a:pt x="313385" y="96431"/>
                  </a:lnTo>
                  <a:lnTo>
                    <a:pt x="337489" y="96431"/>
                  </a:lnTo>
                  <a:lnTo>
                    <a:pt x="337489" y="0"/>
                  </a:lnTo>
                  <a:close/>
                </a:path>
                <a:path w="964565" h="361950">
                  <a:moveTo>
                    <a:pt x="361594" y="144640"/>
                  </a:moveTo>
                  <a:lnTo>
                    <a:pt x="337489" y="144640"/>
                  </a:lnTo>
                  <a:lnTo>
                    <a:pt x="337489" y="168744"/>
                  </a:lnTo>
                  <a:lnTo>
                    <a:pt x="361594" y="168744"/>
                  </a:lnTo>
                  <a:lnTo>
                    <a:pt x="361594" y="144640"/>
                  </a:lnTo>
                  <a:close/>
                </a:path>
                <a:path w="964565" h="361950">
                  <a:moveTo>
                    <a:pt x="433908" y="72326"/>
                  </a:moveTo>
                  <a:lnTo>
                    <a:pt x="409803" y="72326"/>
                  </a:lnTo>
                  <a:lnTo>
                    <a:pt x="409803" y="48221"/>
                  </a:lnTo>
                  <a:lnTo>
                    <a:pt x="385699" y="48221"/>
                  </a:lnTo>
                  <a:lnTo>
                    <a:pt x="361594" y="48221"/>
                  </a:lnTo>
                  <a:lnTo>
                    <a:pt x="361594" y="72326"/>
                  </a:lnTo>
                  <a:lnTo>
                    <a:pt x="385699" y="72326"/>
                  </a:lnTo>
                  <a:lnTo>
                    <a:pt x="385699" y="96431"/>
                  </a:lnTo>
                  <a:lnTo>
                    <a:pt x="409803" y="96431"/>
                  </a:lnTo>
                  <a:lnTo>
                    <a:pt x="433908" y="96431"/>
                  </a:lnTo>
                  <a:lnTo>
                    <a:pt x="433908" y="72326"/>
                  </a:lnTo>
                  <a:close/>
                </a:path>
                <a:path w="964565" h="361950">
                  <a:moveTo>
                    <a:pt x="458012" y="24117"/>
                  </a:moveTo>
                  <a:lnTo>
                    <a:pt x="433908" y="24117"/>
                  </a:lnTo>
                  <a:lnTo>
                    <a:pt x="433908" y="0"/>
                  </a:lnTo>
                  <a:lnTo>
                    <a:pt x="409803" y="0"/>
                  </a:lnTo>
                  <a:lnTo>
                    <a:pt x="385699" y="0"/>
                  </a:lnTo>
                  <a:lnTo>
                    <a:pt x="385699" y="24117"/>
                  </a:lnTo>
                  <a:lnTo>
                    <a:pt x="409803" y="24117"/>
                  </a:lnTo>
                  <a:lnTo>
                    <a:pt x="409803" y="48221"/>
                  </a:lnTo>
                  <a:lnTo>
                    <a:pt x="433908" y="48221"/>
                  </a:lnTo>
                  <a:lnTo>
                    <a:pt x="458012" y="48221"/>
                  </a:lnTo>
                  <a:lnTo>
                    <a:pt x="458012" y="24117"/>
                  </a:lnTo>
                  <a:close/>
                </a:path>
                <a:path w="964565" h="361950">
                  <a:moveTo>
                    <a:pt x="530339" y="72326"/>
                  </a:moveTo>
                  <a:lnTo>
                    <a:pt x="506222" y="72326"/>
                  </a:lnTo>
                  <a:lnTo>
                    <a:pt x="506222" y="0"/>
                  </a:lnTo>
                  <a:lnTo>
                    <a:pt x="482117" y="0"/>
                  </a:lnTo>
                  <a:lnTo>
                    <a:pt x="482117" y="48221"/>
                  </a:lnTo>
                  <a:lnTo>
                    <a:pt x="458012" y="48221"/>
                  </a:lnTo>
                  <a:lnTo>
                    <a:pt x="458012" y="72326"/>
                  </a:lnTo>
                  <a:lnTo>
                    <a:pt x="482117" y="72326"/>
                  </a:lnTo>
                  <a:lnTo>
                    <a:pt x="482117" y="96431"/>
                  </a:lnTo>
                  <a:lnTo>
                    <a:pt x="458012" y="96431"/>
                  </a:lnTo>
                  <a:lnTo>
                    <a:pt x="433908" y="96431"/>
                  </a:lnTo>
                  <a:lnTo>
                    <a:pt x="433908" y="120535"/>
                  </a:lnTo>
                  <a:lnTo>
                    <a:pt x="409803" y="120535"/>
                  </a:lnTo>
                  <a:lnTo>
                    <a:pt x="385699" y="120535"/>
                  </a:lnTo>
                  <a:lnTo>
                    <a:pt x="385699" y="96431"/>
                  </a:lnTo>
                  <a:lnTo>
                    <a:pt x="361594" y="96431"/>
                  </a:lnTo>
                  <a:lnTo>
                    <a:pt x="337489" y="96431"/>
                  </a:lnTo>
                  <a:lnTo>
                    <a:pt x="337489" y="120535"/>
                  </a:lnTo>
                  <a:lnTo>
                    <a:pt x="361594" y="120535"/>
                  </a:lnTo>
                  <a:lnTo>
                    <a:pt x="361594" y="144640"/>
                  </a:lnTo>
                  <a:lnTo>
                    <a:pt x="385699" y="144640"/>
                  </a:lnTo>
                  <a:lnTo>
                    <a:pt x="385699" y="192849"/>
                  </a:lnTo>
                  <a:lnTo>
                    <a:pt x="361594" y="192849"/>
                  </a:lnTo>
                  <a:lnTo>
                    <a:pt x="337489" y="192849"/>
                  </a:lnTo>
                  <a:lnTo>
                    <a:pt x="337489" y="216966"/>
                  </a:lnTo>
                  <a:lnTo>
                    <a:pt x="361594" y="216966"/>
                  </a:lnTo>
                  <a:lnTo>
                    <a:pt x="385699" y="216966"/>
                  </a:lnTo>
                  <a:lnTo>
                    <a:pt x="409803" y="216966"/>
                  </a:lnTo>
                  <a:lnTo>
                    <a:pt x="409803" y="192849"/>
                  </a:lnTo>
                  <a:lnTo>
                    <a:pt x="433908" y="192849"/>
                  </a:lnTo>
                  <a:lnTo>
                    <a:pt x="433908" y="168744"/>
                  </a:lnTo>
                  <a:lnTo>
                    <a:pt x="409803" y="168744"/>
                  </a:lnTo>
                  <a:lnTo>
                    <a:pt x="409803" y="144640"/>
                  </a:lnTo>
                  <a:lnTo>
                    <a:pt x="433908" y="144640"/>
                  </a:lnTo>
                  <a:lnTo>
                    <a:pt x="433908" y="168744"/>
                  </a:lnTo>
                  <a:lnTo>
                    <a:pt x="458012" y="168744"/>
                  </a:lnTo>
                  <a:lnTo>
                    <a:pt x="458012" y="144640"/>
                  </a:lnTo>
                  <a:lnTo>
                    <a:pt x="482117" y="144640"/>
                  </a:lnTo>
                  <a:lnTo>
                    <a:pt x="482117" y="168744"/>
                  </a:lnTo>
                  <a:lnTo>
                    <a:pt x="506222" y="168744"/>
                  </a:lnTo>
                  <a:lnTo>
                    <a:pt x="506222" y="96431"/>
                  </a:lnTo>
                  <a:lnTo>
                    <a:pt x="530339" y="96431"/>
                  </a:lnTo>
                  <a:lnTo>
                    <a:pt x="530339" y="72326"/>
                  </a:lnTo>
                  <a:close/>
                </a:path>
                <a:path w="964565" h="361950">
                  <a:moveTo>
                    <a:pt x="578548" y="216966"/>
                  </a:moveTo>
                  <a:lnTo>
                    <a:pt x="554443" y="216966"/>
                  </a:lnTo>
                  <a:lnTo>
                    <a:pt x="554443" y="192849"/>
                  </a:lnTo>
                  <a:lnTo>
                    <a:pt x="530339" y="192849"/>
                  </a:lnTo>
                  <a:lnTo>
                    <a:pt x="530339" y="216966"/>
                  </a:lnTo>
                  <a:lnTo>
                    <a:pt x="530339" y="265176"/>
                  </a:lnTo>
                  <a:lnTo>
                    <a:pt x="506222" y="265176"/>
                  </a:lnTo>
                  <a:lnTo>
                    <a:pt x="506222" y="216966"/>
                  </a:lnTo>
                  <a:lnTo>
                    <a:pt x="530339" y="216966"/>
                  </a:lnTo>
                  <a:lnTo>
                    <a:pt x="530339" y="192849"/>
                  </a:lnTo>
                  <a:lnTo>
                    <a:pt x="530339" y="168744"/>
                  </a:lnTo>
                  <a:lnTo>
                    <a:pt x="506222" y="168744"/>
                  </a:lnTo>
                  <a:lnTo>
                    <a:pt x="506222" y="192849"/>
                  </a:lnTo>
                  <a:lnTo>
                    <a:pt x="482117" y="192849"/>
                  </a:lnTo>
                  <a:lnTo>
                    <a:pt x="482117" y="168744"/>
                  </a:lnTo>
                  <a:lnTo>
                    <a:pt x="458012" y="168744"/>
                  </a:lnTo>
                  <a:lnTo>
                    <a:pt x="458012" y="216966"/>
                  </a:lnTo>
                  <a:lnTo>
                    <a:pt x="433908" y="216966"/>
                  </a:lnTo>
                  <a:lnTo>
                    <a:pt x="409803" y="216966"/>
                  </a:lnTo>
                  <a:lnTo>
                    <a:pt x="409803" y="241071"/>
                  </a:lnTo>
                  <a:lnTo>
                    <a:pt x="433908" y="241071"/>
                  </a:lnTo>
                  <a:lnTo>
                    <a:pt x="458012" y="241071"/>
                  </a:lnTo>
                  <a:lnTo>
                    <a:pt x="458012" y="265176"/>
                  </a:lnTo>
                  <a:lnTo>
                    <a:pt x="482117" y="265176"/>
                  </a:lnTo>
                  <a:lnTo>
                    <a:pt x="482117" y="289280"/>
                  </a:lnTo>
                  <a:lnTo>
                    <a:pt x="506222" y="289280"/>
                  </a:lnTo>
                  <a:lnTo>
                    <a:pt x="506222" y="337489"/>
                  </a:lnTo>
                  <a:lnTo>
                    <a:pt x="530339" y="337489"/>
                  </a:lnTo>
                  <a:lnTo>
                    <a:pt x="554443" y="337489"/>
                  </a:lnTo>
                  <a:lnTo>
                    <a:pt x="554443" y="313385"/>
                  </a:lnTo>
                  <a:lnTo>
                    <a:pt x="578548" y="313385"/>
                  </a:lnTo>
                  <a:lnTo>
                    <a:pt x="578548" y="289280"/>
                  </a:lnTo>
                  <a:lnTo>
                    <a:pt x="554443" y="289280"/>
                  </a:lnTo>
                  <a:lnTo>
                    <a:pt x="554443" y="241071"/>
                  </a:lnTo>
                  <a:lnTo>
                    <a:pt x="578548" y="241071"/>
                  </a:lnTo>
                  <a:lnTo>
                    <a:pt x="578548" y="216966"/>
                  </a:lnTo>
                  <a:close/>
                </a:path>
                <a:path w="964565" h="361950">
                  <a:moveTo>
                    <a:pt x="602653" y="144640"/>
                  </a:moveTo>
                  <a:lnTo>
                    <a:pt x="578548" y="144640"/>
                  </a:lnTo>
                  <a:lnTo>
                    <a:pt x="578548" y="168744"/>
                  </a:lnTo>
                  <a:lnTo>
                    <a:pt x="602653" y="168744"/>
                  </a:lnTo>
                  <a:lnTo>
                    <a:pt x="602653" y="144640"/>
                  </a:lnTo>
                  <a:close/>
                </a:path>
                <a:path w="964565" h="361950">
                  <a:moveTo>
                    <a:pt x="602653" y="96431"/>
                  </a:moveTo>
                  <a:lnTo>
                    <a:pt x="578548" y="96431"/>
                  </a:lnTo>
                  <a:lnTo>
                    <a:pt x="554443" y="96431"/>
                  </a:lnTo>
                  <a:lnTo>
                    <a:pt x="530339" y="96431"/>
                  </a:lnTo>
                  <a:lnTo>
                    <a:pt x="530339" y="168744"/>
                  </a:lnTo>
                  <a:lnTo>
                    <a:pt x="554443" y="168744"/>
                  </a:lnTo>
                  <a:lnTo>
                    <a:pt x="554443" y="144640"/>
                  </a:lnTo>
                  <a:lnTo>
                    <a:pt x="578548" y="144640"/>
                  </a:lnTo>
                  <a:lnTo>
                    <a:pt x="578548" y="120535"/>
                  </a:lnTo>
                  <a:lnTo>
                    <a:pt x="602653" y="120535"/>
                  </a:lnTo>
                  <a:lnTo>
                    <a:pt x="602653" y="96431"/>
                  </a:lnTo>
                  <a:close/>
                </a:path>
                <a:path w="964565" h="361950">
                  <a:moveTo>
                    <a:pt x="602653" y="0"/>
                  </a:moveTo>
                  <a:lnTo>
                    <a:pt x="578548" y="0"/>
                  </a:lnTo>
                  <a:lnTo>
                    <a:pt x="554443" y="0"/>
                  </a:lnTo>
                  <a:lnTo>
                    <a:pt x="530339" y="0"/>
                  </a:lnTo>
                  <a:lnTo>
                    <a:pt x="530339" y="24117"/>
                  </a:lnTo>
                  <a:lnTo>
                    <a:pt x="554443" y="24117"/>
                  </a:lnTo>
                  <a:lnTo>
                    <a:pt x="554443" y="72326"/>
                  </a:lnTo>
                  <a:lnTo>
                    <a:pt x="578548" y="72326"/>
                  </a:lnTo>
                  <a:lnTo>
                    <a:pt x="602653" y="72326"/>
                  </a:lnTo>
                  <a:lnTo>
                    <a:pt x="602653" y="48221"/>
                  </a:lnTo>
                  <a:lnTo>
                    <a:pt x="578548" y="48221"/>
                  </a:lnTo>
                  <a:lnTo>
                    <a:pt x="578548" y="24117"/>
                  </a:lnTo>
                  <a:lnTo>
                    <a:pt x="602653" y="24117"/>
                  </a:lnTo>
                  <a:lnTo>
                    <a:pt x="602653" y="0"/>
                  </a:lnTo>
                  <a:close/>
                </a:path>
                <a:path w="964565" h="361950">
                  <a:moveTo>
                    <a:pt x="626757" y="241071"/>
                  </a:moveTo>
                  <a:lnTo>
                    <a:pt x="602653" y="241071"/>
                  </a:lnTo>
                  <a:lnTo>
                    <a:pt x="578548" y="241071"/>
                  </a:lnTo>
                  <a:lnTo>
                    <a:pt x="578548" y="289280"/>
                  </a:lnTo>
                  <a:lnTo>
                    <a:pt x="602653" y="289280"/>
                  </a:lnTo>
                  <a:lnTo>
                    <a:pt x="602653" y="265176"/>
                  </a:lnTo>
                  <a:lnTo>
                    <a:pt x="626757" y="265176"/>
                  </a:lnTo>
                  <a:lnTo>
                    <a:pt x="626757" y="241071"/>
                  </a:lnTo>
                  <a:close/>
                </a:path>
                <a:path w="964565" h="361950">
                  <a:moveTo>
                    <a:pt x="650862" y="0"/>
                  </a:moveTo>
                  <a:lnTo>
                    <a:pt x="626757" y="0"/>
                  </a:lnTo>
                  <a:lnTo>
                    <a:pt x="626757" y="24117"/>
                  </a:lnTo>
                  <a:lnTo>
                    <a:pt x="650862" y="24117"/>
                  </a:lnTo>
                  <a:lnTo>
                    <a:pt x="650862" y="0"/>
                  </a:lnTo>
                  <a:close/>
                </a:path>
                <a:path w="964565" h="361950">
                  <a:moveTo>
                    <a:pt x="674966" y="216966"/>
                  </a:moveTo>
                  <a:lnTo>
                    <a:pt x="650862" y="216966"/>
                  </a:lnTo>
                  <a:lnTo>
                    <a:pt x="650862" y="289280"/>
                  </a:lnTo>
                  <a:lnTo>
                    <a:pt x="674966" y="289280"/>
                  </a:lnTo>
                  <a:lnTo>
                    <a:pt x="674966" y="216966"/>
                  </a:lnTo>
                  <a:close/>
                </a:path>
                <a:path w="964565" h="361950">
                  <a:moveTo>
                    <a:pt x="674966" y="48221"/>
                  </a:moveTo>
                  <a:lnTo>
                    <a:pt x="650862" y="48221"/>
                  </a:lnTo>
                  <a:lnTo>
                    <a:pt x="650862" y="72326"/>
                  </a:lnTo>
                  <a:lnTo>
                    <a:pt x="674966" y="72326"/>
                  </a:lnTo>
                  <a:lnTo>
                    <a:pt x="674966" y="48221"/>
                  </a:lnTo>
                  <a:close/>
                </a:path>
                <a:path w="964565" h="361950">
                  <a:moveTo>
                    <a:pt x="747280" y="0"/>
                  </a:moveTo>
                  <a:lnTo>
                    <a:pt x="723176" y="0"/>
                  </a:lnTo>
                  <a:lnTo>
                    <a:pt x="723176" y="24117"/>
                  </a:lnTo>
                  <a:lnTo>
                    <a:pt x="747280" y="24117"/>
                  </a:lnTo>
                  <a:lnTo>
                    <a:pt x="747280" y="0"/>
                  </a:lnTo>
                  <a:close/>
                </a:path>
                <a:path w="964565" h="361950">
                  <a:moveTo>
                    <a:pt x="771385" y="96431"/>
                  </a:moveTo>
                  <a:lnTo>
                    <a:pt x="747280" y="96431"/>
                  </a:lnTo>
                  <a:lnTo>
                    <a:pt x="747280" y="48221"/>
                  </a:lnTo>
                  <a:lnTo>
                    <a:pt x="723176" y="48221"/>
                  </a:lnTo>
                  <a:lnTo>
                    <a:pt x="723176" y="96431"/>
                  </a:lnTo>
                  <a:lnTo>
                    <a:pt x="699071" y="96431"/>
                  </a:lnTo>
                  <a:lnTo>
                    <a:pt x="699071" y="72326"/>
                  </a:lnTo>
                  <a:lnTo>
                    <a:pt x="674966" y="72326"/>
                  </a:lnTo>
                  <a:lnTo>
                    <a:pt x="674966" y="120535"/>
                  </a:lnTo>
                  <a:lnTo>
                    <a:pt x="699071" y="120535"/>
                  </a:lnTo>
                  <a:lnTo>
                    <a:pt x="699071" y="144640"/>
                  </a:lnTo>
                  <a:lnTo>
                    <a:pt x="723176" y="144640"/>
                  </a:lnTo>
                  <a:lnTo>
                    <a:pt x="723176" y="120535"/>
                  </a:lnTo>
                  <a:lnTo>
                    <a:pt x="747280" y="120535"/>
                  </a:lnTo>
                  <a:lnTo>
                    <a:pt x="771385" y="120535"/>
                  </a:lnTo>
                  <a:lnTo>
                    <a:pt x="771385" y="96431"/>
                  </a:lnTo>
                  <a:close/>
                </a:path>
                <a:path w="964565" h="361950">
                  <a:moveTo>
                    <a:pt x="795489" y="192849"/>
                  </a:moveTo>
                  <a:lnTo>
                    <a:pt x="771385" y="192849"/>
                  </a:lnTo>
                  <a:lnTo>
                    <a:pt x="771385" y="168744"/>
                  </a:lnTo>
                  <a:lnTo>
                    <a:pt x="747280" y="168744"/>
                  </a:lnTo>
                  <a:lnTo>
                    <a:pt x="747280" y="144640"/>
                  </a:lnTo>
                  <a:lnTo>
                    <a:pt x="723176" y="144640"/>
                  </a:lnTo>
                  <a:lnTo>
                    <a:pt x="723176" y="192849"/>
                  </a:lnTo>
                  <a:lnTo>
                    <a:pt x="747280" y="192849"/>
                  </a:lnTo>
                  <a:lnTo>
                    <a:pt x="747280" y="216966"/>
                  </a:lnTo>
                  <a:lnTo>
                    <a:pt x="723176" y="216966"/>
                  </a:lnTo>
                  <a:lnTo>
                    <a:pt x="723176" y="192849"/>
                  </a:lnTo>
                  <a:lnTo>
                    <a:pt x="699071" y="192849"/>
                  </a:lnTo>
                  <a:lnTo>
                    <a:pt x="699071" y="144640"/>
                  </a:lnTo>
                  <a:lnTo>
                    <a:pt x="674966" y="144640"/>
                  </a:lnTo>
                  <a:lnTo>
                    <a:pt x="674966" y="168744"/>
                  </a:lnTo>
                  <a:lnTo>
                    <a:pt x="650862" y="168744"/>
                  </a:lnTo>
                  <a:lnTo>
                    <a:pt x="650862" y="96431"/>
                  </a:lnTo>
                  <a:lnTo>
                    <a:pt x="626757" y="96431"/>
                  </a:lnTo>
                  <a:lnTo>
                    <a:pt x="626757" y="120535"/>
                  </a:lnTo>
                  <a:lnTo>
                    <a:pt x="602653" y="120535"/>
                  </a:lnTo>
                  <a:lnTo>
                    <a:pt x="602653" y="144640"/>
                  </a:lnTo>
                  <a:lnTo>
                    <a:pt x="626757" y="144640"/>
                  </a:lnTo>
                  <a:lnTo>
                    <a:pt x="626757" y="216966"/>
                  </a:lnTo>
                  <a:lnTo>
                    <a:pt x="650862" y="216966"/>
                  </a:lnTo>
                  <a:lnTo>
                    <a:pt x="650862" y="192849"/>
                  </a:lnTo>
                  <a:lnTo>
                    <a:pt x="674966" y="192849"/>
                  </a:lnTo>
                  <a:lnTo>
                    <a:pt x="674966" y="216966"/>
                  </a:lnTo>
                  <a:lnTo>
                    <a:pt x="699071" y="216966"/>
                  </a:lnTo>
                  <a:lnTo>
                    <a:pt x="699071" y="241071"/>
                  </a:lnTo>
                  <a:lnTo>
                    <a:pt x="723176" y="241071"/>
                  </a:lnTo>
                  <a:lnTo>
                    <a:pt x="747280" y="241071"/>
                  </a:lnTo>
                  <a:lnTo>
                    <a:pt x="771385" y="241071"/>
                  </a:lnTo>
                  <a:lnTo>
                    <a:pt x="771385" y="216966"/>
                  </a:lnTo>
                  <a:lnTo>
                    <a:pt x="795489" y="216966"/>
                  </a:lnTo>
                  <a:lnTo>
                    <a:pt x="795489" y="192849"/>
                  </a:lnTo>
                  <a:close/>
                </a:path>
                <a:path w="964565" h="361950">
                  <a:moveTo>
                    <a:pt x="795489" y="120535"/>
                  </a:moveTo>
                  <a:lnTo>
                    <a:pt x="771385" y="120535"/>
                  </a:lnTo>
                  <a:lnTo>
                    <a:pt x="771385" y="168744"/>
                  </a:lnTo>
                  <a:lnTo>
                    <a:pt x="795489" y="168744"/>
                  </a:lnTo>
                  <a:lnTo>
                    <a:pt x="795489" y="120535"/>
                  </a:lnTo>
                  <a:close/>
                </a:path>
                <a:path w="964565" h="361950">
                  <a:moveTo>
                    <a:pt x="795489" y="24117"/>
                  </a:moveTo>
                  <a:lnTo>
                    <a:pt x="771385" y="24117"/>
                  </a:lnTo>
                  <a:lnTo>
                    <a:pt x="747280" y="24117"/>
                  </a:lnTo>
                  <a:lnTo>
                    <a:pt x="747280" y="48221"/>
                  </a:lnTo>
                  <a:lnTo>
                    <a:pt x="771385" y="48221"/>
                  </a:lnTo>
                  <a:lnTo>
                    <a:pt x="771385" y="96431"/>
                  </a:lnTo>
                  <a:lnTo>
                    <a:pt x="795489" y="96431"/>
                  </a:lnTo>
                  <a:lnTo>
                    <a:pt x="795489" y="24117"/>
                  </a:lnTo>
                  <a:close/>
                </a:path>
                <a:path w="964565" h="361950">
                  <a:moveTo>
                    <a:pt x="819594" y="216966"/>
                  </a:moveTo>
                  <a:lnTo>
                    <a:pt x="795489" y="216966"/>
                  </a:lnTo>
                  <a:lnTo>
                    <a:pt x="795489" y="241071"/>
                  </a:lnTo>
                  <a:lnTo>
                    <a:pt x="819594" y="241071"/>
                  </a:lnTo>
                  <a:lnTo>
                    <a:pt x="819594" y="216966"/>
                  </a:lnTo>
                  <a:close/>
                </a:path>
                <a:path w="964565" h="361950">
                  <a:moveTo>
                    <a:pt x="891921" y="216966"/>
                  </a:moveTo>
                  <a:lnTo>
                    <a:pt x="867816" y="216966"/>
                  </a:lnTo>
                  <a:lnTo>
                    <a:pt x="843711" y="216966"/>
                  </a:lnTo>
                  <a:lnTo>
                    <a:pt x="843711" y="289280"/>
                  </a:lnTo>
                  <a:lnTo>
                    <a:pt x="867816" y="289280"/>
                  </a:lnTo>
                  <a:lnTo>
                    <a:pt x="891921" y="289280"/>
                  </a:lnTo>
                  <a:lnTo>
                    <a:pt x="891921" y="216966"/>
                  </a:lnTo>
                  <a:close/>
                </a:path>
                <a:path w="964565" h="361950">
                  <a:moveTo>
                    <a:pt x="940130" y="192849"/>
                  </a:moveTo>
                  <a:lnTo>
                    <a:pt x="916025" y="192849"/>
                  </a:lnTo>
                  <a:lnTo>
                    <a:pt x="891921" y="192849"/>
                  </a:lnTo>
                  <a:lnTo>
                    <a:pt x="891921" y="216966"/>
                  </a:lnTo>
                  <a:lnTo>
                    <a:pt x="916025" y="216966"/>
                  </a:lnTo>
                  <a:lnTo>
                    <a:pt x="940130" y="216966"/>
                  </a:lnTo>
                  <a:lnTo>
                    <a:pt x="940130" y="192849"/>
                  </a:lnTo>
                  <a:close/>
                </a:path>
                <a:path w="964565" h="361950">
                  <a:moveTo>
                    <a:pt x="964234" y="216966"/>
                  </a:moveTo>
                  <a:lnTo>
                    <a:pt x="940130" y="216966"/>
                  </a:lnTo>
                  <a:lnTo>
                    <a:pt x="940130" y="241071"/>
                  </a:lnTo>
                  <a:lnTo>
                    <a:pt x="964234" y="241071"/>
                  </a:lnTo>
                  <a:lnTo>
                    <a:pt x="964234" y="21696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9355963" y="1010571"/>
              <a:ext cx="988694" cy="265430"/>
            </a:xfrm>
            <a:custGeom>
              <a:avLst/>
              <a:gdLst/>
              <a:ahLst/>
              <a:cxnLst/>
              <a:rect l="l" t="t" r="r" b="b"/>
              <a:pathLst>
                <a:path w="988695" h="265430">
                  <a:moveTo>
                    <a:pt x="24104" y="144627"/>
                  </a:moveTo>
                  <a:lnTo>
                    <a:pt x="0" y="144627"/>
                  </a:lnTo>
                  <a:lnTo>
                    <a:pt x="0" y="168732"/>
                  </a:lnTo>
                  <a:lnTo>
                    <a:pt x="24104" y="168732"/>
                  </a:lnTo>
                  <a:lnTo>
                    <a:pt x="24104" y="144627"/>
                  </a:lnTo>
                  <a:close/>
                </a:path>
                <a:path w="988695" h="265430">
                  <a:moveTo>
                    <a:pt x="48209" y="168732"/>
                  </a:moveTo>
                  <a:lnTo>
                    <a:pt x="24104" y="168732"/>
                  </a:lnTo>
                  <a:lnTo>
                    <a:pt x="24104" y="192836"/>
                  </a:lnTo>
                  <a:lnTo>
                    <a:pt x="48209" y="192836"/>
                  </a:lnTo>
                  <a:lnTo>
                    <a:pt x="48209" y="168732"/>
                  </a:lnTo>
                  <a:close/>
                </a:path>
                <a:path w="988695" h="265430">
                  <a:moveTo>
                    <a:pt x="144640" y="192836"/>
                  </a:moveTo>
                  <a:lnTo>
                    <a:pt x="120535" y="192836"/>
                  </a:lnTo>
                  <a:lnTo>
                    <a:pt x="120535" y="216941"/>
                  </a:lnTo>
                  <a:lnTo>
                    <a:pt x="144640" y="216941"/>
                  </a:lnTo>
                  <a:lnTo>
                    <a:pt x="144640" y="192836"/>
                  </a:lnTo>
                  <a:close/>
                </a:path>
                <a:path w="988695" h="265430">
                  <a:moveTo>
                    <a:pt x="168744" y="168732"/>
                  </a:moveTo>
                  <a:lnTo>
                    <a:pt x="144640" y="168732"/>
                  </a:lnTo>
                  <a:lnTo>
                    <a:pt x="144640" y="192836"/>
                  </a:lnTo>
                  <a:lnTo>
                    <a:pt x="168744" y="192836"/>
                  </a:lnTo>
                  <a:lnTo>
                    <a:pt x="168744" y="168732"/>
                  </a:lnTo>
                  <a:close/>
                </a:path>
                <a:path w="988695" h="265430">
                  <a:moveTo>
                    <a:pt x="168744" y="120523"/>
                  </a:moveTo>
                  <a:lnTo>
                    <a:pt x="144640" y="120523"/>
                  </a:lnTo>
                  <a:lnTo>
                    <a:pt x="144640" y="144627"/>
                  </a:lnTo>
                  <a:lnTo>
                    <a:pt x="168744" y="144627"/>
                  </a:lnTo>
                  <a:lnTo>
                    <a:pt x="168744" y="120523"/>
                  </a:lnTo>
                  <a:close/>
                </a:path>
                <a:path w="988695" h="265430">
                  <a:moveTo>
                    <a:pt x="168744" y="72313"/>
                  </a:moveTo>
                  <a:lnTo>
                    <a:pt x="144640" y="72313"/>
                  </a:lnTo>
                  <a:lnTo>
                    <a:pt x="144640" y="48209"/>
                  </a:lnTo>
                  <a:lnTo>
                    <a:pt x="120535" y="48209"/>
                  </a:lnTo>
                  <a:lnTo>
                    <a:pt x="96431" y="48209"/>
                  </a:lnTo>
                  <a:lnTo>
                    <a:pt x="96431" y="72313"/>
                  </a:lnTo>
                  <a:lnTo>
                    <a:pt x="72313" y="72313"/>
                  </a:lnTo>
                  <a:lnTo>
                    <a:pt x="72313" y="48209"/>
                  </a:lnTo>
                  <a:lnTo>
                    <a:pt x="96431" y="48209"/>
                  </a:lnTo>
                  <a:lnTo>
                    <a:pt x="96431" y="24104"/>
                  </a:lnTo>
                  <a:lnTo>
                    <a:pt x="72313" y="24104"/>
                  </a:lnTo>
                  <a:lnTo>
                    <a:pt x="72313" y="0"/>
                  </a:lnTo>
                  <a:lnTo>
                    <a:pt x="48209" y="0"/>
                  </a:lnTo>
                  <a:lnTo>
                    <a:pt x="48209" y="96418"/>
                  </a:lnTo>
                  <a:lnTo>
                    <a:pt x="72313" y="96418"/>
                  </a:lnTo>
                  <a:lnTo>
                    <a:pt x="96431" y="96418"/>
                  </a:lnTo>
                  <a:lnTo>
                    <a:pt x="96431" y="144627"/>
                  </a:lnTo>
                  <a:lnTo>
                    <a:pt x="72313" y="144627"/>
                  </a:lnTo>
                  <a:lnTo>
                    <a:pt x="48209" y="144627"/>
                  </a:lnTo>
                  <a:lnTo>
                    <a:pt x="48209" y="168732"/>
                  </a:lnTo>
                  <a:lnTo>
                    <a:pt x="72313" y="168732"/>
                  </a:lnTo>
                  <a:lnTo>
                    <a:pt x="72313" y="192836"/>
                  </a:lnTo>
                  <a:lnTo>
                    <a:pt x="48209" y="192836"/>
                  </a:lnTo>
                  <a:lnTo>
                    <a:pt x="48209" y="216941"/>
                  </a:lnTo>
                  <a:lnTo>
                    <a:pt x="72313" y="216941"/>
                  </a:lnTo>
                  <a:lnTo>
                    <a:pt x="72313" y="241046"/>
                  </a:lnTo>
                  <a:lnTo>
                    <a:pt x="96431" y="241046"/>
                  </a:lnTo>
                  <a:lnTo>
                    <a:pt x="96431" y="192836"/>
                  </a:lnTo>
                  <a:lnTo>
                    <a:pt x="120535" y="192836"/>
                  </a:lnTo>
                  <a:lnTo>
                    <a:pt x="120535" y="168732"/>
                  </a:lnTo>
                  <a:lnTo>
                    <a:pt x="144640" y="168732"/>
                  </a:lnTo>
                  <a:lnTo>
                    <a:pt x="144640" y="144627"/>
                  </a:lnTo>
                  <a:lnTo>
                    <a:pt x="120535" y="144627"/>
                  </a:lnTo>
                  <a:lnTo>
                    <a:pt x="120535" y="120523"/>
                  </a:lnTo>
                  <a:lnTo>
                    <a:pt x="144640" y="120523"/>
                  </a:lnTo>
                  <a:lnTo>
                    <a:pt x="144640" y="96418"/>
                  </a:lnTo>
                  <a:lnTo>
                    <a:pt x="168744" y="96418"/>
                  </a:lnTo>
                  <a:lnTo>
                    <a:pt x="168744" y="72313"/>
                  </a:lnTo>
                  <a:close/>
                </a:path>
                <a:path w="988695" h="265430">
                  <a:moveTo>
                    <a:pt x="192849" y="144627"/>
                  </a:moveTo>
                  <a:lnTo>
                    <a:pt x="168744" y="144627"/>
                  </a:lnTo>
                  <a:lnTo>
                    <a:pt x="168744" y="168732"/>
                  </a:lnTo>
                  <a:lnTo>
                    <a:pt x="192849" y="168732"/>
                  </a:lnTo>
                  <a:lnTo>
                    <a:pt x="192849" y="144627"/>
                  </a:lnTo>
                  <a:close/>
                </a:path>
                <a:path w="988695" h="265430">
                  <a:moveTo>
                    <a:pt x="241058" y="168732"/>
                  </a:moveTo>
                  <a:lnTo>
                    <a:pt x="216954" y="168732"/>
                  </a:lnTo>
                  <a:lnTo>
                    <a:pt x="216954" y="241046"/>
                  </a:lnTo>
                  <a:lnTo>
                    <a:pt x="241058" y="241046"/>
                  </a:lnTo>
                  <a:lnTo>
                    <a:pt x="241058" y="168732"/>
                  </a:lnTo>
                  <a:close/>
                </a:path>
                <a:path w="988695" h="265430">
                  <a:moveTo>
                    <a:pt x="265163" y="144627"/>
                  </a:moveTo>
                  <a:lnTo>
                    <a:pt x="241058" y="144627"/>
                  </a:lnTo>
                  <a:lnTo>
                    <a:pt x="241058" y="168732"/>
                  </a:lnTo>
                  <a:lnTo>
                    <a:pt x="265163" y="168732"/>
                  </a:lnTo>
                  <a:lnTo>
                    <a:pt x="265163" y="144627"/>
                  </a:lnTo>
                  <a:close/>
                </a:path>
                <a:path w="988695" h="265430">
                  <a:moveTo>
                    <a:pt x="313385" y="192836"/>
                  </a:moveTo>
                  <a:lnTo>
                    <a:pt x="289267" y="192836"/>
                  </a:lnTo>
                  <a:lnTo>
                    <a:pt x="265163" y="192836"/>
                  </a:lnTo>
                  <a:lnTo>
                    <a:pt x="265163" y="216941"/>
                  </a:lnTo>
                  <a:lnTo>
                    <a:pt x="289267" y="216941"/>
                  </a:lnTo>
                  <a:lnTo>
                    <a:pt x="313385" y="216941"/>
                  </a:lnTo>
                  <a:lnTo>
                    <a:pt x="313385" y="192836"/>
                  </a:lnTo>
                  <a:close/>
                </a:path>
                <a:path w="988695" h="265430">
                  <a:moveTo>
                    <a:pt x="361594" y="24104"/>
                  </a:moveTo>
                  <a:lnTo>
                    <a:pt x="337489" y="24104"/>
                  </a:lnTo>
                  <a:lnTo>
                    <a:pt x="313385" y="24104"/>
                  </a:lnTo>
                  <a:lnTo>
                    <a:pt x="313385" y="48209"/>
                  </a:lnTo>
                  <a:lnTo>
                    <a:pt x="289267" y="48209"/>
                  </a:lnTo>
                  <a:lnTo>
                    <a:pt x="289267" y="72313"/>
                  </a:lnTo>
                  <a:lnTo>
                    <a:pt x="265163" y="72313"/>
                  </a:lnTo>
                  <a:lnTo>
                    <a:pt x="265163" y="96418"/>
                  </a:lnTo>
                  <a:lnTo>
                    <a:pt x="241058" y="96418"/>
                  </a:lnTo>
                  <a:lnTo>
                    <a:pt x="241058" y="120523"/>
                  </a:lnTo>
                  <a:lnTo>
                    <a:pt x="265163" y="120523"/>
                  </a:lnTo>
                  <a:lnTo>
                    <a:pt x="289267" y="120523"/>
                  </a:lnTo>
                  <a:lnTo>
                    <a:pt x="289267" y="96418"/>
                  </a:lnTo>
                  <a:lnTo>
                    <a:pt x="313385" y="96418"/>
                  </a:lnTo>
                  <a:lnTo>
                    <a:pt x="313385" y="120523"/>
                  </a:lnTo>
                  <a:lnTo>
                    <a:pt x="337489" y="120523"/>
                  </a:lnTo>
                  <a:lnTo>
                    <a:pt x="337489" y="48209"/>
                  </a:lnTo>
                  <a:lnTo>
                    <a:pt x="361594" y="48209"/>
                  </a:lnTo>
                  <a:lnTo>
                    <a:pt x="361594" y="24104"/>
                  </a:lnTo>
                  <a:close/>
                </a:path>
                <a:path w="988695" h="265430">
                  <a:moveTo>
                    <a:pt x="385699" y="48209"/>
                  </a:moveTo>
                  <a:lnTo>
                    <a:pt x="361594" y="48209"/>
                  </a:lnTo>
                  <a:lnTo>
                    <a:pt x="361594" y="72313"/>
                  </a:lnTo>
                  <a:lnTo>
                    <a:pt x="385699" y="72313"/>
                  </a:lnTo>
                  <a:lnTo>
                    <a:pt x="385699" y="48209"/>
                  </a:lnTo>
                  <a:close/>
                </a:path>
                <a:path w="988695" h="265430">
                  <a:moveTo>
                    <a:pt x="482117" y="72313"/>
                  </a:moveTo>
                  <a:lnTo>
                    <a:pt x="458012" y="72313"/>
                  </a:lnTo>
                  <a:lnTo>
                    <a:pt x="458012" y="48209"/>
                  </a:lnTo>
                  <a:lnTo>
                    <a:pt x="433908" y="48209"/>
                  </a:lnTo>
                  <a:lnTo>
                    <a:pt x="409803" y="48209"/>
                  </a:lnTo>
                  <a:lnTo>
                    <a:pt x="409803" y="72313"/>
                  </a:lnTo>
                  <a:lnTo>
                    <a:pt x="433908" y="72313"/>
                  </a:lnTo>
                  <a:lnTo>
                    <a:pt x="433908" y="96418"/>
                  </a:lnTo>
                  <a:lnTo>
                    <a:pt x="409803" y="96418"/>
                  </a:lnTo>
                  <a:lnTo>
                    <a:pt x="409803" y="72313"/>
                  </a:lnTo>
                  <a:lnTo>
                    <a:pt x="385699" y="72313"/>
                  </a:lnTo>
                  <a:lnTo>
                    <a:pt x="385699" y="96418"/>
                  </a:lnTo>
                  <a:lnTo>
                    <a:pt x="361594" y="96418"/>
                  </a:lnTo>
                  <a:lnTo>
                    <a:pt x="361594" y="120523"/>
                  </a:lnTo>
                  <a:lnTo>
                    <a:pt x="337489" y="120523"/>
                  </a:lnTo>
                  <a:lnTo>
                    <a:pt x="337489" y="144627"/>
                  </a:lnTo>
                  <a:lnTo>
                    <a:pt x="313385" y="144627"/>
                  </a:lnTo>
                  <a:lnTo>
                    <a:pt x="313385" y="120523"/>
                  </a:lnTo>
                  <a:lnTo>
                    <a:pt x="289267" y="120523"/>
                  </a:lnTo>
                  <a:lnTo>
                    <a:pt x="289267" y="168732"/>
                  </a:lnTo>
                  <a:lnTo>
                    <a:pt x="313385" y="168732"/>
                  </a:lnTo>
                  <a:lnTo>
                    <a:pt x="313385" y="192836"/>
                  </a:lnTo>
                  <a:lnTo>
                    <a:pt x="337489" y="192836"/>
                  </a:lnTo>
                  <a:lnTo>
                    <a:pt x="337489" y="216941"/>
                  </a:lnTo>
                  <a:lnTo>
                    <a:pt x="361594" y="216941"/>
                  </a:lnTo>
                  <a:lnTo>
                    <a:pt x="385699" y="216941"/>
                  </a:lnTo>
                  <a:lnTo>
                    <a:pt x="385699" y="241046"/>
                  </a:lnTo>
                  <a:lnTo>
                    <a:pt x="409803" y="241046"/>
                  </a:lnTo>
                  <a:lnTo>
                    <a:pt x="409803" y="216941"/>
                  </a:lnTo>
                  <a:lnTo>
                    <a:pt x="433908" y="216941"/>
                  </a:lnTo>
                  <a:lnTo>
                    <a:pt x="433908" y="192836"/>
                  </a:lnTo>
                  <a:lnTo>
                    <a:pt x="409803" y="192836"/>
                  </a:lnTo>
                  <a:lnTo>
                    <a:pt x="409803" y="168732"/>
                  </a:lnTo>
                  <a:lnTo>
                    <a:pt x="385699" y="168732"/>
                  </a:lnTo>
                  <a:lnTo>
                    <a:pt x="361594" y="168732"/>
                  </a:lnTo>
                  <a:lnTo>
                    <a:pt x="361594" y="144627"/>
                  </a:lnTo>
                  <a:lnTo>
                    <a:pt x="385699" y="144627"/>
                  </a:lnTo>
                  <a:lnTo>
                    <a:pt x="409803" y="144627"/>
                  </a:lnTo>
                  <a:lnTo>
                    <a:pt x="409803" y="120523"/>
                  </a:lnTo>
                  <a:lnTo>
                    <a:pt x="433908" y="120523"/>
                  </a:lnTo>
                  <a:lnTo>
                    <a:pt x="458012" y="120523"/>
                  </a:lnTo>
                  <a:lnTo>
                    <a:pt x="458012" y="144627"/>
                  </a:lnTo>
                  <a:lnTo>
                    <a:pt x="433908" y="144627"/>
                  </a:lnTo>
                  <a:lnTo>
                    <a:pt x="409803" y="144627"/>
                  </a:lnTo>
                  <a:lnTo>
                    <a:pt x="409803" y="168732"/>
                  </a:lnTo>
                  <a:lnTo>
                    <a:pt x="433908" y="168732"/>
                  </a:lnTo>
                  <a:lnTo>
                    <a:pt x="433908" y="192836"/>
                  </a:lnTo>
                  <a:lnTo>
                    <a:pt x="458012" y="192836"/>
                  </a:lnTo>
                  <a:lnTo>
                    <a:pt x="458012" y="168732"/>
                  </a:lnTo>
                  <a:lnTo>
                    <a:pt x="482117" y="168732"/>
                  </a:lnTo>
                  <a:lnTo>
                    <a:pt x="482117" y="72313"/>
                  </a:lnTo>
                  <a:close/>
                </a:path>
                <a:path w="988695" h="265430">
                  <a:moveTo>
                    <a:pt x="506222" y="216941"/>
                  </a:moveTo>
                  <a:lnTo>
                    <a:pt x="482117" y="216941"/>
                  </a:lnTo>
                  <a:lnTo>
                    <a:pt x="482117" y="192836"/>
                  </a:lnTo>
                  <a:lnTo>
                    <a:pt x="458012" y="192836"/>
                  </a:lnTo>
                  <a:lnTo>
                    <a:pt x="458012" y="265150"/>
                  </a:lnTo>
                  <a:lnTo>
                    <a:pt x="482117" y="265150"/>
                  </a:lnTo>
                  <a:lnTo>
                    <a:pt x="482117" y="241046"/>
                  </a:lnTo>
                  <a:lnTo>
                    <a:pt x="506222" y="241046"/>
                  </a:lnTo>
                  <a:lnTo>
                    <a:pt x="506222" y="216941"/>
                  </a:lnTo>
                  <a:close/>
                </a:path>
                <a:path w="988695" h="265430">
                  <a:moveTo>
                    <a:pt x="506222" y="168732"/>
                  </a:moveTo>
                  <a:lnTo>
                    <a:pt x="482117" y="168732"/>
                  </a:lnTo>
                  <a:lnTo>
                    <a:pt x="482117" y="192836"/>
                  </a:lnTo>
                  <a:lnTo>
                    <a:pt x="506222" y="192836"/>
                  </a:lnTo>
                  <a:lnTo>
                    <a:pt x="506222" y="168732"/>
                  </a:lnTo>
                  <a:close/>
                </a:path>
                <a:path w="988695" h="265430">
                  <a:moveTo>
                    <a:pt x="530339" y="192836"/>
                  </a:moveTo>
                  <a:lnTo>
                    <a:pt x="506222" y="192836"/>
                  </a:lnTo>
                  <a:lnTo>
                    <a:pt x="506222" y="216941"/>
                  </a:lnTo>
                  <a:lnTo>
                    <a:pt x="530339" y="216941"/>
                  </a:lnTo>
                  <a:lnTo>
                    <a:pt x="530339" y="192836"/>
                  </a:lnTo>
                  <a:close/>
                </a:path>
                <a:path w="988695" h="265430">
                  <a:moveTo>
                    <a:pt x="602653" y="120523"/>
                  </a:moveTo>
                  <a:lnTo>
                    <a:pt x="578548" y="120523"/>
                  </a:lnTo>
                  <a:lnTo>
                    <a:pt x="554443" y="120523"/>
                  </a:lnTo>
                  <a:lnTo>
                    <a:pt x="554443" y="144627"/>
                  </a:lnTo>
                  <a:lnTo>
                    <a:pt x="530339" y="144627"/>
                  </a:lnTo>
                  <a:lnTo>
                    <a:pt x="530339" y="168732"/>
                  </a:lnTo>
                  <a:lnTo>
                    <a:pt x="554443" y="168732"/>
                  </a:lnTo>
                  <a:lnTo>
                    <a:pt x="578548" y="168732"/>
                  </a:lnTo>
                  <a:lnTo>
                    <a:pt x="602653" y="168732"/>
                  </a:lnTo>
                  <a:lnTo>
                    <a:pt x="602653" y="120523"/>
                  </a:lnTo>
                  <a:close/>
                </a:path>
                <a:path w="988695" h="265430">
                  <a:moveTo>
                    <a:pt x="626757" y="168732"/>
                  </a:moveTo>
                  <a:lnTo>
                    <a:pt x="602653" y="168732"/>
                  </a:lnTo>
                  <a:lnTo>
                    <a:pt x="602653" y="192836"/>
                  </a:lnTo>
                  <a:lnTo>
                    <a:pt x="626757" y="192836"/>
                  </a:lnTo>
                  <a:lnTo>
                    <a:pt x="626757" y="168732"/>
                  </a:lnTo>
                  <a:close/>
                </a:path>
                <a:path w="988695" h="265430">
                  <a:moveTo>
                    <a:pt x="650862" y="72313"/>
                  </a:moveTo>
                  <a:lnTo>
                    <a:pt x="626757" y="72313"/>
                  </a:lnTo>
                  <a:lnTo>
                    <a:pt x="626757" y="96418"/>
                  </a:lnTo>
                  <a:lnTo>
                    <a:pt x="650862" y="96418"/>
                  </a:lnTo>
                  <a:lnTo>
                    <a:pt x="650862" y="72313"/>
                  </a:lnTo>
                  <a:close/>
                </a:path>
                <a:path w="988695" h="265430">
                  <a:moveTo>
                    <a:pt x="674966" y="120523"/>
                  </a:moveTo>
                  <a:lnTo>
                    <a:pt x="650862" y="120523"/>
                  </a:lnTo>
                  <a:lnTo>
                    <a:pt x="626757" y="120523"/>
                  </a:lnTo>
                  <a:lnTo>
                    <a:pt x="626757" y="144627"/>
                  </a:lnTo>
                  <a:lnTo>
                    <a:pt x="650862" y="144627"/>
                  </a:lnTo>
                  <a:lnTo>
                    <a:pt x="674966" y="144627"/>
                  </a:lnTo>
                  <a:lnTo>
                    <a:pt x="674966" y="120523"/>
                  </a:lnTo>
                  <a:close/>
                </a:path>
                <a:path w="988695" h="265430">
                  <a:moveTo>
                    <a:pt x="723176" y="96418"/>
                  </a:moveTo>
                  <a:lnTo>
                    <a:pt x="699071" y="96418"/>
                  </a:lnTo>
                  <a:lnTo>
                    <a:pt x="699071" y="120523"/>
                  </a:lnTo>
                  <a:lnTo>
                    <a:pt x="723176" y="120523"/>
                  </a:lnTo>
                  <a:lnTo>
                    <a:pt x="723176" y="96418"/>
                  </a:lnTo>
                  <a:close/>
                </a:path>
                <a:path w="988695" h="265430">
                  <a:moveTo>
                    <a:pt x="747280" y="144627"/>
                  </a:moveTo>
                  <a:lnTo>
                    <a:pt x="723176" y="144627"/>
                  </a:lnTo>
                  <a:lnTo>
                    <a:pt x="723176" y="168732"/>
                  </a:lnTo>
                  <a:lnTo>
                    <a:pt x="747280" y="168732"/>
                  </a:lnTo>
                  <a:lnTo>
                    <a:pt x="747280" y="144627"/>
                  </a:lnTo>
                  <a:close/>
                </a:path>
                <a:path w="988695" h="265430">
                  <a:moveTo>
                    <a:pt x="795489" y="48209"/>
                  </a:moveTo>
                  <a:lnTo>
                    <a:pt x="771385" y="48209"/>
                  </a:lnTo>
                  <a:lnTo>
                    <a:pt x="747280" y="48209"/>
                  </a:lnTo>
                  <a:lnTo>
                    <a:pt x="723176" y="48209"/>
                  </a:lnTo>
                  <a:lnTo>
                    <a:pt x="699071" y="48209"/>
                  </a:lnTo>
                  <a:lnTo>
                    <a:pt x="699071" y="72313"/>
                  </a:lnTo>
                  <a:lnTo>
                    <a:pt x="723176" y="72313"/>
                  </a:lnTo>
                  <a:lnTo>
                    <a:pt x="747280" y="72313"/>
                  </a:lnTo>
                  <a:lnTo>
                    <a:pt x="771385" y="72313"/>
                  </a:lnTo>
                  <a:lnTo>
                    <a:pt x="771385" y="96418"/>
                  </a:lnTo>
                  <a:lnTo>
                    <a:pt x="795489" y="96418"/>
                  </a:lnTo>
                  <a:lnTo>
                    <a:pt x="795489" y="48209"/>
                  </a:lnTo>
                  <a:close/>
                </a:path>
                <a:path w="988695" h="265430">
                  <a:moveTo>
                    <a:pt x="843711" y="24104"/>
                  </a:moveTo>
                  <a:lnTo>
                    <a:pt x="819594" y="24104"/>
                  </a:lnTo>
                  <a:lnTo>
                    <a:pt x="819594" y="48209"/>
                  </a:lnTo>
                  <a:lnTo>
                    <a:pt x="843711" y="48209"/>
                  </a:lnTo>
                  <a:lnTo>
                    <a:pt x="843711" y="24104"/>
                  </a:lnTo>
                  <a:close/>
                </a:path>
                <a:path w="988695" h="265430">
                  <a:moveTo>
                    <a:pt x="891921" y="96418"/>
                  </a:moveTo>
                  <a:lnTo>
                    <a:pt x="867816" y="96418"/>
                  </a:lnTo>
                  <a:lnTo>
                    <a:pt x="843711" y="96418"/>
                  </a:lnTo>
                  <a:lnTo>
                    <a:pt x="843711" y="72313"/>
                  </a:lnTo>
                  <a:lnTo>
                    <a:pt x="819594" y="72313"/>
                  </a:lnTo>
                  <a:lnTo>
                    <a:pt x="819594" y="120523"/>
                  </a:lnTo>
                  <a:lnTo>
                    <a:pt x="795489" y="120523"/>
                  </a:lnTo>
                  <a:lnTo>
                    <a:pt x="771385" y="120523"/>
                  </a:lnTo>
                  <a:lnTo>
                    <a:pt x="747280" y="120523"/>
                  </a:lnTo>
                  <a:lnTo>
                    <a:pt x="747280" y="144627"/>
                  </a:lnTo>
                  <a:lnTo>
                    <a:pt x="771385" y="144627"/>
                  </a:lnTo>
                  <a:lnTo>
                    <a:pt x="795489" y="144627"/>
                  </a:lnTo>
                  <a:lnTo>
                    <a:pt x="795489" y="168732"/>
                  </a:lnTo>
                  <a:lnTo>
                    <a:pt x="771385" y="168732"/>
                  </a:lnTo>
                  <a:lnTo>
                    <a:pt x="747280" y="168732"/>
                  </a:lnTo>
                  <a:lnTo>
                    <a:pt x="747280" y="241046"/>
                  </a:lnTo>
                  <a:lnTo>
                    <a:pt x="771385" y="241046"/>
                  </a:lnTo>
                  <a:lnTo>
                    <a:pt x="771385" y="216941"/>
                  </a:lnTo>
                  <a:lnTo>
                    <a:pt x="795489" y="216941"/>
                  </a:lnTo>
                  <a:lnTo>
                    <a:pt x="819594" y="216941"/>
                  </a:lnTo>
                  <a:lnTo>
                    <a:pt x="819594" y="144627"/>
                  </a:lnTo>
                  <a:lnTo>
                    <a:pt x="843711" y="144627"/>
                  </a:lnTo>
                  <a:lnTo>
                    <a:pt x="867816" y="144627"/>
                  </a:lnTo>
                  <a:lnTo>
                    <a:pt x="867816" y="120523"/>
                  </a:lnTo>
                  <a:lnTo>
                    <a:pt x="891921" y="120523"/>
                  </a:lnTo>
                  <a:lnTo>
                    <a:pt x="891921" y="96418"/>
                  </a:lnTo>
                  <a:close/>
                </a:path>
                <a:path w="988695" h="265430">
                  <a:moveTo>
                    <a:pt x="916025" y="48209"/>
                  </a:moveTo>
                  <a:lnTo>
                    <a:pt x="891921" y="48209"/>
                  </a:lnTo>
                  <a:lnTo>
                    <a:pt x="891921" y="0"/>
                  </a:lnTo>
                  <a:lnTo>
                    <a:pt x="867816" y="0"/>
                  </a:lnTo>
                  <a:lnTo>
                    <a:pt x="867816" y="72313"/>
                  </a:lnTo>
                  <a:lnTo>
                    <a:pt x="891921" y="72313"/>
                  </a:lnTo>
                  <a:lnTo>
                    <a:pt x="916025" y="72313"/>
                  </a:lnTo>
                  <a:lnTo>
                    <a:pt x="916025" y="48209"/>
                  </a:lnTo>
                  <a:close/>
                </a:path>
                <a:path w="988695" h="265430">
                  <a:moveTo>
                    <a:pt x="940130" y="24104"/>
                  </a:moveTo>
                  <a:lnTo>
                    <a:pt x="916025" y="24104"/>
                  </a:lnTo>
                  <a:lnTo>
                    <a:pt x="916025" y="48209"/>
                  </a:lnTo>
                  <a:lnTo>
                    <a:pt x="940130" y="48209"/>
                  </a:lnTo>
                  <a:lnTo>
                    <a:pt x="940130" y="24104"/>
                  </a:lnTo>
                  <a:close/>
                </a:path>
                <a:path w="988695" h="265430">
                  <a:moveTo>
                    <a:pt x="964234" y="144627"/>
                  </a:moveTo>
                  <a:lnTo>
                    <a:pt x="940130" y="144627"/>
                  </a:lnTo>
                  <a:lnTo>
                    <a:pt x="940130" y="120523"/>
                  </a:lnTo>
                  <a:lnTo>
                    <a:pt x="916025" y="120523"/>
                  </a:lnTo>
                  <a:lnTo>
                    <a:pt x="916025" y="144627"/>
                  </a:lnTo>
                  <a:lnTo>
                    <a:pt x="891921" y="144627"/>
                  </a:lnTo>
                  <a:lnTo>
                    <a:pt x="867816" y="144627"/>
                  </a:lnTo>
                  <a:lnTo>
                    <a:pt x="867816" y="168732"/>
                  </a:lnTo>
                  <a:lnTo>
                    <a:pt x="891921" y="168732"/>
                  </a:lnTo>
                  <a:lnTo>
                    <a:pt x="916025" y="168732"/>
                  </a:lnTo>
                  <a:lnTo>
                    <a:pt x="940130" y="168732"/>
                  </a:lnTo>
                  <a:lnTo>
                    <a:pt x="964234" y="168732"/>
                  </a:lnTo>
                  <a:lnTo>
                    <a:pt x="964234" y="144627"/>
                  </a:lnTo>
                  <a:close/>
                </a:path>
                <a:path w="988695" h="265430">
                  <a:moveTo>
                    <a:pt x="988339" y="168732"/>
                  </a:moveTo>
                  <a:lnTo>
                    <a:pt x="964234" y="168732"/>
                  </a:lnTo>
                  <a:lnTo>
                    <a:pt x="964234" y="192836"/>
                  </a:lnTo>
                  <a:lnTo>
                    <a:pt x="988339" y="192836"/>
                  </a:lnTo>
                  <a:lnTo>
                    <a:pt x="988339" y="168732"/>
                  </a:lnTo>
                  <a:close/>
                </a:path>
                <a:path w="988695" h="265430">
                  <a:moveTo>
                    <a:pt x="988339" y="96418"/>
                  </a:moveTo>
                  <a:lnTo>
                    <a:pt x="964234" y="96418"/>
                  </a:lnTo>
                  <a:lnTo>
                    <a:pt x="964234" y="144627"/>
                  </a:lnTo>
                  <a:lnTo>
                    <a:pt x="988339" y="144627"/>
                  </a:lnTo>
                  <a:lnTo>
                    <a:pt x="988339" y="96418"/>
                  </a:lnTo>
                  <a:close/>
                </a:path>
                <a:path w="988695" h="265430">
                  <a:moveTo>
                    <a:pt x="988339" y="48209"/>
                  </a:moveTo>
                  <a:lnTo>
                    <a:pt x="964234" y="48209"/>
                  </a:lnTo>
                  <a:lnTo>
                    <a:pt x="940130" y="48209"/>
                  </a:lnTo>
                  <a:lnTo>
                    <a:pt x="940130" y="96418"/>
                  </a:lnTo>
                  <a:lnTo>
                    <a:pt x="964234" y="96418"/>
                  </a:lnTo>
                  <a:lnTo>
                    <a:pt x="964234" y="72313"/>
                  </a:lnTo>
                  <a:lnTo>
                    <a:pt x="988339" y="72313"/>
                  </a:lnTo>
                  <a:lnTo>
                    <a:pt x="988339" y="482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9355963" y="1155198"/>
              <a:ext cx="988694" cy="434340"/>
            </a:xfrm>
            <a:custGeom>
              <a:avLst/>
              <a:gdLst/>
              <a:ahLst/>
              <a:cxnLst/>
              <a:rect l="l" t="t" r="r" b="b"/>
              <a:pathLst>
                <a:path w="988695" h="434340">
                  <a:moveTo>
                    <a:pt x="24104" y="144640"/>
                  </a:moveTo>
                  <a:lnTo>
                    <a:pt x="0" y="144640"/>
                  </a:lnTo>
                  <a:lnTo>
                    <a:pt x="0" y="168744"/>
                  </a:lnTo>
                  <a:lnTo>
                    <a:pt x="24104" y="168744"/>
                  </a:lnTo>
                  <a:lnTo>
                    <a:pt x="24104" y="144640"/>
                  </a:lnTo>
                  <a:close/>
                </a:path>
                <a:path w="988695" h="434340">
                  <a:moveTo>
                    <a:pt x="24104" y="96418"/>
                  </a:moveTo>
                  <a:lnTo>
                    <a:pt x="0" y="96418"/>
                  </a:lnTo>
                  <a:lnTo>
                    <a:pt x="0" y="120523"/>
                  </a:lnTo>
                  <a:lnTo>
                    <a:pt x="24104" y="120523"/>
                  </a:lnTo>
                  <a:lnTo>
                    <a:pt x="24104" y="96418"/>
                  </a:lnTo>
                  <a:close/>
                </a:path>
                <a:path w="988695" h="434340">
                  <a:moveTo>
                    <a:pt x="72313" y="168744"/>
                  </a:moveTo>
                  <a:lnTo>
                    <a:pt x="48209" y="168744"/>
                  </a:lnTo>
                  <a:lnTo>
                    <a:pt x="24104" y="168744"/>
                  </a:lnTo>
                  <a:lnTo>
                    <a:pt x="24104" y="192849"/>
                  </a:lnTo>
                  <a:lnTo>
                    <a:pt x="48209" y="192849"/>
                  </a:lnTo>
                  <a:lnTo>
                    <a:pt x="48209" y="216954"/>
                  </a:lnTo>
                  <a:lnTo>
                    <a:pt x="72313" y="216954"/>
                  </a:lnTo>
                  <a:lnTo>
                    <a:pt x="72313" y="168744"/>
                  </a:lnTo>
                  <a:close/>
                </a:path>
                <a:path w="988695" h="434340">
                  <a:moveTo>
                    <a:pt x="72313" y="120523"/>
                  </a:moveTo>
                  <a:lnTo>
                    <a:pt x="48209" y="120523"/>
                  </a:lnTo>
                  <a:lnTo>
                    <a:pt x="48209" y="144640"/>
                  </a:lnTo>
                  <a:lnTo>
                    <a:pt x="72313" y="144640"/>
                  </a:lnTo>
                  <a:lnTo>
                    <a:pt x="72313" y="120523"/>
                  </a:lnTo>
                  <a:close/>
                </a:path>
                <a:path w="988695" h="434340">
                  <a:moveTo>
                    <a:pt x="192849" y="216954"/>
                  </a:moveTo>
                  <a:lnTo>
                    <a:pt x="168744" y="216954"/>
                  </a:lnTo>
                  <a:lnTo>
                    <a:pt x="144640" y="216954"/>
                  </a:lnTo>
                  <a:lnTo>
                    <a:pt x="144640" y="192849"/>
                  </a:lnTo>
                  <a:lnTo>
                    <a:pt x="120535" y="192849"/>
                  </a:lnTo>
                  <a:lnTo>
                    <a:pt x="120535" y="216954"/>
                  </a:lnTo>
                  <a:lnTo>
                    <a:pt x="96431" y="216954"/>
                  </a:lnTo>
                  <a:lnTo>
                    <a:pt x="96431" y="265163"/>
                  </a:lnTo>
                  <a:lnTo>
                    <a:pt x="120535" y="265163"/>
                  </a:lnTo>
                  <a:lnTo>
                    <a:pt x="120535" y="241058"/>
                  </a:lnTo>
                  <a:lnTo>
                    <a:pt x="144640" y="241058"/>
                  </a:lnTo>
                  <a:lnTo>
                    <a:pt x="168744" y="241058"/>
                  </a:lnTo>
                  <a:lnTo>
                    <a:pt x="168744" y="265163"/>
                  </a:lnTo>
                  <a:lnTo>
                    <a:pt x="144640" y="265163"/>
                  </a:lnTo>
                  <a:lnTo>
                    <a:pt x="120535" y="265163"/>
                  </a:lnTo>
                  <a:lnTo>
                    <a:pt x="120535" y="289267"/>
                  </a:lnTo>
                  <a:lnTo>
                    <a:pt x="96431" y="289267"/>
                  </a:lnTo>
                  <a:lnTo>
                    <a:pt x="96431" y="265163"/>
                  </a:lnTo>
                  <a:lnTo>
                    <a:pt x="72313" y="265163"/>
                  </a:lnTo>
                  <a:lnTo>
                    <a:pt x="48209" y="265163"/>
                  </a:lnTo>
                  <a:lnTo>
                    <a:pt x="48209" y="289267"/>
                  </a:lnTo>
                  <a:lnTo>
                    <a:pt x="24104" y="289267"/>
                  </a:lnTo>
                  <a:lnTo>
                    <a:pt x="24104" y="265163"/>
                  </a:lnTo>
                  <a:lnTo>
                    <a:pt x="48209" y="265163"/>
                  </a:lnTo>
                  <a:lnTo>
                    <a:pt x="48209" y="216954"/>
                  </a:lnTo>
                  <a:lnTo>
                    <a:pt x="24104" y="216954"/>
                  </a:lnTo>
                  <a:lnTo>
                    <a:pt x="24104" y="192849"/>
                  </a:lnTo>
                  <a:lnTo>
                    <a:pt x="0" y="192849"/>
                  </a:lnTo>
                  <a:lnTo>
                    <a:pt x="0" y="433908"/>
                  </a:lnTo>
                  <a:lnTo>
                    <a:pt x="24104" y="433908"/>
                  </a:lnTo>
                  <a:lnTo>
                    <a:pt x="48209" y="433908"/>
                  </a:lnTo>
                  <a:lnTo>
                    <a:pt x="48209" y="409803"/>
                  </a:lnTo>
                  <a:lnTo>
                    <a:pt x="72313" y="409803"/>
                  </a:lnTo>
                  <a:lnTo>
                    <a:pt x="72313" y="433908"/>
                  </a:lnTo>
                  <a:lnTo>
                    <a:pt x="96431" y="433908"/>
                  </a:lnTo>
                  <a:lnTo>
                    <a:pt x="96431" y="385686"/>
                  </a:lnTo>
                  <a:lnTo>
                    <a:pt x="120535" y="385686"/>
                  </a:lnTo>
                  <a:lnTo>
                    <a:pt x="120535" y="409803"/>
                  </a:lnTo>
                  <a:lnTo>
                    <a:pt x="144640" y="409803"/>
                  </a:lnTo>
                  <a:lnTo>
                    <a:pt x="144640" y="385686"/>
                  </a:lnTo>
                  <a:lnTo>
                    <a:pt x="168744" y="385686"/>
                  </a:lnTo>
                  <a:lnTo>
                    <a:pt x="168744" y="361581"/>
                  </a:lnTo>
                  <a:lnTo>
                    <a:pt x="144640" y="361581"/>
                  </a:lnTo>
                  <a:lnTo>
                    <a:pt x="120535" y="361581"/>
                  </a:lnTo>
                  <a:lnTo>
                    <a:pt x="120535" y="337477"/>
                  </a:lnTo>
                  <a:lnTo>
                    <a:pt x="96431" y="337477"/>
                  </a:lnTo>
                  <a:lnTo>
                    <a:pt x="96431" y="361581"/>
                  </a:lnTo>
                  <a:lnTo>
                    <a:pt x="72313" y="361581"/>
                  </a:lnTo>
                  <a:lnTo>
                    <a:pt x="72313" y="337477"/>
                  </a:lnTo>
                  <a:lnTo>
                    <a:pt x="48209" y="337477"/>
                  </a:lnTo>
                  <a:lnTo>
                    <a:pt x="24104" y="337477"/>
                  </a:lnTo>
                  <a:lnTo>
                    <a:pt x="24104" y="313372"/>
                  </a:lnTo>
                  <a:lnTo>
                    <a:pt x="48209" y="313372"/>
                  </a:lnTo>
                  <a:lnTo>
                    <a:pt x="72313" y="313372"/>
                  </a:lnTo>
                  <a:lnTo>
                    <a:pt x="96431" y="313372"/>
                  </a:lnTo>
                  <a:lnTo>
                    <a:pt x="120535" y="313372"/>
                  </a:lnTo>
                  <a:lnTo>
                    <a:pt x="144640" y="313372"/>
                  </a:lnTo>
                  <a:lnTo>
                    <a:pt x="144640" y="289267"/>
                  </a:lnTo>
                  <a:lnTo>
                    <a:pt x="168744" y="289267"/>
                  </a:lnTo>
                  <a:lnTo>
                    <a:pt x="192849" y="289267"/>
                  </a:lnTo>
                  <a:lnTo>
                    <a:pt x="192849" y="216954"/>
                  </a:lnTo>
                  <a:close/>
                </a:path>
                <a:path w="988695" h="434340">
                  <a:moveTo>
                    <a:pt x="192849" y="48209"/>
                  </a:moveTo>
                  <a:lnTo>
                    <a:pt x="168744" y="48209"/>
                  </a:lnTo>
                  <a:lnTo>
                    <a:pt x="168744" y="72313"/>
                  </a:lnTo>
                  <a:lnTo>
                    <a:pt x="144640" y="72313"/>
                  </a:lnTo>
                  <a:lnTo>
                    <a:pt x="144640" y="96418"/>
                  </a:lnTo>
                  <a:lnTo>
                    <a:pt x="168744" y="96418"/>
                  </a:lnTo>
                  <a:lnTo>
                    <a:pt x="168744" y="120523"/>
                  </a:lnTo>
                  <a:lnTo>
                    <a:pt x="144640" y="120523"/>
                  </a:lnTo>
                  <a:lnTo>
                    <a:pt x="144640" y="96418"/>
                  </a:lnTo>
                  <a:lnTo>
                    <a:pt x="120535" y="96418"/>
                  </a:lnTo>
                  <a:lnTo>
                    <a:pt x="120535" y="120523"/>
                  </a:lnTo>
                  <a:lnTo>
                    <a:pt x="96431" y="120523"/>
                  </a:lnTo>
                  <a:lnTo>
                    <a:pt x="96431" y="192849"/>
                  </a:lnTo>
                  <a:lnTo>
                    <a:pt x="120535" y="192849"/>
                  </a:lnTo>
                  <a:lnTo>
                    <a:pt x="120535" y="144640"/>
                  </a:lnTo>
                  <a:lnTo>
                    <a:pt x="144640" y="144640"/>
                  </a:lnTo>
                  <a:lnTo>
                    <a:pt x="168744" y="144640"/>
                  </a:lnTo>
                  <a:lnTo>
                    <a:pt x="168744" y="168744"/>
                  </a:lnTo>
                  <a:lnTo>
                    <a:pt x="144640" y="168744"/>
                  </a:lnTo>
                  <a:lnTo>
                    <a:pt x="144640" y="192849"/>
                  </a:lnTo>
                  <a:lnTo>
                    <a:pt x="168744" y="192849"/>
                  </a:lnTo>
                  <a:lnTo>
                    <a:pt x="192849" y="192849"/>
                  </a:lnTo>
                  <a:lnTo>
                    <a:pt x="192849" y="48209"/>
                  </a:lnTo>
                  <a:close/>
                </a:path>
                <a:path w="988695" h="434340">
                  <a:moveTo>
                    <a:pt x="313385" y="96418"/>
                  </a:moveTo>
                  <a:lnTo>
                    <a:pt x="289267" y="96418"/>
                  </a:lnTo>
                  <a:lnTo>
                    <a:pt x="289267" y="120523"/>
                  </a:lnTo>
                  <a:lnTo>
                    <a:pt x="313385" y="120523"/>
                  </a:lnTo>
                  <a:lnTo>
                    <a:pt x="313385" y="96418"/>
                  </a:lnTo>
                  <a:close/>
                </a:path>
                <a:path w="988695" h="434340">
                  <a:moveTo>
                    <a:pt x="409803" y="120523"/>
                  </a:moveTo>
                  <a:lnTo>
                    <a:pt x="385699" y="120523"/>
                  </a:lnTo>
                  <a:lnTo>
                    <a:pt x="385699" y="96418"/>
                  </a:lnTo>
                  <a:lnTo>
                    <a:pt x="361594" y="96418"/>
                  </a:lnTo>
                  <a:lnTo>
                    <a:pt x="361594" y="120523"/>
                  </a:lnTo>
                  <a:lnTo>
                    <a:pt x="337489" y="120523"/>
                  </a:lnTo>
                  <a:lnTo>
                    <a:pt x="337489" y="168744"/>
                  </a:lnTo>
                  <a:lnTo>
                    <a:pt x="313385" y="168744"/>
                  </a:lnTo>
                  <a:lnTo>
                    <a:pt x="313385" y="192849"/>
                  </a:lnTo>
                  <a:lnTo>
                    <a:pt x="337489" y="192849"/>
                  </a:lnTo>
                  <a:lnTo>
                    <a:pt x="361594" y="192849"/>
                  </a:lnTo>
                  <a:lnTo>
                    <a:pt x="385699" y="192849"/>
                  </a:lnTo>
                  <a:lnTo>
                    <a:pt x="385699" y="144640"/>
                  </a:lnTo>
                  <a:lnTo>
                    <a:pt x="409803" y="144640"/>
                  </a:lnTo>
                  <a:lnTo>
                    <a:pt x="409803" y="120523"/>
                  </a:lnTo>
                  <a:close/>
                </a:path>
                <a:path w="988695" h="434340">
                  <a:moveTo>
                    <a:pt x="458012" y="144640"/>
                  </a:moveTo>
                  <a:lnTo>
                    <a:pt x="433908" y="144640"/>
                  </a:lnTo>
                  <a:lnTo>
                    <a:pt x="409803" y="144640"/>
                  </a:lnTo>
                  <a:lnTo>
                    <a:pt x="409803" y="168744"/>
                  </a:lnTo>
                  <a:lnTo>
                    <a:pt x="433908" y="168744"/>
                  </a:lnTo>
                  <a:lnTo>
                    <a:pt x="458012" y="168744"/>
                  </a:lnTo>
                  <a:lnTo>
                    <a:pt x="458012" y="144640"/>
                  </a:lnTo>
                  <a:close/>
                </a:path>
                <a:path w="988695" h="434340">
                  <a:moveTo>
                    <a:pt x="482117" y="192849"/>
                  </a:moveTo>
                  <a:lnTo>
                    <a:pt x="458012" y="192849"/>
                  </a:lnTo>
                  <a:lnTo>
                    <a:pt x="433908" y="192849"/>
                  </a:lnTo>
                  <a:lnTo>
                    <a:pt x="433908" y="216954"/>
                  </a:lnTo>
                  <a:lnTo>
                    <a:pt x="409803" y="216954"/>
                  </a:lnTo>
                  <a:lnTo>
                    <a:pt x="409803" y="241058"/>
                  </a:lnTo>
                  <a:lnTo>
                    <a:pt x="409803" y="265163"/>
                  </a:lnTo>
                  <a:lnTo>
                    <a:pt x="385699" y="265163"/>
                  </a:lnTo>
                  <a:lnTo>
                    <a:pt x="385699" y="241058"/>
                  </a:lnTo>
                  <a:lnTo>
                    <a:pt x="409803" y="241058"/>
                  </a:lnTo>
                  <a:lnTo>
                    <a:pt x="409803" y="216954"/>
                  </a:lnTo>
                  <a:lnTo>
                    <a:pt x="409803" y="192849"/>
                  </a:lnTo>
                  <a:lnTo>
                    <a:pt x="385699" y="192849"/>
                  </a:lnTo>
                  <a:lnTo>
                    <a:pt x="385699" y="216954"/>
                  </a:lnTo>
                  <a:lnTo>
                    <a:pt x="361594" y="216954"/>
                  </a:lnTo>
                  <a:lnTo>
                    <a:pt x="361594" y="313372"/>
                  </a:lnTo>
                  <a:lnTo>
                    <a:pt x="385699" y="313372"/>
                  </a:lnTo>
                  <a:lnTo>
                    <a:pt x="385699" y="289267"/>
                  </a:lnTo>
                  <a:lnTo>
                    <a:pt x="409803" y="289267"/>
                  </a:lnTo>
                  <a:lnTo>
                    <a:pt x="409803" y="313372"/>
                  </a:lnTo>
                  <a:lnTo>
                    <a:pt x="433908" y="313372"/>
                  </a:lnTo>
                  <a:lnTo>
                    <a:pt x="433908" y="241058"/>
                  </a:lnTo>
                  <a:lnTo>
                    <a:pt x="458012" y="241058"/>
                  </a:lnTo>
                  <a:lnTo>
                    <a:pt x="458012" y="216954"/>
                  </a:lnTo>
                  <a:lnTo>
                    <a:pt x="482117" y="216954"/>
                  </a:lnTo>
                  <a:lnTo>
                    <a:pt x="482117" y="192849"/>
                  </a:lnTo>
                  <a:close/>
                </a:path>
                <a:path w="988695" h="434340">
                  <a:moveTo>
                    <a:pt x="506222" y="144640"/>
                  </a:moveTo>
                  <a:lnTo>
                    <a:pt x="482117" y="144640"/>
                  </a:lnTo>
                  <a:lnTo>
                    <a:pt x="482117" y="168744"/>
                  </a:lnTo>
                  <a:lnTo>
                    <a:pt x="506222" y="168744"/>
                  </a:lnTo>
                  <a:lnTo>
                    <a:pt x="506222" y="144640"/>
                  </a:lnTo>
                  <a:close/>
                </a:path>
                <a:path w="988695" h="434340">
                  <a:moveTo>
                    <a:pt x="530339" y="216954"/>
                  </a:moveTo>
                  <a:lnTo>
                    <a:pt x="506222" y="216954"/>
                  </a:lnTo>
                  <a:lnTo>
                    <a:pt x="482117" y="216954"/>
                  </a:lnTo>
                  <a:lnTo>
                    <a:pt x="482117" y="265163"/>
                  </a:lnTo>
                  <a:lnTo>
                    <a:pt x="506222" y="265163"/>
                  </a:lnTo>
                  <a:lnTo>
                    <a:pt x="530339" y="265163"/>
                  </a:lnTo>
                  <a:lnTo>
                    <a:pt x="530339" y="216954"/>
                  </a:lnTo>
                  <a:close/>
                </a:path>
                <a:path w="988695" h="434340">
                  <a:moveTo>
                    <a:pt x="530339" y="96418"/>
                  </a:moveTo>
                  <a:lnTo>
                    <a:pt x="506222" y="96418"/>
                  </a:lnTo>
                  <a:lnTo>
                    <a:pt x="506222" y="144640"/>
                  </a:lnTo>
                  <a:lnTo>
                    <a:pt x="530339" y="144640"/>
                  </a:lnTo>
                  <a:lnTo>
                    <a:pt x="530339" y="96418"/>
                  </a:lnTo>
                  <a:close/>
                </a:path>
                <a:path w="988695" h="434340">
                  <a:moveTo>
                    <a:pt x="530339" y="48209"/>
                  </a:moveTo>
                  <a:lnTo>
                    <a:pt x="506222" y="48209"/>
                  </a:lnTo>
                  <a:lnTo>
                    <a:pt x="506222" y="72313"/>
                  </a:lnTo>
                  <a:lnTo>
                    <a:pt x="530339" y="72313"/>
                  </a:lnTo>
                  <a:lnTo>
                    <a:pt x="530339" y="48209"/>
                  </a:lnTo>
                  <a:close/>
                </a:path>
                <a:path w="988695" h="434340">
                  <a:moveTo>
                    <a:pt x="554443" y="72313"/>
                  </a:moveTo>
                  <a:lnTo>
                    <a:pt x="530339" y="72313"/>
                  </a:lnTo>
                  <a:lnTo>
                    <a:pt x="530339" y="96418"/>
                  </a:lnTo>
                  <a:lnTo>
                    <a:pt x="554443" y="96418"/>
                  </a:lnTo>
                  <a:lnTo>
                    <a:pt x="554443" y="72313"/>
                  </a:lnTo>
                  <a:close/>
                </a:path>
                <a:path w="988695" h="434340">
                  <a:moveTo>
                    <a:pt x="578548" y="216954"/>
                  </a:moveTo>
                  <a:lnTo>
                    <a:pt x="554443" y="216954"/>
                  </a:lnTo>
                  <a:lnTo>
                    <a:pt x="554443" y="241058"/>
                  </a:lnTo>
                  <a:lnTo>
                    <a:pt x="578548" y="241058"/>
                  </a:lnTo>
                  <a:lnTo>
                    <a:pt x="578548" y="216954"/>
                  </a:lnTo>
                  <a:close/>
                </a:path>
                <a:path w="988695" h="434340">
                  <a:moveTo>
                    <a:pt x="578548" y="144640"/>
                  </a:moveTo>
                  <a:lnTo>
                    <a:pt x="554443" y="144640"/>
                  </a:lnTo>
                  <a:lnTo>
                    <a:pt x="530339" y="144640"/>
                  </a:lnTo>
                  <a:lnTo>
                    <a:pt x="530339" y="168744"/>
                  </a:lnTo>
                  <a:lnTo>
                    <a:pt x="506222" y="168744"/>
                  </a:lnTo>
                  <a:lnTo>
                    <a:pt x="506222" y="192849"/>
                  </a:lnTo>
                  <a:lnTo>
                    <a:pt x="530339" y="192849"/>
                  </a:lnTo>
                  <a:lnTo>
                    <a:pt x="530339" y="216954"/>
                  </a:lnTo>
                  <a:lnTo>
                    <a:pt x="554443" y="216954"/>
                  </a:lnTo>
                  <a:lnTo>
                    <a:pt x="554443" y="168744"/>
                  </a:lnTo>
                  <a:lnTo>
                    <a:pt x="578548" y="168744"/>
                  </a:lnTo>
                  <a:lnTo>
                    <a:pt x="578548" y="144640"/>
                  </a:lnTo>
                  <a:close/>
                </a:path>
                <a:path w="988695" h="434340">
                  <a:moveTo>
                    <a:pt x="578548" y="96418"/>
                  </a:moveTo>
                  <a:lnTo>
                    <a:pt x="554443" y="96418"/>
                  </a:lnTo>
                  <a:lnTo>
                    <a:pt x="554443" y="120523"/>
                  </a:lnTo>
                  <a:lnTo>
                    <a:pt x="578548" y="120523"/>
                  </a:lnTo>
                  <a:lnTo>
                    <a:pt x="578548" y="96418"/>
                  </a:lnTo>
                  <a:close/>
                </a:path>
                <a:path w="988695" h="434340">
                  <a:moveTo>
                    <a:pt x="602653" y="192849"/>
                  </a:moveTo>
                  <a:lnTo>
                    <a:pt x="578548" y="192849"/>
                  </a:lnTo>
                  <a:lnTo>
                    <a:pt x="578548" y="216954"/>
                  </a:lnTo>
                  <a:lnTo>
                    <a:pt x="602653" y="216954"/>
                  </a:lnTo>
                  <a:lnTo>
                    <a:pt x="602653" y="192849"/>
                  </a:lnTo>
                  <a:close/>
                </a:path>
                <a:path w="988695" h="434340">
                  <a:moveTo>
                    <a:pt x="747280" y="96418"/>
                  </a:moveTo>
                  <a:lnTo>
                    <a:pt x="723176" y="96418"/>
                  </a:lnTo>
                  <a:lnTo>
                    <a:pt x="699071" y="96418"/>
                  </a:lnTo>
                  <a:lnTo>
                    <a:pt x="674966" y="96418"/>
                  </a:lnTo>
                  <a:lnTo>
                    <a:pt x="674966" y="48209"/>
                  </a:lnTo>
                  <a:lnTo>
                    <a:pt x="699071" y="48209"/>
                  </a:lnTo>
                  <a:lnTo>
                    <a:pt x="699071" y="0"/>
                  </a:lnTo>
                  <a:lnTo>
                    <a:pt x="674966" y="0"/>
                  </a:lnTo>
                  <a:lnTo>
                    <a:pt x="674966" y="24104"/>
                  </a:lnTo>
                  <a:lnTo>
                    <a:pt x="650862" y="24104"/>
                  </a:lnTo>
                  <a:lnTo>
                    <a:pt x="650862" y="96418"/>
                  </a:lnTo>
                  <a:lnTo>
                    <a:pt x="626757" y="96418"/>
                  </a:lnTo>
                  <a:lnTo>
                    <a:pt x="626757" y="72313"/>
                  </a:lnTo>
                  <a:lnTo>
                    <a:pt x="602653" y="72313"/>
                  </a:lnTo>
                  <a:lnTo>
                    <a:pt x="602653" y="48209"/>
                  </a:lnTo>
                  <a:lnTo>
                    <a:pt x="578548" y="48209"/>
                  </a:lnTo>
                  <a:lnTo>
                    <a:pt x="554443" y="48209"/>
                  </a:lnTo>
                  <a:lnTo>
                    <a:pt x="554443" y="72313"/>
                  </a:lnTo>
                  <a:lnTo>
                    <a:pt x="578548" y="72313"/>
                  </a:lnTo>
                  <a:lnTo>
                    <a:pt x="578548" y="96418"/>
                  </a:lnTo>
                  <a:lnTo>
                    <a:pt x="602653" y="96418"/>
                  </a:lnTo>
                  <a:lnTo>
                    <a:pt x="602653" y="120523"/>
                  </a:lnTo>
                  <a:lnTo>
                    <a:pt x="626757" y="120523"/>
                  </a:lnTo>
                  <a:lnTo>
                    <a:pt x="650862" y="120523"/>
                  </a:lnTo>
                  <a:lnTo>
                    <a:pt x="674966" y="120523"/>
                  </a:lnTo>
                  <a:lnTo>
                    <a:pt x="674966" y="144640"/>
                  </a:lnTo>
                  <a:lnTo>
                    <a:pt x="699071" y="144640"/>
                  </a:lnTo>
                  <a:lnTo>
                    <a:pt x="699071" y="120523"/>
                  </a:lnTo>
                  <a:lnTo>
                    <a:pt x="723176" y="120523"/>
                  </a:lnTo>
                  <a:lnTo>
                    <a:pt x="747280" y="120523"/>
                  </a:lnTo>
                  <a:lnTo>
                    <a:pt x="747280" y="96418"/>
                  </a:lnTo>
                  <a:close/>
                </a:path>
                <a:path w="988695" h="434340">
                  <a:moveTo>
                    <a:pt x="771385" y="144640"/>
                  </a:moveTo>
                  <a:lnTo>
                    <a:pt x="747280" y="144640"/>
                  </a:lnTo>
                  <a:lnTo>
                    <a:pt x="723176" y="144640"/>
                  </a:lnTo>
                  <a:lnTo>
                    <a:pt x="723176" y="168744"/>
                  </a:lnTo>
                  <a:lnTo>
                    <a:pt x="747280" y="168744"/>
                  </a:lnTo>
                  <a:lnTo>
                    <a:pt x="771385" y="168744"/>
                  </a:lnTo>
                  <a:lnTo>
                    <a:pt x="771385" y="144640"/>
                  </a:lnTo>
                  <a:close/>
                </a:path>
                <a:path w="988695" h="434340">
                  <a:moveTo>
                    <a:pt x="843711" y="120523"/>
                  </a:moveTo>
                  <a:lnTo>
                    <a:pt x="819594" y="120523"/>
                  </a:lnTo>
                  <a:lnTo>
                    <a:pt x="819594" y="144640"/>
                  </a:lnTo>
                  <a:lnTo>
                    <a:pt x="843711" y="144640"/>
                  </a:lnTo>
                  <a:lnTo>
                    <a:pt x="843711" y="120523"/>
                  </a:lnTo>
                  <a:close/>
                </a:path>
                <a:path w="988695" h="434340">
                  <a:moveTo>
                    <a:pt x="891921" y="241058"/>
                  </a:moveTo>
                  <a:lnTo>
                    <a:pt x="867816" y="241058"/>
                  </a:lnTo>
                  <a:lnTo>
                    <a:pt x="843711" y="241058"/>
                  </a:lnTo>
                  <a:lnTo>
                    <a:pt x="843711" y="216954"/>
                  </a:lnTo>
                  <a:lnTo>
                    <a:pt x="819594" y="216954"/>
                  </a:lnTo>
                  <a:lnTo>
                    <a:pt x="819594" y="265163"/>
                  </a:lnTo>
                  <a:lnTo>
                    <a:pt x="843711" y="265163"/>
                  </a:lnTo>
                  <a:lnTo>
                    <a:pt x="843711" y="289267"/>
                  </a:lnTo>
                  <a:lnTo>
                    <a:pt x="867816" y="289267"/>
                  </a:lnTo>
                  <a:lnTo>
                    <a:pt x="867816" y="265163"/>
                  </a:lnTo>
                  <a:lnTo>
                    <a:pt x="891921" y="265163"/>
                  </a:lnTo>
                  <a:lnTo>
                    <a:pt x="891921" y="241058"/>
                  </a:lnTo>
                  <a:close/>
                </a:path>
                <a:path w="988695" h="434340">
                  <a:moveTo>
                    <a:pt x="916025" y="192849"/>
                  </a:moveTo>
                  <a:lnTo>
                    <a:pt x="891921" y="192849"/>
                  </a:lnTo>
                  <a:lnTo>
                    <a:pt x="891921" y="144640"/>
                  </a:lnTo>
                  <a:lnTo>
                    <a:pt x="867816" y="144640"/>
                  </a:lnTo>
                  <a:lnTo>
                    <a:pt x="867816" y="168744"/>
                  </a:lnTo>
                  <a:lnTo>
                    <a:pt x="843711" y="168744"/>
                  </a:lnTo>
                  <a:lnTo>
                    <a:pt x="843711" y="192849"/>
                  </a:lnTo>
                  <a:lnTo>
                    <a:pt x="867816" y="192849"/>
                  </a:lnTo>
                  <a:lnTo>
                    <a:pt x="867816" y="216954"/>
                  </a:lnTo>
                  <a:lnTo>
                    <a:pt x="891921" y="216954"/>
                  </a:lnTo>
                  <a:lnTo>
                    <a:pt x="891921" y="241058"/>
                  </a:lnTo>
                  <a:lnTo>
                    <a:pt x="916025" y="241058"/>
                  </a:lnTo>
                  <a:lnTo>
                    <a:pt x="916025" y="192849"/>
                  </a:lnTo>
                  <a:close/>
                </a:path>
                <a:path w="988695" h="434340">
                  <a:moveTo>
                    <a:pt x="940130" y="72313"/>
                  </a:moveTo>
                  <a:lnTo>
                    <a:pt x="916025" y="72313"/>
                  </a:lnTo>
                  <a:lnTo>
                    <a:pt x="916025" y="48209"/>
                  </a:lnTo>
                  <a:lnTo>
                    <a:pt x="891921" y="48209"/>
                  </a:lnTo>
                  <a:lnTo>
                    <a:pt x="867816" y="48209"/>
                  </a:lnTo>
                  <a:lnTo>
                    <a:pt x="867816" y="72313"/>
                  </a:lnTo>
                  <a:lnTo>
                    <a:pt x="843711" y="72313"/>
                  </a:lnTo>
                  <a:lnTo>
                    <a:pt x="819594" y="72313"/>
                  </a:lnTo>
                  <a:lnTo>
                    <a:pt x="819594" y="96418"/>
                  </a:lnTo>
                  <a:lnTo>
                    <a:pt x="843711" y="96418"/>
                  </a:lnTo>
                  <a:lnTo>
                    <a:pt x="867816" y="96418"/>
                  </a:lnTo>
                  <a:lnTo>
                    <a:pt x="867816" y="120523"/>
                  </a:lnTo>
                  <a:lnTo>
                    <a:pt x="891921" y="120523"/>
                  </a:lnTo>
                  <a:lnTo>
                    <a:pt x="891921" y="96418"/>
                  </a:lnTo>
                  <a:lnTo>
                    <a:pt x="916025" y="96418"/>
                  </a:lnTo>
                  <a:lnTo>
                    <a:pt x="916025" y="120523"/>
                  </a:lnTo>
                  <a:lnTo>
                    <a:pt x="891921" y="120523"/>
                  </a:lnTo>
                  <a:lnTo>
                    <a:pt x="891921" y="144640"/>
                  </a:lnTo>
                  <a:lnTo>
                    <a:pt x="916025" y="144640"/>
                  </a:lnTo>
                  <a:lnTo>
                    <a:pt x="916025" y="168744"/>
                  </a:lnTo>
                  <a:lnTo>
                    <a:pt x="940130" y="168744"/>
                  </a:lnTo>
                  <a:lnTo>
                    <a:pt x="940130" y="72313"/>
                  </a:lnTo>
                  <a:close/>
                </a:path>
                <a:path w="988695" h="434340">
                  <a:moveTo>
                    <a:pt x="988339" y="72313"/>
                  </a:moveTo>
                  <a:lnTo>
                    <a:pt x="964234" y="72313"/>
                  </a:lnTo>
                  <a:lnTo>
                    <a:pt x="964234" y="96418"/>
                  </a:lnTo>
                  <a:lnTo>
                    <a:pt x="988339" y="96418"/>
                  </a:lnTo>
                  <a:lnTo>
                    <a:pt x="988339" y="72313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9500603" y="1299839"/>
              <a:ext cx="843915" cy="434340"/>
            </a:xfrm>
            <a:custGeom>
              <a:avLst/>
              <a:gdLst/>
              <a:ahLst/>
              <a:cxnLst/>
              <a:rect l="l" t="t" r="r" b="b"/>
              <a:pathLst>
                <a:path w="843915" h="434339">
                  <a:moveTo>
                    <a:pt x="24104" y="265163"/>
                  </a:moveTo>
                  <a:lnTo>
                    <a:pt x="0" y="265163"/>
                  </a:lnTo>
                  <a:lnTo>
                    <a:pt x="0" y="289267"/>
                  </a:lnTo>
                  <a:lnTo>
                    <a:pt x="24104" y="289267"/>
                  </a:lnTo>
                  <a:lnTo>
                    <a:pt x="24104" y="265163"/>
                  </a:lnTo>
                  <a:close/>
                </a:path>
                <a:path w="843915" h="434339">
                  <a:moveTo>
                    <a:pt x="48209" y="168732"/>
                  </a:moveTo>
                  <a:lnTo>
                    <a:pt x="24104" y="168732"/>
                  </a:lnTo>
                  <a:lnTo>
                    <a:pt x="0" y="168732"/>
                  </a:lnTo>
                  <a:lnTo>
                    <a:pt x="0" y="192836"/>
                  </a:lnTo>
                  <a:lnTo>
                    <a:pt x="24104" y="192836"/>
                  </a:lnTo>
                  <a:lnTo>
                    <a:pt x="24104" y="216941"/>
                  </a:lnTo>
                  <a:lnTo>
                    <a:pt x="48209" y="216941"/>
                  </a:lnTo>
                  <a:lnTo>
                    <a:pt x="48209" y="168732"/>
                  </a:lnTo>
                  <a:close/>
                </a:path>
                <a:path w="843915" h="434339">
                  <a:moveTo>
                    <a:pt x="72313" y="289267"/>
                  </a:moveTo>
                  <a:lnTo>
                    <a:pt x="48209" y="289267"/>
                  </a:lnTo>
                  <a:lnTo>
                    <a:pt x="48209" y="337477"/>
                  </a:lnTo>
                  <a:lnTo>
                    <a:pt x="72313" y="337477"/>
                  </a:lnTo>
                  <a:lnTo>
                    <a:pt x="72313" y="289267"/>
                  </a:lnTo>
                  <a:close/>
                </a:path>
                <a:path w="843915" h="434339">
                  <a:moveTo>
                    <a:pt x="72313" y="216941"/>
                  </a:moveTo>
                  <a:lnTo>
                    <a:pt x="48209" y="216941"/>
                  </a:lnTo>
                  <a:lnTo>
                    <a:pt x="48209" y="241046"/>
                  </a:lnTo>
                  <a:lnTo>
                    <a:pt x="72313" y="241046"/>
                  </a:lnTo>
                  <a:lnTo>
                    <a:pt x="72313" y="216941"/>
                  </a:lnTo>
                  <a:close/>
                </a:path>
                <a:path w="843915" h="434339">
                  <a:moveTo>
                    <a:pt x="96418" y="168732"/>
                  </a:moveTo>
                  <a:lnTo>
                    <a:pt x="72313" y="168732"/>
                  </a:lnTo>
                  <a:lnTo>
                    <a:pt x="72313" y="192836"/>
                  </a:lnTo>
                  <a:lnTo>
                    <a:pt x="96418" y="192836"/>
                  </a:lnTo>
                  <a:lnTo>
                    <a:pt x="96418" y="168732"/>
                  </a:lnTo>
                  <a:close/>
                </a:path>
                <a:path w="843915" h="434339">
                  <a:moveTo>
                    <a:pt x="96418" y="120523"/>
                  </a:moveTo>
                  <a:lnTo>
                    <a:pt x="72313" y="120523"/>
                  </a:lnTo>
                  <a:lnTo>
                    <a:pt x="72313" y="144627"/>
                  </a:lnTo>
                  <a:lnTo>
                    <a:pt x="96418" y="144627"/>
                  </a:lnTo>
                  <a:lnTo>
                    <a:pt x="96418" y="120523"/>
                  </a:lnTo>
                  <a:close/>
                </a:path>
                <a:path w="843915" h="434339">
                  <a:moveTo>
                    <a:pt x="144627" y="337477"/>
                  </a:moveTo>
                  <a:lnTo>
                    <a:pt x="120523" y="337477"/>
                  </a:lnTo>
                  <a:lnTo>
                    <a:pt x="96418" y="337477"/>
                  </a:lnTo>
                  <a:lnTo>
                    <a:pt x="96418" y="409790"/>
                  </a:lnTo>
                  <a:lnTo>
                    <a:pt x="120523" y="409790"/>
                  </a:lnTo>
                  <a:lnTo>
                    <a:pt x="120523" y="385686"/>
                  </a:lnTo>
                  <a:lnTo>
                    <a:pt x="144627" y="385686"/>
                  </a:lnTo>
                  <a:lnTo>
                    <a:pt x="144627" y="337477"/>
                  </a:lnTo>
                  <a:close/>
                </a:path>
                <a:path w="843915" h="434339">
                  <a:moveTo>
                    <a:pt x="192849" y="144627"/>
                  </a:moveTo>
                  <a:lnTo>
                    <a:pt x="168744" y="144627"/>
                  </a:lnTo>
                  <a:lnTo>
                    <a:pt x="168744" y="168732"/>
                  </a:lnTo>
                  <a:lnTo>
                    <a:pt x="192849" y="168732"/>
                  </a:lnTo>
                  <a:lnTo>
                    <a:pt x="192849" y="144627"/>
                  </a:lnTo>
                  <a:close/>
                </a:path>
                <a:path w="843915" h="434339">
                  <a:moveTo>
                    <a:pt x="192849" y="72313"/>
                  </a:moveTo>
                  <a:lnTo>
                    <a:pt x="168744" y="72313"/>
                  </a:lnTo>
                  <a:lnTo>
                    <a:pt x="168744" y="48209"/>
                  </a:lnTo>
                  <a:lnTo>
                    <a:pt x="144627" y="48209"/>
                  </a:lnTo>
                  <a:lnTo>
                    <a:pt x="144627" y="0"/>
                  </a:lnTo>
                  <a:lnTo>
                    <a:pt x="120523" y="0"/>
                  </a:lnTo>
                  <a:lnTo>
                    <a:pt x="120523" y="48209"/>
                  </a:lnTo>
                  <a:lnTo>
                    <a:pt x="96418" y="48209"/>
                  </a:lnTo>
                  <a:lnTo>
                    <a:pt x="96418" y="0"/>
                  </a:lnTo>
                  <a:lnTo>
                    <a:pt x="72313" y="0"/>
                  </a:lnTo>
                  <a:lnTo>
                    <a:pt x="72313" y="72313"/>
                  </a:lnTo>
                  <a:lnTo>
                    <a:pt x="96418" y="72313"/>
                  </a:lnTo>
                  <a:lnTo>
                    <a:pt x="120523" y="72313"/>
                  </a:lnTo>
                  <a:lnTo>
                    <a:pt x="120523" y="96418"/>
                  </a:lnTo>
                  <a:lnTo>
                    <a:pt x="96418" y="96418"/>
                  </a:lnTo>
                  <a:lnTo>
                    <a:pt x="96418" y="120523"/>
                  </a:lnTo>
                  <a:lnTo>
                    <a:pt x="120523" y="120523"/>
                  </a:lnTo>
                  <a:lnTo>
                    <a:pt x="144627" y="120523"/>
                  </a:lnTo>
                  <a:lnTo>
                    <a:pt x="144627" y="144627"/>
                  </a:lnTo>
                  <a:lnTo>
                    <a:pt x="168744" y="144627"/>
                  </a:lnTo>
                  <a:lnTo>
                    <a:pt x="168744" y="96418"/>
                  </a:lnTo>
                  <a:lnTo>
                    <a:pt x="192849" y="96418"/>
                  </a:lnTo>
                  <a:lnTo>
                    <a:pt x="192849" y="72313"/>
                  </a:lnTo>
                  <a:close/>
                </a:path>
                <a:path w="843915" h="434339">
                  <a:moveTo>
                    <a:pt x="265163" y="337477"/>
                  </a:moveTo>
                  <a:lnTo>
                    <a:pt x="241058" y="337477"/>
                  </a:lnTo>
                  <a:lnTo>
                    <a:pt x="241058" y="361581"/>
                  </a:lnTo>
                  <a:lnTo>
                    <a:pt x="265163" y="361581"/>
                  </a:lnTo>
                  <a:lnTo>
                    <a:pt x="265163" y="337477"/>
                  </a:lnTo>
                  <a:close/>
                </a:path>
                <a:path w="843915" h="434339">
                  <a:moveTo>
                    <a:pt x="289267" y="192836"/>
                  </a:moveTo>
                  <a:lnTo>
                    <a:pt x="265163" y="192836"/>
                  </a:lnTo>
                  <a:lnTo>
                    <a:pt x="265163" y="168732"/>
                  </a:lnTo>
                  <a:lnTo>
                    <a:pt x="241058" y="168732"/>
                  </a:lnTo>
                  <a:lnTo>
                    <a:pt x="241058" y="192836"/>
                  </a:lnTo>
                  <a:lnTo>
                    <a:pt x="216954" y="192836"/>
                  </a:lnTo>
                  <a:lnTo>
                    <a:pt x="216954" y="168732"/>
                  </a:lnTo>
                  <a:lnTo>
                    <a:pt x="192849" y="168732"/>
                  </a:lnTo>
                  <a:lnTo>
                    <a:pt x="192849" y="192836"/>
                  </a:lnTo>
                  <a:lnTo>
                    <a:pt x="168744" y="192836"/>
                  </a:lnTo>
                  <a:lnTo>
                    <a:pt x="168744" y="216941"/>
                  </a:lnTo>
                  <a:lnTo>
                    <a:pt x="144627" y="216941"/>
                  </a:lnTo>
                  <a:lnTo>
                    <a:pt x="144627" y="144627"/>
                  </a:lnTo>
                  <a:lnTo>
                    <a:pt x="120523" y="144627"/>
                  </a:lnTo>
                  <a:lnTo>
                    <a:pt x="96418" y="144627"/>
                  </a:lnTo>
                  <a:lnTo>
                    <a:pt x="96418" y="168732"/>
                  </a:lnTo>
                  <a:lnTo>
                    <a:pt x="120523" y="168732"/>
                  </a:lnTo>
                  <a:lnTo>
                    <a:pt x="120523" y="192836"/>
                  </a:lnTo>
                  <a:lnTo>
                    <a:pt x="96418" y="192836"/>
                  </a:lnTo>
                  <a:lnTo>
                    <a:pt x="96418" y="265163"/>
                  </a:lnTo>
                  <a:lnTo>
                    <a:pt x="72313" y="265163"/>
                  </a:lnTo>
                  <a:lnTo>
                    <a:pt x="72313" y="289267"/>
                  </a:lnTo>
                  <a:lnTo>
                    <a:pt x="96418" y="289267"/>
                  </a:lnTo>
                  <a:lnTo>
                    <a:pt x="120523" y="289267"/>
                  </a:lnTo>
                  <a:lnTo>
                    <a:pt x="120523" y="265163"/>
                  </a:lnTo>
                  <a:lnTo>
                    <a:pt x="144627" y="265163"/>
                  </a:lnTo>
                  <a:lnTo>
                    <a:pt x="168744" y="265163"/>
                  </a:lnTo>
                  <a:lnTo>
                    <a:pt x="168744" y="241046"/>
                  </a:lnTo>
                  <a:lnTo>
                    <a:pt x="192849" y="241046"/>
                  </a:lnTo>
                  <a:lnTo>
                    <a:pt x="216954" y="241046"/>
                  </a:lnTo>
                  <a:lnTo>
                    <a:pt x="216954" y="216941"/>
                  </a:lnTo>
                  <a:lnTo>
                    <a:pt x="241058" y="216941"/>
                  </a:lnTo>
                  <a:lnTo>
                    <a:pt x="241058" y="241046"/>
                  </a:lnTo>
                  <a:lnTo>
                    <a:pt x="265163" y="241046"/>
                  </a:lnTo>
                  <a:lnTo>
                    <a:pt x="265163" y="216941"/>
                  </a:lnTo>
                  <a:lnTo>
                    <a:pt x="289267" y="216941"/>
                  </a:lnTo>
                  <a:lnTo>
                    <a:pt x="289267" y="192836"/>
                  </a:lnTo>
                  <a:close/>
                </a:path>
                <a:path w="843915" h="434339">
                  <a:moveTo>
                    <a:pt x="313372" y="168732"/>
                  </a:moveTo>
                  <a:lnTo>
                    <a:pt x="289267" y="168732"/>
                  </a:lnTo>
                  <a:lnTo>
                    <a:pt x="289267" y="192836"/>
                  </a:lnTo>
                  <a:lnTo>
                    <a:pt x="313372" y="192836"/>
                  </a:lnTo>
                  <a:lnTo>
                    <a:pt x="313372" y="168732"/>
                  </a:lnTo>
                  <a:close/>
                </a:path>
                <a:path w="843915" h="434339">
                  <a:moveTo>
                    <a:pt x="361581" y="337477"/>
                  </a:moveTo>
                  <a:lnTo>
                    <a:pt x="337477" y="337477"/>
                  </a:lnTo>
                  <a:lnTo>
                    <a:pt x="337477" y="361581"/>
                  </a:lnTo>
                  <a:lnTo>
                    <a:pt x="361581" y="361581"/>
                  </a:lnTo>
                  <a:lnTo>
                    <a:pt x="361581" y="337477"/>
                  </a:lnTo>
                  <a:close/>
                </a:path>
                <a:path w="843915" h="434339">
                  <a:moveTo>
                    <a:pt x="578535" y="266255"/>
                  </a:moveTo>
                  <a:lnTo>
                    <a:pt x="554431" y="266255"/>
                  </a:lnTo>
                  <a:lnTo>
                    <a:pt x="554431" y="217995"/>
                  </a:lnTo>
                  <a:lnTo>
                    <a:pt x="530326" y="217995"/>
                  </a:lnTo>
                  <a:lnTo>
                    <a:pt x="530326" y="242125"/>
                  </a:lnTo>
                  <a:lnTo>
                    <a:pt x="506222" y="242125"/>
                  </a:lnTo>
                  <a:lnTo>
                    <a:pt x="506222" y="266255"/>
                  </a:lnTo>
                  <a:lnTo>
                    <a:pt x="530326" y="266255"/>
                  </a:lnTo>
                  <a:lnTo>
                    <a:pt x="530326" y="290385"/>
                  </a:lnTo>
                  <a:lnTo>
                    <a:pt x="506222" y="290385"/>
                  </a:lnTo>
                  <a:lnTo>
                    <a:pt x="506222" y="266255"/>
                  </a:lnTo>
                  <a:lnTo>
                    <a:pt x="482117" y="266255"/>
                  </a:lnTo>
                  <a:lnTo>
                    <a:pt x="482117" y="217995"/>
                  </a:lnTo>
                  <a:lnTo>
                    <a:pt x="506222" y="217995"/>
                  </a:lnTo>
                  <a:lnTo>
                    <a:pt x="506222" y="193865"/>
                  </a:lnTo>
                  <a:lnTo>
                    <a:pt x="482117" y="193865"/>
                  </a:lnTo>
                  <a:lnTo>
                    <a:pt x="482117" y="97345"/>
                  </a:lnTo>
                  <a:lnTo>
                    <a:pt x="458012" y="97345"/>
                  </a:lnTo>
                  <a:lnTo>
                    <a:pt x="458012" y="169735"/>
                  </a:lnTo>
                  <a:lnTo>
                    <a:pt x="433908" y="169735"/>
                  </a:lnTo>
                  <a:lnTo>
                    <a:pt x="433908" y="145605"/>
                  </a:lnTo>
                  <a:lnTo>
                    <a:pt x="409803" y="145605"/>
                  </a:lnTo>
                  <a:lnTo>
                    <a:pt x="385699" y="145605"/>
                  </a:lnTo>
                  <a:lnTo>
                    <a:pt x="385699" y="193865"/>
                  </a:lnTo>
                  <a:lnTo>
                    <a:pt x="361581" y="193865"/>
                  </a:lnTo>
                  <a:lnTo>
                    <a:pt x="361581" y="217995"/>
                  </a:lnTo>
                  <a:lnTo>
                    <a:pt x="337477" y="217995"/>
                  </a:lnTo>
                  <a:lnTo>
                    <a:pt x="313372" y="217995"/>
                  </a:lnTo>
                  <a:lnTo>
                    <a:pt x="289267" y="217995"/>
                  </a:lnTo>
                  <a:lnTo>
                    <a:pt x="289267" y="266255"/>
                  </a:lnTo>
                  <a:lnTo>
                    <a:pt x="265163" y="266255"/>
                  </a:lnTo>
                  <a:lnTo>
                    <a:pt x="265163" y="289267"/>
                  </a:lnTo>
                  <a:lnTo>
                    <a:pt x="241058" y="289267"/>
                  </a:lnTo>
                  <a:lnTo>
                    <a:pt x="241058" y="265163"/>
                  </a:lnTo>
                  <a:lnTo>
                    <a:pt x="216954" y="265163"/>
                  </a:lnTo>
                  <a:lnTo>
                    <a:pt x="216954" y="289267"/>
                  </a:lnTo>
                  <a:lnTo>
                    <a:pt x="192849" y="289267"/>
                  </a:lnTo>
                  <a:lnTo>
                    <a:pt x="168744" y="289267"/>
                  </a:lnTo>
                  <a:lnTo>
                    <a:pt x="144627" y="289267"/>
                  </a:lnTo>
                  <a:lnTo>
                    <a:pt x="120523" y="289267"/>
                  </a:lnTo>
                  <a:lnTo>
                    <a:pt x="120523" y="313372"/>
                  </a:lnTo>
                  <a:lnTo>
                    <a:pt x="144627" y="313372"/>
                  </a:lnTo>
                  <a:lnTo>
                    <a:pt x="144627" y="337477"/>
                  </a:lnTo>
                  <a:lnTo>
                    <a:pt x="168744" y="337477"/>
                  </a:lnTo>
                  <a:lnTo>
                    <a:pt x="192849" y="337477"/>
                  </a:lnTo>
                  <a:lnTo>
                    <a:pt x="216954" y="337477"/>
                  </a:lnTo>
                  <a:lnTo>
                    <a:pt x="216954" y="313372"/>
                  </a:lnTo>
                  <a:lnTo>
                    <a:pt x="241058" y="313372"/>
                  </a:lnTo>
                  <a:lnTo>
                    <a:pt x="265163" y="313372"/>
                  </a:lnTo>
                  <a:lnTo>
                    <a:pt x="265163" y="290385"/>
                  </a:lnTo>
                  <a:lnTo>
                    <a:pt x="289267" y="290385"/>
                  </a:lnTo>
                  <a:lnTo>
                    <a:pt x="289267" y="411035"/>
                  </a:lnTo>
                  <a:lnTo>
                    <a:pt x="313372" y="411035"/>
                  </a:lnTo>
                  <a:lnTo>
                    <a:pt x="313372" y="433895"/>
                  </a:lnTo>
                  <a:lnTo>
                    <a:pt x="337477" y="433895"/>
                  </a:lnTo>
                  <a:lnTo>
                    <a:pt x="361581" y="433895"/>
                  </a:lnTo>
                  <a:lnTo>
                    <a:pt x="361581" y="411035"/>
                  </a:lnTo>
                  <a:lnTo>
                    <a:pt x="337477" y="411035"/>
                  </a:lnTo>
                  <a:lnTo>
                    <a:pt x="337477" y="362775"/>
                  </a:lnTo>
                  <a:lnTo>
                    <a:pt x="313372" y="362775"/>
                  </a:lnTo>
                  <a:lnTo>
                    <a:pt x="313372" y="314515"/>
                  </a:lnTo>
                  <a:lnTo>
                    <a:pt x="337477" y="314515"/>
                  </a:lnTo>
                  <a:lnTo>
                    <a:pt x="361581" y="314515"/>
                  </a:lnTo>
                  <a:lnTo>
                    <a:pt x="361581" y="290385"/>
                  </a:lnTo>
                  <a:lnTo>
                    <a:pt x="385699" y="290385"/>
                  </a:lnTo>
                  <a:lnTo>
                    <a:pt x="385699" y="266255"/>
                  </a:lnTo>
                  <a:lnTo>
                    <a:pt x="361581" y="266255"/>
                  </a:lnTo>
                  <a:lnTo>
                    <a:pt x="337477" y="266255"/>
                  </a:lnTo>
                  <a:lnTo>
                    <a:pt x="337477" y="242125"/>
                  </a:lnTo>
                  <a:lnTo>
                    <a:pt x="361581" y="242125"/>
                  </a:lnTo>
                  <a:lnTo>
                    <a:pt x="385699" y="242125"/>
                  </a:lnTo>
                  <a:lnTo>
                    <a:pt x="385699" y="265163"/>
                  </a:lnTo>
                  <a:lnTo>
                    <a:pt x="409803" y="265163"/>
                  </a:lnTo>
                  <a:lnTo>
                    <a:pt x="409803" y="241046"/>
                  </a:lnTo>
                  <a:lnTo>
                    <a:pt x="385699" y="241046"/>
                  </a:lnTo>
                  <a:lnTo>
                    <a:pt x="385699" y="217995"/>
                  </a:lnTo>
                  <a:lnTo>
                    <a:pt x="409803" y="217995"/>
                  </a:lnTo>
                  <a:lnTo>
                    <a:pt x="433908" y="217995"/>
                  </a:lnTo>
                  <a:lnTo>
                    <a:pt x="433908" y="242125"/>
                  </a:lnTo>
                  <a:lnTo>
                    <a:pt x="458012" y="242125"/>
                  </a:lnTo>
                  <a:lnTo>
                    <a:pt x="458012" y="266255"/>
                  </a:lnTo>
                  <a:lnTo>
                    <a:pt x="433908" y="266255"/>
                  </a:lnTo>
                  <a:lnTo>
                    <a:pt x="433908" y="314515"/>
                  </a:lnTo>
                  <a:lnTo>
                    <a:pt x="458012" y="314515"/>
                  </a:lnTo>
                  <a:lnTo>
                    <a:pt x="458012" y="338645"/>
                  </a:lnTo>
                  <a:lnTo>
                    <a:pt x="433908" y="338645"/>
                  </a:lnTo>
                  <a:lnTo>
                    <a:pt x="433908" y="362775"/>
                  </a:lnTo>
                  <a:lnTo>
                    <a:pt x="458012" y="362775"/>
                  </a:lnTo>
                  <a:lnTo>
                    <a:pt x="482117" y="362775"/>
                  </a:lnTo>
                  <a:lnTo>
                    <a:pt x="482117" y="338645"/>
                  </a:lnTo>
                  <a:lnTo>
                    <a:pt x="506222" y="338645"/>
                  </a:lnTo>
                  <a:lnTo>
                    <a:pt x="530326" y="338645"/>
                  </a:lnTo>
                  <a:lnTo>
                    <a:pt x="530326" y="314515"/>
                  </a:lnTo>
                  <a:lnTo>
                    <a:pt x="554431" y="314515"/>
                  </a:lnTo>
                  <a:lnTo>
                    <a:pt x="554431" y="290385"/>
                  </a:lnTo>
                  <a:lnTo>
                    <a:pt x="578535" y="290385"/>
                  </a:lnTo>
                  <a:lnTo>
                    <a:pt x="578535" y="266255"/>
                  </a:lnTo>
                  <a:close/>
                </a:path>
                <a:path w="843915" h="434339">
                  <a:moveTo>
                    <a:pt x="602640" y="96418"/>
                  </a:moveTo>
                  <a:lnTo>
                    <a:pt x="578535" y="96418"/>
                  </a:lnTo>
                  <a:lnTo>
                    <a:pt x="578535" y="120523"/>
                  </a:lnTo>
                  <a:lnTo>
                    <a:pt x="602640" y="120523"/>
                  </a:lnTo>
                  <a:lnTo>
                    <a:pt x="602640" y="96418"/>
                  </a:lnTo>
                  <a:close/>
                </a:path>
                <a:path w="843915" h="434339">
                  <a:moveTo>
                    <a:pt x="699071" y="241046"/>
                  </a:moveTo>
                  <a:lnTo>
                    <a:pt x="674954" y="241046"/>
                  </a:lnTo>
                  <a:lnTo>
                    <a:pt x="674954" y="265163"/>
                  </a:lnTo>
                  <a:lnTo>
                    <a:pt x="699071" y="265163"/>
                  </a:lnTo>
                  <a:lnTo>
                    <a:pt x="699071" y="241046"/>
                  </a:lnTo>
                  <a:close/>
                </a:path>
                <a:path w="843915" h="434339">
                  <a:moveTo>
                    <a:pt x="699071" y="144627"/>
                  </a:moveTo>
                  <a:lnTo>
                    <a:pt x="674954" y="144627"/>
                  </a:lnTo>
                  <a:lnTo>
                    <a:pt x="674954" y="168732"/>
                  </a:lnTo>
                  <a:lnTo>
                    <a:pt x="699071" y="168732"/>
                  </a:lnTo>
                  <a:lnTo>
                    <a:pt x="699071" y="144627"/>
                  </a:lnTo>
                  <a:close/>
                </a:path>
                <a:path w="843915" h="434339">
                  <a:moveTo>
                    <a:pt x="747280" y="96418"/>
                  </a:moveTo>
                  <a:lnTo>
                    <a:pt x="723176" y="96418"/>
                  </a:lnTo>
                  <a:lnTo>
                    <a:pt x="699071" y="96418"/>
                  </a:lnTo>
                  <a:lnTo>
                    <a:pt x="699071" y="72313"/>
                  </a:lnTo>
                  <a:lnTo>
                    <a:pt x="674954" y="72313"/>
                  </a:lnTo>
                  <a:lnTo>
                    <a:pt x="674954" y="120523"/>
                  </a:lnTo>
                  <a:lnTo>
                    <a:pt x="699071" y="120523"/>
                  </a:lnTo>
                  <a:lnTo>
                    <a:pt x="699071" y="144627"/>
                  </a:lnTo>
                  <a:lnTo>
                    <a:pt x="723176" y="144627"/>
                  </a:lnTo>
                  <a:lnTo>
                    <a:pt x="723176" y="120523"/>
                  </a:lnTo>
                  <a:lnTo>
                    <a:pt x="747280" y="120523"/>
                  </a:lnTo>
                  <a:lnTo>
                    <a:pt x="747280" y="96418"/>
                  </a:lnTo>
                  <a:close/>
                </a:path>
                <a:path w="843915" h="434339">
                  <a:moveTo>
                    <a:pt x="795489" y="144627"/>
                  </a:moveTo>
                  <a:lnTo>
                    <a:pt x="771385" y="144627"/>
                  </a:lnTo>
                  <a:lnTo>
                    <a:pt x="771385" y="120523"/>
                  </a:lnTo>
                  <a:lnTo>
                    <a:pt x="747280" y="120523"/>
                  </a:lnTo>
                  <a:lnTo>
                    <a:pt x="747280" y="144627"/>
                  </a:lnTo>
                  <a:lnTo>
                    <a:pt x="723176" y="144627"/>
                  </a:lnTo>
                  <a:lnTo>
                    <a:pt x="723176" y="168732"/>
                  </a:lnTo>
                  <a:lnTo>
                    <a:pt x="747280" y="168732"/>
                  </a:lnTo>
                  <a:lnTo>
                    <a:pt x="747280" y="192836"/>
                  </a:lnTo>
                  <a:lnTo>
                    <a:pt x="723176" y="192836"/>
                  </a:lnTo>
                  <a:lnTo>
                    <a:pt x="723176" y="241046"/>
                  </a:lnTo>
                  <a:lnTo>
                    <a:pt x="747280" y="241046"/>
                  </a:lnTo>
                  <a:lnTo>
                    <a:pt x="747280" y="216941"/>
                  </a:lnTo>
                  <a:lnTo>
                    <a:pt x="771385" y="216941"/>
                  </a:lnTo>
                  <a:lnTo>
                    <a:pt x="771385" y="168732"/>
                  </a:lnTo>
                  <a:lnTo>
                    <a:pt x="795489" y="168732"/>
                  </a:lnTo>
                  <a:lnTo>
                    <a:pt x="795489" y="144627"/>
                  </a:lnTo>
                  <a:close/>
                </a:path>
                <a:path w="843915" h="434339">
                  <a:moveTo>
                    <a:pt x="795489" y="96418"/>
                  </a:moveTo>
                  <a:lnTo>
                    <a:pt x="771385" y="96418"/>
                  </a:lnTo>
                  <a:lnTo>
                    <a:pt x="771385" y="120523"/>
                  </a:lnTo>
                  <a:lnTo>
                    <a:pt x="795489" y="120523"/>
                  </a:lnTo>
                  <a:lnTo>
                    <a:pt x="795489" y="96418"/>
                  </a:lnTo>
                  <a:close/>
                </a:path>
                <a:path w="843915" h="434339">
                  <a:moveTo>
                    <a:pt x="843699" y="216941"/>
                  </a:moveTo>
                  <a:lnTo>
                    <a:pt x="819594" y="216941"/>
                  </a:lnTo>
                  <a:lnTo>
                    <a:pt x="795489" y="216941"/>
                  </a:lnTo>
                  <a:lnTo>
                    <a:pt x="795489" y="241046"/>
                  </a:lnTo>
                  <a:lnTo>
                    <a:pt x="771385" y="241046"/>
                  </a:lnTo>
                  <a:lnTo>
                    <a:pt x="771385" y="289267"/>
                  </a:lnTo>
                  <a:lnTo>
                    <a:pt x="747280" y="289267"/>
                  </a:lnTo>
                  <a:lnTo>
                    <a:pt x="747280" y="361581"/>
                  </a:lnTo>
                  <a:lnTo>
                    <a:pt x="771385" y="361581"/>
                  </a:lnTo>
                  <a:lnTo>
                    <a:pt x="771385" y="337477"/>
                  </a:lnTo>
                  <a:lnTo>
                    <a:pt x="795489" y="337477"/>
                  </a:lnTo>
                  <a:lnTo>
                    <a:pt x="795489" y="265163"/>
                  </a:lnTo>
                  <a:lnTo>
                    <a:pt x="819594" y="265163"/>
                  </a:lnTo>
                  <a:lnTo>
                    <a:pt x="819594" y="241046"/>
                  </a:lnTo>
                  <a:lnTo>
                    <a:pt x="843699" y="241046"/>
                  </a:lnTo>
                  <a:lnTo>
                    <a:pt x="843699" y="216941"/>
                  </a:lnTo>
                  <a:close/>
                </a:path>
                <a:path w="843915" h="434339">
                  <a:moveTo>
                    <a:pt x="843699" y="48209"/>
                  </a:moveTo>
                  <a:lnTo>
                    <a:pt x="819594" y="48209"/>
                  </a:lnTo>
                  <a:lnTo>
                    <a:pt x="795489" y="48209"/>
                  </a:lnTo>
                  <a:lnTo>
                    <a:pt x="795489" y="72313"/>
                  </a:lnTo>
                  <a:lnTo>
                    <a:pt x="819594" y="72313"/>
                  </a:lnTo>
                  <a:lnTo>
                    <a:pt x="819594" y="168732"/>
                  </a:lnTo>
                  <a:lnTo>
                    <a:pt x="795489" y="168732"/>
                  </a:lnTo>
                  <a:lnTo>
                    <a:pt x="795489" y="192836"/>
                  </a:lnTo>
                  <a:lnTo>
                    <a:pt x="819594" y="192836"/>
                  </a:lnTo>
                  <a:lnTo>
                    <a:pt x="843699" y="192836"/>
                  </a:lnTo>
                  <a:lnTo>
                    <a:pt x="843699" y="48209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 descr=""/>
            <p:cNvSpPr/>
            <p:nvPr/>
          </p:nvSpPr>
          <p:spPr>
            <a:xfrm>
              <a:off x="9355963" y="793439"/>
              <a:ext cx="988694" cy="988694"/>
            </a:xfrm>
            <a:custGeom>
              <a:avLst/>
              <a:gdLst/>
              <a:ahLst/>
              <a:cxnLst/>
              <a:rect l="l" t="t" r="r" b="b"/>
              <a:pathLst>
                <a:path w="988695" h="988694">
                  <a:moveTo>
                    <a:pt x="168744" y="963930"/>
                  </a:moveTo>
                  <a:lnTo>
                    <a:pt x="24104" y="963930"/>
                  </a:lnTo>
                  <a:lnTo>
                    <a:pt x="24104" y="843280"/>
                  </a:lnTo>
                  <a:lnTo>
                    <a:pt x="0" y="843280"/>
                  </a:lnTo>
                  <a:lnTo>
                    <a:pt x="0" y="963930"/>
                  </a:lnTo>
                  <a:lnTo>
                    <a:pt x="0" y="988060"/>
                  </a:lnTo>
                  <a:lnTo>
                    <a:pt x="168744" y="988060"/>
                  </a:lnTo>
                  <a:lnTo>
                    <a:pt x="168744" y="963930"/>
                  </a:lnTo>
                  <a:close/>
                </a:path>
                <a:path w="988695" h="988694">
                  <a:moveTo>
                    <a:pt x="168744" y="0"/>
                  </a:moveTo>
                  <a:lnTo>
                    <a:pt x="0" y="0"/>
                  </a:lnTo>
                  <a:lnTo>
                    <a:pt x="0" y="24130"/>
                  </a:lnTo>
                  <a:lnTo>
                    <a:pt x="0" y="144780"/>
                  </a:lnTo>
                  <a:lnTo>
                    <a:pt x="0" y="168910"/>
                  </a:lnTo>
                  <a:lnTo>
                    <a:pt x="168744" y="168910"/>
                  </a:lnTo>
                  <a:lnTo>
                    <a:pt x="168744" y="144805"/>
                  </a:lnTo>
                  <a:lnTo>
                    <a:pt x="168744" y="24282"/>
                  </a:lnTo>
                  <a:lnTo>
                    <a:pt x="144640" y="24282"/>
                  </a:lnTo>
                  <a:lnTo>
                    <a:pt x="144640" y="144780"/>
                  </a:lnTo>
                  <a:lnTo>
                    <a:pt x="24104" y="144780"/>
                  </a:lnTo>
                  <a:lnTo>
                    <a:pt x="24104" y="24130"/>
                  </a:lnTo>
                  <a:lnTo>
                    <a:pt x="168744" y="24130"/>
                  </a:lnTo>
                  <a:lnTo>
                    <a:pt x="168744" y="0"/>
                  </a:lnTo>
                  <a:close/>
                </a:path>
                <a:path w="988695" h="988694">
                  <a:moveTo>
                    <a:pt x="216954" y="867981"/>
                  </a:moveTo>
                  <a:lnTo>
                    <a:pt x="192849" y="867981"/>
                  </a:lnTo>
                  <a:lnTo>
                    <a:pt x="192849" y="916190"/>
                  </a:lnTo>
                  <a:lnTo>
                    <a:pt x="216954" y="916190"/>
                  </a:lnTo>
                  <a:lnTo>
                    <a:pt x="216954" y="867981"/>
                  </a:lnTo>
                  <a:close/>
                </a:path>
                <a:path w="988695" h="988694">
                  <a:moveTo>
                    <a:pt x="313385" y="892086"/>
                  </a:moveTo>
                  <a:lnTo>
                    <a:pt x="289267" y="892086"/>
                  </a:lnTo>
                  <a:lnTo>
                    <a:pt x="289267" y="916190"/>
                  </a:lnTo>
                  <a:lnTo>
                    <a:pt x="313385" y="916190"/>
                  </a:lnTo>
                  <a:lnTo>
                    <a:pt x="313385" y="892086"/>
                  </a:lnTo>
                  <a:close/>
                </a:path>
                <a:path w="988695" h="988694">
                  <a:moveTo>
                    <a:pt x="337489" y="964399"/>
                  </a:moveTo>
                  <a:lnTo>
                    <a:pt x="313385" y="964399"/>
                  </a:lnTo>
                  <a:lnTo>
                    <a:pt x="313385" y="940295"/>
                  </a:lnTo>
                  <a:lnTo>
                    <a:pt x="289267" y="940295"/>
                  </a:lnTo>
                  <a:lnTo>
                    <a:pt x="289267" y="916190"/>
                  </a:lnTo>
                  <a:lnTo>
                    <a:pt x="265163" y="916190"/>
                  </a:lnTo>
                  <a:lnTo>
                    <a:pt x="265163" y="964399"/>
                  </a:lnTo>
                  <a:lnTo>
                    <a:pt x="241058" y="964399"/>
                  </a:lnTo>
                  <a:lnTo>
                    <a:pt x="241058" y="988517"/>
                  </a:lnTo>
                  <a:lnTo>
                    <a:pt x="265163" y="988517"/>
                  </a:lnTo>
                  <a:lnTo>
                    <a:pt x="289267" y="988517"/>
                  </a:lnTo>
                  <a:lnTo>
                    <a:pt x="313385" y="988517"/>
                  </a:lnTo>
                  <a:lnTo>
                    <a:pt x="337489" y="988517"/>
                  </a:lnTo>
                  <a:lnTo>
                    <a:pt x="337489" y="964399"/>
                  </a:lnTo>
                  <a:close/>
                </a:path>
                <a:path w="988695" h="988694">
                  <a:moveTo>
                    <a:pt x="361594" y="940295"/>
                  </a:moveTo>
                  <a:lnTo>
                    <a:pt x="337489" y="940295"/>
                  </a:lnTo>
                  <a:lnTo>
                    <a:pt x="337489" y="964399"/>
                  </a:lnTo>
                  <a:lnTo>
                    <a:pt x="361594" y="964399"/>
                  </a:lnTo>
                  <a:lnTo>
                    <a:pt x="361594" y="940295"/>
                  </a:lnTo>
                  <a:close/>
                </a:path>
                <a:path w="988695" h="988694">
                  <a:moveTo>
                    <a:pt x="385699" y="916190"/>
                  </a:moveTo>
                  <a:lnTo>
                    <a:pt x="361594" y="916190"/>
                  </a:lnTo>
                  <a:lnTo>
                    <a:pt x="361594" y="940295"/>
                  </a:lnTo>
                  <a:lnTo>
                    <a:pt x="385699" y="940295"/>
                  </a:lnTo>
                  <a:lnTo>
                    <a:pt x="385699" y="916190"/>
                  </a:lnTo>
                  <a:close/>
                </a:path>
                <a:path w="988695" h="988694">
                  <a:moveTo>
                    <a:pt x="385699" y="867981"/>
                  </a:moveTo>
                  <a:lnTo>
                    <a:pt x="361594" y="867981"/>
                  </a:lnTo>
                  <a:lnTo>
                    <a:pt x="361594" y="892086"/>
                  </a:lnTo>
                  <a:lnTo>
                    <a:pt x="385699" y="892086"/>
                  </a:lnTo>
                  <a:lnTo>
                    <a:pt x="385699" y="867981"/>
                  </a:lnTo>
                  <a:close/>
                </a:path>
                <a:path w="988695" h="988694">
                  <a:moveTo>
                    <a:pt x="409803" y="940295"/>
                  </a:moveTo>
                  <a:lnTo>
                    <a:pt x="385699" y="940295"/>
                  </a:lnTo>
                  <a:lnTo>
                    <a:pt x="385699" y="988517"/>
                  </a:lnTo>
                  <a:lnTo>
                    <a:pt x="409803" y="988517"/>
                  </a:lnTo>
                  <a:lnTo>
                    <a:pt x="409803" y="940295"/>
                  </a:lnTo>
                  <a:close/>
                </a:path>
                <a:path w="988695" h="988694">
                  <a:moveTo>
                    <a:pt x="433908" y="916190"/>
                  </a:moveTo>
                  <a:lnTo>
                    <a:pt x="409803" y="916190"/>
                  </a:lnTo>
                  <a:lnTo>
                    <a:pt x="409803" y="940295"/>
                  </a:lnTo>
                  <a:lnTo>
                    <a:pt x="433908" y="940295"/>
                  </a:lnTo>
                  <a:lnTo>
                    <a:pt x="433908" y="916190"/>
                  </a:lnTo>
                  <a:close/>
                </a:path>
                <a:path w="988695" h="988694">
                  <a:moveTo>
                    <a:pt x="458012" y="964399"/>
                  </a:moveTo>
                  <a:lnTo>
                    <a:pt x="433908" y="964399"/>
                  </a:lnTo>
                  <a:lnTo>
                    <a:pt x="433908" y="988517"/>
                  </a:lnTo>
                  <a:lnTo>
                    <a:pt x="458012" y="988517"/>
                  </a:lnTo>
                  <a:lnTo>
                    <a:pt x="458012" y="964399"/>
                  </a:lnTo>
                  <a:close/>
                </a:path>
                <a:path w="988695" h="988694">
                  <a:moveTo>
                    <a:pt x="530339" y="652005"/>
                  </a:moveTo>
                  <a:lnTo>
                    <a:pt x="506222" y="652005"/>
                  </a:lnTo>
                  <a:lnTo>
                    <a:pt x="482117" y="652005"/>
                  </a:lnTo>
                  <a:lnTo>
                    <a:pt x="482117" y="676135"/>
                  </a:lnTo>
                  <a:lnTo>
                    <a:pt x="506222" y="676135"/>
                  </a:lnTo>
                  <a:lnTo>
                    <a:pt x="530339" y="676135"/>
                  </a:lnTo>
                  <a:lnTo>
                    <a:pt x="530339" y="652005"/>
                  </a:lnTo>
                  <a:close/>
                </a:path>
                <a:path w="988695" h="988694">
                  <a:moveTo>
                    <a:pt x="602653" y="603745"/>
                  </a:moveTo>
                  <a:lnTo>
                    <a:pt x="578548" y="603745"/>
                  </a:lnTo>
                  <a:lnTo>
                    <a:pt x="578548" y="652005"/>
                  </a:lnTo>
                  <a:lnTo>
                    <a:pt x="602653" y="652005"/>
                  </a:lnTo>
                  <a:lnTo>
                    <a:pt x="602653" y="603745"/>
                  </a:lnTo>
                  <a:close/>
                </a:path>
                <a:path w="988695" h="988694">
                  <a:moveTo>
                    <a:pt x="650862" y="700265"/>
                  </a:moveTo>
                  <a:lnTo>
                    <a:pt x="626757" y="700265"/>
                  </a:lnTo>
                  <a:lnTo>
                    <a:pt x="626757" y="724395"/>
                  </a:lnTo>
                  <a:lnTo>
                    <a:pt x="650862" y="724395"/>
                  </a:lnTo>
                  <a:lnTo>
                    <a:pt x="650862" y="700265"/>
                  </a:lnTo>
                  <a:close/>
                </a:path>
                <a:path w="988695" h="988694">
                  <a:moveTo>
                    <a:pt x="723176" y="531355"/>
                  </a:moveTo>
                  <a:lnTo>
                    <a:pt x="699071" y="531355"/>
                  </a:lnTo>
                  <a:lnTo>
                    <a:pt x="674966" y="531355"/>
                  </a:lnTo>
                  <a:lnTo>
                    <a:pt x="674966" y="507225"/>
                  </a:lnTo>
                  <a:lnTo>
                    <a:pt x="650862" y="507225"/>
                  </a:lnTo>
                  <a:lnTo>
                    <a:pt x="626757" y="507225"/>
                  </a:lnTo>
                  <a:lnTo>
                    <a:pt x="602653" y="507225"/>
                  </a:lnTo>
                  <a:lnTo>
                    <a:pt x="602653" y="555485"/>
                  </a:lnTo>
                  <a:lnTo>
                    <a:pt x="626757" y="555485"/>
                  </a:lnTo>
                  <a:lnTo>
                    <a:pt x="626757" y="603745"/>
                  </a:lnTo>
                  <a:lnTo>
                    <a:pt x="650862" y="603745"/>
                  </a:lnTo>
                  <a:lnTo>
                    <a:pt x="650862" y="627875"/>
                  </a:lnTo>
                  <a:lnTo>
                    <a:pt x="626757" y="627875"/>
                  </a:lnTo>
                  <a:lnTo>
                    <a:pt x="626757" y="676135"/>
                  </a:lnTo>
                  <a:lnTo>
                    <a:pt x="650862" y="676135"/>
                  </a:lnTo>
                  <a:lnTo>
                    <a:pt x="650862" y="652005"/>
                  </a:lnTo>
                  <a:lnTo>
                    <a:pt x="674966" y="652005"/>
                  </a:lnTo>
                  <a:lnTo>
                    <a:pt x="674966" y="676135"/>
                  </a:lnTo>
                  <a:lnTo>
                    <a:pt x="699071" y="676135"/>
                  </a:lnTo>
                  <a:lnTo>
                    <a:pt x="699071" y="579615"/>
                  </a:lnTo>
                  <a:lnTo>
                    <a:pt x="723176" y="579615"/>
                  </a:lnTo>
                  <a:lnTo>
                    <a:pt x="723176" y="531355"/>
                  </a:lnTo>
                  <a:close/>
                </a:path>
                <a:path w="988695" h="988694">
                  <a:moveTo>
                    <a:pt x="795489" y="964399"/>
                  </a:moveTo>
                  <a:lnTo>
                    <a:pt x="771385" y="964399"/>
                  </a:lnTo>
                  <a:lnTo>
                    <a:pt x="747280" y="964399"/>
                  </a:lnTo>
                  <a:lnTo>
                    <a:pt x="747280" y="988517"/>
                  </a:lnTo>
                  <a:lnTo>
                    <a:pt x="771385" y="988517"/>
                  </a:lnTo>
                  <a:lnTo>
                    <a:pt x="795489" y="988517"/>
                  </a:lnTo>
                  <a:lnTo>
                    <a:pt x="795489" y="964399"/>
                  </a:lnTo>
                  <a:close/>
                </a:path>
                <a:path w="988695" h="988694">
                  <a:moveTo>
                    <a:pt x="843711" y="940295"/>
                  </a:moveTo>
                  <a:lnTo>
                    <a:pt x="819594" y="940295"/>
                  </a:lnTo>
                  <a:lnTo>
                    <a:pt x="819594" y="916190"/>
                  </a:lnTo>
                  <a:lnTo>
                    <a:pt x="795489" y="916190"/>
                  </a:lnTo>
                  <a:lnTo>
                    <a:pt x="771385" y="916190"/>
                  </a:lnTo>
                  <a:lnTo>
                    <a:pt x="771385" y="940295"/>
                  </a:lnTo>
                  <a:lnTo>
                    <a:pt x="795489" y="940295"/>
                  </a:lnTo>
                  <a:lnTo>
                    <a:pt x="795489" y="964399"/>
                  </a:lnTo>
                  <a:lnTo>
                    <a:pt x="819594" y="964399"/>
                  </a:lnTo>
                  <a:lnTo>
                    <a:pt x="843711" y="964399"/>
                  </a:lnTo>
                  <a:lnTo>
                    <a:pt x="843711" y="940295"/>
                  </a:lnTo>
                  <a:close/>
                </a:path>
                <a:path w="988695" h="988694">
                  <a:moveTo>
                    <a:pt x="891921" y="772160"/>
                  </a:moveTo>
                  <a:lnTo>
                    <a:pt x="867816" y="772160"/>
                  </a:lnTo>
                  <a:lnTo>
                    <a:pt x="867816" y="796290"/>
                  </a:lnTo>
                  <a:lnTo>
                    <a:pt x="867816" y="867410"/>
                  </a:lnTo>
                  <a:lnTo>
                    <a:pt x="795489" y="867410"/>
                  </a:lnTo>
                  <a:lnTo>
                    <a:pt x="795489" y="796290"/>
                  </a:lnTo>
                  <a:lnTo>
                    <a:pt x="867816" y="796290"/>
                  </a:lnTo>
                  <a:lnTo>
                    <a:pt x="867816" y="772160"/>
                  </a:lnTo>
                  <a:lnTo>
                    <a:pt x="771385" y="772160"/>
                  </a:lnTo>
                  <a:lnTo>
                    <a:pt x="771385" y="820877"/>
                  </a:lnTo>
                  <a:lnTo>
                    <a:pt x="771385" y="845007"/>
                  </a:lnTo>
                  <a:lnTo>
                    <a:pt x="747280" y="845007"/>
                  </a:lnTo>
                  <a:lnTo>
                    <a:pt x="747280" y="869137"/>
                  </a:lnTo>
                  <a:lnTo>
                    <a:pt x="723176" y="869137"/>
                  </a:lnTo>
                  <a:lnTo>
                    <a:pt x="723176" y="845007"/>
                  </a:lnTo>
                  <a:lnTo>
                    <a:pt x="747280" y="845007"/>
                  </a:lnTo>
                  <a:lnTo>
                    <a:pt x="747280" y="820877"/>
                  </a:lnTo>
                  <a:lnTo>
                    <a:pt x="771385" y="820877"/>
                  </a:lnTo>
                  <a:lnTo>
                    <a:pt x="771385" y="772160"/>
                  </a:lnTo>
                  <a:lnTo>
                    <a:pt x="771385" y="748487"/>
                  </a:lnTo>
                  <a:lnTo>
                    <a:pt x="795489" y="748487"/>
                  </a:lnTo>
                  <a:lnTo>
                    <a:pt x="819594" y="748487"/>
                  </a:lnTo>
                  <a:lnTo>
                    <a:pt x="819594" y="700227"/>
                  </a:lnTo>
                  <a:lnTo>
                    <a:pt x="795489" y="700227"/>
                  </a:lnTo>
                  <a:lnTo>
                    <a:pt x="795489" y="676097"/>
                  </a:lnTo>
                  <a:lnTo>
                    <a:pt x="771385" y="676097"/>
                  </a:lnTo>
                  <a:lnTo>
                    <a:pt x="771385" y="651967"/>
                  </a:lnTo>
                  <a:lnTo>
                    <a:pt x="795489" y="651967"/>
                  </a:lnTo>
                  <a:lnTo>
                    <a:pt x="819594" y="651967"/>
                  </a:lnTo>
                  <a:lnTo>
                    <a:pt x="819594" y="627837"/>
                  </a:lnTo>
                  <a:lnTo>
                    <a:pt x="795489" y="627837"/>
                  </a:lnTo>
                  <a:lnTo>
                    <a:pt x="795489" y="555447"/>
                  </a:lnTo>
                  <a:lnTo>
                    <a:pt x="819594" y="555447"/>
                  </a:lnTo>
                  <a:lnTo>
                    <a:pt x="819594" y="507187"/>
                  </a:lnTo>
                  <a:lnTo>
                    <a:pt x="795489" y="507187"/>
                  </a:lnTo>
                  <a:lnTo>
                    <a:pt x="795489" y="531317"/>
                  </a:lnTo>
                  <a:lnTo>
                    <a:pt x="771385" y="531317"/>
                  </a:lnTo>
                  <a:lnTo>
                    <a:pt x="771385" y="579577"/>
                  </a:lnTo>
                  <a:lnTo>
                    <a:pt x="747280" y="579577"/>
                  </a:lnTo>
                  <a:lnTo>
                    <a:pt x="747280" y="603707"/>
                  </a:lnTo>
                  <a:lnTo>
                    <a:pt x="771385" y="603707"/>
                  </a:lnTo>
                  <a:lnTo>
                    <a:pt x="771385" y="627837"/>
                  </a:lnTo>
                  <a:lnTo>
                    <a:pt x="747280" y="627837"/>
                  </a:lnTo>
                  <a:lnTo>
                    <a:pt x="747280" y="651967"/>
                  </a:lnTo>
                  <a:lnTo>
                    <a:pt x="723176" y="651967"/>
                  </a:lnTo>
                  <a:lnTo>
                    <a:pt x="723176" y="700227"/>
                  </a:lnTo>
                  <a:lnTo>
                    <a:pt x="699071" y="700227"/>
                  </a:lnTo>
                  <a:lnTo>
                    <a:pt x="699071" y="724357"/>
                  </a:lnTo>
                  <a:lnTo>
                    <a:pt x="723176" y="724357"/>
                  </a:lnTo>
                  <a:lnTo>
                    <a:pt x="723176" y="748487"/>
                  </a:lnTo>
                  <a:lnTo>
                    <a:pt x="747280" y="748487"/>
                  </a:lnTo>
                  <a:lnTo>
                    <a:pt x="747280" y="796747"/>
                  </a:lnTo>
                  <a:lnTo>
                    <a:pt x="723176" y="796747"/>
                  </a:lnTo>
                  <a:lnTo>
                    <a:pt x="723176" y="820877"/>
                  </a:lnTo>
                  <a:lnTo>
                    <a:pt x="699071" y="820877"/>
                  </a:lnTo>
                  <a:lnTo>
                    <a:pt x="699071" y="845007"/>
                  </a:lnTo>
                  <a:lnTo>
                    <a:pt x="674966" y="845007"/>
                  </a:lnTo>
                  <a:lnTo>
                    <a:pt x="674966" y="893267"/>
                  </a:lnTo>
                  <a:lnTo>
                    <a:pt x="650862" y="893267"/>
                  </a:lnTo>
                  <a:lnTo>
                    <a:pt x="650862" y="869137"/>
                  </a:lnTo>
                  <a:lnTo>
                    <a:pt x="626757" y="869137"/>
                  </a:lnTo>
                  <a:lnTo>
                    <a:pt x="626757" y="893267"/>
                  </a:lnTo>
                  <a:lnTo>
                    <a:pt x="602653" y="893267"/>
                  </a:lnTo>
                  <a:lnTo>
                    <a:pt x="578548" y="893267"/>
                  </a:lnTo>
                  <a:lnTo>
                    <a:pt x="578548" y="917397"/>
                  </a:lnTo>
                  <a:lnTo>
                    <a:pt x="554443" y="917397"/>
                  </a:lnTo>
                  <a:lnTo>
                    <a:pt x="554443" y="796747"/>
                  </a:lnTo>
                  <a:lnTo>
                    <a:pt x="530339" y="796747"/>
                  </a:lnTo>
                  <a:lnTo>
                    <a:pt x="530339" y="869137"/>
                  </a:lnTo>
                  <a:lnTo>
                    <a:pt x="506222" y="869137"/>
                  </a:lnTo>
                  <a:lnTo>
                    <a:pt x="506222" y="917397"/>
                  </a:lnTo>
                  <a:lnTo>
                    <a:pt x="530339" y="917397"/>
                  </a:lnTo>
                  <a:lnTo>
                    <a:pt x="530339" y="941527"/>
                  </a:lnTo>
                  <a:lnTo>
                    <a:pt x="506222" y="941527"/>
                  </a:lnTo>
                  <a:lnTo>
                    <a:pt x="506222" y="965657"/>
                  </a:lnTo>
                  <a:lnTo>
                    <a:pt x="482117" y="965657"/>
                  </a:lnTo>
                  <a:lnTo>
                    <a:pt x="482117" y="988517"/>
                  </a:lnTo>
                  <a:lnTo>
                    <a:pt x="506222" y="988517"/>
                  </a:lnTo>
                  <a:lnTo>
                    <a:pt x="530339" y="988517"/>
                  </a:lnTo>
                  <a:lnTo>
                    <a:pt x="530339" y="965657"/>
                  </a:lnTo>
                  <a:lnTo>
                    <a:pt x="554443" y="965657"/>
                  </a:lnTo>
                  <a:lnTo>
                    <a:pt x="554443" y="941527"/>
                  </a:lnTo>
                  <a:lnTo>
                    <a:pt x="578548" y="941527"/>
                  </a:lnTo>
                  <a:lnTo>
                    <a:pt x="602653" y="941527"/>
                  </a:lnTo>
                  <a:lnTo>
                    <a:pt x="602653" y="917397"/>
                  </a:lnTo>
                  <a:lnTo>
                    <a:pt x="626757" y="917397"/>
                  </a:lnTo>
                  <a:lnTo>
                    <a:pt x="650862" y="917397"/>
                  </a:lnTo>
                  <a:lnTo>
                    <a:pt x="650862" y="964399"/>
                  </a:lnTo>
                  <a:lnTo>
                    <a:pt x="626757" y="964399"/>
                  </a:lnTo>
                  <a:lnTo>
                    <a:pt x="602653" y="964399"/>
                  </a:lnTo>
                  <a:lnTo>
                    <a:pt x="578548" y="964399"/>
                  </a:lnTo>
                  <a:lnTo>
                    <a:pt x="578548" y="988517"/>
                  </a:lnTo>
                  <a:lnTo>
                    <a:pt x="602653" y="988517"/>
                  </a:lnTo>
                  <a:lnTo>
                    <a:pt x="626757" y="988517"/>
                  </a:lnTo>
                  <a:lnTo>
                    <a:pt x="650862" y="988517"/>
                  </a:lnTo>
                  <a:lnTo>
                    <a:pt x="650862" y="965657"/>
                  </a:lnTo>
                  <a:lnTo>
                    <a:pt x="674966" y="965657"/>
                  </a:lnTo>
                  <a:lnTo>
                    <a:pt x="674966" y="941527"/>
                  </a:lnTo>
                  <a:lnTo>
                    <a:pt x="699071" y="941527"/>
                  </a:lnTo>
                  <a:lnTo>
                    <a:pt x="723176" y="941527"/>
                  </a:lnTo>
                  <a:lnTo>
                    <a:pt x="747280" y="941527"/>
                  </a:lnTo>
                  <a:lnTo>
                    <a:pt x="747280" y="917397"/>
                  </a:lnTo>
                  <a:lnTo>
                    <a:pt x="723176" y="917397"/>
                  </a:lnTo>
                  <a:lnTo>
                    <a:pt x="699071" y="917397"/>
                  </a:lnTo>
                  <a:lnTo>
                    <a:pt x="699071" y="893267"/>
                  </a:lnTo>
                  <a:lnTo>
                    <a:pt x="723176" y="893267"/>
                  </a:lnTo>
                  <a:lnTo>
                    <a:pt x="747280" y="893267"/>
                  </a:lnTo>
                  <a:lnTo>
                    <a:pt x="771385" y="893267"/>
                  </a:lnTo>
                  <a:lnTo>
                    <a:pt x="771385" y="891540"/>
                  </a:lnTo>
                  <a:lnTo>
                    <a:pt x="891921" y="891540"/>
                  </a:lnTo>
                  <a:lnTo>
                    <a:pt x="891921" y="867981"/>
                  </a:lnTo>
                  <a:lnTo>
                    <a:pt x="891921" y="867410"/>
                  </a:lnTo>
                  <a:lnTo>
                    <a:pt x="891921" y="796290"/>
                  </a:lnTo>
                  <a:lnTo>
                    <a:pt x="891921" y="795667"/>
                  </a:lnTo>
                  <a:lnTo>
                    <a:pt x="891921" y="772160"/>
                  </a:lnTo>
                  <a:close/>
                </a:path>
                <a:path w="988695" h="988694">
                  <a:moveTo>
                    <a:pt x="916025" y="916190"/>
                  </a:moveTo>
                  <a:lnTo>
                    <a:pt x="891921" y="916190"/>
                  </a:lnTo>
                  <a:lnTo>
                    <a:pt x="867816" y="916190"/>
                  </a:lnTo>
                  <a:lnTo>
                    <a:pt x="867816" y="892086"/>
                  </a:lnTo>
                  <a:lnTo>
                    <a:pt x="843711" y="892086"/>
                  </a:lnTo>
                  <a:lnTo>
                    <a:pt x="843711" y="940295"/>
                  </a:lnTo>
                  <a:lnTo>
                    <a:pt x="867816" y="940295"/>
                  </a:lnTo>
                  <a:lnTo>
                    <a:pt x="867816" y="988517"/>
                  </a:lnTo>
                  <a:lnTo>
                    <a:pt x="891921" y="988517"/>
                  </a:lnTo>
                  <a:lnTo>
                    <a:pt x="916025" y="988517"/>
                  </a:lnTo>
                  <a:lnTo>
                    <a:pt x="916025" y="964399"/>
                  </a:lnTo>
                  <a:lnTo>
                    <a:pt x="891921" y="964399"/>
                  </a:lnTo>
                  <a:lnTo>
                    <a:pt x="891921" y="940295"/>
                  </a:lnTo>
                  <a:lnTo>
                    <a:pt x="916025" y="940295"/>
                  </a:lnTo>
                  <a:lnTo>
                    <a:pt x="916025" y="916190"/>
                  </a:lnTo>
                  <a:close/>
                </a:path>
                <a:path w="988695" h="988694">
                  <a:moveTo>
                    <a:pt x="940130" y="940295"/>
                  </a:moveTo>
                  <a:lnTo>
                    <a:pt x="916025" y="940295"/>
                  </a:lnTo>
                  <a:lnTo>
                    <a:pt x="916025" y="964399"/>
                  </a:lnTo>
                  <a:lnTo>
                    <a:pt x="940130" y="964399"/>
                  </a:lnTo>
                  <a:lnTo>
                    <a:pt x="940130" y="940295"/>
                  </a:lnTo>
                  <a:close/>
                </a:path>
                <a:path w="988695" h="988694">
                  <a:moveTo>
                    <a:pt x="964234" y="843876"/>
                  </a:moveTo>
                  <a:lnTo>
                    <a:pt x="940130" y="843876"/>
                  </a:lnTo>
                  <a:lnTo>
                    <a:pt x="940130" y="867981"/>
                  </a:lnTo>
                  <a:lnTo>
                    <a:pt x="964234" y="867981"/>
                  </a:lnTo>
                  <a:lnTo>
                    <a:pt x="964234" y="843876"/>
                  </a:lnTo>
                  <a:close/>
                </a:path>
                <a:path w="988695" h="988694">
                  <a:moveTo>
                    <a:pt x="988339" y="892086"/>
                  </a:moveTo>
                  <a:lnTo>
                    <a:pt x="964234" y="892086"/>
                  </a:lnTo>
                  <a:lnTo>
                    <a:pt x="940130" y="892086"/>
                  </a:lnTo>
                  <a:lnTo>
                    <a:pt x="916025" y="892086"/>
                  </a:lnTo>
                  <a:lnTo>
                    <a:pt x="916025" y="916190"/>
                  </a:lnTo>
                  <a:lnTo>
                    <a:pt x="940130" y="916190"/>
                  </a:lnTo>
                  <a:lnTo>
                    <a:pt x="940130" y="940295"/>
                  </a:lnTo>
                  <a:lnTo>
                    <a:pt x="964234" y="940295"/>
                  </a:lnTo>
                  <a:lnTo>
                    <a:pt x="964234" y="964399"/>
                  </a:lnTo>
                  <a:lnTo>
                    <a:pt x="988339" y="964399"/>
                  </a:lnTo>
                  <a:lnTo>
                    <a:pt x="988339" y="892086"/>
                  </a:lnTo>
                  <a:close/>
                </a:path>
                <a:path w="988695" h="988694">
                  <a:moveTo>
                    <a:pt x="988339" y="0"/>
                  </a:moveTo>
                  <a:lnTo>
                    <a:pt x="819594" y="0"/>
                  </a:lnTo>
                  <a:lnTo>
                    <a:pt x="819594" y="24130"/>
                  </a:lnTo>
                  <a:lnTo>
                    <a:pt x="819594" y="144780"/>
                  </a:lnTo>
                  <a:lnTo>
                    <a:pt x="819594" y="168910"/>
                  </a:lnTo>
                  <a:lnTo>
                    <a:pt x="988339" y="168910"/>
                  </a:lnTo>
                  <a:lnTo>
                    <a:pt x="988339" y="144805"/>
                  </a:lnTo>
                  <a:lnTo>
                    <a:pt x="988339" y="24282"/>
                  </a:lnTo>
                  <a:lnTo>
                    <a:pt x="964234" y="24282"/>
                  </a:lnTo>
                  <a:lnTo>
                    <a:pt x="964234" y="144780"/>
                  </a:lnTo>
                  <a:lnTo>
                    <a:pt x="843711" y="144780"/>
                  </a:lnTo>
                  <a:lnTo>
                    <a:pt x="843711" y="24130"/>
                  </a:lnTo>
                  <a:lnTo>
                    <a:pt x="988339" y="24130"/>
                  </a:lnTo>
                  <a:lnTo>
                    <a:pt x="98833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 descr=""/>
            <p:cNvSpPr/>
            <p:nvPr/>
          </p:nvSpPr>
          <p:spPr>
            <a:xfrm>
              <a:off x="9355963" y="841826"/>
              <a:ext cx="940435" cy="916305"/>
            </a:xfrm>
            <a:custGeom>
              <a:avLst/>
              <a:gdLst/>
              <a:ahLst/>
              <a:cxnLst/>
              <a:rect l="l" t="t" r="r" b="b"/>
              <a:pathLst>
                <a:path w="940434" h="916305">
                  <a:moveTo>
                    <a:pt x="120535" y="819594"/>
                  </a:moveTo>
                  <a:lnTo>
                    <a:pt x="48209" y="819594"/>
                  </a:lnTo>
                  <a:lnTo>
                    <a:pt x="48209" y="891908"/>
                  </a:lnTo>
                  <a:lnTo>
                    <a:pt x="120535" y="891908"/>
                  </a:lnTo>
                  <a:lnTo>
                    <a:pt x="120535" y="819594"/>
                  </a:lnTo>
                  <a:close/>
                </a:path>
                <a:path w="940434" h="916305">
                  <a:moveTo>
                    <a:pt x="120535" y="0"/>
                  </a:moveTo>
                  <a:lnTo>
                    <a:pt x="48209" y="0"/>
                  </a:lnTo>
                  <a:lnTo>
                    <a:pt x="48209" y="72313"/>
                  </a:lnTo>
                  <a:lnTo>
                    <a:pt x="120535" y="72313"/>
                  </a:lnTo>
                  <a:lnTo>
                    <a:pt x="120535" y="0"/>
                  </a:lnTo>
                  <a:close/>
                </a:path>
                <a:path w="940434" h="916305">
                  <a:moveTo>
                    <a:pt x="168744" y="795489"/>
                  </a:moveTo>
                  <a:lnTo>
                    <a:pt x="144640" y="795489"/>
                  </a:lnTo>
                  <a:lnTo>
                    <a:pt x="144640" y="916012"/>
                  </a:lnTo>
                  <a:lnTo>
                    <a:pt x="168744" y="916012"/>
                  </a:lnTo>
                  <a:lnTo>
                    <a:pt x="168744" y="795489"/>
                  </a:lnTo>
                  <a:close/>
                </a:path>
                <a:path w="940434" h="916305">
                  <a:moveTo>
                    <a:pt x="168744" y="770763"/>
                  </a:moveTo>
                  <a:lnTo>
                    <a:pt x="0" y="770763"/>
                  </a:lnTo>
                  <a:lnTo>
                    <a:pt x="0" y="794893"/>
                  </a:lnTo>
                  <a:lnTo>
                    <a:pt x="0" y="915543"/>
                  </a:lnTo>
                  <a:lnTo>
                    <a:pt x="24104" y="915543"/>
                  </a:lnTo>
                  <a:lnTo>
                    <a:pt x="24104" y="794893"/>
                  </a:lnTo>
                  <a:lnTo>
                    <a:pt x="168744" y="794893"/>
                  </a:lnTo>
                  <a:lnTo>
                    <a:pt x="168744" y="770763"/>
                  </a:lnTo>
                  <a:close/>
                </a:path>
                <a:path w="940434" h="916305">
                  <a:moveTo>
                    <a:pt x="843711" y="771385"/>
                  </a:moveTo>
                  <a:lnTo>
                    <a:pt x="819594" y="771385"/>
                  </a:lnTo>
                  <a:lnTo>
                    <a:pt x="819594" y="795489"/>
                  </a:lnTo>
                  <a:lnTo>
                    <a:pt x="843711" y="795489"/>
                  </a:lnTo>
                  <a:lnTo>
                    <a:pt x="843711" y="771385"/>
                  </a:lnTo>
                  <a:close/>
                </a:path>
                <a:path w="940434" h="916305">
                  <a:moveTo>
                    <a:pt x="940130" y="0"/>
                  </a:moveTo>
                  <a:lnTo>
                    <a:pt x="867816" y="0"/>
                  </a:lnTo>
                  <a:lnTo>
                    <a:pt x="867816" y="72313"/>
                  </a:lnTo>
                  <a:lnTo>
                    <a:pt x="940130" y="72313"/>
                  </a:lnTo>
                  <a:lnTo>
                    <a:pt x="940130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2" name="object 32" descr=""/>
          <p:cNvSpPr txBox="1"/>
          <p:nvPr/>
        </p:nvSpPr>
        <p:spPr>
          <a:xfrm>
            <a:off x="255996" y="1033897"/>
            <a:ext cx="8879840" cy="125222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 marL="12065" marR="5080">
              <a:lnSpc>
                <a:spcPts val="1789"/>
              </a:lnSpc>
              <a:spcBef>
                <a:spcPts val="265"/>
              </a:spcBef>
            </a:pP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orthographic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drawings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3D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objects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lines.</a:t>
            </a:r>
            <a:r>
              <a:rPr dirty="0" sz="1600" spc="-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Remember</a:t>
            </a:r>
            <a:r>
              <a:rPr dirty="0" sz="1600" spc="-3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that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hidden</a:t>
            </a:r>
            <a:r>
              <a:rPr dirty="0" sz="16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detail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represented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dotted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line.</a:t>
            </a:r>
            <a:r>
              <a:rPr dirty="0" sz="16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‘X’</a:t>
            </a:r>
            <a:r>
              <a:rPr dirty="0" sz="1600" spc="3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dirty="0" sz="16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Arrow</a:t>
            </a:r>
            <a:r>
              <a:rPr dirty="0" sz="1600" spc="-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‘Y’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indicates</a:t>
            </a:r>
            <a:r>
              <a:rPr dirty="0" sz="1600" spc="-5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side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view.</a:t>
            </a:r>
            <a:r>
              <a:rPr dirty="0" sz="1600" spc="-9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five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dimensions.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(Use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ruler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measure</a:t>
            </a:r>
            <a:r>
              <a:rPr dirty="0" sz="1600" spc="-3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>
                <a:solidFill>
                  <a:srgbClr val="151616"/>
                </a:solidFill>
                <a:latin typeface="Arial"/>
                <a:cs typeface="Arial"/>
              </a:rPr>
              <a:t>completed</a:t>
            </a:r>
            <a:r>
              <a:rPr dirty="0" sz="1600" spc="-2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>
                <a:solidFill>
                  <a:srgbClr val="151616"/>
                </a:solidFill>
                <a:latin typeface="Arial"/>
                <a:cs typeface="Arial"/>
              </a:rPr>
              <a:t>views)</a:t>
            </a:r>
            <a:endParaRPr sz="1600">
              <a:latin typeface="Arial"/>
              <a:cs typeface="Arial"/>
            </a:endParaRPr>
          </a:p>
          <a:p>
            <a:pPr algn="ctr" marR="161925">
              <a:lnSpc>
                <a:spcPct val="100000"/>
              </a:lnSpc>
              <a:spcBef>
                <a:spcPts val="1240"/>
              </a:spcBef>
            </a:pPr>
            <a:r>
              <a:rPr dirty="0" sz="2400">
                <a:solidFill>
                  <a:srgbClr val="151616"/>
                </a:solidFill>
                <a:latin typeface="Arial"/>
                <a:cs typeface="Arial"/>
              </a:rPr>
              <a:t>PLAN</a:t>
            </a:r>
            <a:r>
              <a:rPr dirty="0" sz="2400" spc="-6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2400" spc="-20">
                <a:solidFill>
                  <a:srgbClr val="151616"/>
                </a:solidFill>
                <a:latin typeface="Arial"/>
                <a:cs typeface="Arial"/>
              </a:rPr>
              <a:t>VIEW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ORTHOGRAPHIC DRAWING EXERCISE</cp:keywords>
  <dc:title>orthq4.cdr</dc:title>
  <dcterms:created xsi:type="dcterms:W3CDTF">2023-11-07T13:28:31Z</dcterms:created>
  <dcterms:modified xsi:type="dcterms:W3CDTF">2023-11-07T13:28:31Z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2023-11-07T00:00:00Z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2023-11-07T00:00:00Z</vt:filetime>
  </property>
  <property fmtid="{D5CDD505-2E9C-101B-9397-08002B2CF9AE}" pid="5" name="Producer">
    <vt:lpwstr>Corel PDF Engine Version 19.1.0.419</vt:lpwstr>
  </property>
</Properties>
</file>