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3180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hyperlink" Target="https://www.technologystudent.com/equip_flsh/pliers1.html" TargetMode="External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hyperlink" Target="https://www.technologystudent.com/equip_flsh/pliers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60" y="102398"/>
            <a:ext cx="5697855" cy="461645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COMBINATION</a:t>
            </a:r>
            <a:r>
              <a:rPr sz="1600" b="1" u="sng" spc="3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64033" y="2644091"/>
            <a:ext cx="6785609" cy="3231515"/>
            <a:chOff x="564033" y="2644091"/>
            <a:chExt cx="6785609" cy="3231515"/>
          </a:xfrm>
        </p:grpSpPr>
        <p:sp>
          <p:nvSpPr>
            <p:cNvPr id="4" name="object 4"/>
            <p:cNvSpPr/>
            <p:nvPr/>
          </p:nvSpPr>
          <p:spPr>
            <a:xfrm>
              <a:off x="580529" y="3499418"/>
              <a:ext cx="2320925" cy="1084580"/>
            </a:xfrm>
            <a:custGeom>
              <a:avLst/>
              <a:gdLst/>
              <a:ahLst/>
              <a:cxnLst/>
              <a:rect l="l" t="t" r="r" b="b"/>
              <a:pathLst>
                <a:path w="2320925" h="1084579">
                  <a:moveTo>
                    <a:pt x="2320925" y="612228"/>
                  </a:moveTo>
                  <a:lnTo>
                    <a:pt x="2318169" y="566127"/>
                  </a:lnTo>
                  <a:lnTo>
                    <a:pt x="2310930" y="521042"/>
                  </a:lnTo>
                  <a:lnTo>
                    <a:pt x="2299424" y="477253"/>
                  </a:lnTo>
                  <a:lnTo>
                    <a:pt x="2283815" y="435013"/>
                  </a:lnTo>
                  <a:lnTo>
                    <a:pt x="2264295" y="394627"/>
                  </a:lnTo>
                  <a:lnTo>
                    <a:pt x="2241042" y="356349"/>
                  </a:lnTo>
                  <a:lnTo>
                    <a:pt x="2214245" y="320459"/>
                  </a:lnTo>
                  <a:lnTo>
                    <a:pt x="2184108" y="287235"/>
                  </a:lnTo>
                  <a:lnTo>
                    <a:pt x="2150783" y="256946"/>
                  </a:lnTo>
                  <a:lnTo>
                    <a:pt x="2114486" y="229870"/>
                  </a:lnTo>
                  <a:lnTo>
                    <a:pt x="2075383" y="206286"/>
                  </a:lnTo>
                  <a:lnTo>
                    <a:pt x="2033676" y="186474"/>
                  </a:lnTo>
                  <a:lnTo>
                    <a:pt x="1989531" y="170700"/>
                  </a:lnTo>
                  <a:lnTo>
                    <a:pt x="1943150" y="159232"/>
                  </a:lnTo>
                  <a:lnTo>
                    <a:pt x="1895856" y="152501"/>
                  </a:lnTo>
                  <a:lnTo>
                    <a:pt x="1849018" y="150609"/>
                  </a:lnTo>
                  <a:lnTo>
                    <a:pt x="1814131" y="152704"/>
                  </a:lnTo>
                  <a:lnTo>
                    <a:pt x="1804822" y="126619"/>
                  </a:lnTo>
                  <a:lnTo>
                    <a:pt x="1766887" y="98844"/>
                  </a:lnTo>
                  <a:lnTo>
                    <a:pt x="1271143" y="0"/>
                  </a:lnTo>
                  <a:lnTo>
                    <a:pt x="11226" y="183527"/>
                  </a:lnTo>
                  <a:lnTo>
                    <a:pt x="0" y="238074"/>
                  </a:lnTo>
                  <a:lnTo>
                    <a:pt x="15214" y="235242"/>
                  </a:lnTo>
                  <a:lnTo>
                    <a:pt x="25666" y="243052"/>
                  </a:lnTo>
                  <a:lnTo>
                    <a:pt x="38277" y="239725"/>
                  </a:lnTo>
                  <a:lnTo>
                    <a:pt x="48729" y="247535"/>
                  </a:lnTo>
                  <a:lnTo>
                    <a:pt x="61341" y="244208"/>
                  </a:lnTo>
                  <a:lnTo>
                    <a:pt x="71793" y="252018"/>
                  </a:lnTo>
                  <a:lnTo>
                    <a:pt x="84416" y="248691"/>
                  </a:lnTo>
                  <a:lnTo>
                    <a:pt x="94869" y="256501"/>
                  </a:lnTo>
                  <a:lnTo>
                    <a:pt x="107480" y="253174"/>
                  </a:lnTo>
                  <a:lnTo>
                    <a:pt x="117932" y="260985"/>
                  </a:lnTo>
                  <a:lnTo>
                    <a:pt x="130543" y="257657"/>
                  </a:lnTo>
                  <a:lnTo>
                    <a:pt x="140995" y="265455"/>
                  </a:lnTo>
                  <a:lnTo>
                    <a:pt x="153619" y="262128"/>
                  </a:lnTo>
                  <a:lnTo>
                    <a:pt x="164071" y="269938"/>
                  </a:lnTo>
                  <a:lnTo>
                    <a:pt x="176682" y="266611"/>
                  </a:lnTo>
                  <a:lnTo>
                    <a:pt x="187134" y="274421"/>
                  </a:lnTo>
                  <a:lnTo>
                    <a:pt x="199758" y="271094"/>
                  </a:lnTo>
                  <a:lnTo>
                    <a:pt x="210210" y="278904"/>
                  </a:lnTo>
                  <a:lnTo>
                    <a:pt x="222821" y="275577"/>
                  </a:lnTo>
                  <a:lnTo>
                    <a:pt x="233273" y="283387"/>
                  </a:lnTo>
                  <a:lnTo>
                    <a:pt x="245897" y="280060"/>
                  </a:lnTo>
                  <a:lnTo>
                    <a:pt x="256336" y="287870"/>
                  </a:lnTo>
                  <a:lnTo>
                    <a:pt x="268960" y="284530"/>
                  </a:lnTo>
                  <a:lnTo>
                    <a:pt x="279412" y="292354"/>
                  </a:lnTo>
                  <a:lnTo>
                    <a:pt x="292023" y="289013"/>
                  </a:lnTo>
                  <a:lnTo>
                    <a:pt x="302475" y="296824"/>
                  </a:lnTo>
                  <a:lnTo>
                    <a:pt x="315087" y="293497"/>
                  </a:lnTo>
                  <a:lnTo>
                    <a:pt x="325539" y="301307"/>
                  </a:lnTo>
                  <a:lnTo>
                    <a:pt x="338162" y="297980"/>
                  </a:lnTo>
                  <a:lnTo>
                    <a:pt x="348615" y="305790"/>
                  </a:lnTo>
                  <a:lnTo>
                    <a:pt x="361226" y="302463"/>
                  </a:lnTo>
                  <a:lnTo>
                    <a:pt x="371678" y="310273"/>
                  </a:lnTo>
                  <a:lnTo>
                    <a:pt x="383209" y="312508"/>
                  </a:lnTo>
                  <a:lnTo>
                    <a:pt x="390182" y="309295"/>
                  </a:lnTo>
                  <a:lnTo>
                    <a:pt x="397408" y="306527"/>
                  </a:lnTo>
                  <a:lnTo>
                    <a:pt x="404215" y="303314"/>
                  </a:lnTo>
                  <a:lnTo>
                    <a:pt x="409905" y="298704"/>
                  </a:lnTo>
                  <a:lnTo>
                    <a:pt x="431368" y="274167"/>
                  </a:lnTo>
                  <a:lnTo>
                    <a:pt x="464604" y="278536"/>
                  </a:lnTo>
                  <a:lnTo>
                    <a:pt x="485470" y="261289"/>
                  </a:lnTo>
                  <a:lnTo>
                    <a:pt x="519963" y="268274"/>
                  </a:lnTo>
                  <a:lnTo>
                    <a:pt x="541896" y="256209"/>
                  </a:lnTo>
                  <a:lnTo>
                    <a:pt x="574662" y="267906"/>
                  </a:lnTo>
                  <a:lnTo>
                    <a:pt x="602754" y="260870"/>
                  </a:lnTo>
                  <a:lnTo>
                    <a:pt x="627354" y="277418"/>
                  </a:lnTo>
                  <a:lnTo>
                    <a:pt x="654951" y="276783"/>
                  </a:lnTo>
                  <a:lnTo>
                    <a:pt x="676744" y="296799"/>
                  </a:lnTo>
                  <a:lnTo>
                    <a:pt x="705370" y="301078"/>
                  </a:lnTo>
                  <a:lnTo>
                    <a:pt x="721487" y="326034"/>
                  </a:lnTo>
                  <a:lnTo>
                    <a:pt x="748398" y="336092"/>
                  </a:lnTo>
                  <a:lnTo>
                    <a:pt x="760247" y="365125"/>
                  </a:lnTo>
                  <a:lnTo>
                    <a:pt x="776986" y="388366"/>
                  </a:lnTo>
                  <a:lnTo>
                    <a:pt x="815060" y="395757"/>
                  </a:lnTo>
                  <a:lnTo>
                    <a:pt x="834453" y="374675"/>
                  </a:lnTo>
                  <a:lnTo>
                    <a:pt x="1413243" y="465886"/>
                  </a:lnTo>
                  <a:lnTo>
                    <a:pt x="1407490" y="482003"/>
                  </a:lnTo>
                  <a:lnTo>
                    <a:pt x="1396022" y="528383"/>
                  </a:lnTo>
                  <a:lnTo>
                    <a:pt x="1389291" y="575678"/>
                  </a:lnTo>
                  <a:lnTo>
                    <a:pt x="1387398" y="622515"/>
                  </a:lnTo>
                  <a:lnTo>
                    <a:pt x="1390154" y="668616"/>
                  </a:lnTo>
                  <a:lnTo>
                    <a:pt x="1397381" y="713701"/>
                  </a:lnTo>
                  <a:lnTo>
                    <a:pt x="1408887" y="757504"/>
                  </a:lnTo>
                  <a:lnTo>
                    <a:pt x="1424508" y="799731"/>
                  </a:lnTo>
                  <a:lnTo>
                    <a:pt x="1444028" y="840117"/>
                  </a:lnTo>
                  <a:lnTo>
                    <a:pt x="1467269" y="878395"/>
                  </a:lnTo>
                  <a:lnTo>
                    <a:pt x="1494066" y="914285"/>
                  </a:lnTo>
                  <a:lnTo>
                    <a:pt x="1524215" y="947508"/>
                  </a:lnTo>
                  <a:lnTo>
                    <a:pt x="1557528" y="977798"/>
                  </a:lnTo>
                  <a:lnTo>
                    <a:pt x="1593824" y="1004874"/>
                  </a:lnTo>
                  <a:lnTo>
                    <a:pt x="1632927" y="1028446"/>
                  </a:lnTo>
                  <a:lnTo>
                    <a:pt x="1674634" y="1048270"/>
                  </a:lnTo>
                  <a:lnTo>
                    <a:pt x="1718779" y="1064044"/>
                  </a:lnTo>
                  <a:lnTo>
                    <a:pt x="1765160" y="1075512"/>
                  </a:lnTo>
                  <a:lnTo>
                    <a:pt x="1812467" y="1082243"/>
                  </a:lnTo>
                  <a:lnTo>
                    <a:pt x="1859305" y="1084135"/>
                  </a:lnTo>
                  <a:lnTo>
                    <a:pt x="1905393" y="1081379"/>
                  </a:lnTo>
                  <a:lnTo>
                    <a:pt x="1950478" y="1074153"/>
                  </a:lnTo>
                  <a:lnTo>
                    <a:pt x="1994281" y="1062634"/>
                  </a:lnTo>
                  <a:lnTo>
                    <a:pt x="2036508" y="1047026"/>
                  </a:lnTo>
                  <a:lnTo>
                    <a:pt x="2076907" y="1027506"/>
                  </a:lnTo>
                  <a:lnTo>
                    <a:pt x="2115185" y="1004252"/>
                  </a:lnTo>
                  <a:lnTo>
                    <a:pt x="2151062" y="977468"/>
                  </a:lnTo>
                  <a:lnTo>
                    <a:pt x="2184298" y="947318"/>
                  </a:lnTo>
                  <a:lnTo>
                    <a:pt x="2214575" y="914006"/>
                  </a:lnTo>
                  <a:lnTo>
                    <a:pt x="2241651" y="877709"/>
                  </a:lnTo>
                  <a:lnTo>
                    <a:pt x="2265235" y="838606"/>
                  </a:lnTo>
                  <a:lnTo>
                    <a:pt x="2285047" y="796899"/>
                  </a:lnTo>
                  <a:lnTo>
                    <a:pt x="2300833" y="752754"/>
                  </a:lnTo>
                  <a:lnTo>
                    <a:pt x="2312289" y="706374"/>
                  </a:lnTo>
                  <a:lnTo>
                    <a:pt x="2319032" y="659066"/>
                  </a:lnTo>
                  <a:lnTo>
                    <a:pt x="2320925" y="612228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91197" y="3498364"/>
              <a:ext cx="1793354" cy="18605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97609" y="3874170"/>
              <a:ext cx="595820" cy="15515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519837" y="4234607"/>
              <a:ext cx="518795" cy="497840"/>
            </a:xfrm>
            <a:custGeom>
              <a:avLst/>
              <a:gdLst/>
              <a:ahLst/>
              <a:cxnLst/>
              <a:rect l="l" t="t" r="r" b="b"/>
              <a:pathLst>
                <a:path w="518794" h="497839">
                  <a:moveTo>
                    <a:pt x="87198" y="0"/>
                  </a:moveTo>
                  <a:lnTo>
                    <a:pt x="0" y="401065"/>
                  </a:lnTo>
                  <a:lnTo>
                    <a:pt x="445198" y="497293"/>
                  </a:lnTo>
                  <a:lnTo>
                    <a:pt x="518452" y="139357"/>
                  </a:lnTo>
                  <a:lnTo>
                    <a:pt x="8719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777313" y="4327703"/>
              <a:ext cx="4469130" cy="1547495"/>
            </a:xfrm>
            <a:custGeom>
              <a:avLst/>
              <a:gdLst/>
              <a:ahLst/>
              <a:cxnLst/>
              <a:rect l="l" t="t" r="r" b="b"/>
              <a:pathLst>
                <a:path w="4469130" h="1547495">
                  <a:moveTo>
                    <a:pt x="234676" y="0"/>
                  </a:moveTo>
                  <a:lnTo>
                    <a:pt x="173272" y="12979"/>
                  </a:lnTo>
                  <a:lnTo>
                    <a:pt x="7181" y="387680"/>
                  </a:lnTo>
                  <a:lnTo>
                    <a:pt x="1974" y="401333"/>
                  </a:lnTo>
                  <a:lnTo>
                    <a:pt x="0" y="416099"/>
                  </a:lnTo>
                  <a:lnTo>
                    <a:pt x="2531" y="430889"/>
                  </a:lnTo>
                  <a:lnTo>
                    <a:pt x="10839" y="444614"/>
                  </a:lnTo>
                  <a:lnTo>
                    <a:pt x="51574" y="484389"/>
                  </a:lnTo>
                  <a:lnTo>
                    <a:pt x="89943" y="521412"/>
                  </a:lnTo>
                  <a:lnTo>
                    <a:pt x="126012" y="556647"/>
                  </a:lnTo>
                  <a:lnTo>
                    <a:pt x="159850" y="591059"/>
                  </a:lnTo>
                  <a:lnTo>
                    <a:pt x="191523" y="625614"/>
                  </a:lnTo>
                  <a:lnTo>
                    <a:pt x="221098" y="661277"/>
                  </a:lnTo>
                  <a:lnTo>
                    <a:pt x="248643" y="699013"/>
                  </a:lnTo>
                  <a:lnTo>
                    <a:pt x="274226" y="739787"/>
                  </a:lnTo>
                  <a:lnTo>
                    <a:pt x="297913" y="784564"/>
                  </a:lnTo>
                  <a:lnTo>
                    <a:pt x="319772" y="834310"/>
                  </a:lnTo>
                  <a:lnTo>
                    <a:pt x="339871" y="889990"/>
                  </a:lnTo>
                  <a:lnTo>
                    <a:pt x="360095" y="921636"/>
                  </a:lnTo>
                  <a:lnTo>
                    <a:pt x="392918" y="941247"/>
                  </a:lnTo>
                  <a:lnTo>
                    <a:pt x="435658" y="949076"/>
                  </a:lnTo>
                  <a:lnTo>
                    <a:pt x="485628" y="945375"/>
                  </a:lnTo>
                  <a:lnTo>
                    <a:pt x="545826" y="939303"/>
                  </a:lnTo>
                  <a:lnTo>
                    <a:pt x="604034" y="934792"/>
                  </a:lnTo>
                  <a:lnTo>
                    <a:pt x="660339" y="931790"/>
                  </a:lnTo>
                  <a:lnTo>
                    <a:pt x="714830" y="930247"/>
                  </a:lnTo>
                  <a:lnTo>
                    <a:pt x="767594" y="930110"/>
                  </a:lnTo>
                  <a:lnTo>
                    <a:pt x="818721" y="931327"/>
                  </a:lnTo>
                  <a:lnTo>
                    <a:pt x="868299" y="933848"/>
                  </a:lnTo>
                  <a:lnTo>
                    <a:pt x="916414" y="937620"/>
                  </a:lnTo>
                  <a:lnTo>
                    <a:pt x="963156" y="942592"/>
                  </a:lnTo>
                  <a:lnTo>
                    <a:pt x="1008613" y="948713"/>
                  </a:lnTo>
                  <a:lnTo>
                    <a:pt x="1052873" y="955929"/>
                  </a:lnTo>
                  <a:lnTo>
                    <a:pt x="1096024" y="964191"/>
                  </a:lnTo>
                  <a:lnTo>
                    <a:pt x="1138154" y="973447"/>
                  </a:lnTo>
                  <a:lnTo>
                    <a:pt x="1179351" y="983644"/>
                  </a:lnTo>
                  <a:lnTo>
                    <a:pt x="1219704" y="994731"/>
                  </a:lnTo>
                  <a:lnTo>
                    <a:pt x="1259300" y="1006657"/>
                  </a:lnTo>
                  <a:lnTo>
                    <a:pt x="1298228" y="1019370"/>
                  </a:lnTo>
                  <a:lnTo>
                    <a:pt x="1336576" y="1032818"/>
                  </a:lnTo>
                  <a:lnTo>
                    <a:pt x="1374432" y="1046950"/>
                  </a:lnTo>
                  <a:lnTo>
                    <a:pt x="1411884" y="1061714"/>
                  </a:lnTo>
                  <a:lnTo>
                    <a:pt x="1449020" y="1077059"/>
                  </a:lnTo>
                  <a:lnTo>
                    <a:pt x="1485929" y="1092932"/>
                  </a:lnTo>
                  <a:lnTo>
                    <a:pt x="1522698" y="1109283"/>
                  </a:lnTo>
                  <a:lnTo>
                    <a:pt x="1559417" y="1126060"/>
                  </a:lnTo>
                  <a:lnTo>
                    <a:pt x="1633052" y="1160683"/>
                  </a:lnTo>
                  <a:lnTo>
                    <a:pt x="1745325" y="1214521"/>
                  </a:lnTo>
                  <a:lnTo>
                    <a:pt x="1822415" y="1251078"/>
                  </a:lnTo>
                  <a:lnTo>
                    <a:pt x="1861897" y="1269402"/>
                  </a:lnTo>
                  <a:lnTo>
                    <a:pt x="1902121" y="1287687"/>
                  </a:lnTo>
                  <a:lnTo>
                    <a:pt x="1943175" y="1305882"/>
                  </a:lnTo>
                  <a:lnTo>
                    <a:pt x="1985148" y="1323934"/>
                  </a:lnTo>
                  <a:lnTo>
                    <a:pt x="2028127" y="1341793"/>
                  </a:lnTo>
                  <a:lnTo>
                    <a:pt x="2072201" y="1359406"/>
                  </a:lnTo>
                  <a:lnTo>
                    <a:pt x="2117458" y="1376723"/>
                  </a:lnTo>
                  <a:lnTo>
                    <a:pt x="2163985" y="1393691"/>
                  </a:lnTo>
                  <a:lnTo>
                    <a:pt x="2211872" y="1410259"/>
                  </a:lnTo>
                  <a:lnTo>
                    <a:pt x="2261206" y="1426375"/>
                  </a:lnTo>
                  <a:lnTo>
                    <a:pt x="2312076" y="1441988"/>
                  </a:lnTo>
                  <a:lnTo>
                    <a:pt x="2364569" y="1457046"/>
                  </a:lnTo>
                  <a:lnTo>
                    <a:pt x="2418774" y="1471497"/>
                  </a:lnTo>
                  <a:lnTo>
                    <a:pt x="2474779" y="1485290"/>
                  </a:lnTo>
                  <a:lnTo>
                    <a:pt x="2524774" y="1493532"/>
                  </a:lnTo>
                  <a:lnTo>
                    <a:pt x="2574899" y="1501047"/>
                  </a:lnTo>
                  <a:lnTo>
                    <a:pt x="2625147" y="1507866"/>
                  </a:lnTo>
                  <a:lnTo>
                    <a:pt x="2675511" y="1514020"/>
                  </a:lnTo>
                  <a:lnTo>
                    <a:pt x="2725982" y="1519539"/>
                  </a:lnTo>
                  <a:lnTo>
                    <a:pt x="2776554" y="1524453"/>
                  </a:lnTo>
                  <a:lnTo>
                    <a:pt x="2827218" y="1528793"/>
                  </a:lnTo>
                  <a:lnTo>
                    <a:pt x="2877967" y="1532589"/>
                  </a:lnTo>
                  <a:lnTo>
                    <a:pt x="2928793" y="1535872"/>
                  </a:lnTo>
                  <a:lnTo>
                    <a:pt x="2979688" y="1538672"/>
                  </a:lnTo>
                  <a:lnTo>
                    <a:pt x="3030646" y="1541020"/>
                  </a:lnTo>
                  <a:lnTo>
                    <a:pt x="3081658" y="1542946"/>
                  </a:lnTo>
                  <a:lnTo>
                    <a:pt x="3132717" y="1544481"/>
                  </a:lnTo>
                  <a:lnTo>
                    <a:pt x="3183815" y="1545655"/>
                  </a:lnTo>
                  <a:lnTo>
                    <a:pt x="3234945" y="1546498"/>
                  </a:lnTo>
                  <a:lnTo>
                    <a:pt x="3286098" y="1547042"/>
                  </a:lnTo>
                  <a:lnTo>
                    <a:pt x="3337268" y="1547316"/>
                  </a:lnTo>
                  <a:lnTo>
                    <a:pt x="3439627" y="1547177"/>
                  </a:lnTo>
                  <a:lnTo>
                    <a:pt x="3541960" y="1546326"/>
                  </a:lnTo>
                  <a:lnTo>
                    <a:pt x="3949815" y="1540675"/>
                  </a:lnTo>
                  <a:lnTo>
                    <a:pt x="4051105" y="1539919"/>
                  </a:lnTo>
                  <a:lnTo>
                    <a:pt x="4152004" y="1539913"/>
                  </a:lnTo>
                  <a:lnTo>
                    <a:pt x="4208578" y="1533908"/>
                  </a:lnTo>
                  <a:lnTo>
                    <a:pt x="4259037" y="1522438"/>
                  </a:lnTo>
                  <a:lnTo>
                    <a:pt x="4303568" y="1506108"/>
                  </a:lnTo>
                  <a:lnTo>
                    <a:pt x="4342358" y="1485525"/>
                  </a:lnTo>
                  <a:lnTo>
                    <a:pt x="4375594" y="1461293"/>
                  </a:lnTo>
                  <a:lnTo>
                    <a:pt x="4403462" y="1434017"/>
                  </a:lnTo>
                  <a:lnTo>
                    <a:pt x="4443845" y="1372755"/>
                  </a:lnTo>
                  <a:lnTo>
                    <a:pt x="4465002" y="1306583"/>
                  </a:lnTo>
                  <a:lnTo>
                    <a:pt x="4468837" y="1273169"/>
                  </a:lnTo>
                  <a:lnTo>
                    <a:pt x="4468427" y="1240343"/>
                  </a:lnTo>
                  <a:lnTo>
                    <a:pt x="4455615" y="1178877"/>
                  </a:lnTo>
                  <a:lnTo>
                    <a:pt x="4428061" y="1127028"/>
                  </a:lnTo>
                  <a:lnTo>
                    <a:pt x="4387260" y="1089638"/>
                  </a:lnTo>
                  <a:lnTo>
                    <a:pt x="4334706" y="1071549"/>
                  </a:lnTo>
                  <a:lnTo>
                    <a:pt x="4283494" y="1059311"/>
                  </a:lnTo>
                  <a:lnTo>
                    <a:pt x="4228071" y="1047887"/>
                  </a:lnTo>
                  <a:lnTo>
                    <a:pt x="4169932" y="1037420"/>
                  </a:lnTo>
                  <a:lnTo>
                    <a:pt x="4110569" y="1028052"/>
                  </a:lnTo>
                  <a:lnTo>
                    <a:pt x="4051479" y="1019928"/>
                  </a:lnTo>
                  <a:lnTo>
                    <a:pt x="3994154" y="1013191"/>
                  </a:lnTo>
                  <a:lnTo>
                    <a:pt x="3940089" y="1007982"/>
                  </a:lnTo>
                  <a:lnTo>
                    <a:pt x="3890777" y="1004447"/>
                  </a:lnTo>
                  <a:lnTo>
                    <a:pt x="3847714" y="1002727"/>
                  </a:lnTo>
                  <a:lnTo>
                    <a:pt x="3812393" y="1002965"/>
                  </a:lnTo>
                  <a:lnTo>
                    <a:pt x="3724520" y="1011091"/>
                  </a:lnTo>
                  <a:lnTo>
                    <a:pt x="3663934" y="1016072"/>
                  </a:lnTo>
                  <a:lnTo>
                    <a:pt x="3604516" y="1020259"/>
                  </a:lnTo>
                  <a:lnTo>
                    <a:pt x="3546229" y="1023662"/>
                  </a:lnTo>
                  <a:lnTo>
                    <a:pt x="3489039" y="1026291"/>
                  </a:lnTo>
                  <a:lnTo>
                    <a:pt x="3432909" y="1028155"/>
                  </a:lnTo>
                  <a:lnTo>
                    <a:pt x="3377804" y="1029265"/>
                  </a:lnTo>
                  <a:lnTo>
                    <a:pt x="3323689" y="1029631"/>
                  </a:lnTo>
                  <a:lnTo>
                    <a:pt x="3270528" y="1029262"/>
                  </a:lnTo>
                  <a:lnTo>
                    <a:pt x="3218286" y="1028167"/>
                  </a:lnTo>
                  <a:lnTo>
                    <a:pt x="3166927" y="1026358"/>
                  </a:lnTo>
                  <a:lnTo>
                    <a:pt x="3116416" y="1023843"/>
                  </a:lnTo>
                  <a:lnTo>
                    <a:pt x="3066717" y="1020634"/>
                  </a:lnTo>
                  <a:lnTo>
                    <a:pt x="3017795" y="1016738"/>
                  </a:lnTo>
                  <a:lnTo>
                    <a:pt x="2969615" y="1012167"/>
                  </a:lnTo>
                  <a:lnTo>
                    <a:pt x="2922140" y="1006930"/>
                  </a:lnTo>
                  <a:lnTo>
                    <a:pt x="2875336" y="1001036"/>
                  </a:lnTo>
                  <a:lnTo>
                    <a:pt x="2829167" y="994497"/>
                  </a:lnTo>
                  <a:lnTo>
                    <a:pt x="2783597" y="987321"/>
                  </a:lnTo>
                  <a:lnTo>
                    <a:pt x="2738592" y="979519"/>
                  </a:lnTo>
                  <a:lnTo>
                    <a:pt x="2694115" y="971100"/>
                  </a:lnTo>
                  <a:lnTo>
                    <a:pt x="2650131" y="962075"/>
                  </a:lnTo>
                  <a:lnTo>
                    <a:pt x="2606605" y="952452"/>
                  </a:lnTo>
                  <a:lnTo>
                    <a:pt x="2563501" y="942242"/>
                  </a:lnTo>
                  <a:lnTo>
                    <a:pt x="2520783" y="931455"/>
                  </a:lnTo>
                  <a:lnTo>
                    <a:pt x="2478417" y="920101"/>
                  </a:lnTo>
                  <a:lnTo>
                    <a:pt x="2436367" y="908188"/>
                  </a:lnTo>
                  <a:lnTo>
                    <a:pt x="2394597" y="895729"/>
                  </a:lnTo>
                  <a:lnTo>
                    <a:pt x="2353072" y="882731"/>
                  </a:lnTo>
                  <a:lnTo>
                    <a:pt x="2311756" y="869205"/>
                  </a:lnTo>
                  <a:lnTo>
                    <a:pt x="2270614" y="855161"/>
                  </a:lnTo>
                  <a:lnTo>
                    <a:pt x="2229610" y="840608"/>
                  </a:lnTo>
                  <a:lnTo>
                    <a:pt x="2188710" y="825557"/>
                  </a:lnTo>
                  <a:lnTo>
                    <a:pt x="2147876" y="810017"/>
                  </a:lnTo>
                  <a:lnTo>
                    <a:pt x="2107075" y="793999"/>
                  </a:lnTo>
                  <a:lnTo>
                    <a:pt x="2066271" y="777511"/>
                  </a:lnTo>
                  <a:lnTo>
                    <a:pt x="2025427" y="760564"/>
                  </a:lnTo>
                  <a:lnTo>
                    <a:pt x="1984509" y="743168"/>
                  </a:lnTo>
                  <a:lnTo>
                    <a:pt x="1943481" y="725333"/>
                  </a:lnTo>
                  <a:lnTo>
                    <a:pt x="1902308" y="707067"/>
                  </a:lnTo>
                  <a:lnTo>
                    <a:pt x="1860954" y="688382"/>
                  </a:lnTo>
                  <a:lnTo>
                    <a:pt x="1819384" y="669287"/>
                  </a:lnTo>
                  <a:lnTo>
                    <a:pt x="1735452" y="629907"/>
                  </a:lnTo>
                  <a:lnTo>
                    <a:pt x="1650230" y="589004"/>
                  </a:lnTo>
                  <a:lnTo>
                    <a:pt x="1563434" y="546659"/>
                  </a:lnTo>
                  <a:lnTo>
                    <a:pt x="1194827" y="364423"/>
                  </a:lnTo>
                  <a:lnTo>
                    <a:pt x="1045227" y="291486"/>
                  </a:lnTo>
                  <a:lnTo>
                    <a:pt x="941279" y="241681"/>
                  </a:lnTo>
                  <a:lnTo>
                    <a:pt x="895277" y="220171"/>
                  </a:lnTo>
                  <a:lnTo>
                    <a:pt x="849123" y="199406"/>
                  </a:lnTo>
                  <a:lnTo>
                    <a:pt x="802815" y="179392"/>
                  </a:lnTo>
                  <a:lnTo>
                    <a:pt x="756352" y="160134"/>
                  </a:lnTo>
                  <a:lnTo>
                    <a:pt x="709733" y="141639"/>
                  </a:lnTo>
                  <a:lnTo>
                    <a:pt x="662956" y="123914"/>
                  </a:lnTo>
                  <a:lnTo>
                    <a:pt x="616020" y="106963"/>
                  </a:lnTo>
                  <a:lnTo>
                    <a:pt x="568925" y="90793"/>
                  </a:lnTo>
                  <a:lnTo>
                    <a:pt x="521668" y="75411"/>
                  </a:lnTo>
                  <a:lnTo>
                    <a:pt x="474249" y="60823"/>
                  </a:lnTo>
                  <a:lnTo>
                    <a:pt x="426667" y="47034"/>
                  </a:lnTo>
                  <a:lnTo>
                    <a:pt x="378919" y="34052"/>
                  </a:lnTo>
                  <a:lnTo>
                    <a:pt x="331006" y="21881"/>
                  </a:lnTo>
                  <a:lnTo>
                    <a:pt x="282925" y="10528"/>
                  </a:lnTo>
                  <a:lnTo>
                    <a:pt x="234676" y="0"/>
                  </a:lnTo>
                  <a:close/>
                </a:path>
              </a:pathLst>
            </a:custGeom>
            <a:solidFill>
              <a:srgbClr val="E336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46628" y="4327705"/>
              <a:ext cx="4401185" cy="1420495"/>
            </a:xfrm>
            <a:custGeom>
              <a:avLst/>
              <a:gdLst/>
              <a:ahLst/>
              <a:cxnLst/>
              <a:rect l="l" t="t" r="r" b="b"/>
              <a:pathLst>
                <a:path w="4401184" h="1420495">
                  <a:moveTo>
                    <a:pt x="165494" y="0"/>
                  </a:moveTo>
                  <a:lnTo>
                    <a:pt x="104102" y="13030"/>
                  </a:lnTo>
                  <a:lnTo>
                    <a:pt x="11176" y="223151"/>
                  </a:lnTo>
                  <a:lnTo>
                    <a:pt x="7452" y="228968"/>
                  </a:lnTo>
                  <a:lnTo>
                    <a:pt x="2768" y="235216"/>
                  </a:lnTo>
                  <a:lnTo>
                    <a:pt x="0" y="240607"/>
                  </a:lnTo>
                  <a:lnTo>
                    <a:pt x="2019" y="243852"/>
                  </a:lnTo>
                  <a:lnTo>
                    <a:pt x="29299" y="252032"/>
                  </a:lnTo>
                  <a:lnTo>
                    <a:pt x="60331" y="260253"/>
                  </a:lnTo>
                  <a:lnTo>
                    <a:pt x="94889" y="268679"/>
                  </a:lnTo>
                  <a:lnTo>
                    <a:pt x="263913" y="307750"/>
                  </a:lnTo>
                  <a:lnTo>
                    <a:pt x="312745" y="319687"/>
                  </a:lnTo>
                  <a:lnTo>
                    <a:pt x="363759" y="332823"/>
                  </a:lnTo>
                  <a:lnTo>
                    <a:pt x="416731" y="347322"/>
                  </a:lnTo>
                  <a:lnTo>
                    <a:pt x="471436" y="363352"/>
                  </a:lnTo>
                  <a:lnTo>
                    <a:pt x="527651" y="381076"/>
                  </a:lnTo>
                  <a:lnTo>
                    <a:pt x="585151" y="400662"/>
                  </a:lnTo>
                  <a:lnTo>
                    <a:pt x="643711" y="422273"/>
                  </a:lnTo>
                  <a:lnTo>
                    <a:pt x="703108" y="446076"/>
                  </a:lnTo>
                  <a:lnTo>
                    <a:pt x="763117" y="472236"/>
                  </a:lnTo>
                  <a:lnTo>
                    <a:pt x="803437" y="490822"/>
                  </a:lnTo>
                  <a:lnTo>
                    <a:pt x="844184" y="510069"/>
                  </a:lnTo>
                  <a:lnTo>
                    <a:pt x="885355" y="529926"/>
                  </a:lnTo>
                  <a:lnTo>
                    <a:pt x="926947" y="550342"/>
                  </a:lnTo>
                  <a:lnTo>
                    <a:pt x="968957" y="571267"/>
                  </a:lnTo>
                  <a:lnTo>
                    <a:pt x="1054221" y="614437"/>
                  </a:lnTo>
                  <a:lnTo>
                    <a:pt x="1365395" y="774056"/>
                  </a:lnTo>
                  <a:lnTo>
                    <a:pt x="1457851" y="820416"/>
                  </a:lnTo>
                  <a:lnTo>
                    <a:pt x="1504656" y="843467"/>
                  </a:lnTo>
                  <a:lnTo>
                    <a:pt x="1551842" y="866365"/>
                  </a:lnTo>
                  <a:lnTo>
                    <a:pt x="1599405" y="889057"/>
                  </a:lnTo>
                  <a:lnTo>
                    <a:pt x="1647344" y="911494"/>
                  </a:lnTo>
                  <a:lnTo>
                    <a:pt x="1695655" y="933625"/>
                  </a:lnTo>
                  <a:lnTo>
                    <a:pt x="1744335" y="955398"/>
                  </a:lnTo>
                  <a:lnTo>
                    <a:pt x="1793382" y="976763"/>
                  </a:lnTo>
                  <a:lnTo>
                    <a:pt x="1842793" y="997668"/>
                  </a:lnTo>
                  <a:lnTo>
                    <a:pt x="1892564" y="1018063"/>
                  </a:lnTo>
                  <a:lnTo>
                    <a:pt x="1942693" y="1037896"/>
                  </a:lnTo>
                  <a:lnTo>
                    <a:pt x="1993177" y="1057118"/>
                  </a:lnTo>
                  <a:lnTo>
                    <a:pt x="2044013" y="1075677"/>
                  </a:lnTo>
                  <a:lnTo>
                    <a:pt x="2095198" y="1093521"/>
                  </a:lnTo>
                  <a:lnTo>
                    <a:pt x="2146730" y="1110601"/>
                  </a:lnTo>
                  <a:lnTo>
                    <a:pt x="2198605" y="1126865"/>
                  </a:lnTo>
                  <a:lnTo>
                    <a:pt x="2250820" y="1142262"/>
                  </a:lnTo>
                  <a:lnTo>
                    <a:pt x="2303373" y="1156741"/>
                  </a:lnTo>
                  <a:lnTo>
                    <a:pt x="2354254" y="1169680"/>
                  </a:lnTo>
                  <a:lnTo>
                    <a:pt x="2404068" y="1181218"/>
                  </a:lnTo>
                  <a:lnTo>
                    <a:pt x="2452923" y="1191436"/>
                  </a:lnTo>
                  <a:lnTo>
                    <a:pt x="2500922" y="1200415"/>
                  </a:lnTo>
                  <a:lnTo>
                    <a:pt x="2548173" y="1208235"/>
                  </a:lnTo>
                  <a:lnTo>
                    <a:pt x="2594780" y="1214978"/>
                  </a:lnTo>
                  <a:lnTo>
                    <a:pt x="2640848" y="1220723"/>
                  </a:lnTo>
                  <a:lnTo>
                    <a:pt x="2686484" y="1225553"/>
                  </a:lnTo>
                  <a:lnTo>
                    <a:pt x="2731793" y="1229547"/>
                  </a:lnTo>
                  <a:lnTo>
                    <a:pt x="2776879" y="1232787"/>
                  </a:lnTo>
                  <a:lnTo>
                    <a:pt x="2821849" y="1235352"/>
                  </a:lnTo>
                  <a:lnTo>
                    <a:pt x="2866809" y="1237325"/>
                  </a:lnTo>
                  <a:lnTo>
                    <a:pt x="2911863" y="1238785"/>
                  </a:lnTo>
                  <a:lnTo>
                    <a:pt x="2957117" y="1239813"/>
                  </a:lnTo>
                  <a:lnTo>
                    <a:pt x="3002676" y="1240491"/>
                  </a:lnTo>
                  <a:lnTo>
                    <a:pt x="3048647" y="1240899"/>
                  </a:lnTo>
                  <a:lnTo>
                    <a:pt x="3238748" y="1241443"/>
                  </a:lnTo>
                  <a:lnTo>
                    <a:pt x="3339007" y="1242195"/>
                  </a:lnTo>
                  <a:lnTo>
                    <a:pt x="3390808" y="1242973"/>
                  </a:lnTo>
                  <a:lnTo>
                    <a:pt x="3443863" y="1244128"/>
                  </a:lnTo>
                  <a:lnTo>
                    <a:pt x="3498279" y="1245739"/>
                  </a:lnTo>
                  <a:lnTo>
                    <a:pt x="3554160" y="1247888"/>
                  </a:lnTo>
                  <a:lnTo>
                    <a:pt x="3611613" y="1250654"/>
                  </a:lnTo>
                  <a:lnTo>
                    <a:pt x="3670742" y="1254120"/>
                  </a:lnTo>
                  <a:lnTo>
                    <a:pt x="3731654" y="1258366"/>
                  </a:lnTo>
                  <a:lnTo>
                    <a:pt x="3786448" y="1265257"/>
                  </a:lnTo>
                  <a:lnTo>
                    <a:pt x="3832004" y="1276294"/>
                  </a:lnTo>
                  <a:lnTo>
                    <a:pt x="3870653" y="1290651"/>
                  </a:lnTo>
                  <a:lnTo>
                    <a:pt x="3936551" y="1326010"/>
                  </a:lnTo>
                  <a:lnTo>
                    <a:pt x="3968460" y="1345357"/>
                  </a:lnTo>
                  <a:lnTo>
                    <a:pt x="4002785" y="1364712"/>
                  </a:lnTo>
                  <a:lnTo>
                    <a:pt x="4041855" y="1383248"/>
                  </a:lnTo>
                  <a:lnTo>
                    <a:pt x="4088000" y="1400137"/>
                  </a:lnTo>
                  <a:lnTo>
                    <a:pt x="4143553" y="1414551"/>
                  </a:lnTo>
                  <a:lnTo>
                    <a:pt x="4219340" y="1419975"/>
                  </a:lnTo>
                  <a:lnTo>
                    <a:pt x="4284292" y="1408076"/>
                  </a:lnTo>
                  <a:lnTo>
                    <a:pt x="4335237" y="1387412"/>
                  </a:lnTo>
                  <a:lnTo>
                    <a:pt x="4369001" y="1366546"/>
                  </a:lnTo>
                  <a:lnTo>
                    <a:pt x="4396354" y="1306102"/>
                  </a:lnTo>
                  <a:lnTo>
                    <a:pt x="4401045" y="1258026"/>
                  </a:lnTo>
                  <a:lnTo>
                    <a:pt x="4397051" y="1211622"/>
                  </a:lnTo>
                  <a:lnTo>
                    <a:pt x="4384930" y="1168701"/>
                  </a:lnTo>
                  <a:lnTo>
                    <a:pt x="4365246" y="1131078"/>
                  </a:lnTo>
                  <a:lnTo>
                    <a:pt x="4338557" y="1100564"/>
                  </a:lnTo>
                  <a:lnTo>
                    <a:pt x="4305426" y="1078974"/>
                  </a:lnTo>
                  <a:lnTo>
                    <a:pt x="4266412" y="1068120"/>
                  </a:lnTo>
                  <a:lnTo>
                    <a:pt x="4215190" y="1055923"/>
                  </a:lnTo>
                  <a:lnTo>
                    <a:pt x="4159758" y="1044544"/>
                  </a:lnTo>
                  <a:lnTo>
                    <a:pt x="4101610" y="1034124"/>
                  </a:lnTo>
                  <a:lnTo>
                    <a:pt x="4042241" y="1024807"/>
                  </a:lnTo>
                  <a:lnTo>
                    <a:pt x="3983144" y="1016732"/>
                  </a:lnTo>
                  <a:lnTo>
                    <a:pt x="3925815" y="1010043"/>
                  </a:lnTo>
                  <a:lnTo>
                    <a:pt x="3871747" y="1004880"/>
                  </a:lnTo>
                  <a:lnTo>
                    <a:pt x="3822435" y="1001387"/>
                  </a:lnTo>
                  <a:lnTo>
                    <a:pt x="3779373" y="999703"/>
                  </a:lnTo>
                  <a:lnTo>
                    <a:pt x="3744055" y="999972"/>
                  </a:lnTo>
                  <a:lnTo>
                    <a:pt x="3656193" y="1008171"/>
                  </a:lnTo>
                  <a:lnTo>
                    <a:pt x="3595611" y="1013203"/>
                  </a:lnTo>
                  <a:lnTo>
                    <a:pt x="3536196" y="1017440"/>
                  </a:lnTo>
                  <a:lnTo>
                    <a:pt x="3477912" y="1020892"/>
                  </a:lnTo>
                  <a:lnTo>
                    <a:pt x="3420724" y="1023569"/>
                  </a:lnTo>
                  <a:lnTo>
                    <a:pt x="3364595" y="1025480"/>
                  </a:lnTo>
                  <a:lnTo>
                    <a:pt x="3309491" y="1026637"/>
                  </a:lnTo>
                  <a:lnTo>
                    <a:pt x="3255376" y="1027048"/>
                  </a:lnTo>
                  <a:lnTo>
                    <a:pt x="3202214" y="1026723"/>
                  </a:lnTo>
                  <a:lnTo>
                    <a:pt x="3149971" y="1025673"/>
                  </a:lnTo>
                  <a:lnTo>
                    <a:pt x="3098611" y="1023907"/>
                  </a:lnTo>
                  <a:lnTo>
                    <a:pt x="3048097" y="1021435"/>
                  </a:lnTo>
                  <a:lnTo>
                    <a:pt x="2998396" y="1018266"/>
                  </a:lnTo>
                  <a:lnTo>
                    <a:pt x="2949471" y="1014412"/>
                  </a:lnTo>
                  <a:lnTo>
                    <a:pt x="2901286" y="1009881"/>
                  </a:lnTo>
                  <a:lnTo>
                    <a:pt x="2853807" y="1004684"/>
                  </a:lnTo>
                  <a:lnTo>
                    <a:pt x="2806998" y="998830"/>
                  </a:lnTo>
                  <a:lnTo>
                    <a:pt x="2760823" y="992330"/>
                  </a:lnTo>
                  <a:lnTo>
                    <a:pt x="2715248" y="985192"/>
                  </a:lnTo>
                  <a:lnTo>
                    <a:pt x="2670236" y="977428"/>
                  </a:lnTo>
                  <a:lnTo>
                    <a:pt x="2625752" y="969046"/>
                  </a:lnTo>
                  <a:lnTo>
                    <a:pt x="2581760" y="960057"/>
                  </a:lnTo>
                  <a:lnTo>
                    <a:pt x="2538226" y="950471"/>
                  </a:lnTo>
                  <a:lnTo>
                    <a:pt x="2495113" y="940298"/>
                  </a:lnTo>
                  <a:lnTo>
                    <a:pt x="2452387" y="929546"/>
                  </a:lnTo>
                  <a:lnTo>
                    <a:pt x="2410011" y="918227"/>
                  </a:lnTo>
                  <a:lnTo>
                    <a:pt x="2367951" y="906351"/>
                  </a:lnTo>
                  <a:lnTo>
                    <a:pt x="2326171" y="893926"/>
                  </a:lnTo>
                  <a:lnTo>
                    <a:pt x="2284634" y="880963"/>
                  </a:lnTo>
                  <a:lnTo>
                    <a:pt x="2243307" y="867471"/>
                  </a:lnTo>
                  <a:lnTo>
                    <a:pt x="2202154" y="853462"/>
                  </a:lnTo>
                  <a:lnTo>
                    <a:pt x="2161138" y="838944"/>
                  </a:lnTo>
                  <a:lnTo>
                    <a:pt x="2120225" y="823927"/>
                  </a:lnTo>
                  <a:lnTo>
                    <a:pt x="2079379" y="808421"/>
                  </a:lnTo>
                  <a:lnTo>
                    <a:pt x="2038564" y="792437"/>
                  </a:lnTo>
                  <a:lnTo>
                    <a:pt x="1997746" y="775984"/>
                  </a:lnTo>
                  <a:lnTo>
                    <a:pt x="1956888" y="759071"/>
                  </a:lnTo>
                  <a:lnTo>
                    <a:pt x="1915956" y="741709"/>
                  </a:lnTo>
                  <a:lnTo>
                    <a:pt x="1874913" y="723908"/>
                  </a:lnTo>
                  <a:lnTo>
                    <a:pt x="1833725" y="705677"/>
                  </a:lnTo>
                  <a:lnTo>
                    <a:pt x="1792355" y="687027"/>
                  </a:lnTo>
                  <a:lnTo>
                    <a:pt x="1750769" y="667967"/>
                  </a:lnTo>
                  <a:lnTo>
                    <a:pt x="1666805" y="628656"/>
                  </a:lnTo>
                  <a:lnTo>
                    <a:pt x="1581549" y="587826"/>
                  </a:lnTo>
                  <a:lnTo>
                    <a:pt x="1494718" y="545553"/>
                  </a:lnTo>
                  <a:lnTo>
                    <a:pt x="1125960" y="363626"/>
                  </a:lnTo>
                  <a:lnTo>
                    <a:pt x="976301" y="290814"/>
                  </a:lnTo>
                  <a:lnTo>
                    <a:pt x="872312" y="241096"/>
                  </a:lnTo>
                  <a:lnTo>
                    <a:pt x="826291" y="219623"/>
                  </a:lnTo>
                  <a:lnTo>
                    <a:pt x="780118" y="198895"/>
                  </a:lnTo>
                  <a:lnTo>
                    <a:pt x="733792" y="178918"/>
                  </a:lnTo>
                  <a:lnTo>
                    <a:pt x="687311" y="159699"/>
                  </a:lnTo>
                  <a:lnTo>
                    <a:pt x="640676" y="141243"/>
                  </a:lnTo>
                  <a:lnTo>
                    <a:pt x="593884" y="123557"/>
                  </a:lnTo>
                  <a:lnTo>
                    <a:pt x="546933" y="106646"/>
                  </a:lnTo>
                  <a:lnTo>
                    <a:pt x="499824" y="90517"/>
                  </a:lnTo>
                  <a:lnTo>
                    <a:pt x="452554" y="75175"/>
                  </a:lnTo>
                  <a:lnTo>
                    <a:pt x="405122" y="60626"/>
                  </a:lnTo>
                  <a:lnTo>
                    <a:pt x="357528" y="46878"/>
                  </a:lnTo>
                  <a:lnTo>
                    <a:pt x="309769" y="33935"/>
                  </a:lnTo>
                  <a:lnTo>
                    <a:pt x="261844" y="21803"/>
                  </a:lnTo>
                  <a:lnTo>
                    <a:pt x="213753" y="10490"/>
                  </a:lnTo>
                  <a:lnTo>
                    <a:pt x="165494" y="0"/>
                  </a:lnTo>
                  <a:close/>
                </a:path>
              </a:pathLst>
            </a:custGeom>
            <a:solidFill>
              <a:srgbClr val="D733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565201" y="3573763"/>
              <a:ext cx="498475" cy="470534"/>
            </a:xfrm>
            <a:custGeom>
              <a:avLst/>
              <a:gdLst/>
              <a:ahLst/>
              <a:cxnLst/>
              <a:rect l="l" t="t" r="r" b="b"/>
              <a:pathLst>
                <a:path w="498475" h="470535">
                  <a:moveTo>
                    <a:pt x="451015" y="0"/>
                  </a:moveTo>
                  <a:lnTo>
                    <a:pt x="0" y="63576"/>
                  </a:lnTo>
                  <a:lnTo>
                    <a:pt x="57785" y="469912"/>
                  </a:lnTo>
                  <a:lnTo>
                    <a:pt x="498030" y="362318"/>
                  </a:lnTo>
                  <a:lnTo>
                    <a:pt x="45101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29861" y="2644091"/>
              <a:ext cx="4519930" cy="1336675"/>
            </a:xfrm>
            <a:custGeom>
              <a:avLst/>
              <a:gdLst/>
              <a:ahLst/>
              <a:cxnLst/>
              <a:rect l="l" t="t" r="r" b="b"/>
              <a:pathLst>
                <a:path w="4519930" h="1336675">
                  <a:moveTo>
                    <a:pt x="2951571" y="0"/>
                  </a:moveTo>
                  <a:lnTo>
                    <a:pt x="2900680" y="93"/>
                  </a:lnTo>
                  <a:lnTo>
                    <a:pt x="2849834" y="736"/>
                  </a:lnTo>
                  <a:lnTo>
                    <a:pt x="2799039" y="1957"/>
                  </a:lnTo>
                  <a:lnTo>
                    <a:pt x="2748300" y="3789"/>
                  </a:lnTo>
                  <a:lnTo>
                    <a:pt x="2697621" y="6262"/>
                  </a:lnTo>
                  <a:lnTo>
                    <a:pt x="2647010" y="9408"/>
                  </a:lnTo>
                  <a:lnTo>
                    <a:pt x="2596469" y="13256"/>
                  </a:lnTo>
                  <a:lnTo>
                    <a:pt x="2546007" y="17839"/>
                  </a:lnTo>
                  <a:lnTo>
                    <a:pt x="2489147" y="27520"/>
                  </a:lnTo>
                  <a:lnTo>
                    <a:pt x="2434035" y="37989"/>
                  </a:lnTo>
                  <a:lnTo>
                    <a:pt x="2380585" y="49188"/>
                  </a:lnTo>
                  <a:lnTo>
                    <a:pt x="2328715" y="61058"/>
                  </a:lnTo>
                  <a:lnTo>
                    <a:pt x="2278339" y="73542"/>
                  </a:lnTo>
                  <a:lnTo>
                    <a:pt x="2229374" y="86581"/>
                  </a:lnTo>
                  <a:lnTo>
                    <a:pt x="2181735" y="100119"/>
                  </a:lnTo>
                  <a:lnTo>
                    <a:pt x="2135338" y="114097"/>
                  </a:lnTo>
                  <a:lnTo>
                    <a:pt x="2090100" y="128457"/>
                  </a:lnTo>
                  <a:lnTo>
                    <a:pt x="2045935" y="143141"/>
                  </a:lnTo>
                  <a:lnTo>
                    <a:pt x="2002761" y="158092"/>
                  </a:lnTo>
                  <a:lnTo>
                    <a:pt x="1960492" y="173251"/>
                  </a:lnTo>
                  <a:lnTo>
                    <a:pt x="1919044" y="188561"/>
                  </a:lnTo>
                  <a:lnTo>
                    <a:pt x="1878334" y="203963"/>
                  </a:lnTo>
                  <a:lnTo>
                    <a:pt x="1798788" y="234815"/>
                  </a:lnTo>
                  <a:lnTo>
                    <a:pt x="1682896" y="280341"/>
                  </a:lnTo>
                  <a:lnTo>
                    <a:pt x="1606937" y="309516"/>
                  </a:lnTo>
                  <a:lnTo>
                    <a:pt x="1569096" y="323576"/>
                  </a:lnTo>
                  <a:lnTo>
                    <a:pt x="1531234" y="337208"/>
                  </a:lnTo>
                  <a:lnTo>
                    <a:pt x="1493268" y="350355"/>
                  </a:lnTo>
                  <a:lnTo>
                    <a:pt x="1455114" y="362957"/>
                  </a:lnTo>
                  <a:lnTo>
                    <a:pt x="1416687" y="374957"/>
                  </a:lnTo>
                  <a:lnTo>
                    <a:pt x="1377904" y="386297"/>
                  </a:lnTo>
                  <a:lnTo>
                    <a:pt x="1338679" y="396920"/>
                  </a:lnTo>
                  <a:lnTo>
                    <a:pt x="1298930" y="406767"/>
                  </a:lnTo>
                  <a:lnTo>
                    <a:pt x="1258571" y="415781"/>
                  </a:lnTo>
                  <a:lnTo>
                    <a:pt x="1217519" y="423903"/>
                  </a:lnTo>
                  <a:lnTo>
                    <a:pt x="1175689" y="431076"/>
                  </a:lnTo>
                  <a:lnTo>
                    <a:pt x="1132998" y="437242"/>
                  </a:lnTo>
                  <a:lnTo>
                    <a:pt x="1089361" y="442343"/>
                  </a:lnTo>
                  <a:lnTo>
                    <a:pt x="1044694" y="446320"/>
                  </a:lnTo>
                  <a:lnTo>
                    <a:pt x="998913" y="449117"/>
                  </a:lnTo>
                  <a:lnTo>
                    <a:pt x="951933" y="450676"/>
                  </a:lnTo>
                  <a:lnTo>
                    <a:pt x="903671" y="450938"/>
                  </a:lnTo>
                  <a:lnTo>
                    <a:pt x="854042" y="449845"/>
                  </a:lnTo>
                  <a:lnTo>
                    <a:pt x="802963" y="447340"/>
                  </a:lnTo>
                  <a:lnTo>
                    <a:pt x="750348" y="443364"/>
                  </a:lnTo>
                  <a:lnTo>
                    <a:pt x="696115" y="437861"/>
                  </a:lnTo>
                  <a:lnTo>
                    <a:pt x="640178" y="430771"/>
                  </a:lnTo>
                  <a:lnTo>
                    <a:pt x="582454" y="422038"/>
                  </a:lnTo>
                  <a:lnTo>
                    <a:pt x="522859" y="411602"/>
                  </a:lnTo>
                  <a:lnTo>
                    <a:pt x="473288" y="404274"/>
                  </a:lnTo>
                  <a:lnTo>
                    <a:pt x="430093" y="408969"/>
                  </a:lnTo>
                  <a:lnTo>
                    <a:pt x="395930" y="426135"/>
                  </a:lnTo>
                  <a:lnTo>
                    <a:pt x="373456" y="456217"/>
                  </a:lnTo>
                  <a:lnTo>
                    <a:pt x="349359" y="510289"/>
                  </a:lnTo>
                  <a:lnTo>
                    <a:pt x="323938" y="558314"/>
                  </a:lnTo>
                  <a:lnTo>
                    <a:pt x="297056" y="601251"/>
                  </a:lnTo>
                  <a:lnTo>
                    <a:pt x="268574" y="640057"/>
                  </a:lnTo>
                  <a:lnTo>
                    <a:pt x="238356" y="675691"/>
                  </a:lnTo>
                  <a:lnTo>
                    <a:pt x="206264" y="709109"/>
                  </a:lnTo>
                  <a:lnTo>
                    <a:pt x="172161" y="741269"/>
                  </a:lnTo>
                  <a:lnTo>
                    <a:pt x="135909" y="773129"/>
                  </a:lnTo>
                  <a:lnTo>
                    <a:pt x="97372" y="805647"/>
                  </a:lnTo>
                  <a:lnTo>
                    <a:pt x="56411" y="839780"/>
                  </a:lnTo>
                  <a:lnTo>
                    <a:pt x="12890" y="876486"/>
                  </a:lnTo>
                  <a:lnTo>
                    <a:pt x="3603" y="889572"/>
                  </a:lnTo>
                  <a:lnTo>
                    <a:pt x="0" y="904139"/>
                  </a:lnTo>
                  <a:lnTo>
                    <a:pt x="892" y="919007"/>
                  </a:lnTo>
                  <a:lnTo>
                    <a:pt x="5092" y="933001"/>
                  </a:lnTo>
                  <a:lnTo>
                    <a:pt x="143471" y="1318789"/>
                  </a:lnTo>
                  <a:lnTo>
                    <a:pt x="203771" y="1336200"/>
                  </a:lnTo>
                  <a:lnTo>
                    <a:pt x="252660" y="1329210"/>
                  </a:lnTo>
                  <a:lnTo>
                    <a:pt x="301440" y="1321386"/>
                  </a:lnTo>
                  <a:lnTo>
                    <a:pt x="350114" y="1312734"/>
                  </a:lnTo>
                  <a:lnTo>
                    <a:pt x="398680" y="1303260"/>
                  </a:lnTo>
                  <a:lnTo>
                    <a:pt x="447141" y="1292971"/>
                  </a:lnTo>
                  <a:lnTo>
                    <a:pt x="495496" y="1281872"/>
                  </a:lnTo>
                  <a:lnTo>
                    <a:pt x="543747" y="1269970"/>
                  </a:lnTo>
                  <a:lnTo>
                    <a:pt x="591895" y="1257271"/>
                  </a:lnTo>
                  <a:lnTo>
                    <a:pt x="639940" y="1243781"/>
                  </a:lnTo>
                  <a:lnTo>
                    <a:pt x="687883" y="1229506"/>
                  </a:lnTo>
                  <a:lnTo>
                    <a:pt x="735725" y="1214453"/>
                  </a:lnTo>
                  <a:lnTo>
                    <a:pt x="783466" y="1198627"/>
                  </a:lnTo>
                  <a:lnTo>
                    <a:pt x="831108" y="1182035"/>
                  </a:lnTo>
                  <a:lnTo>
                    <a:pt x="878651" y="1164683"/>
                  </a:lnTo>
                  <a:lnTo>
                    <a:pt x="926096" y="1146577"/>
                  </a:lnTo>
                  <a:lnTo>
                    <a:pt x="1033392" y="1104467"/>
                  </a:lnTo>
                  <a:lnTo>
                    <a:pt x="1187902" y="1042607"/>
                  </a:lnTo>
                  <a:lnTo>
                    <a:pt x="1568790" y="887672"/>
                  </a:lnTo>
                  <a:lnTo>
                    <a:pt x="1658437" y="851754"/>
                  </a:lnTo>
                  <a:lnTo>
                    <a:pt x="1746409" y="817160"/>
                  </a:lnTo>
                  <a:lnTo>
                    <a:pt x="1832983" y="783991"/>
                  </a:lnTo>
                  <a:lnTo>
                    <a:pt x="1875832" y="767971"/>
                  </a:lnTo>
                  <a:lnTo>
                    <a:pt x="1918436" y="752344"/>
                  </a:lnTo>
                  <a:lnTo>
                    <a:pt x="1960828" y="737123"/>
                  </a:lnTo>
                  <a:lnTo>
                    <a:pt x="2003045" y="722319"/>
                  </a:lnTo>
                  <a:lnTo>
                    <a:pt x="2045120" y="707946"/>
                  </a:lnTo>
                  <a:lnTo>
                    <a:pt x="2087088" y="694016"/>
                  </a:lnTo>
                  <a:lnTo>
                    <a:pt x="2128984" y="680541"/>
                  </a:lnTo>
                  <a:lnTo>
                    <a:pt x="2170842" y="667533"/>
                  </a:lnTo>
                  <a:lnTo>
                    <a:pt x="2212698" y="655005"/>
                  </a:lnTo>
                  <a:lnTo>
                    <a:pt x="2254585" y="642970"/>
                  </a:lnTo>
                  <a:lnTo>
                    <a:pt x="2296539" y="631439"/>
                  </a:lnTo>
                  <a:lnTo>
                    <a:pt x="2338593" y="620426"/>
                  </a:lnTo>
                  <a:lnTo>
                    <a:pt x="2380784" y="609942"/>
                  </a:lnTo>
                  <a:lnTo>
                    <a:pt x="2423144" y="600000"/>
                  </a:lnTo>
                  <a:lnTo>
                    <a:pt x="2465710" y="590612"/>
                  </a:lnTo>
                  <a:lnTo>
                    <a:pt x="2508516" y="581791"/>
                  </a:lnTo>
                  <a:lnTo>
                    <a:pt x="2551595" y="573549"/>
                  </a:lnTo>
                  <a:lnTo>
                    <a:pt x="2594984" y="565899"/>
                  </a:lnTo>
                  <a:lnTo>
                    <a:pt x="2638717" y="558852"/>
                  </a:lnTo>
                  <a:lnTo>
                    <a:pt x="2682828" y="552422"/>
                  </a:lnTo>
                  <a:lnTo>
                    <a:pt x="2727352" y="546621"/>
                  </a:lnTo>
                  <a:lnTo>
                    <a:pt x="2772323" y="541460"/>
                  </a:lnTo>
                  <a:lnTo>
                    <a:pt x="2817777" y="536954"/>
                  </a:lnTo>
                  <a:lnTo>
                    <a:pt x="2863748" y="533113"/>
                  </a:lnTo>
                  <a:lnTo>
                    <a:pt x="2910271" y="529950"/>
                  </a:lnTo>
                  <a:lnTo>
                    <a:pt x="2957380" y="527478"/>
                  </a:lnTo>
                  <a:lnTo>
                    <a:pt x="3005110" y="525709"/>
                  </a:lnTo>
                  <a:lnTo>
                    <a:pt x="3053495" y="524656"/>
                  </a:lnTo>
                  <a:lnTo>
                    <a:pt x="3102571" y="524331"/>
                  </a:lnTo>
                  <a:lnTo>
                    <a:pt x="3152372" y="524746"/>
                  </a:lnTo>
                  <a:lnTo>
                    <a:pt x="3202932" y="525913"/>
                  </a:lnTo>
                  <a:lnTo>
                    <a:pt x="3254287" y="527846"/>
                  </a:lnTo>
                  <a:lnTo>
                    <a:pt x="3306470" y="530556"/>
                  </a:lnTo>
                  <a:lnTo>
                    <a:pt x="3359517" y="534056"/>
                  </a:lnTo>
                  <a:lnTo>
                    <a:pt x="3413463" y="538358"/>
                  </a:lnTo>
                  <a:lnTo>
                    <a:pt x="3468341" y="543475"/>
                  </a:lnTo>
                  <a:lnTo>
                    <a:pt x="3524187" y="549420"/>
                  </a:lnTo>
                  <a:lnTo>
                    <a:pt x="3581035" y="556203"/>
                  </a:lnTo>
                  <a:lnTo>
                    <a:pt x="3638920" y="563839"/>
                  </a:lnTo>
                  <a:lnTo>
                    <a:pt x="3697877" y="572338"/>
                  </a:lnTo>
                  <a:lnTo>
                    <a:pt x="3757940" y="581715"/>
                  </a:lnTo>
                  <a:lnTo>
                    <a:pt x="3844987" y="596213"/>
                  </a:lnTo>
                  <a:lnTo>
                    <a:pt x="3880195" y="599022"/>
                  </a:lnTo>
                  <a:lnTo>
                    <a:pt x="3923268" y="600440"/>
                  </a:lnTo>
                  <a:lnTo>
                    <a:pt x="3972705" y="600501"/>
                  </a:lnTo>
                  <a:lnTo>
                    <a:pt x="4027005" y="599240"/>
                  </a:lnTo>
                  <a:lnTo>
                    <a:pt x="4084667" y="596690"/>
                  </a:lnTo>
                  <a:lnTo>
                    <a:pt x="4144192" y="592886"/>
                  </a:lnTo>
                  <a:lnTo>
                    <a:pt x="4204077" y="587862"/>
                  </a:lnTo>
                  <a:lnTo>
                    <a:pt x="4262823" y="581651"/>
                  </a:lnTo>
                  <a:lnTo>
                    <a:pt x="4318930" y="574288"/>
                  </a:lnTo>
                  <a:lnTo>
                    <a:pt x="4370895" y="565806"/>
                  </a:lnTo>
                  <a:lnTo>
                    <a:pt x="4398936" y="561505"/>
                  </a:lnTo>
                  <a:lnTo>
                    <a:pt x="4447741" y="536646"/>
                  </a:lnTo>
                  <a:lnTo>
                    <a:pt x="4485308" y="494041"/>
                  </a:lnTo>
                  <a:lnTo>
                    <a:pt x="4509791" y="438413"/>
                  </a:lnTo>
                  <a:lnTo>
                    <a:pt x="4519350" y="374481"/>
                  </a:lnTo>
                  <a:lnTo>
                    <a:pt x="4517956" y="340876"/>
                  </a:lnTo>
                  <a:lnTo>
                    <a:pt x="4501671" y="273340"/>
                  </a:lnTo>
                  <a:lnTo>
                    <a:pt x="4465852" y="209303"/>
                  </a:lnTo>
                  <a:lnTo>
                    <a:pt x="4440041" y="180072"/>
                  </a:lnTo>
                  <a:lnTo>
                    <a:pt x="4408656" y="153485"/>
                  </a:lnTo>
                  <a:lnTo>
                    <a:pt x="4371466" y="130134"/>
                  </a:lnTo>
                  <a:lnTo>
                    <a:pt x="4328241" y="110607"/>
                  </a:lnTo>
                  <a:lnTo>
                    <a:pt x="4278749" y="95496"/>
                  </a:lnTo>
                  <a:lnTo>
                    <a:pt x="4222762" y="85390"/>
                  </a:lnTo>
                  <a:lnTo>
                    <a:pt x="4122130" y="78043"/>
                  </a:lnTo>
                  <a:lnTo>
                    <a:pt x="4021163" y="69919"/>
                  </a:lnTo>
                  <a:lnTo>
                    <a:pt x="3614801" y="34608"/>
                  </a:lnTo>
                  <a:lnTo>
                    <a:pt x="3512802" y="26314"/>
                  </a:lnTo>
                  <a:lnTo>
                    <a:pt x="3410725" y="18729"/>
                  </a:lnTo>
                  <a:lnTo>
                    <a:pt x="3359671" y="15279"/>
                  </a:lnTo>
                  <a:lnTo>
                    <a:pt x="3308614" y="12099"/>
                  </a:lnTo>
                  <a:lnTo>
                    <a:pt x="3257558" y="9221"/>
                  </a:lnTo>
                  <a:lnTo>
                    <a:pt x="3206510" y="6674"/>
                  </a:lnTo>
                  <a:lnTo>
                    <a:pt x="3155475" y="4490"/>
                  </a:lnTo>
                  <a:lnTo>
                    <a:pt x="3104459" y="2699"/>
                  </a:lnTo>
                  <a:lnTo>
                    <a:pt x="3053465" y="1333"/>
                  </a:lnTo>
                  <a:lnTo>
                    <a:pt x="3002501" y="423"/>
                  </a:lnTo>
                  <a:lnTo>
                    <a:pt x="2951571" y="0"/>
                  </a:lnTo>
                  <a:close/>
                </a:path>
              </a:pathLst>
            </a:custGeom>
            <a:solidFill>
              <a:srgbClr val="E336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971771" y="3639786"/>
              <a:ext cx="933143" cy="933142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564033" y="4225420"/>
              <a:ext cx="1825625" cy="461009"/>
            </a:xfrm>
            <a:custGeom>
              <a:avLst/>
              <a:gdLst/>
              <a:ahLst/>
              <a:cxnLst/>
              <a:rect l="l" t="t" r="r" b="b"/>
              <a:pathLst>
                <a:path w="1825625" h="461010">
                  <a:moveTo>
                    <a:pt x="1472133" y="0"/>
                  </a:moveTo>
                  <a:lnTo>
                    <a:pt x="841387" y="59143"/>
                  </a:lnTo>
                  <a:lnTo>
                    <a:pt x="823353" y="36880"/>
                  </a:lnTo>
                  <a:lnTo>
                    <a:pt x="784885" y="41871"/>
                  </a:lnTo>
                  <a:lnTo>
                    <a:pt x="766737" y="64008"/>
                  </a:lnTo>
                  <a:lnTo>
                    <a:pt x="753071" y="92240"/>
                  </a:lnTo>
                  <a:lnTo>
                    <a:pt x="725589" y="100596"/>
                  </a:lnTo>
                  <a:lnTo>
                    <a:pt x="707936" y="124485"/>
                  </a:lnTo>
                  <a:lnTo>
                    <a:pt x="679094" y="126961"/>
                  </a:lnTo>
                  <a:lnTo>
                    <a:pt x="656094" y="145580"/>
                  </a:lnTo>
                  <a:lnTo>
                    <a:pt x="628599" y="143205"/>
                  </a:lnTo>
                  <a:lnTo>
                    <a:pt x="602995" y="158191"/>
                  </a:lnTo>
                  <a:lnTo>
                    <a:pt x="575398" y="149402"/>
                  </a:lnTo>
                  <a:lnTo>
                    <a:pt x="541972" y="159004"/>
                  </a:lnTo>
                  <a:lnTo>
                    <a:pt x="520839" y="145592"/>
                  </a:lnTo>
                  <a:lnTo>
                    <a:pt x="485978" y="150406"/>
                  </a:lnTo>
                  <a:lnTo>
                    <a:pt x="466229" y="131876"/>
                  </a:lnTo>
                  <a:lnTo>
                    <a:pt x="432790" y="134150"/>
                  </a:lnTo>
                  <a:lnTo>
                    <a:pt x="412902" y="108305"/>
                  </a:lnTo>
                  <a:lnTo>
                    <a:pt x="407515" y="103361"/>
                  </a:lnTo>
                  <a:lnTo>
                    <a:pt x="400923" y="99721"/>
                  </a:lnTo>
                  <a:lnTo>
                    <a:pt x="393878" y="96513"/>
                  </a:lnTo>
                  <a:lnTo>
                    <a:pt x="387134" y="92862"/>
                  </a:lnTo>
                  <a:lnTo>
                    <a:pt x="375488" y="94373"/>
                  </a:lnTo>
                  <a:lnTo>
                    <a:pt x="364566" y="101511"/>
                  </a:lnTo>
                  <a:lnTo>
                    <a:pt x="352183" y="97396"/>
                  </a:lnTo>
                  <a:lnTo>
                    <a:pt x="341261" y="104533"/>
                  </a:lnTo>
                  <a:lnTo>
                    <a:pt x="328879" y="100418"/>
                  </a:lnTo>
                  <a:lnTo>
                    <a:pt x="317957" y="107556"/>
                  </a:lnTo>
                  <a:lnTo>
                    <a:pt x="305574" y="103441"/>
                  </a:lnTo>
                  <a:lnTo>
                    <a:pt x="294652" y="110578"/>
                  </a:lnTo>
                  <a:lnTo>
                    <a:pt x="282270" y="106464"/>
                  </a:lnTo>
                  <a:lnTo>
                    <a:pt x="271348" y="113601"/>
                  </a:lnTo>
                  <a:lnTo>
                    <a:pt x="258965" y="109486"/>
                  </a:lnTo>
                  <a:lnTo>
                    <a:pt x="248043" y="116624"/>
                  </a:lnTo>
                  <a:lnTo>
                    <a:pt x="235661" y="112509"/>
                  </a:lnTo>
                  <a:lnTo>
                    <a:pt x="224739" y="119659"/>
                  </a:lnTo>
                  <a:lnTo>
                    <a:pt x="212356" y="115544"/>
                  </a:lnTo>
                  <a:lnTo>
                    <a:pt x="201434" y="122682"/>
                  </a:lnTo>
                  <a:lnTo>
                    <a:pt x="189052" y="118567"/>
                  </a:lnTo>
                  <a:lnTo>
                    <a:pt x="178130" y="125704"/>
                  </a:lnTo>
                  <a:lnTo>
                    <a:pt x="165747" y="121589"/>
                  </a:lnTo>
                  <a:lnTo>
                    <a:pt x="154825" y="128727"/>
                  </a:lnTo>
                  <a:lnTo>
                    <a:pt x="142443" y="124612"/>
                  </a:lnTo>
                  <a:lnTo>
                    <a:pt x="131521" y="131749"/>
                  </a:lnTo>
                  <a:lnTo>
                    <a:pt x="119138" y="127635"/>
                  </a:lnTo>
                  <a:lnTo>
                    <a:pt x="108229" y="134772"/>
                  </a:lnTo>
                  <a:lnTo>
                    <a:pt x="95834" y="130657"/>
                  </a:lnTo>
                  <a:lnTo>
                    <a:pt x="84912" y="137795"/>
                  </a:lnTo>
                  <a:lnTo>
                    <a:pt x="72542" y="133680"/>
                  </a:lnTo>
                  <a:lnTo>
                    <a:pt x="61620" y="140817"/>
                  </a:lnTo>
                  <a:lnTo>
                    <a:pt x="49225" y="136702"/>
                  </a:lnTo>
                  <a:lnTo>
                    <a:pt x="38315" y="143852"/>
                  </a:lnTo>
                  <a:lnTo>
                    <a:pt x="25933" y="139725"/>
                  </a:lnTo>
                  <a:lnTo>
                    <a:pt x="15011" y="146875"/>
                  </a:lnTo>
                  <a:lnTo>
                    <a:pt x="0" y="143103"/>
                  </a:lnTo>
                  <a:lnTo>
                    <a:pt x="7785" y="198234"/>
                  </a:lnTo>
                  <a:lnTo>
                    <a:pt x="1253693" y="460489"/>
                  </a:lnTo>
                  <a:lnTo>
                    <a:pt x="1754657" y="392950"/>
                  </a:lnTo>
                  <a:lnTo>
                    <a:pt x="1794281" y="367626"/>
                  </a:lnTo>
                  <a:lnTo>
                    <a:pt x="1825282" y="295465"/>
                  </a:lnTo>
                  <a:lnTo>
                    <a:pt x="1472133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89443" y="4164758"/>
              <a:ext cx="599020" cy="119545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71334" y="4422137"/>
              <a:ext cx="1786331" cy="264375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1973581" y="3638745"/>
              <a:ext cx="930910" cy="937260"/>
            </a:xfrm>
            <a:custGeom>
              <a:avLst/>
              <a:gdLst/>
              <a:ahLst/>
              <a:cxnLst/>
              <a:rect l="l" t="t" r="r" b="b"/>
              <a:pathLst>
                <a:path w="930910" h="937260">
                  <a:moveTo>
                    <a:pt x="913218" y="341093"/>
                  </a:moveTo>
                  <a:lnTo>
                    <a:pt x="923856" y="388077"/>
                  </a:lnTo>
                  <a:lnTo>
                    <a:pt x="929703" y="436851"/>
                  </a:lnTo>
                  <a:lnTo>
                    <a:pt x="930522" y="484813"/>
                  </a:lnTo>
                  <a:lnTo>
                    <a:pt x="926577" y="531710"/>
                  </a:lnTo>
                  <a:lnTo>
                    <a:pt x="918088" y="577292"/>
                  </a:lnTo>
                  <a:lnTo>
                    <a:pt x="905272" y="621308"/>
                  </a:lnTo>
                  <a:lnTo>
                    <a:pt x="888350" y="663506"/>
                  </a:lnTo>
                  <a:lnTo>
                    <a:pt x="867541" y="703636"/>
                  </a:lnTo>
                  <a:lnTo>
                    <a:pt x="843062" y="741446"/>
                  </a:lnTo>
                  <a:lnTo>
                    <a:pt x="815135" y="776687"/>
                  </a:lnTo>
                  <a:lnTo>
                    <a:pt x="783977" y="809107"/>
                  </a:lnTo>
                  <a:lnTo>
                    <a:pt x="749808" y="838455"/>
                  </a:lnTo>
                  <a:lnTo>
                    <a:pt x="712846" y="864480"/>
                  </a:lnTo>
                  <a:lnTo>
                    <a:pt x="673312" y="886932"/>
                  </a:lnTo>
                  <a:lnTo>
                    <a:pt x="631424" y="905560"/>
                  </a:lnTo>
                  <a:lnTo>
                    <a:pt x="587401" y="920112"/>
                  </a:lnTo>
                  <a:lnTo>
                    <a:pt x="541462" y="930338"/>
                  </a:lnTo>
                  <a:lnTo>
                    <a:pt x="493826" y="935986"/>
                  </a:lnTo>
                  <a:lnTo>
                    <a:pt x="468632" y="937018"/>
                  </a:lnTo>
                  <a:lnTo>
                    <a:pt x="443693" y="936721"/>
                  </a:lnTo>
                  <a:lnTo>
                    <a:pt x="419049" y="935127"/>
                  </a:lnTo>
                  <a:lnTo>
                    <a:pt x="394741" y="932265"/>
                  </a:lnTo>
                </a:path>
                <a:path w="930910" h="937260">
                  <a:moveTo>
                    <a:pt x="0" y="390826"/>
                  </a:moveTo>
                  <a:lnTo>
                    <a:pt x="10507" y="343366"/>
                  </a:lnTo>
                  <a:lnTo>
                    <a:pt x="25720" y="297745"/>
                  </a:lnTo>
                  <a:lnTo>
                    <a:pt x="45385" y="254254"/>
                  </a:lnTo>
                  <a:lnTo>
                    <a:pt x="69245" y="213188"/>
                  </a:lnTo>
                  <a:lnTo>
                    <a:pt x="97044" y="174838"/>
                  </a:lnTo>
                  <a:lnTo>
                    <a:pt x="128527" y="139498"/>
                  </a:lnTo>
                  <a:lnTo>
                    <a:pt x="163438" y="107460"/>
                  </a:lnTo>
                  <a:lnTo>
                    <a:pt x="201521" y="79017"/>
                  </a:lnTo>
                  <a:lnTo>
                    <a:pt x="242521" y="54462"/>
                  </a:lnTo>
                  <a:lnTo>
                    <a:pt x="286181" y="34087"/>
                  </a:lnTo>
                  <a:lnTo>
                    <a:pt x="332246" y="18186"/>
                  </a:lnTo>
                  <a:lnTo>
                    <a:pt x="380460" y="7051"/>
                  </a:lnTo>
                  <a:lnTo>
                    <a:pt x="430568" y="974"/>
                  </a:lnTo>
                  <a:lnTo>
                    <a:pt x="472818" y="0"/>
                  </a:lnTo>
                  <a:lnTo>
                    <a:pt x="514265" y="2730"/>
                  </a:lnTo>
                  <a:lnTo>
                    <a:pt x="554738" y="9018"/>
                  </a:lnTo>
                  <a:lnTo>
                    <a:pt x="594067" y="18716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885874" y="2855526"/>
              <a:ext cx="4463415" cy="1125220"/>
            </a:xfrm>
            <a:custGeom>
              <a:avLst/>
              <a:gdLst/>
              <a:ahLst/>
              <a:cxnLst/>
              <a:rect l="l" t="t" r="r" b="b"/>
              <a:pathLst>
                <a:path w="4463415" h="1125220">
                  <a:moveTo>
                    <a:pt x="4293243" y="39"/>
                  </a:moveTo>
                  <a:lnTo>
                    <a:pt x="4217266" y="0"/>
                  </a:lnTo>
                  <a:lnTo>
                    <a:pt x="4160818" y="10380"/>
                  </a:lnTo>
                  <a:lnTo>
                    <a:pt x="4113575" y="23906"/>
                  </a:lnTo>
                  <a:lnTo>
                    <a:pt x="4073272" y="39584"/>
                  </a:lnTo>
                  <a:lnTo>
                    <a:pt x="4037644" y="56421"/>
                  </a:lnTo>
                  <a:lnTo>
                    <a:pt x="4004425" y="73423"/>
                  </a:lnTo>
                  <a:lnTo>
                    <a:pt x="3971351" y="89597"/>
                  </a:lnTo>
                  <a:lnTo>
                    <a:pt x="3936156" y="103950"/>
                  </a:lnTo>
                  <a:lnTo>
                    <a:pt x="3896575" y="115488"/>
                  </a:lnTo>
                  <a:lnTo>
                    <a:pt x="3850343" y="123219"/>
                  </a:lnTo>
                  <a:lnTo>
                    <a:pt x="3795194" y="126149"/>
                  </a:lnTo>
                  <a:lnTo>
                    <a:pt x="3734135" y="126003"/>
                  </a:lnTo>
                  <a:lnTo>
                    <a:pt x="3674910" y="125208"/>
                  </a:lnTo>
                  <a:lnTo>
                    <a:pt x="3617408" y="123836"/>
                  </a:lnTo>
                  <a:lnTo>
                    <a:pt x="3561517" y="121961"/>
                  </a:lnTo>
                  <a:lnTo>
                    <a:pt x="3507126" y="119655"/>
                  </a:lnTo>
                  <a:lnTo>
                    <a:pt x="3454125" y="116991"/>
                  </a:lnTo>
                  <a:lnTo>
                    <a:pt x="3402403" y="114042"/>
                  </a:lnTo>
                  <a:lnTo>
                    <a:pt x="3302349" y="107582"/>
                  </a:lnTo>
                  <a:lnTo>
                    <a:pt x="3112700" y="94454"/>
                  </a:lnTo>
                  <a:lnTo>
                    <a:pt x="3066819" y="91555"/>
                  </a:lnTo>
                  <a:lnTo>
                    <a:pt x="3021329" y="88954"/>
                  </a:lnTo>
                  <a:lnTo>
                    <a:pt x="2976118" y="86725"/>
                  </a:lnTo>
                  <a:lnTo>
                    <a:pt x="2931075" y="84941"/>
                  </a:lnTo>
                  <a:lnTo>
                    <a:pt x="2886090" y="83675"/>
                  </a:lnTo>
                  <a:lnTo>
                    <a:pt x="2841052" y="83000"/>
                  </a:lnTo>
                  <a:lnTo>
                    <a:pt x="2795849" y="82988"/>
                  </a:lnTo>
                  <a:lnTo>
                    <a:pt x="2750371" y="83713"/>
                  </a:lnTo>
                  <a:lnTo>
                    <a:pt x="2704506" y="85248"/>
                  </a:lnTo>
                  <a:lnTo>
                    <a:pt x="2658144" y="87665"/>
                  </a:lnTo>
                  <a:lnTo>
                    <a:pt x="2611173" y="91038"/>
                  </a:lnTo>
                  <a:lnTo>
                    <a:pt x="2563483" y="95440"/>
                  </a:lnTo>
                  <a:lnTo>
                    <a:pt x="2514962" y="100942"/>
                  </a:lnTo>
                  <a:lnTo>
                    <a:pt x="2465500" y="107620"/>
                  </a:lnTo>
                  <a:lnTo>
                    <a:pt x="2414985" y="115545"/>
                  </a:lnTo>
                  <a:lnTo>
                    <a:pt x="2363307" y="124790"/>
                  </a:lnTo>
                  <a:lnTo>
                    <a:pt x="2309848" y="135452"/>
                  </a:lnTo>
                  <a:lnTo>
                    <a:pt x="2256659" y="147055"/>
                  </a:lnTo>
                  <a:lnTo>
                    <a:pt x="2203748" y="159546"/>
                  </a:lnTo>
                  <a:lnTo>
                    <a:pt x="2151120" y="172876"/>
                  </a:lnTo>
                  <a:lnTo>
                    <a:pt x="2098783" y="186993"/>
                  </a:lnTo>
                  <a:lnTo>
                    <a:pt x="2046744" y="201848"/>
                  </a:lnTo>
                  <a:lnTo>
                    <a:pt x="1995007" y="217389"/>
                  </a:lnTo>
                  <a:lnTo>
                    <a:pt x="1943581" y="233566"/>
                  </a:lnTo>
                  <a:lnTo>
                    <a:pt x="1892471" y="250328"/>
                  </a:lnTo>
                  <a:lnTo>
                    <a:pt x="1841685" y="267626"/>
                  </a:lnTo>
                  <a:lnTo>
                    <a:pt x="1791228" y="285408"/>
                  </a:lnTo>
                  <a:lnTo>
                    <a:pt x="1741108" y="303623"/>
                  </a:lnTo>
                  <a:lnTo>
                    <a:pt x="1691330" y="322221"/>
                  </a:lnTo>
                  <a:lnTo>
                    <a:pt x="1641901" y="341152"/>
                  </a:lnTo>
                  <a:lnTo>
                    <a:pt x="1592828" y="360365"/>
                  </a:lnTo>
                  <a:lnTo>
                    <a:pt x="1544118" y="379809"/>
                  </a:lnTo>
                  <a:lnTo>
                    <a:pt x="1495776" y="399434"/>
                  </a:lnTo>
                  <a:lnTo>
                    <a:pt x="1400225" y="439024"/>
                  </a:lnTo>
                  <a:lnTo>
                    <a:pt x="1078376" y="575844"/>
                  </a:lnTo>
                  <a:lnTo>
                    <a:pt x="990229" y="612769"/>
                  </a:lnTo>
                  <a:lnTo>
                    <a:pt x="946823" y="630617"/>
                  </a:lnTo>
                  <a:lnTo>
                    <a:pt x="903870" y="647988"/>
                  </a:lnTo>
                  <a:lnTo>
                    <a:pt x="861378" y="664832"/>
                  </a:lnTo>
                  <a:lnTo>
                    <a:pt x="819353" y="681097"/>
                  </a:lnTo>
                  <a:lnTo>
                    <a:pt x="777801" y="696734"/>
                  </a:lnTo>
                  <a:lnTo>
                    <a:pt x="716065" y="718511"/>
                  </a:lnTo>
                  <a:lnTo>
                    <a:pt x="655110" y="737981"/>
                  </a:lnTo>
                  <a:lnTo>
                    <a:pt x="595146" y="755326"/>
                  </a:lnTo>
                  <a:lnTo>
                    <a:pt x="536387" y="770726"/>
                  </a:lnTo>
                  <a:lnTo>
                    <a:pt x="479042" y="784362"/>
                  </a:lnTo>
                  <a:lnTo>
                    <a:pt x="423326" y="796417"/>
                  </a:lnTo>
                  <a:lnTo>
                    <a:pt x="369448" y="807070"/>
                  </a:lnTo>
                  <a:lnTo>
                    <a:pt x="317621" y="816503"/>
                  </a:lnTo>
                  <a:lnTo>
                    <a:pt x="268057" y="824898"/>
                  </a:lnTo>
                  <a:lnTo>
                    <a:pt x="96662" y="851714"/>
                  </a:lnTo>
                  <a:lnTo>
                    <a:pt x="61588" y="857633"/>
                  </a:lnTo>
                  <a:lnTo>
                    <a:pt x="30046" y="863600"/>
                  </a:lnTo>
                  <a:lnTo>
                    <a:pt x="2250" y="869797"/>
                  </a:lnTo>
                  <a:lnTo>
                    <a:pt x="0" y="872887"/>
                  </a:lnTo>
                  <a:lnTo>
                    <a:pt x="2371" y="878460"/>
                  </a:lnTo>
                  <a:lnTo>
                    <a:pt x="6590" y="885026"/>
                  </a:lnTo>
                  <a:lnTo>
                    <a:pt x="9883" y="891095"/>
                  </a:lnTo>
                  <a:lnTo>
                    <a:pt x="87467" y="1107363"/>
                  </a:lnTo>
                  <a:lnTo>
                    <a:pt x="147767" y="1124762"/>
                  </a:lnTo>
                  <a:lnTo>
                    <a:pt x="196655" y="1117774"/>
                  </a:lnTo>
                  <a:lnTo>
                    <a:pt x="245436" y="1109952"/>
                  </a:lnTo>
                  <a:lnTo>
                    <a:pt x="294108" y="1101301"/>
                  </a:lnTo>
                  <a:lnTo>
                    <a:pt x="342674" y="1091828"/>
                  </a:lnTo>
                  <a:lnTo>
                    <a:pt x="391134" y="1081539"/>
                  </a:lnTo>
                  <a:lnTo>
                    <a:pt x="439488" y="1070440"/>
                  </a:lnTo>
                  <a:lnTo>
                    <a:pt x="487739" y="1058537"/>
                  </a:lnTo>
                  <a:lnTo>
                    <a:pt x="535886" y="1045837"/>
                  </a:lnTo>
                  <a:lnTo>
                    <a:pt x="583930" y="1032347"/>
                  </a:lnTo>
                  <a:lnTo>
                    <a:pt x="631873" y="1018071"/>
                  </a:lnTo>
                  <a:lnTo>
                    <a:pt x="679715" y="1003017"/>
                  </a:lnTo>
                  <a:lnTo>
                    <a:pt x="727457" y="987190"/>
                  </a:lnTo>
                  <a:lnTo>
                    <a:pt x="775100" y="970597"/>
                  </a:lnTo>
                  <a:lnTo>
                    <a:pt x="822645" y="953245"/>
                  </a:lnTo>
                  <a:lnTo>
                    <a:pt x="870092" y="935139"/>
                  </a:lnTo>
                  <a:lnTo>
                    <a:pt x="977387" y="893030"/>
                  </a:lnTo>
                  <a:lnTo>
                    <a:pt x="1131895" y="831171"/>
                  </a:lnTo>
                  <a:lnTo>
                    <a:pt x="1512781" y="676240"/>
                  </a:lnTo>
                  <a:lnTo>
                    <a:pt x="1602427" y="640323"/>
                  </a:lnTo>
                  <a:lnTo>
                    <a:pt x="1690399" y="605730"/>
                  </a:lnTo>
                  <a:lnTo>
                    <a:pt x="1776972" y="572561"/>
                  </a:lnTo>
                  <a:lnTo>
                    <a:pt x="1819822" y="556541"/>
                  </a:lnTo>
                  <a:lnTo>
                    <a:pt x="1862425" y="540914"/>
                  </a:lnTo>
                  <a:lnTo>
                    <a:pt x="1904818" y="525693"/>
                  </a:lnTo>
                  <a:lnTo>
                    <a:pt x="1947034" y="510890"/>
                  </a:lnTo>
                  <a:lnTo>
                    <a:pt x="1989110" y="496517"/>
                  </a:lnTo>
                  <a:lnTo>
                    <a:pt x="2031078" y="482587"/>
                  </a:lnTo>
                  <a:lnTo>
                    <a:pt x="2072974" y="469112"/>
                  </a:lnTo>
                  <a:lnTo>
                    <a:pt x="2114832" y="456104"/>
                  </a:lnTo>
                  <a:lnTo>
                    <a:pt x="2156687" y="443577"/>
                  </a:lnTo>
                  <a:lnTo>
                    <a:pt x="2198574" y="431541"/>
                  </a:lnTo>
                  <a:lnTo>
                    <a:pt x="2240528" y="420011"/>
                  </a:lnTo>
                  <a:lnTo>
                    <a:pt x="2282583" y="408997"/>
                  </a:lnTo>
                  <a:lnTo>
                    <a:pt x="2324773" y="398513"/>
                  </a:lnTo>
                  <a:lnTo>
                    <a:pt x="2367134" y="388571"/>
                  </a:lnTo>
                  <a:lnTo>
                    <a:pt x="2409699" y="379183"/>
                  </a:lnTo>
                  <a:lnTo>
                    <a:pt x="2452505" y="370362"/>
                  </a:lnTo>
                  <a:lnTo>
                    <a:pt x="2495585" y="362120"/>
                  </a:lnTo>
                  <a:lnTo>
                    <a:pt x="2538974" y="354470"/>
                  </a:lnTo>
                  <a:lnTo>
                    <a:pt x="2582706" y="347423"/>
                  </a:lnTo>
                  <a:lnTo>
                    <a:pt x="2626817" y="340993"/>
                  </a:lnTo>
                  <a:lnTo>
                    <a:pt x="2671341" y="335191"/>
                  </a:lnTo>
                  <a:lnTo>
                    <a:pt x="2716313" y="330031"/>
                  </a:lnTo>
                  <a:lnTo>
                    <a:pt x="2761766" y="325524"/>
                  </a:lnTo>
                  <a:lnTo>
                    <a:pt x="2807737" y="321682"/>
                  </a:lnTo>
                  <a:lnTo>
                    <a:pt x="2854260" y="318520"/>
                  </a:lnTo>
                  <a:lnTo>
                    <a:pt x="2901369" y="316047"/>
                  </a:lnTo>
                  <a:lnTo>
                    <a:pt x="2949098" y="314278"/>
                  </a:lnTo>
                  <a:lnTo>
                    <a:pt x="2997484" y="313225"/>
                  </a:lnTo>
                  <a:lnTo>
                    <a:pt x="3046559" y="312899"/>
                  </a:lnTo>
                  <a:lnTo>
                    <a:pt x="3096360" y="313313"/>
                  </a:lnTo>
                  <a:lnTo>
                    <a:pt x="3146920" y="314481"/>
                  </a:lnTo>
                  <a:lnTo>
                    <a:pt x="3198274" y="316413"/>
                  </a:lnTo>
                  <a:lnTo>
                    <a:pt x="3250457" y="319123"/>
                  </a:lnTo>
                  <a:lnTo>
                    <a:pt x="3303504" y="322622"/>
                  </a:lnTo>
                  <a:lnTo>
                    <a:pt x="3357449" y="326924"/>
                  </a:lnTo>
                  <a:lnTo>
                    <a:pt x="3412327" y="332041"/>
                  </a:lnTo>
                  <a:lnTo>
                    <a:pt x="3468173" y="337984"/>
                  </a:lnTo>
                  <a:lnTo>
                    <a:pt x="3525021" y="344767"/>
                  </a:lnTo>
                  <a:lnTo>
                    <a:pt x="3582905" y="352402"/>
                  </a:lnTo>
                  <a:lnTo>
                    <a:pt x="3641861" y="360901"/>
                  </a:lnTo>
                  <a:lnTo>
                    <a:pt x="3701923" y="370277"/>
                  </a:lnTo>
                  <a:lnTo>
                    <a:pt x="3788970" y="384775"/>
                  </a:lnTo>
                  <a:lnTo>
                    <a:pt x="3824178" y="387584"/>
                  </a:lnTo>
                  <a:lnTo>
                    <a:pt x="3867252" y="389001"/>
                  </a:lnTo>
                  <a:lnTo>
                    <a:pt x="3916689" y="389063"/>
                  </a:lnTo>
                  <a:lnTo>
                    <a:pt x="3970989" y="387802"/>
                  </a:lnTo>
                  <a:lnTo>
                    <a:pt x="4028652" y="385252"/>
                  </a:lnTo>
                  <a:lnTo>
                    <a:pt x="4088178" y="381448"/>
                  </a:lnTo>
                  <a:lnTo>
                    <a:pt x="4148065" y="376424"/>
                  </a:lnTo>
                  <a:lnTo>
                    <a:pt x="4206813" y="370213"/>
                  </a:lnTo>
                  <a:lnTo>
                    <a:pt x="4262922" y="362849"/>
                  </a:lnTo>
                  <a:lnTo>
                    <a:pt x="4314891" y="354368"/>
                  </a:lnTo>
                  <a:lnTo>
                    <a:pt x="4354583" y="346346"/>
                  </a:lnTo>
                  <a:lnTo>
                    <a:pt x="4389180" y="327193"/>
                  </a:lnTo>
                  <a:lnTo>
                    <a:pt x="4417993" y="298677"/>
                  </a:lnTo>
                  <a:lnTo>
                    <a:pt x="4440330" y="262566"/>
                  </a:lnTo>
                  <a:lnTo>
                    <a:pt x="4455503" y="220628"/>
                  </a:lnTo>
                  <a:lnTo>
                    <a:pt x="4462822" y="174631"/>
                  </a:lnTo>
                  <a:lnTo>
                    <a:pt x="4461596" y="126343"/>
                  </a:lnTo>
                  <a:lnTo>
                    <a:pt x="4451136" y="77533"/>
                  </a:lnTo>
                  <a:lnTo>
                    <a:pt x="4438667" y="64094"/>
                  </a:lnTo>
                  <a:lnTo>
                    <a:pt x="4406495" y="40854"/>
                  </a:lnTo>
                  <a:lnTo>
                    <a:pt x="4357170" y="16580"/>
                  </a:lnTo>
                  <a:lnTo>
                    <a:pt x="4293243" y="39"/>
                  </a:lnTo>
                  <a:close/>
                </a:path>
              </a:pathLst>
            </a:custGeom>
            <a:solidFill>
              <a:srgbClr val="D733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 rot="21300000">
            <a:off x="2081064" y="4016151"/>
            <a:ext cx="692359" cy="114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05"/>
              </a:lnSpc>
            </a:pPr>
            <a:r>
              <a:rPr sz="900" spc="-10" dirty="0">
                <a:solidFill>
                  <a:srgbClr val="676767"/>
                </a:solidFill>
                <a:latin typeface="Arial"/>
                <a:cs typeface="Arial"/>
              </a:rPr>
              <a:t>RYANMA</a:t>
            </a:r>
            <a:r>
              <a:rPr sz="1350" spc="-15" baseline="3086" dirty="0">
                <a:solidFill>
                  <a:srgbClr val="676767"/>
                </a:solidFill>
                <a:latin typeface="Arial"/>
                <a:cs typeface="Arial"/>
              </a:rPr>
              <a:t>TIC</a:t>
            </a:r>
            <a:endParaRPr sz="1350" baseline="3086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 rot="21300000">
            <a:off x="2090767" y="4120080"/>
            <a:ext cx="683899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675"/>
              </a:lnSpc>
            </a:pPr>
            <a:r>
              <a:rPr sz="700" i="1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700" i="1" spc="-2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700" i="1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700" i="1" spc="-2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700" i="1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700">
              <a:latin typeface="Arial"/>
              <a:cs typeface="Aria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386849" y="2863544"/>
            <a:ext cx="5986145" cy="2431415"/>
            <a:chOff x="386849" y="2863544"/>
            <a:chExt cx="5986145" cy="2431415"/>
          </a:xfrm>
        </p:grpSpPr>
        <p:pic>
          <p:nvPicPr>
            <p:cNvPr id="21" name="object 2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398213" y="4497155"/>
              <a:ext cx="67271" cy="87307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28253" y="3636622"/>
              <a:ext cx="68237" cy="71056"/>
            </a:xfrm>
            <a:prstGeom prst="rect">
              <a:avLst/>
            </a:prstGeom>
          </p:spPr>
        </p:pic>
        <p:sp>
          <p:nvSpPr>
            <p:cNvPr id="23" name="object 23"/>
            <p:cNvSpPr/>
            <p:nvPr/>
          </p:nvSpPr>
          <p:spPr>
            <a:xfrm>
              <a:off x="505570" y="3705354"/>
              <a:ext cx="66675" cy="687070"/>
            </a:xfrm>
            <a:custGeom>
              <a:avLst/>
              <a:gdLst/>
              <a:ahLst/>
              <a:cxnLst/>
              <a:rect l="l" t="t" r="r" b="b"/>
              <a:pathLst>
                <a:path w="66675" h="687070">
                  <a:moveTo>
                    <a:pt x="66573" y="0"/>
                  </a:moveTo>
                  <a:lnTo>
                    <a:pt x="0" y="0"/>
                  </a:lnTo>
                  <a:lnTo>
                    <a:pt x="0" y="686714"/>
                  </a:lnTo>
                  <a:lnTo>
                    <a:pt x="64020" y="686714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86842" y="2863554"/>
              <a:ext cx="5986145" cy="2431415"/>
            </a:xfrm>
            <a:custGeom>
              <a:avLst/>
              <a:gdLst/>
              <a:ahLst/>
              <a:cxnLst/>
              <a:rect l="l" t="t" r="r" b="b"/>
              <a:pathLst>
                <a:path w="5986145" h="2431415">
                  <a:moveTo>
                    <a:pt x="118719" y="1175156"/>
                  </a:moveTo>
                  <a:lnTo>
                    <a:pt x="110299" y="1171549"/>
                  </a:lnTo>
                  <a:lnTo>
                    <a:pt x="38671" y="1140853"/>
                  </a:lnTo>
                  <a:lnTo>
                    <a:pt x="38671" y="1177556"/>
                  </a:lnTo>
                  <a:lnTo>
                    <a:pt x="38620" y="1178496"/>
                  </a:lnTo>
                  <a:lnTo>
                    <a:pt x="38658" y="1177036"/>
                  </a:lnTo>
                  <a:lnTo>
                    <a:pt x="38671" y="1177556"/>
                  </a:lnTo>
                  <a:lnTo>
                    <a:pt x="38671" y="1140853"/>
                  </a:lnTo>
                  <a:lnTo>
                    <a:pt x="29108" y="1136751"/>
                  </a:lnTo>
                  <a:lnTo>
                    <a:pt x="30276" y="1139151"/>
                  </a:lnTo>
                  <a:lnTo>
                    <a:pt x="31356" y="1141552"/>
                  </a:lnTo>
                  <a:lnTo>
                    <a:pt x="38569" y="1171549"/>
                  </a:lnTo>
                  <a:lnTo>
                    <a:pt x="3606" y="1171549"/>
                  </a:lnTo>
                  <a:lnTo>
                    <a:pt x="0" y="1171549"/>
                  </a:lnTo>
                  <a:lnTo>
                    <a:pt x="0" y="1175156"/>
                  </a:lnTo>
                  <a:lnTo>
                    <a:pt x="0" y="2421369"/>
                  </a:lnTo>
                  <a:lnTo>
                    <a:pt x="7200" y="2421369"/>
                  </a:lnTo>
                  <a:lnTo>
                    <a:pt x="7200" y="1178750"/>
                  </a:lnTo>
                  <a:lnTo>
                    <a:pt x="38608" y="1178750"/>
                  </a:lnTo>
                  <a:lnTo>
                    <a:pt x="29108" y="1213561"/>
                  </a:lnTo>
                  <a:lnTo>
                    <a:pt x="110337" y="1178750"/>
                  </a:lnTo>
                  <a:lnTo>
                    <a:pt x="118719" y="1175156"/>
                  </a:lnTo>
                  <a:close/>
                </a:path>
                <a:path w="5986145" h="2431415">
                  <a:moveTo>
                    <a:pt x="450608" y="2120"/>
                  </a:moveTo>
                  <a:lnTo>
                    <a:pt x="443407" y="2120"/>
                  </a:lnTo>
                  <a:lnTo>
                    <a:pt x="443407" y="648957"/>
                  </a:lnTo>
                  <a:lnTo>
                    <a:pt x="443522" y="648512"/>
                  </a:lnTo>
                  <a:lnTo>
                    <a:pt x="443407" y="649414"/>
                  </a:lnTo>
                  <a:lnTo>
                    <a:pt x="443407" y="648957"/>
                  </a:lnTo>
                  <a:lnTo>
                    <a:pt x="401053" y="812457"/>
                  </a:lnTo>
                  <a:lnTo>
                    <a:pt x="399910" y="812101"/>
                  </a:lnTo>
                  <a:lnTo>
                    <a:pt x="369747" y="794524"/>
                  </a:lnTo>
                  <a:lnTo>
                    <a:pt x="384454" y="890905"/>
                  </a:lnTo>
                  <a:lnTo>
                    <a:pt x="417474" y="848207"/>
                  </a:lnTo>
                  <a:lnTo>
                    <a:pt x="442429" y="815936"/>
                  </a:lnTo>
                  <a:lnTo>
                    <a:pt x="444093" y="813777"/>
                  </a:lnTo>
                  <a:lnTo>
                    <a:pt x="441490" y="814311"/>
                  </a:lnTo>
                  <a:lnTo>
                    <a:pt x="438886" y="814755"/>
                  </a:lnTo>
                  <a:lnTo>
                    <a:pt x="423710" y="815936"/>
                  </a:lnTo>
                  <a:lnTo>
                    <a:pt x="421246" y="815873"/>
                  </a:lnTo>
                  <a:lnTo>
                    <a:pt x="408025" y="814260"/>
                  </a:lnTo>
                  <a:lnTo>
                    <a:pt x="450494" y="650316"/>
                  </a:lnTo>
                  <a:lnTo>
                    <a:pt x="450608" y="648512"/>
                  </a:lnTo>
                  <a:lnTo>
                    <a:pt x="450608" y="2120"/>
                  </a:lnTo>
                  <a:close/>
                </a:path>
                <a:path w="5986145" h="2431415">
                  <a:moveTo>
                    <a:pt x="1150048" y="63"/>
                  </a:moveTo>
                  <a:lnTo>
                    <a:pt x="1142847" y="0"/>
                  </a:lnTo>
                  <a:lnTo>
                    <a:pt x="1137869" y="577545"/>
                  </a:lnTo>
                  <a:lnTo>
                    <a:pt x="813600" y="632447"/>
                  </a:lnTo>
                  <a:lnTo>
                    <a:pt x="811123" y="632866"/>
                  </a:lnTo>
                  <a:lnTo>
                    <a:pt x="810666" y="635330"/>
                  </a:lnTo>
                  <a:lnTo>
                    <a:pt x="784593" y="776439"/>
                  </a:lnTo>
                  <a:lnTo>
                    <a:pt x="783424" y="776173"/>
                  </a:lnTo>
                  <a:lnTo>
                    <a:pt x="752094" y="760768"/>
                  </a:lnTo>
                  <a:lnTo>
                    <a:pt x="773582" y="855865"/>
                  </a:lnTo>
                  <a:lnTo>
                    <a:pt x="802640" y="812241"/>
                  </a:lnTo>
                  <a:lnTo>
                    <a:pt x="825131" y="778484"/>
                  </a:lnTo>
                  <a:lnTo>
                    <a:pt x="827633" y="774725"/>
                  </a:lnTo>
                  <a:lnTo>
                    <a:pt x="802525" y="778484"/>
                  </a:lnTo>
                  <a:lnTo>
                    <a:pt x="800087" y="778446"/>
                  </a:lnTo>
                  <a:lnTo>
                    <a:pt x="797674" y="778344"/>
                  </a:lnTo>
                  <a:lnTo>
                    <a:pt x="795261" y="778167"/>
                  </a:lnTo>
                  <a:lnTo>
                    <a:pt x="792873" y="777913"/>
                  </a:lnTo>
                  <a:lnTo>
                    <a:pt x="791667" y="777748"/>
                  </a:lnTo>
                  <a:lnTo>
                    <a:pt x="817206" y="639546"/>
                  </a:lnTo>
                  <a:lnTo>
                    <a:pt x="817283" y="639127"/>
                  </a:lnTo>
                  <a:lnTo>
                    <a:pt x="1142047" y="584149"/>
                  </a:lnTo>
                  <a:lnTo>
                    <a:pt x="1145019" y="583641"/>
                  </a:lnTo>
                  <a:lnTo>
                    <a:pt x="1145044" y="580631"/>
                  </a:lnTo>
                  <a:lnTo>
                    <a:pt x="1145070" y="577049"/>
                  </a:lnTo>
                  <a:lnTo>
                    <a:pt x="1150048" y="63"/>
                  </a:lnTo>
                  <a:close/>
                </a:path>
                <a:path w="5986145" h="2431415">
                  <a:moveTo>
                    <a:pt x="1421345" y="1474736"/>
                  </a:moveTo>
                  <a:lnTo>
                    <a:pt x="1402232" y="1430159"/>
                  </a:lnTo>
                  <a:lnTo>
                    <a:pt x="1382941" y="1385125"/>
                  </a:lnTo>
                  <a:lnTo>
                    <a:pt x="1344536" y="1474736"/>
                  </a:lnTo>
                  <a:lnTo>
                    <a:pt x="1379321" y="1465237"/>
                  </a:lnTo>
                  <a:lnTo>
                    <a:pt x="1379334" y="1430159"/>
                  </a:lnTo>
                  <a:lnTo>
                    <a:pt x="1379334" y="1465237"/>
                  </a:lnTo>
                  <a:lnTo>
                    <a:pt x="1379334" y="2391105"/>
                  </a:lnTo>
                  <a:lnTo>
                    <a:pt x="1386535" y="2391105"/>
                  </a:lnTo>
                  <a:lnTo>
                    <a:pt x="1386522" y="1465237"/>
                  </a:lnTo>
                  <a:lnTo>
                    <a:pt x="1418932" y="1473568"/>
                  </a:lnTo>
                  <a:lnTo>
                    <a:pt x="1421345" y="1474736"/>
                  </a:lnTo>
                  <a:close/>
                </a:path>
                <a:path w="5986145" h="2431415">
                  <a:moveTo>
                    <a:pt x="2108250" y="671156"/>
                  </a:moveTo>
                  <a:lnTo>
                    <a:pt x="2073452" y="680669"/>
                  </a:lnTo>
                  <a:lnTo>
                    <a:pt x="2073440" y="180200"/>
                  </a:lnTo>
                  <a:lnTo>
                    <a:pt x="2066239" y="180200"/>
                  </a:lnTo>
                  <a:lnTo>
                    <a:pt x="2066239" y="680669"/>
                  </a:lnTo>
                  <a:lnTo>
                    <a:pt x="2067445" y="680720"/>
                  </a:lnTo>
                  <a:lnTo>
                    <a:pt x="2031441" y="671156"/>
                  </a:lnTo>
                  <a:lnTo>
                    <a:pt x="2069846" y="760768"/>
                  </a:lnTo>
                  <a:lnTo>
                    <a:pt x="2089150" y="715733"/>
                  </a:lnTo>
                  <a:lnTo>
                    <a:pt x="2108250" y="671156"/>
                  </a:lnTo>
                  <a:close/>
                </a:path>
                <a:path w="5986145" h="2431415">
                  <a:moveTo>
                    <a:pt x="3334829" y="1268920"/>
                  </a:moveTo>
                  <a:lnTo>
                    <a:pt x="2519070" y="1268920"/>
                  </a:lnTo>
                  <a:lnTo>
                    <a:pt x="2519121" y="1267714"/>
                  </a:lnTo>
                  <a:lnTo>
                    <a:pt x="2528570" y="1234109"/>
                  </a:lnTo>
                  <a:lnTo>
                    <a:pt x="2438958" y="1272514"/>
                  </a:lnTo>
                  <a:lnTo>
                    <a:pt x="2528570" y="1310919"/>
                  </a:lnTo>
                  <a:lnTo>
                    <a:pt x="2527401" y="1308519"/>
                  </a:lnTo>
                  <a:lnTo>
                    <a:pt x="2526322" y="1306118"/>
                  </a:lnTo>
                  <a:lnTo>
                    <a:pt x="2519070" y="1276121"/>
                  </a:lnTo>
                  <a:lnTo>
                    <a:pt x="3334829" y="1276121"/>
                  </a:lnTo>
                  <a:lnTo>
                    <a:pt x="3334829" y="1268920"/>
                  </a:lnTo>
                  <a:close/>
                </a:path>
                <a:path w="5986145" h="2431415">
                  <a:moveTo>
                    <a:pt x="5985776" y="2341537"/>
                  </a:moveTo>
                  <a:lnTo>
                    <a:pt x="5950978" y="2351049"/>
                  </a:lnTo>
                  <a:lnTo>
                    <a:pt x="5950978" y="1482420"/>
                  </a:lnTo>
                  <a:lnTo>
                    <a:pt x="5943778" y="1482420"/>
                  </a:lnTo>
                  <a:lnTo>
                    <a:pt x="5943778" y="2351049"/>
                  </a:lnTo>
                  <a:lnTo>
                    <a:pt x="5942571" y="2350986"/>
                  </a:lnTo>
                  <a:lnTo>
                    <a:pt x="5908967" y="2341537"/>
                  </a:lnTo>
                  <a:lnTo>
                    <a:pt x="5947384" y="2431148"/>
                  </a:lnTo>
                  <a:lnTo>
                    <a:pt x="5966676" y="2386114"/>
                  </a:lnTo>
                  <a:lnTo>
                    <a:pt x="5985776" y="2341537"/>
                  </a:lnTo>
                  <a:close/>
                </a:path>
                <a:path w="5986145" h="2431415">
                  <a:moveTo>
                    <a:pt x="5985789" y="478777"/>
                  </a:moveTo>
                  <a:lnTo>
                    <a:pt x="5966688" y="434200"/>
                  </a:lnTo>
                  <a:lnTo>
                    <a:pt x="5947384" y="389166"/>
                  </a:lnTo>
                  <a:lnTo>
                    <a:pt x="5908980" y="478777"/>
                  </a:lnTo>
                  <a:lnTo>
                    <a:pt x="5911380" y="477608"/>
                  </a:lnTo>
                  <a:lnTo>
                    <a:pt x="5913767" y="476529"/>
                  </a:lnTo>
                  <a:lnTo>
                    <a:pt x="5943778" y="469265"/>
                  </a:lnTo>
                  <a:lnTo>
                    <a:pt x="5943778" y="1132090"/>
                  </a:lnTo>
                  <a:lnTo>
                    <a:pt x="5950978" y="1132090"/>
                  </a:lnTo>
                  <a:lnTo>
                    <a:pt x="5950978" y="469265"/>
                  </a:lnTo>
                  <a:lnTo>
                    <a:pt x="5952172" y="469328"/>
                  </a:lnTo>
                  <a:lnTo>
                    <a:pt x="5983389" y="477608"/>
                  </a:lnTo>
                  <a:lnTo>
                    <a:pt x="5985789" y="47877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563385" y="4309689"/>
              <a:ext cx="792480" cy="304165"/>
            </a:xfrm>
            <a:custGeom>
              <a:avLst/>
              <a:gdLst/>
              <a:ahLst/>
              <a:cxnLst/>
              <a:rect l="l" t="t" r="r" b="b"/>
              <a:pathLst>
                <a:path w="792480" h="304164">
                  <a:moveTo>
                    <a:pt x="0" y="107607"/>
                  </a:moveTo>
                  <a:lnTo>
                    <a:pt x="0" y="304050"/>
                  </a:lnTo>
                  <a:lnTo>
                    <a:pt x="792022" y="304050"/>
                  </a:lnTo>
                  <a:lnTo>
                    <a:pt x="792022" y="0"/>
                  </a:lnTo>
                </a:path>
              </a:pathLst>
            </a:custGeom>
            <a:ln w="7200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23735" y="1197023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4965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400" spc="-1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pliers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labels,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indicated</a:t>
            </a:r>
            <a:r>
              <a:rPr sz="1400" spc="-1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by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7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42798" y="6454823"/>
            <a:ext cx="468058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combination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pliers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?</a:t>
            </a:r>
            <a:r>
              <a:rPr sz="1400" spc="2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three</a:t>
            </a:r>
            <a:r>
              <a:rPr sz="1400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typical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uses.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75224" y="6454823"/>
            <a:ext cx="67818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32880" y="615743"/>
            <a:ext cx="6196965" cy="423545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1"/>
              </a:rPr>
              <a:t>https://www.technologystudent.com/equip_ﬂsh/pliers1.html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6663" y="102361"/>
            <a:ext cx="5697855" cy="462280"/>
          </a:xfrm>
          <a:prstGeom prst="rect">
            <a:avLst/>
          </a:prstGeom>
        </p:spPr>
        <p:txBody>
          <a:bodyPr vert="horz" wrap="square" lIns="0" tIns="92075" rIns="0" bIns="0" rtlCol="0">
            <a:spAutoFit/>
          </a:bodyPr>
          <a:lstStyle/>
          <a:p>
            <a:pPr marL="372110">
              <a:lnSpc>
                <a:spcPct val="100000"/>
              </a:lnSpc>
              <a:spcBef>
                <a:spcPts val="72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COMBINATION</a:t>
            </a:r>
            <a:r>
              <a:rPr sz="1600" b="1" u="sng" spc="3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PLIERS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225"/>
              </a:spcBef>
              <a:tabLst>
                <a:tab pos="2066289" algn="l"/>
                <a:tab pos="3948429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spc="1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825" spc="74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825" spc="2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3720" y="1197019"/>
            <a:ext cx="705485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08966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Using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reference,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why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pair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pliers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regarded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pair</a:t>
            </a:r>
            <a:r>
              <a:rPr sz="1400" spc="-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class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levers?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3</a:t>
            </a:r>
            <a:r>
              <a:rPr sz="1400" b="1" i="1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11942" y="2178100"/>
            <a:ext cx="5585460" cy="2660015"/>
            <a:chOff x="1011942" y="2178100"/>
            <a:chExt cx="5585460" cy="2660015"/>
          </a:xfrm>
        </p:grpSpPr>
        <p:sp>
          <p:nvSpPr>
            <p:cNvPr id="5" name="object 5"/>
            <p:cNvSpPr/>
            <p:nvPr/>
          </p:nvSpPr>
          <p:spPr>
            <a:xfrm>
              <a:off x="1025525" y="2882134"/>
              <a:ext cx="1910080" cy="892175"/>
            </a:xfrm>
            <a:custGeom>
              <a:avLst/>
              <a:gdLst/>
              <a:ahLst/>
              <a:cxnLst/>
              <a:rect l="l" t="t" r="r" b="b"/>
              <a:pathLst>
                <a:path w="1910080" h="892175">
                  <a:moveTo>
                    <a:pt x="1909813" y="486333"/>
                  </a:moveTo>
                  <a:lnTo>
                    <a:pt x="1904390" y="440194"/>
                  </a:lnTo>
                  <a:lnTo>
                    <a:pt x="1893557" y="395566"/>
                  </a:lnTo>
                  <a:lnTo>
                    <a:pt x="1877580" y="352856"/>
                  </a:lnTo>
                  <a:lnTo>
                    <a:pt x="1856778" y="312483"/>
                  </a:lnTo>
                  <a:lnTo>
                    <a:pt x="1831416" y="274891"/>
                  </a:lnTo>
                  <a:lnTo>
                    <a:pt x="1801774" y="240487"/>
                  </a:lnTo>
                  <a:lnTo>
                    <a:pt x="1768144" y="209689"/>
                  </a:lnTo>
                  <a:lnTo>
                    <a:pt x="1730819" y="182930"/>
                  </a:lnTo>
                  <a:lnTo>
                    <a:pt x="1690065" y="160616"/>
                  </a:lnTo>
                  <a:lnTo>
                    <a:pt x="1646186" y="143192"/>
                  </a:lnTo>
                  <a:lnTo>
                    <a:pt x="1599450" y="131064"/>
                  </a:lnTo>
                  <a:lnTo>
                    <a:pt x="1551571" y="124815"/>
                  </a:lnTo>
                  <a:lnTo>
                    <a:pt x="1504353" y="124548"/>
                  </a:lnTo>
                  <a:lnTo>
                    <a:pt x="1493316" y="125857"/>
                  </a:lnTo>
                  <a:lnTo>
                    <a:pt x="1485595" y="104216"/>
                  </a:lnTo>
                  <a:lnTo>
                    <a:pt x="1454365" y="81368"/>
                  </a:lnTo>
                  <a:lnTo>
                    <a:pt x="1046302" y="0"/>
                  </a:lnTo>
                  <a:lnTo>
                    <a:pt x="9232" y="151066"/>
                  </a:lnTo>
                  <a:lnTo>
                    <a:pt x="0" y="195961"/>
                  </a:lnTo>
                  <a:lnTo>
                    <a:pt x="12522" y="193636"/>
                  </a:lnTo>
                  <a:lnTo>
                    <a:pt x="21120" y="200063"/>
                  </a:lnTo>
                  <a:lnTo>
                    <a:pt x="31508" y="197319"/>
                  </a:lnTo>
                  <a:lnTo>
                    <a:pt x="40106" y="203758"/>
                  </a:lnTo>
                  <a:lnTo>
                    <a:pt x="50495" y="201015"/>
                  </a:lnTo>
                  <a:lnTo>
                    <a:pt x="59093" y="207441"/>
                  </a:lnTo>
                  <a:lnTo>
                    <a:pt x="69481" y="204698"/>
                  </a:lnTo>
                  <a:lnTo>
                    <a:pt x="78079" y="211124"/>
                  </a:lnTo>
                  <a:lnTo>
                    <a:pt x="88468" y="208394"/>
                  </a:lnTo>
                  <a:lnTo>
                    <a:pt x="97078" y="214820"/>
                  </a:lnTo>
                  <a:lnTo>
                    <a:pt x="107454" y="212077"/>
                  </a:lnTo>
                  <a:lnTo>
                    <a:pt x="116065" y="218503"/>
                  </a:lnTo>
                  <a:lnTo>
                    <a:pt x="126453" y="215773"/>
                  </a:lnTo>
                  <a:lnTo>
                    <a:pt x="135051" y="222199"/>
                  </a:lnTo>
                  <a:lnTo>
                    <a:pt x="145440" y="219456"/>
                  </a:lnTo>
                  <a:lnTo>
                    <a:pt x="154038" y="225882"/>
                  </a:lnTo>
                  <a:lnTo>
                    <a:pt x="164414" y="223139"/>
                  </a:lnTo>
                  <a:lnTo>
                    <a:pt x="173024" y="229577"/>
                  </a:lnTo>
                  <a:lnTo>
                    <a:pt x="183400" y="226834"/>
                  </a:lnTo>
                  <a:lnTo>
                    <a:pt x="192011" y="233260"/>
                  </a:lnTo>
                  <a:lnTo>
                    <a:pt x="202399" y="230517"/>
                  </a:lnTo>
                  <a:lnTo>
                    <a:pt x="210997" y="236956"/>
                  </a:lnTo>
                  <a:lnTo>
                    <a:pt x="221386" y="234213"/>
                  </a:lnTo>
                  <a:lnTo>
                    <a:pt x="229984" y="240639"/>
                  </a:lnTo>
                  <a:lnTo>
                    <a:pt x="240372" y="237896"/>
                  </a:lnTo>
                  <a:lnTo>
                    <a:pt x="248970" y="244322"/>
                  </a:lnTo>
                  <a:lnTo>
                    <a:pt x="259359" y="241592"/>
                  </a:lnTo>
                  <a:lnTo>
                    <a:pt x="267970" y="248018"/>
                  </a:lnTo>
                  <a:lnTo>
                    <a:pt x="278345" y="245275"/>
                  </a:lnTo>
                  <a:lnTo>
                    <a:pt x="286943" y="251701"/>
                  </a:lnTo>
                  <a:lnTo>
                    <a:pt x="297332" y="248958"/>
                  </a:lnTo>
                  <a:lnTo>
                    <a:pt x="305943" y="255397"/>
                  </a:lnTo>
                  <a:lnTo>
                    <a:pt x="315429" y="257238"/>
                  </a:lnTo>
                  <a:lnTo>
                    <a:pt x="322668" y="253111"/>
                  </a:lnTo>
                  <a:lnTo>
                    <a:pt x="332028" y="252018"/>
                  </a:lnTo>
                  <a:lnTo>
                    <a:pt x="355066" y="225679"/>
                  </a:lnTo>
                  <a:lnTo>
                    <a:pt x="382422" y="229273"/>
                  </a:lnTo>
                  <a:lnTo>
                    <a:pt x="399605" y="215074"/>
                  </a:lnTo>
                  <a:lnTo>
                    <a:pt x="427990" y="220827"/>
                  </a:lnTo>
                  <a:lnTo>
                    <a:pt x="446049" y="210896"/>
                  </a:lnTo>
                  <a:lnTo>
                    <a:pt x="473011" y="220522"/>
                  </a:lnTo>
                  <a:lnTo>
                    <a:pt x="496138" y="214731"/>
                  </a:lnTo>
                  <a:lnTo>
                    <a:pt x="516394" y="228346"/>
                  </a:lnTo>
                  <a:lnTo>
                    <a:pt x="539102" y="227825"/>
                  </a:lnTo>
                  <a:lnTo>
                    <a:pt x="557034" y="244297"/>
                  </a:lnTo>
                  <a:lnTo>
                    <a:pt x="580605" y="247827"/>
                  </a:lnTo>
                  <a:lnTo>
                    <a:pt x="593864" y="268376"/>
                  </a:lnTo>
                  <a:lnTo>
                    <a:pt x="616026" y="276644"/>
                  </a:lnTo>
                  <a:lnTo>
                    <a:pt x="625779" y="300545"/>
                  </a:lnTo>
                  <a:lnTo>
                    <a:pt x="639546" y="319671"/>
                  </a:lnTo>
                  <a:lnTo>
                    <a:pt x="670890" y="325767"/>
                  </a:lnTo>
                  <a:lnTo>
                    <a:pt x="686854" y="308406"/>
                  </a:lnTo>
                  <a:lnTo>
                    <a:pt x="1163078" y="383463"/>
                  </a:lnTo>
                  <a:lnTo>
                    <a:pt x="1161211" y="388188"/>
                  </a:lnTo>
                  <a:lnTo>
                    <a:pt x="1149083" y="434924"/>
                  </a:lnTo>
                  <a:lnTo>
                    <a:pt x="1142834" y="482790"/>
                  </a:lnTo>
                  <a:lnTo>
                    <a:pt x="1142568" y="530009"/>
                  </a:lnTo>
                  <a:lnTo>
                    <a:pt x="1147991" y="576148"/>
                  </a:lnTo>
                  <a:lnTo>
                    <a:pt x="1158836" y="620776"/>
                  </a:lnTo>
                  <a:lnTo>
                    <a:pt x="1174800" y="663498"/>
                  </a:lnTo>
                  <a:lnTo>
                    <a:pt x="1195603" y="703859"/>
                  </a:lnTo>
                  <a:lnTo>
                    <a:pt x="1220978" y="741451"/>
                  </a:lnTo>
                  <a:lnTo>
                    <a:pt x="1250619" y="775868"/>
                  </a:lnTo>
                  <a:lnTo>
                    <a:pt x="1284236" y="806653"/>
                  </a:lnTo>
                  <a:lnTo>
                    <a:pt x="1321574" y="833424"/>
                  </a:lnTo>
                  <a:lnTo>
                    <a:pt x="1362316" y="855726"/>
                  </a:lnTo>
                  <a:lnTo>
                    <a:pt x="1406207" y="873150"/>
                  </a:lnTo>
                  <a:lnTo>
                    <a:pt x="1452943" y="885278"/>
                  </a:lnTo>
                  <a:lnTo>
                    <a:pt x="1500809" y="891527"/>
                  </a:lnTo>
                  <a:lnTo>
                    <a:pt x="1548028" y="891794"/>
                  </a:lnTo>
                  <a:lnTo>
                    <a:pt x="1594167" y="886371"/>
                  </a:lnTo>
                  <a:lnTo>
                    <a:pt x="1638795" y="875538"/>
                  </a:lnTo>
                  <a:lnTo>
                    <a:pt x="1681518" y="859561"/>
                  </a:lnTo>
                  <a:lnTo>
                    <a:pt x="1721878" y="838758"/>
                  </a:lnTo>
                  <a:lnTo>
                    <a:pt x="1759470" y="813396"/>
                  </a:lnTo>
                  <a:lnTo>
                    <a:pt x="1793887" y="783755"/>
                  </a:lnTo>
                  <a:lnTo>
                    <a:pt x="1824672" y="750125"/>
                  </a:lnTo>
                  <a:lnTo>
                    <a:pt x="1851444" y="712787"/>
                  </a:lnTo>
                  <a:lnTo>
                    <a:pt x="1873745" y="672045"/>
                  </a:lnTo>
                  <a:lnTo>
                    <a:pt x="1891169" y="628154"/>
                  </a:lnTo>
                  <a:lnTo>
                    <a:pt x="1903298" y="581431"/>
                  </a:lnTo>
                  <a:lnTo>
                    <a:pt x="1909546" y="533552"/>
                  </a:lnTo>
                  <a:lnTo>
                    <a:pt x="1909813" y="486333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98069" y="3190597"/>
              <a:ext cx="490434" cy="127716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034301" y="2881263"/>
              <a:ext cx="1476150" cy="153154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2621808" y="3487287"/>
              <a:ext cx="427355" cy="409575"/>
            </a:xfrm>
            <a:custGeom>
              <a:avLst/>
              <a:gdLst/>
              <a:ahLst/>
              <a:cxnLst/>
              <a:rect l="l" t="t" r="r" b="b"/>
              <a:pathLst>
                <a:path w="427355" h="409575">
                  <a:moveTo>
                    <a:pt x="71768" y="0"/>
                  </a:moveTo>
                  <a:lnTo>
                    <a:pt x="0" y="330123"/>
                  </a:lnTo>
                  <a:lnTo>
                    <a:pt x="366447" y="409327"/>
                  </a:lnTo>
                  <a:lnTo>
                    <a:pt x="426744" y="114703"/>
                  </a:lnTo>
                  <a:lnTo>
                    <a:pt x="71768" y="0"/>
                  </a:lnTo>
                  <a:close/>
                </a:path>
              </a:pathLst>
            </a:custGeom>
            <a:solidFill>
              <a:srgbClr val="81828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833742" y="3563920"/>
              <a:ext cx="3678554" cy="1273810"/>
            </a:xfrm>
            <a:custGeom>
              <a:avLst/>
              <a:gdLst/>
              <a:ahLst/>
              <a:cxnLst/>
              <a:rect l="l" t="t" r="r" b="b"/>
              <a:pathLst>
                <a:path w="3678554" h="1273810">
                  <a:moveTo>
                    <a:pt x="193162" y="0"/>
                  </a:moveTo>
                  <a:lnTo>
                    <a:pt x="142618" y="10681"/>
                  </a:lnTo>
                  <a:lnTo>
                    <a:pt x="5908" y="319104"/>
                  </a:lnTo>
                  <a:lnTo>
                    <a:pt x="1623" y="330341"/>
                  </a:lnTo>
                  <a:lnTo>
                    <a:pt x="0" y="342494"/>
                  </a:lnTo>
                  <a:lnTo>
                    <a:pt x="2085" y="354669"/>
                  </a:lnTo>
                  <a:lnTo>
                    <a:pt x="8925" y="365969"/>
                  </a:lnTo>
                  <a:lnTo>
                    <a:pt x="87461" y="442205"/>
                  </a:lnTo>
                  <a:lnTo>
                    <a:pt x="122494" y="477092"/>
                  </a:lnTo>
                  <a:lnTo>
                    <a:pt x="154838" y="511760"/>
                  </a:lnTo>
                  <a:lnTo>
                    <a:pt x="184593" y="547659"/>
                  </a:lnTo>
                  <a:lnTo>
                    <a:pt x="211862" y="586239"/>
                  </a:lnTo>
                  <a:lnTo>
                    <a:pt x="236744" y="628950"/>
                  </a:lnTo>
                  <a:lnTo>
                    <a:pt x="259342" y="677242"/>
                  </a:lnTo>
                  <a:lnTo>
                    <a:pt x="279756" y="732567"/>
                  </a:lnTo>
                  <a:lnTo>
                    <a:pt x="296405" y="758614"/>
                  </a:lnTo>
                  <a:lnTo>
                    <a:pt x="323424" y="774754"/>
                  </a:lnTo>
                  <a:lnTo>
                    <a:pt x="358603" y="781196"/>
                  </a:lnTo>
                  <a:lnTo>
                    <a:pt x="399734" y="778148"/>
                  </a:lnTo>
                  <a:lnTo>
                    <a:pt x="459780" y="772240"/>
                  </a:lnTo>
                  <a:lnTo>
                    <a:pt x="517425" y="768219"/>
                  </a:lnTo>
                  <a:lnTo>
                    <a:pt x="572800" y="766009"/>
                  </a:lnTo>
                  <a:lnTo>
                    <a:pt x="626036" y="765533"/>
                  </a:lnTo>
                  <a:lnTo>
                    <a:pt x="677264" y="766715"/>
                  </a:lnTo>
                  <a:lnTo>
                    <a:pt x="726613" y="769479"/>
                  </a:lnTo>
                  <a:lnTo>
                    <a:pt x="774215" y="773748"/>
                  </a:lnTo>
                  <a:lnTo>
                    <a:pt x="820199" y="779445"/>
                  </a:lnTo>
                  <a:lnTo>
                    <a:pt x="864697" y="786495"/>
                  </a:lnTo>
                  <a:lnTo>
                    <a:pt x="907839" y="794820"/>
                  </a:lnTo>
                  <a:lnTo>
                    <a:pt x="949756" y="804345"/>
                  </a:lnTo>
                  <a:lnTo>
                    <a:pt x="990577" y="814993"/>
                  </a:lnTo>
                  <a:lnTo>
                    <a:pt x="1030434" y="826687"/>
                  </a:lnTo>
                  <a:lnTo>
                    <a:pt x="1069457" y="839351"/>
                  </a:lnTo>
                  <a:lnTo>
                    <a:pt x="1107777" y="852909"/>
                  </a:lnTo>
                  <a:lnTo>
                    <a:pt x="1145524" y="867284"/>
                  </a:lnTo>
                  <a:lnTo>
                    <a:pt x="1182828" y="882399"/>
                  </a:lnTo>
                  <a:lnTo>
                    <a:pt x="1219821" y="898179"/>
                  </a:lnTo>
                  <a:lnTo>
                    <a:pt x="1256632" y="914547"/>
                  </a:lnTo>
                  <a:lnTo>
                    <a:pt x="1293392" y="931427"/>
                  </a:lnTo>
                  <a:lnTo>
                    <a:pt x="1330233" y="948741"/>
                  </a:lnTo>
                  <a:lnTo>
                    <a:pt x="1481002" y="1020821"/>
                  </a:lnTo>
                  <a:lnTo>
                    <a:pt x="1520199" y="1039164"/>
                  </a:lnTo>
                  <a:lnTo>
                    <a:pt x="1560259" y="1057483"/>
                  </a:lnTo>
                  <a:lnTo>
                    <a:pt x="1601313" y="1075703"/>
                  </a:lnTo>
                  <a:lnTo>
                    <a:pt x="1643491" y="1093746"/>
                  </a:lnTo>
                  <a:lnTo>
                    <a:pt x="1686923" y="1111537"/>
                  </a:lnTo>
                  <a:lnTo>
                    <a:pt x="1731740" y="1128998"/>
                  </a:lnTo>
                  <a:lnTo>
                    <a:pt x="1778072" y="1146053"/>
                  </a:lnTo>
                  <a:lnTo>
                    <a:pt x="1826051" y="1162627"/>
                  </a:lnTo>
                  <a:lnTo>
                    <a:pt x="1875807" y="1178641"/>
                  </a:lnTo>
                  <a:lnTo>
                    <a:pt x="1927470" y="1194021"/>
                  </a:lnTo>
                  <a:lnTo>
                    <a:pt x="1981170" y="1208690"/>
                  </a:lnTo>
                  <a:lnTo>
                    <a:pt x="2037039" y="1222570"/>
                  </a:lnTo>
                  <a:lnTo>
                    <a:pt x="2087351" y="1230780"/>
                  </a:lnTo>
                  <a:lnTo>
                    <a:pt x="2137821" y="1238104"/>
                  </a:lnTo>
                  <a:lnTo>
                    <a:pt x="2188439" y="1244589"/>
                  </a:lnTo>
                  <a:lnTo>
                    <a:pt x="2239191" y="1250281"/>
                  </a:lnTo>
                  <a:lnTo>
                    <a:pt x="2290068" y="1255225"/>
                  </a:lnTo>
                  <a:lnTo>
                    <a:pt x="2341058" y="1259468"/>
                  </a:lnTo>
                  <a:lnTo>
                    <a:pt x="2392148" y="1263054"/>
                  </a:lnTo>
                  <a:lnTo>
                    <a:pt x="2443329" y="1266030"/>
                  </a:lnTo>
                  <a:lnTo>
                    <a:pt x="2494587" y="1268442"/>
                  </a:lnTo>
                  <a:lnTo>
                    <a:pt x="2545913" y="1270335"/>
                  </a:lnTo>
                  <a:lnTo>
                    <a:pt x="2597294" y="1271755"/>
                  </a:lnTo>
                  <a:lnTo>
                    <a:pt x="2648718" y="1272748"/>
                  </a:lnTo>
                  <a:lnTo>
                    <a:pt x="2700176" y="1273360"/>
                  </a:lnTo>
                  <a:lnTo>
                    <a:pt x="2751654" y="1273636"/>
                  </a:lnTo>
                  <a:lnTo>
                    <a:pt x="2803143" y="1273622"/>
                  </a:lnTo>
                  <a:lnTo>
                    <a:pt x="2906102" y="1272909"/>
                  </a:lnTo>
                  <a:lnTo>
                    <a:pt x="3265086" y="1268019"/>
                  </a:lnTo>
                  <a:lnTo>
                    <a:pt x="3366883" y="1267449"/>
                  </a:lnTo>
                  <a:lnTo>
                    <a:pt x="3417596" y="1267531"/>
                  </a:lnTo>
                  <a:lnTo>
                    <a:pt x="3471855" y="1261235"/>
                  </a:lnTo>
                  <a:lnTo>
                    <a:pt x="3519186" y="1248835"/>
                  </a:lnTo>
                  <a:lnTo>
                    <a:pt x="3559838" y="1231142"/>
                  </a:lnTo>
                  <a:lnTo>
                    <a:pt x="3594062" y="1208967"/>
                  </a:lnTo>
                  <a:lnTo>
                    <a:pt x="3622108" y="1183122"/>
                  </a:lnTo>
                  <a:lnTo>
                    <a:pt x="3660671" y="1123666"/>
                  </a:lnTo>
                  <a:lnTo>
                    <a:pt x="3677528" y="1059264"/>
                  </a:lnTo>
                  <a:lnTo>
                    <a:pt x="3678444" y="1027237"/>
                  </a:lnTo>
                  <a:lnTo>
                    <a:pt x="3674684" y="996408"/>
                  </a:lnTo>
                  <a:lnTo>
                    <a:pt x="3654143" y="941587"/>
                  </a:lnTo>
                  <a:lnTo>
                    <a:pt x="3617908" y="901292"/>
                  </a:lnTo>
                  <a:lnTo>
                    <a:pt x="3567983" y="882015"/>
                  </a:lnTo>
                  <a:lnTo>
                    <a:pt x="3515948" y="869787"/>
                  </a:lnTo>
                  <a:lnTo>
                    <a:pt x="3459144" y="858600"/>
                  </a:lnTo>
                  <a:lnTo>
                    <a:pt x="3399816" y="848669"/>
                  </a:lnTo>
                  <a:lnTo>
                    <a:pt x="3340209" y="840208"/>
                  </a:lnTo>
                  <a:lnTo>
                    <a:pt x="3282569" y="833432"/>
                  </a:lnTo>
                  <a:lnTo>
                    <a:pt x="3229142" y="828556"/>
                  </a:lnTo>
                  <a:lnTo>
                    <a:pt x="3182173" y="825796"/>
                  </a:lnTo>
                  <a:lnTo>
                    <a:pt x="3143909" y="825366"/>
                  </a:lnTo>
                  <a:lnTo>
                    <a:pt x="3116593" y="827482"/>
                  </a:lnTo>
                  <a:lnTo>
                    <a:pt x="3054679" y="833202"/>
                  </a:lnTo>
                  <a:lnTo>
                    <a:pt x="2994228" y="837940"/>
                  </a:lnTo>
                  <a:lnTo>
                    <a:pt x="2935188" y="841711"/>
                  </a:lnTo>
                  <a:lnTo>
                    <a:pt x="2877505" y="844529"/>
                  </a:lnTo>
                  <a:lnTo>
                    <a:pt x="2821128" y="846410"/>
                  </a:lnTo>
                  <a:lnTo>
                    <a:pt x="2766002" y="847367"/>
                  </a:lnTo>
                  <a:lnTo>
                    <a:pt x="2712074" y="847416"/>
                  </a:lnTo>
                  <a:lnTo>
                    <a:pt x="2659292" y="846571"/>
                  </a:lnTo>
                  <a:lnTo>
                    <a:pt x="2607603" y="844848"/>
                  </a:lnTo>
                  <a:lnTo>
                    <a:pt x="2556953" y="842260"/>
                  </a:lnTo>
                  <a:lnTo>
                    <a:pt x="2507290" y="838822"/>
                  </a:lnTo>
                  <a:lnTo>
                    <a:pt x="2458560" y="834550"/>
                  </a:lnTo>
                  <a:lnTo>
                    <a:pt x="2410711" y="829457"/>
                  </a:lnTo>
                  <a:lnTo>
                    <a:pt x="2363690" y="823559"/>
                  </a:lnTo>
                  <a:lnTo>
                    <a:pt x="2317443" y="816870"/>
                  </a:lnTo>
                  <a:lnTo>
                    <a:pt x="2271917" y="809405"/>
                  </a:lnTo>
                  <a:lnTo>
                    <a:pt x="2227060" y="801179"/>
                  </a:lnTo>
                  <a:lnTo>
                    <a:pt x="2182818" y="792207"/>
                  </a:lnTo>
                  <a:lnTo>
                    <a:pt x="2139139" y="782502"/>
                  </a:lnTo>
                  <a:lnTo>
                    <a:pt x="2095969" y="772081"/>
                  </a:lnTo>
                  <a:lnTo>
                    <a:pt x="2053255" y="760957"/>
                  </a:lnTo>
                  <a:lnTo>
                    <a:pt x="2010945" y="749145"/>
                  </a:lnTo>
                  <a:lnTo>
                    <a:pt x="1968986" y="736660"/>
                  </a:lnTo>
                  <a:lnTo>
                    <a:pt x="1927323" y="723517"/>
                  </a:lnTo>
                  <a:lnTo>
                    <a:pt x="1885905" y="709730"/>
                  </a:lnTo>
                  <a:lnTo>
                    <a:pt x="1844678" y="695315"/>
                  </a:lnTo>
                  <a:lnTo>
                    <a:pt x="1803590" y="680285"/>
                  </a:lnTo>
                  <a:lnTo>
                    <a:pt x="1762587" y="664656"/>
                  </a:lnTo>
                  <a:lnTo>
                    <a:pt x="1721616" y="648442"/>
                  </a:lnTo>
                  <a:lnTo>
                    <a:pt x="1680624" y="631658"/>
                  </a:lnTo>
                  <a:lnTo>
                    <a:pt x="1639559" y="614319"/>
                  </a:lnTo>
                  <a:lnTo>
                    <a:pt x="1598367" y="596439"/>
                  </a:lnTo>
                  <a:lnTo>
                    <a:pt x="1556995" y="578033"/>
                  </a:lnTo>
                  <a:lnTo>
                    <a:pt x="1515390" y="559116"/>
                  </a:lnTo>
                  <a:lnTo>
                    <a:pt x="1473499" y="539703"/>
                  </a:lnTo>
                  <a:lnTo>
                    <a:pt x="1388649" y="499446"/>
                  </a:lnTo>
                  <a:lnTo>
                    <a:pt x="1302018" y="457379"/>
                  </a:lnTo>
                  <a:lnTo>
                    <a:pt x="978675" y="297598"/>
                  </a:lnTo>
                  <a:lnTo>
                    <a:pt x="878788" y="248846"/>
                  </a:lnTo>
                  <a:lnTo>
                    <a:pt x="774789" y="198932"/>
                  </a:lnTo>
                  <a:lnTo>
                    <a:pt x="727438" y="176895"/>
                  </a:lnTo>
                  <a:lnTo>
                    <a:pt x="679890" y="155817"/>
                  </a:lnTo>
                  <a:lnTo>
                    <a:pt x="632144" y="135709"/>
                  </a:lnTo>
                  <a:lnTo>
                    <a:pt x="584197" y="116581"/>
                  </a:lnTo>
                  <a:lnTo>
                    <a:pt x="536048" y="98442"/>
                  </a:lnTo>
                  <a:lnTo>
                    <a:pt x="487694" y="81303"/>
                  </a:lnTo>
                  <a:lnTo>
                    <a:pt x="439133" y="65172"/>
                  </a:lnTo>
                  <a:lnTo>
                    <a:pt x="390364" y="50061"/>
                  </a:lnTo>
                  <a:lnTo>
                    <a:pt x="341385" y="35978"/>
                  </a:lnTo>
                  <a:lnTo>
                    <a:pt x="292192" y="22934"/>
                  </a:lnTo>
                  <a:lnTo>
                    <a:pt x="242786" y="10938"/>
                  </a:lnTo>
                  <a:lnTo>
                    <a:pt x="193162" y="0"/>
                  </a:lnTo>
                  <a:close/>
                </a:path>
              </a:pathLst>
            </a:custGeom>
            <a:solidFill>
              <a:srgbClr val="E337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90795" y="3563920"/>
              <a:ext cx="3622675" cy="1167765"/>
            </a:xfrm>
            <a:custGeom>
              <a:avLst/>
              <a:gdLst/>
              <a:ahLst/>
              <a:cxnLst/>
              <a:rect l="l" t="t" r="r" b="b"/>
              <a:pathLst>
                <a:path w="3622675" h="1167764">
                  <a:moveTo>
                    <a:pt x="136221" y="0"/>
                  </a:moveTo>
                  <a:lnTo>
                    <a:pt x="85684" y="10725"/>
                  </a:lnTo>
                  <a:lnTo>
                    <a:pt x="9194" y="183680"/>
                  </a:lnTo>
                  <a:lnTo>
                    <a:pt x="6130" y="188469"/>
                  </a:lnTo>
                  <a:lnTo>
                    <a:pt x="2277" y="193610"/>
                  </a:lnTo>
                  <a:lnTo>
                    <a:pt x="0" y="198045"/>
                  </a:lnTo>
                  <a:lnTo>
                    <a:pt x="1663" y="200714"/>
                  </a:lnTo>
                  <a:lnTo>
                    <a:pt x="29744" y="209001"/>
                  </a:lnTo>
                  <a:lnTo>
                    <a:pt x="62437" y="217386"/>
                  </a:lnTo>
                  <a:lnTo>
                    <a:pt x="99400" y="226123"/>
                  </a:lnTo>
                  <a:lnTo>
                    <a:pt x="184758" y="245669"/>
                  </a:lnTo>
                  <a:lnTo>
                    <a:pt x="232464" y="256985"/>
                  </a:lnTo>
                  <a:lnTo>
                    <a:pt x="283062" y="269669"/>
                  </a:lnTo>
                  <a:lnTo>
                    <a:pt x="336210" y="283974"/>
                  </a:lnTo>
                  <a:lnTo>
                    <a:pt x="391562" y="300154"/>
                  </a:lnTo>
                  <a:lnTo>
                    <a:pt x="448775" y="318464"/>
                  </a:lnTo>
                  <a:lnTo>
                    <a:pt x="507504" y="339158"/>
                  </a:lnTo>
                  <a:lnTo>
                    <a:pt x="567405" y="362488"/>
                  </a:lnTo>
                  <a:lnTo>
                    <a:pt x="628135" y="388710"/>
                  </a:lnTo>
                  <a:lnTo>
                    <a:pt x="667287" y="406798"/>
                  </a:lnTo>
                  <a:lnTo>
                    <a:pt x="706926" y="425631"/>
                  </a:lnTo>
                  <a:lnTo>
                    <a:pt x="747049" y="445141"/>
                  </a:lnTo>
                  <a:lnTo>
                    <a:pt x="787651" y="465259"/>
                  </a:lnTo>
                  <a:lnTo>
                    <a:pt x="870280" y="507046"/>
                  </a:lnTo>
                  <a:lnTo>
                    <a:pt x="1084975" y="617353"/>
                  </a:lnTo>
                  <a:lnTo>
                    <a:pt x="1174022" y="662371"/>
                  </a:lnTo>
                  <a:lnTo>
                    <a:pt x="1219208" y="684797"/>
                  </a:lnTo>
                  <a:lnTo>
                    <a:pt x="1264832" y="707076"/>
                  </a:lnTo>
                  <a:lnTo>
                    <a:pt x="1310889" y="729140"/>
                  </a:lnTo>
                  <a:lnTo>
                    <a:pt x="1357376" y="750920"/>
                  </a:lnTo>
                  <a:lnTo>
                    <a:pt x="1404288" y="772347"/>
                  </a:lnTo>
                  <a:lnTo>
                    <a:pt x="1451621" y="793353"/>
                  </a:lnTo>
                  <a:lnTo>
                    <a:pt x="1499373" y="813870"/>
                  </a:lnTo>
                  <a:lnTo>
                    <a:pt x="1547538" y="833827"/>
                  </a:lnTo>
                  <a:lnTo>
                    <a:pt x="1596113" y="853158"/>
                  </a:lnTo>
                  <a:lnTo>
                    <a:pt x="1645095" y="871793"/>
                  </a:lnTo>
                  <a:lnTo>
                    <a:pt x="1694478" y="889664"/>
                  </a:lnTo>
                  <a:lnTo>
                    <a:pt x="1744260" y="906702"/>
                  </a:lnTo>
                  <a:lnTo>
                    <a:pt x="1794437" y="922838"/>
                  </a:lnTo>
                  <a:lnTo>
                    <a:pt x="1845004" y="938004"/>
                  </a:lnTo>
                  <a:lnTo>
                    <a:pt x="1895958" y="952131"/>
                  </a:lnTo>
                  <a:lnTo>
                    <a:pt x="1946450" y="964853"/>
                  </a:lnTo>
                  <a:lnTo>
                    <a:pt x="1995688" y="975912"/>
                  </a:lnTo>
                  <a:lnTo>
                    <a:pt x="2043825" y="985425"/>
                  </a:lnTo>
                  <a:lnTo>
                    <a:pt x="2091014" y="993509"/>
                  </a:lnTo>
                  <a:lnTo>
                    <a:pt x="2137409" y="1000281"/>
                  </a:lnTo>
                  <a:lnTo>
                    <a:pt x="2183162" y="1005860"/>
                  </a:lnTo>
                  <a:lnTo>
                    <a:pt x="2228426" y="1010362"/>
                  </a:lnTo>
                  <a:lnTo>
                    <a:pt x="2273355" y="1013904"/>
                  </a:lnTo>
                  <a:lnTo>
                    <a:pt x="2318102" y="1016604"/>
                  </a:lnTo>
                  <a:lnTo>
                    <a:pt x="2362820" y="1018579"/>
                  </a:lnTo>
                  <a:lnTo>
                    <a:pt x="2407662" y="1019946"/>
                  </a:lnTo>
                  <a:lnTo>
                    <a:pt x="2452782" y="1020823"/>
                  </a:lnTo>
                  <a:lnTo>
                    <a:pt x="2498332" y="1021327"/>
                  </a:lnTo>
                  <a:lnTo>
                    <a:pt x="2639098" y="1021773"/>
                  </a:lnTo>
                  <a:lnTo>
                    <a:pt x="2737903" y="1022355"/>
                  </a:lnTo>
                  <a:lnTo>
                    <a:pt x="2789253" y="1023083"/>
                  </a:lnTo>
                  <a:lnTo>
                    <a:pt x="2842105" y="1024259"/>
                  </a:lnTo>
                  <a:lnTo>
                    <a:pt x="2896614" y="1026001"/>
                  </a:lnTo>
                  <a:lnTo>
                    <a:pt x="2952931" y="1028425"/>
                  </a:lnTo>
                  <a:lnTo>
                    <a:pt x="3011211" y="1031648"/>
                  </a:lnTo>
                  <a:lnTo>
                    <a:pt x="3071606" y="1035789"/>
                  </a:lnTo>
                  <a:lnTo>
                    <a:pt x="3126722" y="1043436"/>
                  </a:lnTo>
                  <a:lnTo>
                    <a:pt x="3170706" y="1056151"/>
                  </a:lnTo>
                  <a:lnTo>
                    <a:pt x="3207303" y="1072603"/>
                  </a:lnTo>
                  <a:lnTo>
                    <a:pt x="3273329" y="1111395"/>
                  </a:lnTo>
                  <a:lnTo>
                    <a:pt x="3310252" y="1131073"/>
                  </a:lnTo>
                  <a:lnTo>
                    <a:pt x="3354776" y="1149165"/>
                  </a:lnTo>
                  <a:lnTo>
                    <a:pt x="3410650" y="1164341"/>
                  </a:lnTo>
                  <a:lnTo>
                    <a:pt x="3487335" y="1167419"/>
                  </a:lnTo>
                  <a:lnTo>
                    <a:pt x="3549065" y="1150969"/>
                  </a:lnTo>
                  <a:lnTo>
                    <a:pt x="3590739" y="1128752"/>
                  </a:lnTo>
                  <a:lnTo>
                    <a:pt x="3607254" y="1114531"/>
                  </a:lnTo>
                  <a:lnTo>
                    <a:pt x="3619736" y="1069397"/>
                  </a:lnTo>
                  <a:lnTo>
                    <a:pt x="3622363" y="1024387"/>
                  </a:lnTo>
                  <a:lnTo>
                    <a:pt x="3615823" y="981731"/>
                  </a:lnTo>
                  <a:lnTo>
                    <a:pt x="3600805" y="943655"/>
                  </a:lnTo>
                  <a:lnTo>
                    <a:pt x="3577999" y="912387"/>
                  </a:lnTo>
                  <a:lnTo>
                    <a:pt x="3511778" y="879189"/>
                  </a:lnTo>
                  <a:lnTo>
                    <a:pt x="3459732" y="867006"/>
                  </a:lnTo>
                  <a:lnTo>
                    <a:pt x="3402918" y="855867"/>
                  </a:lnTo>
                  <a:lnTo>
                    <a:pt x="3343582" y="845985"/>
                  </a:lnTo>
                  <a:lnTo>
                    <a:pt x="3283968" y="837574"/>
                  </a:lnTo>
                  <a:lnTo>
                    <a:pt x="3226323" y="830846"/>
                  </a:lnTo>
                  <a:lnTo>
                    <a:pt x="3172893" y="826015"/>
                  </a:lnTo>
                  <a:lnTo>
                    <a:pt x="3125922" y="823295"/>
                  </a:lnTo>
                  <a:lnTo>
                    <a:pt x="3087657" y="822898"/>
                  </a:lnTo>
                  <a:lnTo>
                    <a:pt x="3060343" y="825037"/>
                  </a:lnTo>
                  <a:lnTo>
                    <a:pt x="2998433" y="830809"/>
                  </a:lnTo>
                  <a:lnTo>
                    <a:pt x="2937986" y="835598"/>
                  </a:lnTo>
                  <a:lnTo>
                    <a:pt x="2878949" y="839418"/>
                  </a:lnTo>
                  <a:lnTo>
                    <a:pt x="2821269" y="842284"/>
                  </a:lnTo>
                  <a:lnTo>
                    <a:pt x="2764893" y="844212"/>
                  </a:lnTo>
                  <a:lnTo>
                    <a:pt x="2709767" y="845215"/>
                  </a:lnTo>
                  <a:lnTo>
                    <a:pt x="2655840" y="845309"/>
                  </a:lnTo>
                  <a:lnTo>
                    <a:pt x="2603057" y="844508"/>
                  </a:lnTo>
                  <a:lnTo>
                    <a:pt x="2551367" y="842828"/>
                  </a:lnTo>
                  <a:lnTo>
                    <a:pt x="2500715" y="840282"/>
                  </a:lnTo>
                  <a:lnTo>
                    <a:pt x="2451049" y="836886"/>
                  </a:lnTo>
                  <a:lnTo>
                    <a:pt x="2402315" y="832654"/>
                  </a:lnTo>
                  <a:lnTo>
                    <a:pt x="2354462" y="827602"/>
                  </a:lnTo>
                  <a:lnTo>
                    <a:pt x="2307435" y="821743"/>
                  </a:lnTo>
                  <a:lnTo>
                    <a:pt x="2261183" y="815093"/>
                  </a:lnTo>
                  <a:lnTo>
                    <a:pt x="2215651" y="807666"/>
                  </a:lnTo>
                  <a:lnTo>
                    <a:pt x="2170787" y="799477"/>
                  </a:lnTo>
                  <a:lnTo>
                    <a:pt x="2126537" y="790542"/>
                  </a:lnTo>
                  <a:lnTo>
                    <a:pt x="2082850" y="780874"/>
                  </a:lnTo>
                  <a:lnTo>
                    <a:pt x="2039671" y="770488"/>
                  </a:lnTo>
                  <a:lnTo>
                    <a:pt x="1996948" y="759400"/>
                  </a:lnTo>
                  <a:lnTo>
                    <a:pt x="1954628" y="747624"/>
                  </a:lnTo>
                  <a:lnTo>
                    <a:pt x="1912658" y="735174"/>
                  </a:lnTo>
                  <a:lnTo>
                    <a:pt x="1870985" y="722066"/>
                  </a:lnTo>
                  <a:lnTo>
                    <a:pt x="1829555" y="708314"/>
                  </a:lnTo>
                  <a:lnTo>
                    <a:pt x="1788316" y="693933"/>
                  </a:lnTo>
                  <a:lnTo>
                    <a:pt x="1747215" y="678937"/>
                  </a:lnTo>
                  <a:lnTo>
                    <a:pt x="1706199" y="663343"/>
                  </a:lnTo>
                  <a:lnTo>
                    <a:pt x="1665214" y="647163"/>
                  </a:lnTo>
                  <a:lnTo>
                    <a:pt x="1624209" y="630413"/>
                  </a:lnTo>
                  <a:lnTo>
                    <a:pt x="1583129" y="613108"/>
                  </a:lnTo>
                  <a:lnTo>
                    <a:pt x="1541922" y="595263"/>
                  </a:lnTo>
                  <a:lnTo>
                    <a:pt x="1500534" y="576892"/>
                  </a:lnTo>
                  <a:lnTo>
                    <a:pt x="1458914" y="558010"/>
                  </a:lnTo>
                  <a:lnTo>
                    <a:pt x="1417007" y="538632"/>
                  </a:lnTo>
                  <a:lnTo>
                    <a:pt x="1332122" y="498446"/>
                  </a:lnTo>
                  <a:lnTo>
                    <a:pt x="1245457" y="456452"/>
                  </a:lnTo>
                  <a:lnTo>
                    <a:pt x="921981" y="296941"/>
                  </a:lnTo>
                  <a:lnTo>
                    <a:pt x="822053" y="248273"/>
                  </a:lnTo>
                  <a:lnTo>
                    <a:pt x="718013" y="198446"/>
                  </a:lnTo>
                  <a:lnTo>
                    <a:pt x="670643" y="176449"/>
                  </a:lnTo>
                  <a:lnTo>
                    <a:pt x="623078" y="155412"/>
                  </a:lnTo>
                  <a:lnTo>
                    <a:pt x="575314" y="135344"/>
                  </a:lnTo>
                  <a:lnTo>
                    <a:pt x="527351" y="116257"/>
                  </a:lnTo>
                  <a:lnTo>
                    <a:pt x="479187" y="98159"/>
                  </a:lnTo>
                  <a:lnTo>
                    <a:pt x="430818" y="81060"/>
                  </a:lnTo>
                  <a:lnTo>
                    <a:pt x="382244" y="64970"/>
                  </a:lnTo>
                  <a:lnTo>
                    <a:pt x="333463" y="49899"/>
                  </a:lnTo>
                  <a:lnTo>
                    <a:pt x="284472" y="35857"/>
                  </a:lnTo>
                  <a:lnTo>
                    <a:pt x="235269" y="22853"/>
                  </a:lnTo>
                  <a:lnTo>
                    <a:pt x="185853" y="10897"/>
                  </a:lnTo>
                  <a:lnTo>
                    <a:pt x="136221" y="0"/>
                  </a:lnTo>
                  <a:close/>
                </a:path>
              </a:pathLst>
            </a:custGeom>
            <a:solidFill>
              <a:srgbClr val="D733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59147" y="2943331"/>
              <a:ext cx="410209" cy="387350"/>
            </a:xfrm>
            <a:custGeom>
              <a:avLst/>
              <a:gdLst/>
              <a:ahLst/>
              <a:cxnLst/>
              <a:rect l="l" t="t" r="r" b="b"/>
              <a:pathLst>
                <a:path w="410210" h="387350">
                  <a:moveTo>
                    <a:pt x="371238" y="0"/>
                  </a:moveTo>
                  <a:lnTo>
                    <a:pt x="0" y="52329"/>
                  </a:lnTo>
                  <a:lnTo>
                    <a:pt x="47558" y="386798"/>
                  </a:lnTo>
                  <a:lnTo>
                    <a:pt x="409938" y="298231"/>
                  </a:lnTo>
                  <a:lnTo>
                    <a:pt x="371238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876996" y="2178100"/>
              <a:ext cx="3720465" cy="1100455"/>
            </a:xfrm>
            <a:custGeom>
              <a:avLst/>
              <a:gdLst/>
              <a:ahLst/>
              <a:cxnLst/>
              <a:rect l="l" t="t" r="r" b="b"/>
              <a:pathLst>
                <a:path w="3720465" h="1100454">
                  <a:moveTo>
                    <a:pt x="2401569" y="0"/>
                  </a:moveTo>
                  <a:lnTo>
                    <a:pt x="2350406" y="521"/>
                  </a:lnTo>
                  <a:lnTo>
                    <a:pt x="2299305" y="1750"/>
                  </a:lnTo>
                  <a:lnTo>
                    <a:pt x="2248272" y="3735"/>
                  </a:lnTo>
                  <a:lnTo>
                    <a:pt x="2197318" y="6520"/>
                  </a:lnTo>
                  <a:lnTo>
                    <a:pt x="2146448" y="10153"/>
                  </a:lnTo>
                  <a:lnTo>
                    <a:pt x="2095672" y="14681"/>
                  </a:lnTo>
                  <a:lnTo>
                    <a:pt x="2038942" y="24459"/>
                  </a:lnTo>
                  <a:lnTo>
                    <a:pt x="1984316" y="35182"/>
                  </a:lnTo>
                  <a:lnTo>
                    <a:pt x="1931672" y="46762"/>
                  </a:lnTo>
                  <a:lnTo>
                    <a:pt x="1880883" y="59114"/>
                  </a:lnTo>
                  <a:lnTo>
                    <a:pt x="1831825" y="72152"/>
                  </a:lnTo>
                  <a:lnTo>
                    <a:pt x="1784374" y="85791"/>
                  </a:lnTo>
                  <a:lnTo>
                    <a:pt x="1738405" y="99945"/>
                  </a:lnTo>
                  <a:lnTo>
                    <a:pt x="1693794" y="114528"/>
                  </a:lnTo>
                  <a:lnTo>
                    <a:pt x="1650415" y="129455"/>
                  </a:lnTo>
                  <a:lnTo>
                    <a:pt x="1608145" y="144639"/>
                  </a:lnTo>
                  <a:lnTo>
                    <a:pt x="1566858" y="159995"/>
                  </a:lnTo>
                  <a:lnTo>
                    <a:pt x="1526430" y="175438"/>
                  </a:lnTo>
                  <a:lnTo>
                    <a:pt x="1370816" y="236356"/>
                  </a:lnTo>
                  <a:lnTo>
                    <a:pt x="1332813" y="250944"/>
                  </a:lnTo>
                  <a:lnTo>
                    <a:pt x="1294922" y="265104"/>
                  </a:lnTo>
                  <a:lnTo>
                    <a:pt x="1257017" y="278750"/>
                  </a:lnTo>
                  <a:lnTo>
                    <a:pt x="1218975" y="291797"/>
                  </a:lnTo>
                  <a:lnTo>
                    <a:pt x="1180669" y="304158"/>
                  </a:lnTo>
                  <a:lnTo>
                    <a:pt x="1141977" y="315749"/>
                  </a:lnTo>
                  <a:lnTo>
                    <a:pt x="1102772" y="326483"/>
                  </a:lnTo>
                  <a:lnTo>
                    <a:pt x="1062931" y="336274"/>
                  </a:lnTo>
                  <a:lnTo>
                    <a:pt x="1022329" y="345037"/>
                  </a:lnTo>
                  <a:lnTo>
                    <a:pt x="980841" y="352686"/>
                  </a:lnTo>
                  <a:lnTo>
                    <a:pt x="938342" y="359136"/>
                  </a:lnTo>
                  <a:lnTo>
                    <a:pt x="894709" y="364300"/>
                  </a:lnTo>
                  <a:lnTo>
                    <a:pt x="849816" y="368094"/>
                  </a:lnTo>
                  <a:lnTo>
                    <a:pt x="803539" y="370430"/>
                  </a:lnTo>
                  <a:lnTo>
                    <a:pt x="755752" y="371224"/>
                  </a:lnTo>
                  <a:lnTo>
                    <a:pt x="706333" y="370390"/>
                  </a:lnTo>
                  <a:lnTo>
                    <a:pt x="655155" y="367842"/>
                  </a:lnTo>
                  <a:lnTo>
                    <a:pt x="602094" y="363495"/>
                  </a:lnTo>
                  <a:lnTo>
                    <a:pt x="547026" y="357261"/>
                  </a:lnTo>
                  <a:lnTo>
                    <a:pt x="489826" y="349057"/>
                  </a:lnTo>
                  <a:lnTo>
                    <a:pt x="430370" y="338796"/>
                  </a:lnTo>
                  <a:lnTo>
                    <a:pt x="389570" y="332765"/>
                  </a:lnTo>
                  <a:lnTo>
                    <a:pt x="354016" y="336631"/>
                  </a:lnTo>
                  <a:lnTo>
                    <a:pt x="325895" y="350762"/>
                  </a:lnTo>
                  <a:lnTo>
                    <a:pt x="307397" y="375527"/>
                  </a:lnTo>
                  <a:lnTo>
                    <a:pt x="283011" y="429221"/>
                  </a:lnTo>
                  <a:lnTo>
                    <a:pt x="256958" y="475742"/>
                  </a:lnTo>
                  <a:lnTo>
                    <a:pt x="229033" y="516529"/>
                  </a:lnTo>
                  <a:lnTo>
                    <a:pt x="199030" y="553023"/>
                  </a:lnTo>
                  <a:lnTo>
                    <a:pt x="166741" y="586662"/>
                  </a:lnTo>
                  <a:lnTo>
                    <a:pt x="131961" y="618885"/>
                  </a:lnTo>
                  <a:lnTo>
                    <a:pt x="94483" y="651131"/>
                  </a:lnTo>
                  <a:lnTo>
                    <a:pt x="10609" y="721451"/>
                  </a:lnTo>
                  <a:lnTo>
                    <a:pt x="2965" y="732222"/>
                  </a:lnTo>
                  <a:lnTo>
                    <a:pt x="0" y="744211"/>
                  </a:lnTo>
                  <a:lnTo>
                    <a:pt x="735" y="756450"/>
                  </a:lnTo>
                  <a:lnTo>
                    <a:pt x="4191" y="767970"/>
                  </a:lnTo>
                  <a:lnTo>
                    <a:pt x="118094" y="1085522"/>
                  </a:lnTo>
                  <a:lnTo>
                    <a:pt x="167727" y="1099854"/>
                  </a:lnTo>
                  <a:lnTo>
                    <a:pt x="218015" y="1092555"/>
                  </a:lnTo>
                  <a:lnTo>
                    <a:pt x="268164" y="1084185"/>
                  </a:lnTo>
                  <a:lnTo>
                    <a:pt x="318175" y="1074755"/>
                  </a:lnTo>
                  <a:lnTo>
                    <a:pt x="368050" y="1064273"/>
                  </a:lnTo>
                  <a:lnTo>
                    <a:pt x="417789" y="1052750"/>
                  </a:lnTo>
                  <a:lnTo>
                    <a:pt x="467395" y="1040196"/>
                  </a:lnTo>
                  <a:lnTo>
                    <a:pt x="516868" y="1026620"/>
                  </a:lnTo>
                  <a:lnTo>
                    <a:pt x="566210" y="1012033"/>
                  </a:lnTo>
                  <a:lnTo>
                    <a:pt x="615422" y="996444"/>
                  </a:lnTo>
                  <a:lnTo>
                    <a:pt x="664505" y="979864"/>
                  </a:lnTo>
                  <a:lnTo>
                    <a:pt x="713460" y="962302"/>
                  </a:lnTo>
                  <a:lnTo>
                    <a:pt x="762289" y="943768"/>
                  </a:lnTo>
                  <a:lnTo>
                    <a:pt x="869644" y="901553"/>
                  </a:lnTo>
                  <a:lnTo>
                    <a:pt x="972813" y="860198"/>
                  </a:lnTo>
                  <a:lnTo>
                    <a:pt x="1306925" y="724366"/>
                  </a:lnTo>
                  <a:lnTo>
                    <a:pt x="1396386" y="688714"/>
                  </a:lnTo>
                  <a:lnTo>
                    <a:pt x="1483941" y="654737"/>
                  </a:lnTo>
                  <a:lnTo>
                    <a:pt x="1527133" y="638423"/>
                  </a:lnTo>
                  <a:lnTo>
                    <a:pt x="1570004" y="622583"/>
                  </a:lnTo>
                  <a:lnTo>
                    <a:pt x="1612605" y="607236"/>
                  </a:lnTo>
                  <a:lnTo>
                    <a:pt x="1654989" y="592401"/>
                  </a:lnTo>
                  <a:lnTo>
                    <a:pt x="1697207" y="578095"/>
                  </a:lnTo>
                  <a:lnTo>
                    <a:pt x="1739312" y="564338"/>
                  </a:lnTo>
                  <a:lnTo>
                    <a:pt x="1781354" y="551148"/>
                  </a:lnTo>
                  <a:lnTo>
                    <a:pt x="1823385" y="538544"/>
                  </a:lnTo>
                  <a:lnTo>
                    <a:pt x="1865458" y="526544"/>
                  </a:lnTo>
                  <a:lnTo>
                    <a:pt x="1907625" y="515166"/>
                  </a:lnTo>
                  <a:lnTo>
                    <a:pt x="1949936" y="504429"/>
                  </a:lnTo>
                  <a:lnTo>
                    <a:pt x="1992444" y="494352"/>
                  </a:lnTo>
                  <a:lnTo>
                    <a:pt x="2035201" y="484953"/>
                  </a:lnTo>
                  <a:lnTo>
                    <a:pt x="2078258" y="476251"/>
                  </a:lnTo>
                  <a:lnTo>
                    <a:pt x="2121668" y="468265"/>
                  </a:lnTo>
                  <a:lnTo>
                    <a:pt x="2165482" y="461012"/>
                  </a:lnTo>
                  <a:lnTo>
                    <a:pt x="2209751" y="454511"/>
                  </a:lnTo>
                  <a:lnTo>
                    <a:pt x="2254529" y="448781"/>
                  </a:lnTo>
                  <a:lnTo>
                    <a:pt x="2299865" y="443841"/>
                  </a:lnTo>
                  <a:lnTo>
                    <a:pt x="2345814" y="439708"/>
                  </a:lnTo>
                  <a:lnTo>
                    <a:pt x="2392425" y="436402"/>
                  </a:lnTo>
                  <a:lnTo>
                    <a:pt x="2439751" y="433941"/>
                  </a:lnTo>
                  <a:lnTo>
                    <a:pt x="2487844" y="432343"/>
                  </a:lnTo>
                  <a:lnTo>
                    <a:pt x="2536755" y="431628"/>
                  </a:lnTo>
                  <a:lnTo>
                    <a:pt x="2586537" y="431813"/>
                  </a:lnTo>
                  <a:lnTo>
                    <a:pt x="2637240" y="432917"/>
                  </a:lnTo>
                  <a:lnTo>
                    <a:pt x="2688918" y="434958"/>
                  </a:lnTo>
                  <a:lnTo>
                    <a:pt x="2741621" y="437956"/>
                  </a:lnTo>
                  <a:lnTo>
                    <a:pt x="2795402" y="441929"/>
                  </a:lnTo>
                  <a:lnTo>
                    <a:pt x="2850313" y="446895"/>
                  </a:lnTo>
                  <a:lnTo>
                    <a:pt x="2906404" y="452872"/>
                  </a:lnTo>
                  <a:lnTo>
                    <a:pt x="2963729" y="459880"/>
                  </a:lnTo>
                  <a:lnTo>
                    <a:pt x="3022338" y="467937"/>
                  </a:lnTo>
                  <a:lnTo>
                    <a:pt x="3082284" y="477061"/>
                  </a:lnTo>
                  <a:lnTo>
                    <a:pt x="3143618" y="487271"/>
                  </a:lnTo>
                  <a:lnTo>
                    <a:pt x="3170707" y="491367"/>
                  </a:lnTo>
                  <a:lnTo>
                    <a:pt x="3208902" y="493722"/>
                  </a:lnTo>
                  <a:lnTo>
                    <a:pt x="3255947" y="494386"/>
                  </a:lnTo>
                  <a:lnTo>
                    <a:pt x="3309587" y="493410"/>
                  </a:lnTo>
                  <a:lnTo>
                    <a:pt x="3367567" y="490846"/>
                  </a:lnTo>
                  <a:lnTo>
                    <a:pt x="3427631" y="486744"/>
                  </a:lnTo>
                  <a:lnTo>
                    <a:pt x="3487525" y="481156"/>
                  </a:lnTo>
                  <a:lnTo>
                    <a:pt x="3544992" y="474133"/>
                  </a:lnTo>
                  <a:lnTo>
                    <a:pt x="3597779" y="465725"/>
                  </a:lnTo>
                  <a:lnTo>
                    <a:pt x="3648974" y="450130"/>
                  </a:lnTo>
                  <a:lnTo>
                    <a:pt x="3688045" y="412578"/>
                  </a:lnTo>
                  <a:lnTo>
                    <a:pt x="3712520" y="359397"/>
                  </a:lnTo>
                  <a:lnTo>
                    <a:pt x="3719930" y="296913"/>
                  </a:lnTo>
                  <a:lnTo>
                    <a:pt x="3716462" y="264161"/>
                  </a:lnTo>
                  <a:lnTo>
                    <a:pt x="3693641" y="199589"/>
                  </a:lnTo>
                  <a:lnTo>
                    <a:pt x="3647577" y="141534"/>
                  </a:lnTo>
                  <a:lnTo>
                    <a:pt x="3615057" y="116928"/>
                  </a:lnTo>
                  <a:lnTo>
                    <a:pt x="3575800" y="96324"/>
                  </a:lnTo>
                  <a:lnTo>
                    <a:pt x="3529497" y="80513"/>
                  </a:lnTo>
                  <a:lnTo>
                    <a:pt x="3475840" y="70286"/>
                  </a:lnTo>
                  <a:lnTo>
                    <a:pt x="3425256" y="66678"/>
                  </a:lnTo>
                  <a:lnTo>
                    <a:pt x="3323771" y="58702"/>
                  </a:lnTo>
                  <a:lnTo>
                    <a:pt x="2966094" y="27705"/>
                  </a:lnTo>
                  <a:lnTo>
                    <a:pt x="2863459" y="19503"/>
                  </a:lnTo>
                  <a:lnTo>
                    <a:pt x="2812108" y="15743"/>
                  </a:lnTo>
                  <a:lnTo>
                    <a:pt x="2760746" y="12273"/>
                  </a:lnTo>
                  <a:lnTo>
                    <a:pt x="2709380" y="9139"/>
                  </a:lnTo>
                  <a:lnTo>
                    <a:pt x="2658020" y="6388"/>
                  </a:lnTo>
                  <a:lnTo>
                    <a:pt x="2606672" y="4066"/>
                  </a:lnTo>
                  <a:lnTo>
                    <a:pt x="2555344" y="2220"/>
                  </a:lnTo>
                  <a:lnTo>
                    <a:pt x="2504046" y="895"/>
                  </a:lnTo>
                  <a:lnTo>
                    <a:pt x="2452785" y="140"/>
                  </a:lnTo>
                  <a:lnTo>
                    <a:pt x="2401569" y="0"/>
                  </a:lnTo>
                  <a:close/>
                </a:path>
              </a:pathLst>
            </a:custGeom>
            <a:solidFill>
              <a:srgbClr val="E3371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70533" y="2997524"/>
              <a:ext cx="768388" cy="768388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1011942" y="3479724"/>
              <a:ext cx="1503045" cy="379095"/>
            </a:xfrm>
            <a:custGeom>
              <a:avLst/>
              <a:gdLst/>
              <a:ahLst/>
              <a:cxnLst/>
              <a:rect l="l" t="t" r="r" b="b"/>
              <a:pathLst>
                <a:path w="1503045" h="379095">
                  <a:moveTo>
                    <a:pt x="1211745" y="0"/>
                  </a:moveTo>
                  <a:lnTo>
                    <a:pt x="692564" y="48681"/>
                  </a:lnTo>
                  <a:lnTo>
                    <a:pt x="677721" y="30354"/>
                  </a:lnTo>
                  <a:lnTo>
                    <a:pt x="646059" y="34465"/>
                  </a:lnTo>
                  <a:lnTo>
                    <a:pt x="631112" y="52688"/>
                  </a:lnTo>
                  <a:lnTo>
                    <a:pt x="619876" y="75926"/>
                  </a:lnTo>
                  <a:lnTo>
                    <a:pt x="597242" y="82798"/>
                  </a:lnTo>
                  <a:lnTo>
                    <a:pt x="582716" y="102473"/>
                  </a:lnTo>
                  <a:lnTo>
                    <a:pt x="558979" y="104507"/>
                  </a:lnTo>
                  <a:lnTo>
                    <a:pt x="540043" y="119825"/>
                  </a:lnTo>
                  <a:lnTo>
                    <a:pt x="517409" y="117877"/>
                  </a:lnTo>
                  <a:lnTo>
                    <a:pt x="496342" y="130204"/>
                  </a:lnTo>
                  <a:lnTo>
                    <a:pt x="473622" y="122971"/>
                  </a:lnTo>
                  <a:lnTo>
                    <a:pt x="446107" y="130884"/>
                  </a:lnTo>
                  <a:lnTo>
                    <a:pt x="428712" y="119839"/>
                  </a:lnTo>
                  <a:lnTo>
                    <a:pt x="400016" y="123795"/>
                  </a:lnTo>
                  <a:lnTo>
                    <a:pt x="383763" y="108546"/>
                  </a:lnTo>
                  <a:lnTo>
                    <a:pt x="356237" y="110422"/>
                  </a:lnTo>
                  <a:lnTo>
                    <a:pt x="334892" y="82684"/>
                  </a:lnTo>
                  <a:lnTo>
                    <a:pt x="325626" y="81006"/>
                  </a:lnTo>
                  <a:lnTo>
                    <a:pt x="318660" y="76431"/>
                  </a:lnTo>
                  <a:lnTo>
                    <a:pt x="309071" y="77677"/>
                  </a:lnTo>
                  <a:lnTo>
                    <a:pt x="300080" y="83555"/>
                  </a:lnTo>
                  <a:lnTo>
                    <a:pt x="289886" y="80167"/>
                  </a:lnTo>
                  <a:lnTo>
                    <a:pt x="280897" y="86042"/>
                  </a:lnTo>
                  <a:lnTo>
                    <a:pt x="270705" y="82655"/>
                  </a:lnTo>
                  <a:lnTo>
                    <a:pt x="261716" y="88530"/>
                  </a:lnTo>
                  <a:lnTo>
                    <a:pt x="251524" y="85143"/>
                  </a:lnTo>
                  <a:lnTo>
                    <a:pt x="242535" y="91022"/>
                  </a:lnTo>
                  <a:lnTo>
                    <a:pt x="232340" y="87633"/>
                  </a:lnTo>
                  <a:lnTo>
                    <a:pt x="223351" y="93508"/>
                  </a:lnTo>
                  <a:lnTo>
                    <a:pt x="213159" y="90121"/>
                  </a:lnTo>
                  <a:lnTo>
                    <a:pt x="204170" y="96000"/>
                  </a:lnTo>
                  <a:lnTo>
                    <a:pt x="193978" y="92613"/>
                  </a:lnTo>
                  <a:lnTo>
                    <a:pt x="184989" y="98488"/>
                  </a:lnTo>
                  <a:lnTo>
                    <a:pt x="174797" y="95100"/>
                  </a:lnTo>
                  <a:lnTo>
                    <a:pt x="165808" y="100978"/>
                  </a:lnTo>
                  <a:lnTo>
                    <a:pt x="155613" y="97591"/>
                  </a:lnTo>
                  <a:lnTo>
                    <a:pt x="146624" y="103466"/>
                  </a:lnTo>
                  <a:lnTo>
                    <a:pt x="136432" y="100079"/>
                  </a:lnTo>
                  <a:lnTo>
                    <a:pt x="127443" y="105958"/>
                  </a:lnTo>
                  <a:lnTo>
                    <a:pt x="117251" y="102570"/>
                  </a:lnTo>
                  <a:lnTo>
                    <a:pt x="108262" y="108445"/>
                  </a:lnTo>
                  <a:lnTo>
                    <a:pt x="98070" y="105058"/>
                  </a:lnTo>
                  <a:lnTo>
                    <a:pt x="89081" y="110937"/>
                  </a:lnTo>
                  <a:lnTo>
                    <a:pt x="78886" y="107549"/>
                  </a:lnTo>
                  <a:lnTo>
                    <a:pt x="69896" y="113424"/>
                  </a:lnTo>
                  <a:lnTo>
                    <a:pt x="59705" y="110036"/>
                  </a:lnTo>
                  <a:lnTo>
                    <a:pt x="50716" y="115911"/>
                  </a:lnTo>
                  <a:lnTo>
                    <a:pt x="40524" y="112528"/>
                  </a:lnTo>
                  <a:lnTo>
                    <a:pt x="31535" y="118403"/>
                  </a:lnTo>
                  <a:lnTo>
                    <a:pt x="21343" y="115016"/>
                  </a:lnTo>
                  <a:lnTo>
                    <a:pt x="12354" y="120891"/>
                  </a:lnTo>
                  <a:lnTo>
                    <a:pt x="0" y="117783"/>
                  </a:lnTo>
                  <a:lnTo>
                    <a:pt x="6407" y="163169"/>
                  </a:lnTo>
                  <a:lnTo>
                    <a:pt x="1031947" y="379036"/>
                  </a:lnTo>
                  <a:lnTo>
                    <a:pt x="1444301" y="323448"/>
                  </a:lnTo>
                  <a:lnTo>
                    <a:pt x="1476907" y="302600"/>
                  </a:lnTo>
                  <a:lnTo>
                    <a:pt x="1502430" y="243204"/>
                  </a:lnTo>
                  <a:lnTo>
                    <a:pt x="1211745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691355" y="3429795"/>
              <a:ext cx="493063" cy="98398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17957" y="3641648"/>
              <a:ext cx="1470362" cy="21761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172171" y="2996820"/>
              <a:ext cx="765810" cy="771525"/>
            </a:xfrm>
            <a:custGeom>
              <a:avLst/>
              <a:gdLst/>
              <a:ahLst/>
              <a:cxnLst/>
              <a:rect l="l" t="t" r="r" b="b"/>
              <a:pathLst>
                <a:path w="765810" h="771525">
                  <a:moveTo>
                    <a:pt x="751691" y="280759"/>
                  </a:moveTo>
                  <a:lnTo>
                    <a:pt x="760447" y="319435"/>
                  </a:lnTo>
                  <a:lnTo>
                    <a:pt x="765256" y="359582"/>
                  </a:lnTo>
                  <a:lnTo>
                    <a:pt x="765523" y="408054"/>
                  </a:lnTo>
                  <a:lnTo>
                    <a:pt x="759913" y="455126"/>
                  </a:lnTo>
                  <a:lnTo>
                    <a:pt x="748763" y="500414"/>
                  </a:lnTo>
                  <a:lnTo>
                    <a:pt x="732408" y="543531"/>
                  </a:lnTo>
                  <a:lnTo>
                    <a:pt x="711184" y="584095"/>
                  </a:lnTo>
                  <a:lnTo>
                    <a:pt x="685429" y="621718"/>
                  </a:lnTo>
                  <a:lnTo>
                    <a:pt x="655477" y="656016"/>
                  </a:lnTo>
                  <a:lnTo>
                    <a:pt x="621666" y="686605"/>
                  </a:lnTo>
                  <a:lnTo>
                    <a:pt x="584331" y="713099"/>
                  </a:lnTo>
                  <a:lnTo>
                    <a:pt x="543808" y="735113"/>
                  </a:lnTo>
                  <a:lnTo>
                    <a:pt x="500435" y="752261"/>
                  </a:lnTo>
                  <a:lnTo>
                    <a:pt x="454547" y="764160"/>
                  </a:lnTo>
                  <a:lnTo>
                    <a:pt x="406480" y="770424"/>
                  </a:lnTo>
                  <a:lnTo>
                    <a:pt x="385740" y="771278"/>
                  </a:lnTo>
                  <a:lnTo>
                    <a:pt x="365213" y="771036"/>
                  </a:lnTo>
                  <a:lnTo>
                    <a:pt x="344929" y="769724"/>
                  </a:lnTo>
                  <a:lnTo>
                    <a:pt x="324918" y="767368"/>
                  </a:lnTo>
                </a:path>
                <a:path w="765810" h="771525">
                  <a:moveTo>
                    <a:pt x="0" y="321699"/>
                  </a:moveTo>
                  <a:lnTo>
                    <a:pt x="10644" y="275686"/>
                  </a:lnTo>
                  <a:lnTo>
                    <a:pt x="26645" y="231848"/>
                  </a:lnTo>
                  <a:lnTo>
                    <a:pt x="47656" y="190582"/>
                  </a:lnTo>
                  <a:lnTo>
                    <a:pt x="73330" y="152287"/>
                  </a:lnTo>
                  <a:lnTo>
                    <a:pt x="103319" y="117360"/>
                  </a:lnTo>
                  <a:lnTo>
                    <a:pt x="137276" y="86198"/>
                  </a:lnTo>
                  <a:lnTo>
                    <a:pt x="174852" y="59201"/>
                  </a:lnTo>
                  <a:lnTo>
                    <a:pt x="215702" y="36765"/>
                  </a:lnTo>
                  <a:lnTo>
                    <a:pt x="259477" y="19288"/>
                  </a:lnTo>
                  <a:lnTo>
                    <a:pt x="305830" y="7169"/>
                  </a:lnTo>
                  <a:lnTo>
                    <a:pt x="354413" y="805"/>
                  </a:lnTo>
                  <a:lnTo>
                    <a:pt x="389187" y="0"/>
                  </a:lnTo>
                  <a:lnTo>
                    <a:pt x="423302" y="2247"/>
                  </a:lnTo>
                  <a:lnTo>
                    <a:pt x="456615" y="7423"/>
                  </a:lnTo>
                  <a:lnTo>
                    <a:pt x="488988" y="15404"/>
                  </a:lnTo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918933" y="2352136"/>
              <a:ext cx="3677285" cy="925830"/>
            </a:xfrm>
            <a:custGeom>
              <a:avLst/>
              <a:gdLst/>
              <a:ahLst/>
              <a:cxnLst/>
              <a:rect l="l" t="t" r="r" b="b"/>
              <a:pathLst>
                <a:path w="3677284" h="925829">
                  <a:moveTo>
                    <a:pt x="3475487" y="0"/>
                  </a:moveTo>
                  <a:lnTo>
                    <a:pt x="3418665" y="11117"/>
                  </a:lnTo>
                  <a:lnTo>
                    <a:pt x="3372954" y="25959"/>
                  </a:lnTo>
                  <a:lnTo>
                    <a:pt x="3334711" y="42931"/>
                  </a:lnTo>
                  <a:lnTo>
                    <a:pt x="3300296" y="60435"/>
                  </a:lnTo>
                  <a:lnTo>
                    <a:pt x="3266065" y="76874"/>
                  </a:lnTo>
                  <a:lnTo>
                    <a:pt x="3228379" y="90652"/>
                  </a:lnTo>
                  <a:lnTo>
                    <a:pt x="3183595" y="100172"/>
                  </a:lnTo>
                  <a:lnTo>
                    <a:pt x="3128072" y="103837"/>
                  </a:lnTo>
                  <a:lnTo>
                    <a:pt x="3067535" y="103623"/>
                  </a:lnTo>
                  <a:lnTo>
                    <a:pt x="3009175" y="102646"/>
                  </a:lnTo>
                  <a:lnTo>
                    <a:pt x="2952829" y="101013"/>
                  </a:lnTo>
                  <a:lnTo>
                    <a:pt x="2898337" y="98829"/>
                  </a:lnTo>
                  <a:lnTo>
                    <a:pt x="2845537" y="96200"/>
                  </a:lnTo>
                  <a:lnTo>
                    <a:pt x="2794267" y="93233"/>
                  </a:lnTo>
                  <a:lnTo>
                    <a:pt x="2695677" y="86707"/>
                  </a:lnTo>
                  <a:lnTo>
                    <a:pt x="2555244" y="77028"/>
                  </a:lnTo>
                  <a:lnTo>
                    <a:pt x="2509776" y="74254"/>
                  </a:lnTo>
                  <a:lnTo>
                    <a:pt x="2464710" y="71884"/>
                  </a:lnTo>
                  <a:lnTo>
                    <a:pt x="2419885" y="70023"/>
                  </a:lnTo>
                  <a:lnTo>
                    <a:pt x="2375141" y="68777"/>
                  </a:lnTo>
                  <a:lnTo>
                    <a:pt x="2330316" y="68252"/>
                  </a:lnTo>
                  <a:lnTo>
                    <a:pt x="2285248" y="68553"/>
                  </a:lnTo>
                  <a:lnTo>
                    <a:pt x="2239777" y="69788"/>
                  </a:lnTo>
                  <a:lnTo>
                    <a:pt x="2193742" y="72062"/>
                  </a:lnTo>
                  <a:lnTo>
                    <a:pt x="2146981" y="75480"/>
                  </a:lnTo>
                  <a:lnTo>
                    <a:pt x="2099332" y="80149"/>
                  </a:lnTo>
                  <a:lnTo>
                    <a:pt x="2050636" y="86175"/>
                  </a:lnTo>
                  <a:lnTo>
                    <a:pt x="2000730" y="93664"/>
                  </a:lnTo>
                  <a:lnTo>
                    <a:pt x="1949453" y="102721"/>
                  </a:lnTo>
                  <a:lnTo>
                    <a:pt x="1897615" y="113147"/>
                  </a:lnTo>
                  <a:lnTo>
                    <a:pt x="1846088" y="124636"/>
                  </a:lnTo>
                  <a:lnTo>
                    <a:pt x="1794881" y="137121"/>
                  </a:lnTo>
                  <a:lnTo>
                    <a:pt x="1744003" y="150534"/>
                  </a:lnTo>
                  <a:lnTo>
                    <a:pt x="1693462" y="164807"/>
                  </a:lnTo>
                  <a:lnTo>
                    <a:pt x="1643267" y="179871"/>
                  </a:lnTo>
                  <a:lnTo>
                    <a:pt x="1593427" y="195658"/>
                  </a:lnTo>
                  <a:lnTo>
                    <a:pt x="1543951" y="212100"/>
                  </a:lnTo>
                  <a:lnTo>
                    <a:pt x="1494848" y="229128"/>
                  </a:lnTo>
                  <a:lnTo>
                    <a:pt x="1446126" y="246675"/>
                  </a:lnTo>
                  <a:lnTo>
                    <a:pt x="1397795" y="264673"/>
                  </a:lnTo>
                  <a:lnTo>
                    <a:pt x="1349863" y="283053"/>
                  </a:lnTo>
                  <a:lnTo>
                    <a:pt x="1302338" y="301747"/>
                  </a:lnTo>
                  <a:lnTo>
                    <a:pt x="1255230" y="320687"/>
                  </a:lnTo>
                  <a:lnTo>
                    <a:pt x="1208548" y="339805"/>
                  </a:lnTo>
                  <a:lnTo>
                    <a:pt x="1116494" y="378301"/>
                  </a:lnTo>
                  <a:lnTo>
                    <a:pt x="894421" y="472881"/>
                  </a:lnTo>
                  <a:lnTo>
                    <a:pt x="809001" y="508617"/>
                  </a:lnTo>
                  <a:lnTo>
                    <a:pt x="767057" y="525764"/>
                  </a:lnTo>
                  <a:lnTo>
                    <a:pt x="725635" y="542338"/>
                  </a:lnTo>
                  <a:lnTo>
                    <a:pt x="684744" y="558272"/>
                  </a:lnTo>
                  <a:lnTo>
                    <a:pt x="644392" y="573497"/>
                  </a:lnTo>
                  <a:lnTo>
                    <a:pt x="581934" y="595283"/>
                  </a:lnTo>
                  <a:lnTo>
                    <a:pt x="520510" y="614245"/>
                  </a:lnTo>
                  <a:lnTo>
                    <a:pt x="460445" y="630660"/>
                  </a:lnTo>
                  <a:lnTo>
                    <a:pt x="402063" y="644807"/>
                  </a:lnTo>
                  <a:lnTo>
                    <a:pt x="345691" y="656965"/>
                  </a:lnTo>
                  <a:lnTo>
                    <a:pt x="291652" y="667410"/>
                  </a:lnTo>
                  <a:lnTo>
                    <a:pt x="240271" y="676421"/>
                  </a:lnTo>
                  <a:lnTo>
                    <a:pt x="191875" y="684277"/>
                  </a:lnTo>
                  <a:lnTo>
                    <a:pt x="105332" y="697632"/>
                  </a:lnTo>
                  <a:lnTo>
                    <a:pt x="67836" y="703687"/>
                  </a:lnTo>
                  <a:lnTo>
                    <a:pt x="34624" y="709699"/>
                  </a:lnTo>
                  <a:lnTo>
                    <a:pt x="6019" y="715945"/>
                  </a:lnTo>
                  <a:lnTo>
                    <a:pt x="0" y="717429"/>
                  </a:lnTo>
                  <a:lnTo>
                    <a:pt x="10213" y="727635"/>
                  </a:lnTo>
                  <a:lnTo>
                    <a:pt x="76158" y="911486"/>
                  </a:lnTo>
                  <a:lnTo>
                    <a:pt x="125790" y="925818"/>
                  </a:lnTo>
                  <a:lnTo>
                    <a:pt x="176078" y="918519"/>
                  </a:lnTo>
                  <a:lnTo>
                    <a:pt x="226227" y="910150"/>
                  </a:lnTo>
                  <a:lnTo>
                    <a:pt x="276238" y="900719"/>
                  </a:lnTo>
                  <a:lnTo>
                    <a:pt x="326113" y="890237"/>
                  </a:lnTo>
                  <a:lnTo>
                    <a:pt x="375853" y="878714"/>
                  </a:lnTo>
                  <a:lnTo>
                    <a:pt x="425458" y="866160"/>
                  </a:lnTo>
                  <a:lnTo>
                    <a:pt x="474932" y="852584"/>
                  </a:lnTo>
                  <a:lnTo>
                    <a:pt x="524273" y="837997"/>
                  </a:lnTo>
                  <a:lnTo>
                    <a:pt x="573485" y="822409"/>
                  </a:lnTo>
                  <a:lnTo>
                    <a:pt x="622568" y="805828"/>
                  </a:lnTo>
                  <a:lnTo>
                    <a:pt x="671523" y="788266"/>
                  </a:lnTo>
                  <a:lnTo>
                    <a:pt x="720352" y="769733"/>
                  </a:lnTo>
                  <a:lnTo>
                    <a:pt x="827707" y="727518"/>
                  </a:lnTo>
                  <a:lnTo>
                    <a:pt x="930876" y="686163"/>
                  </a:lnTo>
                  <a:lnTo>
                    <a:pt x="1264988" y="550330"/>
                  </a:lnTo>
                  <a:lnTo>
                    <a:pt x="1354449" y="514678"/>
                  </a:lnTo>
                  <a:lnTo>
                    <a:pt x="1442004" y="480701"/>
                  </a:lnTo>
                  <a:lnTo>
                    <a:pt x="1485196" y="464387"/>
                  </a:lnTo>
                  <a:lnTo>
                    <a:pt x="1528067" y="448547"/>
                  </a:lnTo>
                  <a:lnTo>
                    <a:pt x="1570669" y="433200"/>
                  </a:lnTo>
                  <a:lnTo>
                    <a:pt x="1613052" y="418365"/>
                  </a:lnTo>
                  <a:lnTo>
                    <a:pt x="1655271" y="404059"/>
                  </a:lnTo>
                  <a:lnTo>
                    <a:pt x="1697375" y="390302"/>
                  </a:lnTo>
                  <a:lnTo>
                    <a:pt x="1739417" y="377112"/>
                  </a:lnTo>
                  <a:lnTo>
                    <a:pt x="1781448" y="364508"/>
                  </a:lnTo>
                  <a:lnTo>
                    <a:pt x="1823521" y="352507"/>
                  </a:lnTo>
                  <a:lnTo>
                    <a:pt x="1865688" y="341130"/>
                  </a:lnTo>
                  <a:lnTo>
                    <a:pt x="1907999" y="330393"/>
                  </a:lnTo>
                  <a:lnTo>
                    <a:pt x="1950507" y="320316"/>
                  </a:lnTo>
                  <a:lnTo>
                    <a:pt x="1993264" y="310917"/>
                  </a:lnTo>
                  <a:lnTo>
                    <a:pt x="2036322" y="302215"/>
                  </a:lnTo>
                  <a:lnTo>
                    <a:pt x="2079731" y="294228"/>
                  </a:lnTo>
                  <a:lnTo>
                    <a:pt x="2123545" y="286975"/>
                  </a:lnTo>
                  <a:lnTo>
                    <a:pt x="2167815" y="280474"/>
                  </a:lnTo>
                  <a:lnTo>
                    <a:pt x="2212592" y="274744"/>
                  </a:lnTo>
                  <a:lnTo>
                    <a:pt x="2257929" y="269804"/>
                  </a:lnTo>
                  <a:lnTo>
                    <a:pt x="2303877" y="265671"/>
                  </a:lnTo>
                  <a:lnTo>
                    <a:pt x="2350488" y="262365"/>
                  </a:lnTo>
                  <a:lnTo>
                    <a:pt x="2397814" y="259904"/>
                  </a:lnTo>
                  <a:lnTo>
                    <a:pt x="2445907" y="258306"/>
                  </a:lnTo>
                  <a:lnTo>
                    <a:pt x="2494818" y="257590"/>
                  </a:lnTo>
                  <a:lnTo>
                    <a:pt x="2544600" y="257775"/>
                  </a:lnTo>
                  <a:lnTo>
                    <a:pt x="2595304" y="258879"/>
                  </a:lnTo>
                  <a:lnTo>
                    <a:pt x="2646981" y="260920"/>
                  </a:lnTo>
                  <a:lnTo>
                    <a:pt x="2699685" y="263918"/>
                  </a:lnTo>
                  <a:lnTo>
                    <a:pt x="2753466" y="267891"/>
                  </a:lnTo>
                  <a:lnTo>
                    <a:pt x="2808376" y="272856"/>
                  </a:lnTo>
                  <a:lnTo>
                    <a:pt x="2864467" y="278834"/>
                  </a:lnTo>
                  <a:lnTo>
                    <a:pt x="2921792" y="285841"/>
                  </a:lnTo>
                  <a:lnTo>
                    <a:pt x="2980401" y="293898"/>
                  </a:lnTo>
                  <a:lnTo>
                    <a:pt x="3040347" y="303021"/>
                  </a:lnTo>
                  <a:lnTo>
                    <a:pt x="3101681" y="313231"/>
                  </a:lnTo>
                  <a:lnTo>
                    <a:pt x="3128770" y="317329"/>
                  </a:lnTo>
                  <a:lnTo>
                    <a:pt x="3166965" y="319685"/>
                  </a:lnTo>
                  <a:lnTo>
                    <a:pt x="3214010" y="320349"/>
                  </a:lnTo>
                  <a:lnTo>
                    <a:pt x="3267650" y="319374"/>
                  </a:lnTo>
                  <a:lnTo>
                    <a:pt x="3325630" y="316810"/>
                  </a:lnTo>
                  <a:lnTo>
                    <a:pt x="3385694" y="312708"/>
                  </a:lnTo>
                  <a:lnTo>
                    <a:pt x="3445588" y="307120"/>
                  </a:lnTo>
                  <a:lnTo>
                    <a:pt x="3503055" y="300097"/>
                  </a:lnTo>
                  <a:lnTo>
                    <a:pt x="3555842" y="291689"/>
                  </a:lnTo>
                  <a:lnTo>
                    <a:pt x="3624279" y="263338"/>
                  </a:lnTo>
                  <a:lnTo>
                    <a:pt x="3649275" y="233791"/>
                  </a:lnTo>
                  <a:lnTo>
                    <a:pt x="3666993" y="196893"/>
                  </a:lnTo>
                  <a:lnTo>
                    <a:pt x="3676584" y="154817"/>
                  </a:lnTo>
                  <a:lnTo>
                    <a:pt x="3677201" y="109735"/>
                  </a:lnTo>
                  <a:lnTo>
                    <a:pt x="3667997" y="63820"/>
                  </a:lnTo>
                  <a:lnTo>
                    <a:pt x="3652546" y="48448"/>
                  </a:lnTo>
                  <a:lnTo>
                    <a:pt x="3612579" y="23292"/>
                  </a:lnTo>
                  <a:lnTo>
                    <a:pt x="3552193" y="2445"/>
                  </a:lnTo>
                  <a:lnTo>
                    <a:pt x="3475487" y="0"/>
                  </a:lnTo>
                  <a:close/>
                </a:path>
              </a:pathLst>
            </a:custGeom>
            <a:solidFill>
              <a:srgbClr val="D733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 rot="21300000">
            <a:off x="2260628" y="3307229"/>
            <a:ext cx="569903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50"/>
              </a:lnSpc>
            </a:pPr>
            <a:r>
              <a:rPr sz="750" spc="-10" dirty="0">
                <a:solidFill>
                  <a:srgbClr val="676767"/>
                </a:solidFill>
                <a:latin typeface="Arial"/>
                <a:cs typeface="Arial"/>
              </a:rPr>
              <a:t>RYANMATIC</a:t>
            </a:r>
            <a:endParaRPr sz="75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 rot="21300000">
            <a:off x="2268605" y="3394867"/>
            <a:ext cx="562921" cy="69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550"/>
              </a:lnSpc>
            </a:pPr>
            <a:r>
              <a:rPr sz="550" i="1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550" i="1" spc="3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550" i="1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550" i="1" spc="3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550" i="1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550">
              <a:latin typeface="Arial"/>
              <a:cs typeface="Arial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229483" y="2995073"/>
            <a:ext cx="1373505" cy="780415"/>
            <a:chOff x="1229483" y="2995073"/>
            <a:chExt cx="1373505" cy="780415"/>
          </a:xfrm>
        </p:grpSpPr>
        <p:sp>
          <p:nvSpPr>
            <p:cNvPr id="22" name="object 22"/>
            <p:cNvSpPr/>
            <p:nvPr/>
          </p:nvSpPr>
          <p:spPr>
            <a:xfrm>
              <a:off x="2521699" y="2995075"/>
              <a:ext cx="81280" cy="780415"/>
            </a:xfrm>
            <a:custGeom>
              <a:avLst/>
              <a:gdLst/>
              <a:ahLst/>
              <a:cxnLst/>
              <a:rect l="l" t="t" r="r" b="b"/>
              <a:pathLst>
                <a:path w="81280" h="780414">
                  <a:moveTo>
                    <a:pt x="55372" y="711047"/>
                  </a:moveTo>
                  <a:lnTo>
                    <a:pt x="3759" y="708329"/>
                  </a:lnTo>
                  <a:lnTo>
                    <a:pt x="0" y="778725"/>
                  </a:lnTo>
                  <a:lnTo>
                    <a:pt x="12776" y="779526"/>
                  </a:lnTo>
                  <a:lnTo>
                    <a:pt x="25679" y="780021"/>
                  </a:lnTo>
                  <a:lnTo>
                    <a:pt x="38709" y="780199"/>
                  </a:lnTo>
                  <a:lnTo>
                    <a:pt x="51879" y="780021"/>
                  </a:lnTo>
                  <a:lnTo>
                    <a:pt x="55372" y="711047"/>
                  </a:lnTo>
                  <a:close/>
                </a:path>
                <a:path w="81280" h="780414">
                  <a:moveTo>
                    <a:pt x="80886" y="3251"/>
                  </a:moveTo>
                  <a:lnTo>
                    <a:pt x="67602" y="1638"/>
                  </a:lnTo>
                  <a:lnTo>
                    <a:pt x="54343" y="596"/>
                  </a:lnTo>
                  <a:lnTo>
                    <a:pt x="41046" y="63"/>
                  </a:lnTo>
                  <a:lnTo>
                    <a:pt x="27673" y="0"/>
                  </a:lnTo>
                  <a:lnTo>
                    <a:pt x="24714" y="56108"/>
                  </a:lnTo>
                  <a:lnTo>
                    <a:pt x="78778" y="58496"/>
                  </a:lnTo>
                  <a:lnTo>
                    <a:pt x="80886" y="3251"/>
                  </a:lnTo>
                  <a:close/>
                </a:path>
              </a:pathLst>
            </a:custGeom>
            <a:solidFill>
              <a:srgbClr val="F2F9F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29483" y="3107591"/>
              <a:ext cx="490220" cy="490220"/>
            </a:xfrm>
            <a:custGeom>
              <a:avLst/>
              <a:gdLst/>
              <a:ahLst/>
              <a:cxnLst/>
              <a:rect l="l" t="t" r="r" b="b"/>
              <a:pathLst>
                <a:path w="490219" h="490220">
                  <a:moveTo>
                    <a:pt x="245090" y="0"/>
                  </a:moveTo>
                  <a:lnTo>
                    <a:pt x="195695" y="4979"/>
                  </a:lnTo>
                  <a:lnTo>
                    <a:pt x="149689" y="19260"/>
                  </a:lnTo>
                  <a:lnTo>
                    <a:pt x="108056" y="41856"/>
                  </a:lnTo>
                  <a:lnTo>
                    <a:pt x="71784" y="71784"/>
                  </a:lnTo>
                  <a:lnTo>
                    <a:pt x="41856" y="108056"/>
                  </a:lnTo>
                  <a:lnTo>
                    <a:pt x="19260" y="149688"/>
                  </a:lnTo>
                  <a:lnTo>
                    <a:pt x="4979" y="195694"/>
                  </a:lnTo>
                  <a:lnTo>
                    <a:pt x="0" y="245088"/>
                  </a:lnTo>
                  <a:lnTo>
                    <a:pt x="4979" y="294482"/>
                  </a:lnTo>
                  <a:lnTo>
                    <a:pt x="19260" y="340488"/>
                  </a:lnTo>
                  <a:lnTo>
                    <a:pt x="41856" y="382120"/>
                  </a:lnTo>
                  <a:lnTo>
                    <a:pt x="71784" y="418392"/>
                  </a:lnTo>
                  <a:lnTo>
                    <a:pt x="108056" y="448320"/>
                  </a:lnTo>
                  <a:lnTo>
                    <a:pt x="149689" y="470916"/>
                  </a:lnTo>
                  <a:lnTo>
                    <a:pt x="195695" y="485197"/>
                  </a:lnTo>
                  <a:lnTo>
                    <a:pt x="245090" y="490176"/>
                  </a:lnTo>
                  <a:lnTo>
                    <a:pt x="294484" y="485197"/>
                  </a:lnTo>
                  <a:lnTo>
                    <a:pt x="340488" y="470916"/>
                  </a:lnTo>
                  <a:lnTo>
                    <a:pt x="382120" y="448320"/>
                  </a:lnTo>
                  <a:lnTo>
                    <a:pt x="387688" y="443725"/>
                  </a:lnTo>
                  <a:lnTo>
                    <a:pt x="245090" y="443725"/>
                  </a:lnTo>
                  <a:lnTo>
                    <a:pt x="199543" y="438479"/>
                  </a:lnTo>
                  <a:lnTo>
                    <a:pt x="157732" y="423535"/>
                  </a:lnTo>
                  <a:lnTo>
                    <a:pt x="120849" y="400087"/>
                  </a:lnTo>
                  <a:lnTo>
                    <a:pt x="90088" y="369325"/>
                  </a:lnTo>
                  <a:lnTo>
                    <a:pt x="66639" y="332443"/>
                  </a:lnTo>
                  <a:lnTo>
                    <a:pt x="51696" y="290632"/>
                  </a:lnTo>
                  <a:lnTo>
                    <a:pt x="46450" y="245084"/>
                  </a:lnTo>
                  <a:lnTo>
                    <a:pt x="51696" y="199539"/>
                  </a:lnTo>
                  <a:lnTo>
                    <a:pt x="66639" y="157730"/>
                  </a:lnTo>
                  <a:lnTo>
                    <a:pt x="90088" y="120849"/>
                  </a:lnTo>
                  <a:lnTo>
                    <a:pt x="120849" y="90088"/>
                  </a:lnTo>
                  <a:lnTo>
                    <a:pt x="157732" y="66640"/>
                  </a:lnTo>
                  <a:lnTo>
                    <a:pt x="199543" y="51697"/>
                  </a:lnTo>
                  <a:lnTo>
                    <a:pt x="245090" y="46451"/>
                  </a:lnTo>
                  <a:lnTo>
                    <a:pt x="387688" y="46451"/>
                  </a:lnTo>
                  <a:lnTo>
                    <a:pt x="382120" y="41856"/>
                  </a:lnTo>
                  <a:lnTo>
                    <a:pt x="340488" y="19260"/>
                  </a:lnTo>
                  <a:lnTo>
                    <a:pt x="294484" y="4979"/>
                  </a:lnTo>
                  <a:lnTo>
                    <a:pt x="245090" y="0"/>
                  </a:lnTo>
                  <a:close/>
                </a:path>
                <a:path w="490219" h="490220">
                  <a:moveTo>
                    <a:pt x="387688" y="46451"/>
                  </a:moveTo>
                  <a:lnTo>
                    <a:pt x="245090" y="46451"/>
                  </a:lnTo>
                  <a:lnTo>
                    <a:pt x="290635" y="51697"/>
                  </a:lnTo>
                  <a:lnTo>
                    <a:pt x="332445" y="66640"/>
                  </a:lnTo>
                  <a:lnTo>
                    <a:pt x="369326" y="90088"/>
                  </a:lnTo>
                  <a:lnTo>
                    <a:pt x="400087" y="120849"/>
                  </a:lnTo>
                  <a:lnTo>
                    <a:pt x="423535" y="157730"/>
                  </a:lnTo>
                  <a:lnTo>
                    <a:pt x="438479" y="199539"/>
                  </a:lnTo>
                  <a:lnTo>
                    <a:pt x="443724" y="245088"/>
                  </a:lnTo>
                  <a:lnTo>
                    <a:pt x="438479" y="290632"/>
                  </a:lnTo>
                  <a:lnTo>
                    <a:pt x="423535" y="332443"/>
                  </a:lnTo>
                  <a:lnTo>
                    <a:pt x="400087" y="369325"/>
                  </a:lnTo>
                  <a:lnTo>
                    <a:pt x="369326" y="400087"/>
                  </a:lnTo>
                  <a:lnTo>
                    <a:pt x="332445" y="423535"/>
                  </a:lnTo>
                  <a:lnTo>
                    <a:pt x="290635" y="438479"/>
                  </a:lnTo>
                  <a:lnTo>
                    <a:pt x="245090" y="443725"/>
                  </a:lnTo>
                  <a:lnTo>
                    <a:pt x="387688" y="443725"/>
                  </a:lnTo>
                  <a:lnTo>
                    <a:pt x="418391" y="418392"/>
                  </a:lnTo>
                  <a:lnTo>
                    <a:pt x="448318" y="382120"/>
                  </a:lnTo>
                  <a:lnTo>
                    <a:pt x="470915" y="340488"/>
                  </a:lnTo>
                  <a:lnTo>
                    <a:pt x="485196" y="294482"/>
                  </a:lnTo>
                  <a:lnTo>
                    <a:pt x="490175" y="245084"/>
                  </a:lnTo>
                  <a:lnTo>
                    <a:pt x="485196" y="195694"/>
                  </a:lnTo>
                  <a:lnTo>
                    <a:pt x="470915" y="149688"/>
                  </a:lnTo>
                  <a:lnTo>
                    <a:pt x="448318" y="108056"/>
                  </a:lnTo>
                  <a:lnTo>
                    <a:pt x="418391" y="71784"/>
                  </a:lnTo>
                  <a:lnTo>
                    <a:pt x="387688" y="46451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/>
          <p:nvPr/>
        </p:nvSpPr>
        <p:spPr>
          <a:xfrm>
            <a:off x="5461483" y="5584585"/>
            <a:ext cx="99060" cy="678815"/>
          </a:xfrm>
          <a:custGeom>
            <a:avLst/>
            <a:gdLst/>
            <a:ahLst/>
            <a:cxnLst/>
            <a:rect l="l" t="t" r="r" b="b"/>
            <a:pathLst>
              <a:path w="99060" h="678814">
                <a:moveTo>
                  <a:pt x="53978" y="0"/>
                </a:moveTo>
                <a:lnTo>
                  <a:pt x="44723" y="0"/>
                </a:lnTo>
                <a:lnTo>
                  <a:pt x="44723" y="575784"/>
                </a:lnTo>
                <a:lnTo>
                  <a:pt x="33616" y="574624"/>
                </a:lnTo>
                <a:lnTo>
                  <a:pt x="22475" y="572198"/>
                </a:lnTo>
                <a:lnTo>
                  <a:pt x="11277" y="568503"/>
                </a:lnTo>
                <a:lnTo>
                  <a:pt x="0" y="563540"/>
                </a:lnTo>
                <a:lnTo>
                  <a:pt x="49353" y="678694"/>
                </a:lnTo>
                <a:lnTo>
                  <a:pt x="98701" y="563540"/>
                </a:lnTo>
                <a:lnTo>
                  <a:pt x="87425" y="568500"/>
                </a:lnTo>
                <a:lnTo>
                  <a:pt x="76229" y="572195"/>
                </a:lnTo>
                <a:lnTo>
                  <a:pt x="65088" y="574624"/>
                </a:lnTo>
                <a:lnTo>
                  <a:pt x="53978" y="575784"/>
                </a:lnTo>
                <a:lnTo>
                  <a:pt x="53978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" name="object 25"/>
          <p:cNvGrpSpPr/>
          <p:nvPr/>
        </p:nvGrpSpPr>
        <p:grpSpPr>
          <a:xfrm>
            <a:off x="1374040" y="6320779"/>
            <a:ext cx="4495165" cy="875665"/>
            <a:chOff x="1374040" y="6320779"/>
            <a:chExt cx="4495165" cy="875665"/>
          </a:xfrm>
        </p:grpSpPr>
        <p:sp>
          <p:nvSpPr>
            <p:cNvPr id="26" name="object 26"/>
            <p:cNvSpPr/>
            <p:nvPr/>
          </p:nvSpPr>
          <p:spPr>
            <a:xfrm>
              <a:off x="2524053" y="6447322"/>
              <a:ext cx="842644" cy="729615"/>
            </a:xfrm>
            <a:custGeom>
              <a:avLst/>
              <a:gdLst/>
              <a:ahLst/>
              <a:cxnLst/>
              <a:rect l="l" t="t" r="r" b="b"/>
              <a:pathLst>
                <a:path w="842645" h="729615">
                  <a:moveTo>
                    <a:pt x="421063" y="0"/>
                  </a:moveTo>
                  <a:lnTo>
                    <a:pt x="0" y="729302"/>
                  </a:lnTo>
                  <a:lnTo>
                    <a:pt x="842129" y="729302"/>
                  </a:lnTo>
                  <a:lnTo>
                    <a:pt x="421063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374040" y="6320779"/>
              <a:ext cx="4495165" cy="127000"/>
            </a:xfrm>
            <a:custGeom>
              <a:avLst/>
              <a:gdLst/>
              <a:ahLst/>
              <a:cxnLst/>
              <a:rect l="l" t="t" r="r" b="b"/>
              <a:pathLst>
                <a:path w="4495165" h="127000">
                  <a:moveTo>
                    <a:pt x="4494589" y="0"/>
                  </a:moveTo>
                  <a:lnTo>
                    <a:pt x="0" y="0"/>
                  </a:lnTo>
                  <a:lnTo>
                    <a:pt x="0" y="126532"/>
                  </a:lnTo>
                  <a:lnTo>
                    <a:pt x="4494589" y="126532"/>
                  </a:lnTo>
                  <a:lnTo>
                    <a:pt x="4494589" y="0"/>
                  </a:lnTo>
                  <a:close/>
                </a:path>
              </a:pathLst>
            </a:custGeom>
            <a:solidFill>
              <a:srgbClr val="0D5E8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951473" y="6517579"/>
              <a:ext cx="99060" cy="678815"/>
            </a:xfrm>
            <a:custGeom>
              <a:avLst/>
              <a:gdLst/>
              <a:ahLst/>
              <a:cxnLst/>
              <a:rect l="l" t="t" r="r" b="b"/>
              <a:pathLst>
                <a:path w="99060" h="678815">
                  <a:moveTo>
                    <a:pt x="53978" y="0"/>
                  </a:moveTo>
                  <a:lnTo>
                    <a:pt x="44726" y="0"/>
                  </a:lnTo>
                  <a:lnTo>
                    <a:pt x="44726" y="575784"/>
                  </a:lnTo>
                  <a:lnTo>
                    <a:pt x="33618" y="574624"/>
                  </a:lnTo>
                  <a:lnTo>
                    <a:pt x="22475" y="572196"/>
                  </a:lnTo>
                  <a:lnTo>
                    <a:pt x="11277" y="568501"/>
                  </a:lnTo>
                  <a:lnTo>
                    <a:pt x="0" y="563540"/>
                  </a:lnTo>
                  <a:lnTo>
                    <a:pt x="49353" y="678694"/>
                  </a:lnTo>
                  <a:lnTo>
                    <a:pt x="98705" y="563540"/>
                  </a:lnTo>
                  <a:lnTo>
                    <a:pt x="87427" y="568500"/>
                  </a:lnTo>
                  <a:lnTo>
                    <a:pt x="76229" y="572195"/>
                  </a:lnTo>
                  <a:lnTo>
                    <a:pt x="65088" y="574624"/>
                  </a:lnTo>
                  <a:lnTo>
                    <a:pt x="53978" y="575784"/>
                  </a:lnTo>
                  <a:lnTo>
                    <a:pt x="53978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1710245" y="4826165"/>
            <a:ext cx="4315460" cy="1511935"/>
          </a:xfrm>
          <a:prstGeom prst="rect">
            <a:avLst/>
          </a:prstGeom>
        </p:spPr>
        <p:txBody>
          <a:bodyPr vert="horz" wrap="square" lIns="0" tIns="116205" rIns="0" bIns="0" rtlCol="0">
            <a:spAutoFit/>
          </a:bodyPr>
          <a:lstStyle/>
          <a:p>
            <a:pPr marL="1145540">
              <a:lnSpc>
                <a:spcPct val="100000"/>
              </a:lnSpc>
              <a:spcBef>
                <a:spcPts val="915"/>
              </a:spcBef>
            </a:pPr>
            <a:r>
              <a:rPr sz="1250" b="1" dirty="0">
                <a:solidFill>
                  <a:srgbClr val="151616"/>
                </a:solidFill>
                <a:latin typeface="Arial"/>
                <a:cs typeface="Arial"/>
              </a:rPr>
              <a:t>CLASS ONE </a:t>
            </a:r>
            <a:r>
              <a:rPr sz="1250" b="1" spc="-10" dirty="0">
                <a:solidFill>
                  <a:srgbClr val="151616"/>
                </a:solidFill>
                <a:latin typeface="Arial"/>
                <a:cs typeface="Arial"/>
              </a:rPr>
              <a:t>LEVER</a:t>
            </a:r>
            <a:endParaRPr sz="125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140"/>
              </a:spcBef>
            </a:pPr>
            <a:r>
              <a:rPr sz="170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4"/>
              </a:spcBef>
            </a:pP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17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45066" y="7219313"/>
            <a:ext cx="1093470" cy="28765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700" spc="-10" dirty="0">
                <a:solidFill>
                  <a:srgbClr val="151616"/>
                </a:solidFill>
                <a:latin typeface="Arial"/>
                <a:cs typeface="Arial"/>
              </a:rPr>
              <a:t>FULCRUM</a:t>
            </a:r>
            <a:endParaRPr sz="17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326265" y="1881614"/>
            <a:ext cx="85661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10" dirty="0">
                <a:solidFill>
                  <a:srgbClr val="151616"/>
                </a:solidFill>
                <a:latin typeface="Arial"/>
                <a:cs typeface="Arial"/>
              </a:rPr>
              <a:t>EFFORT</a:t>
            </a:r>
            <a:endParaRPr sz="16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053257" y="1999503"/>
            <a:ext cx="104521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-10" dirty="0">
                <a:solidFill>
                  <a:srgbClr val="151616"/>
                </a:solidFill>
                <a:latin typeface="Arial"/>
                <a:cs typeface="Arial"/>
              </a:rPr>
              <a:t>FULCRUM</a:t>
            </a:r>
            <a:endParaRPr sz="165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889063" y="2006715"/>
            <a:ext cx="1121410" cy="4464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R="38735" algn="ctr">
              <a:lnSpc>
                <a:spcPts val="1955"/>
              </a:lnSpc>
              <a:spcBef>
                <a:spcPts val="90"/>
              </a:spcBef>
            </a:pPr>
            <a:r>
              <a:rPr sz="1650" spc="-20" dirty="0">
                <a:solidFill>
                  <a:srgbClr val="151616"/>
                </a:solidFill>
                <a:latin typeface="Arial"/>
                <a:cs typeface="Arial"/>
              </a:rPr>
              <a:t>LOAD</a:t>
            </a:r>
            <a:endParaRPr sz="1650">
              <a:latin typeface="Arial"/>
              <a:cs typeface="Arial"/>
            </a:endParaRPr>
          </a:p>
          <a:p>
            <a:pPr algn="ctr">
              <a:lnSpc>
                <a:spcPts val="1355"/>
              </a:lnSpc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tubes</a:t>
            </a:r>
            <a:r>
              <a:rPr sz="11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resistance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448747" y="2317662"/>
            <a:ext cx="4349115" cy="1276350"/>
            <a:chOff x="1448747" y="2317662"/>
            <a:chExt cx="4349115" cy="1276350"/>
          </a:xfrm>
        </p:grpSpPr>
        <p:sp>
          <p:nvSpPr>
            <p:cNvPr id="35" name="object 35"/>
            <p:cNvSpPr/>
            <p:nvPr/>
          </p:nvSpPr>
          <p:spPr>
            <a:xfrm>
              <a:off x="1473901" y="2452755"/>
              <a:ext cx="0" cy="1100455"/>
            </a:xfrm>
            <a:custGeom>
              <a:avLst/>
              <a:gdLst/>
              <a:ahLst/>
              <a:cxnLst/>
              <a:rect l="l" t="t" r="r" b="b"/>
              <a:pathLst>
                <a:path h="1100454">
                  <a:moveTo>
                    <a:pt x="0" y="0"/>
                  </a:moveTo>
                  <a:lnTo>
                    <a:pt x="0" y="1100145"/>
                  </a:lnTo>
                </a:path>
              </a:pathLst>
            </a:custGeom>
            <a:ln w="7199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448739" y="3107343"/>
              <a:ext cx="51435" cy="486409"/>
            </a:xfrm>
            <a:custGeom>
              <a:avLst/>
              <a:gdLst/>
              <a:ahLst/>
              <a:cxnLst/>
              <a:rect l="l" t="t" r="r" b="b"/>
              <a:pathLst>
                <a:path w="51434" h="486410">
                  <a:moveTo>
                    <a:pt x="51358" y="418058"/>
                  </a:moveTo>
                  <a:lnTo>
                    <a:pt x="0" y="418058"/>
                  </a:lnTo>
                  <a:lnTo>
                    <a:pt x="25209" y="486219"/>
                  </a:lnTo>
                  <a:lnTo>
                    <a:pt x="51358" y="418058"/>
                  </a:lnTo>
                  <a:close/>
                </a:path>
                <a:path w="51434" h="486410">
                  <a:moveTo>
                    <a:pt x="51358" y="68160"/>
                  </a:moveTo>
                  <a:lnTo>
                    <a:pt x="25209" y="0"/>
                  </a:lnTo>
                  <a:lnTo>
                    <a:pt x="0" y="68160"/>
                  </a:lnTo>
                  <a:lnTo>
                    <a:pt x="51358" y="68160"/>
                  </a:lnTo>
                  <a:close/>
                </a:path>
              </a:pathLst>
            </a:custGeom>
            <a:solidFill>
              <a:srgbClr val="BD211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2517838" y="2317670"/>
              <a:ext cx="3279775" cy="1017269"/>
            </a:xfrm>
            <a:custGeom>
              <a:avLst/>
              <a:gdLst/>
              <a:ahLst/>
              <a:cxnLst/>
              <a:rect l="l" t="t" r="r" b="b"/>
              <a:pathLst>
                <a:path w="3279775" h="1017270">
                  <a:moveTo>
                    <a:pt x="76809" y="834504"/>
                  </a:moveTo>
                  <a:lnTo>
                    <a:pt x="41998" y="844016"/>
                  </a:lnTo>
                  <a:lnTo>
                    <a:pt x="41998" y="0"/>
                  </a:lnTo>
                  <a:lnTo>
                    <a:pt x="34798" y="0"/>
                  </a:lnTo>
                  <a:lnTo>
                    <a:pt x="34798" y="844016"/>
                  </a:lnTo>
                  <a:lnTo>
                    <a:pt x="33604" y="843953"/>
                  </a:lnTo>
                  <a:lnTo>
                    <a:pt x="0" y="834504"/>
                  </a:lnTo>
                  <a:lnTo>
                    <a:pt x="38404" y="924115"/>
                  </a:lnTo>
                  <a:lnTo>
                    <a:pt x="57708" y="879081"/>
                  </a:lnTo>
                  <a:lnTo>
                    <a:pt x="76809" y="834504"/>
                  </a:lnTo>
                  <a:close/>
                </a:path>
                <a:path w="3279775" h="1017270">
                  <a:moveTo>
                    <a:pt x="3279444" y="927404"/>
                  </a:moveTo>
                  <a:lnTo>
                    <a:pt x="3244634" y="936917"/>
                  </a:lnTo>
                  <a:lnTo>
                    <a:pt x="3244634" y="361823"/>
                  </a:lnTo>
                  <a:lnTo>
                    <a:pt x="3237446" y="361823"/>
                  </a:lnTo>
                  <a:lnTo>
                    <a:pt x="3237446" y="936917"/>
                  </a:lnTo>
                  <a:lnTo>
                    <a:pt x="3237446" y="971981"/>
                  </a:lnTo>
                  <a:lnTo>
                    <a:pt x="3237433" y="936917"/>
                  </a:lnTo>
                  <a:lnTo>
                    <a:pt x="3202635" y="927404"/>
                  </a:lnTo>
                  <a:lnTo>
                    <a:pt x="3241040" y="1017016"/>
                  </a:lnTo>
                  <a:lnTo>
                    <a:pt x="3260344" y="971981"/>
                  </a:lnTo>
                  <a:lnTo>
                    <a:pt x="3279444" y="927404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632880" y="615743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14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9"/>
              </a:rPr>
              <a:t>https://www.technologystudent.com/equip_ﬂsh/pliers1.html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191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pliers1.cdr</dc:title>
  <dc:creator>BY V.RYAN</dc:creator>
  <cp:keywords>COMBINATION PLIERS - EXAMINATION QUESTIONS</cp:keywords>
  <cp:lastModifiedBy>Vincent RYan</cp:lastModifiedBy>
  <cp:revision>1</cp:revision>
  <dcterms:created xsi:type="dcterms:W3CDTF">2024-02-03T19:45:50Z</dcterms:created>
  <dcterms:modified xsi:type="dcterms:W3CDTF">2024-02-03T19:46:05Z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2024-02-03T00:00:00Z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2024-02-03T00:00:00Z</vt:filetime>
  </property>
  <property fmtid="{D5CDD505-2E9C-101B-9397-08002B2CF9AE}" pid="5" name="Producer">
    <vt:lpwstr>Corel PDF Engine Version 19.1.0.419</vt:lpwstr>
  </property>
</Properties>
</file>