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echnologystudent.com/prddes1/quality1.html" TargetMode="External"/><Relationship Id="rId5" Type="http://schemas.openxmlformats.org/officeDocument/2006/relationships/hyperlink" Target="https://technologystudent.com/prddes1/qual2.html" TargetMode="External"/><Relationship Id="rId4" Type="http://schemas.openxmlformats.org/officeDocument/2006/relationships/hyperlink" Target="https://technologystudent.com/prddes1/qual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echnologystudent.com/prddes1/quality1.html" TargetMode="External"/><Relationship Id="rId5" Type="http://schemas.openxmlformats.org/officeDocument/2006/relationships/hyperlink" Target="https://technologystudent.com/prddes1/qual2.html" TargetMode="External"/><Relationship Id="rId4" Type="http://schemas.openxmlformats.org/officeDocument/2006/relationships/hyperlink" Target="https://technologystudent.com/prddes1/qual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8490" y="1603486"/>
            <a:ext cx="46113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2557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general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terms,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Assurance?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8490" y="7588996"/>
            <a:ext cx="46672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Assurance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differ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Control?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4659" y="88896"/>
            <a:ext cx="569785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055" algn="ctr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QUALITY</a:t>
            </a:r>
            <a:r>
              <a:rPr sz="1600" b="1" u="sng" spc="-1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ASSURANCE</a:t>
            </a:r>
            <a:r>
              <a:rPr sz="1600" b="1" u="sng" spc="-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QUALITY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CONTROL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6242" y="4566675"/>
            <a:ext cx="34842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general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terms,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Control?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2013" y="4566675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2776" y="698648"/>
            <a:ext cx="5537835" cy="82867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153035" marR="648335" indent="1356360">
              <a:lnSpc>
                <a:spcPct val="120600"/>
              </a:lnSpc>
              <a:spcBef>
                <a:spcPts val="190"/>
              </a:spcBef>
              <a:tabLst>
                <a:tab pos="1517015" algn="l"/>
              </a:tabLst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https://technologystudent.com/prddes1/qual1.html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https://technologystudent.com/prddes1/qual2.html</a:t>
            </a:r>
            <a:endParaRPr sz="1200">
              <a:latin typeface="Arial"/>
              <a:cs typeface="Arial"/>
            </a:endParaRPr>
          </a:p>
          <a:p>
            <a:pPr marL="151638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https://technologystudent.com/prddes1/quality1.html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4664" y="88896"/>
            <a:ext cx="569785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055" algn="ctr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QUALITY</a:t>
            </a:r>
            <a:r>
              <a:rPr sz="1600" b="1" u="sng" spc="-1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ASSURANCE</a:t>
            </a:r>
            <a:r>
              <a:rPr sz="1600" b="1" u="sng" spc="-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QUALITY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CONTROL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2776" y="698648"/>
            <a:ext cx="5537835" cy="82867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153035" marR="648335" indent="1356360">
              <a:lnSpc>
                <a:spcPct val="120600"/>
              </a:lnSpc>
              <a:spcBef>
                <a:spcPts val="190"/>
              </a:spcBef>
              <a:tabLst>
                <a:tab pos="1517015" algn="l"/>
              </a:tabLst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https://technologystudent.com/prddes1/qual1.html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https://technologystudent.com/prddes1/qual2.html</a:t>
            </a:r>
            <a:endParaRPr sz="1200">
              <a:latin typeface="Arial"/>
              <a:cs typeface="Arial"/>
            </a:endParaRPr>
          </a:p>
          <a:p>
            <a:pPr marL="151638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https://technologystudent.com/prddes1/quality1.html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6886" y="1729481"/>
            <a:ext cx="5862955" cy="69088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carried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Assurance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Manager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Officer.</a:t>
            </a:r>
            <a:endParaRPr sz="1400">
              <a:latin typeface="Arial"/>
              <a:cs typeface="Arial"/>
            </a:endParaRPr>
          </a:p>
          <a:p>
            <a:pPr marL="129539">
              <a:lnSpc>
                <a:spcPct val="100000"/>
              </a:lnSpc>
              <a:spcBef>
                <a:spcPts val="935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PRODUCT: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1646" y="1848784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5094" y="5734055"/>
            <a:ext cx="7022465" cy="143002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9209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particular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product,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carried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Control Officer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Personnel.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0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PRODUCT: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CARRIED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OUT: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5094" y="2632288"/>
            <a:ext cx="19119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CARRIED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OUT: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237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qual1.cdr</dc:title>
  <dc:creator>BY V.RYAN</dc:creator>
  <cp:keywords>QUALTIY CONTROL AND QUALITY ASSURANCE - EXAMINATION QUESTIONS</cp:keywords>
  <cp:lastModifiedBy>Vincent RYan</cp:lastModifiedBy>
  <cp:revision>1</cp:revision>
  <dcterms:created xsi:type="dcterms:W3CDTF">2023-07-08T13:28:27Z</dcterms:created>
  <dcterms:modified xsi:type="dcterms:W3CDTF">2023-07-08T13:28:56Z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2023-07-08T00:00:00Z</vt:filetime>
  </property>
  <property fmtid="{D5CDD505-2E9C-101B-9397-08002B2CF9AE}" pid="5" name="Producer">
    <vt:lpwstr>Corel PDF Engine Version 19.1.0.419</vt:lpwstr>
  </property>
</Properties>
</file>