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F2DB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434378"/>
            <a:ext cx="10388600" cy="3025775"/>
          </a:xfrm>
          <a:custGeom>
            <a:avLst/>
            <a:gdLst/>
            <a:ahLst/>
            <a:cxnLst/>
            <a:rect l="l" t="t" r="r" b="b"/>
            <a:pathLst>
              <a:path w="10388600" h="3025775">
                <a:moveTo>
                  <a:pt x="10388600" y="0"/>
                </a:moveTo>
                <a:lnTo>
                  <a:pt x="0" y="0"/>
                </a:lnTo>
                <a:lnTo>
                  <a:pt x="0" y="3025762"/>
                </a:lnTo>
                <a:lnTo>
                  <a:pt x="10388600" y="3025762"/>
                </a:lnTo>
                <a:lnTo>
                  <a:pt x="10388600" y="0"/>
                </a:lnTo>
                <a:close/>
              </a:path>
            </a:pathLst>
          </a:custGeom>
          <a:solidFill>
            <a:srgbClr val="FAE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35204" y="7253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90810"/>
                </a:lnTo>
                <a:lnTo>
                  <a:pt x="0" y="3655149"/>
                </a:lnTo>
                <a:lnTo>
                  <a:pt x="2804261" y="3655149"/>
                </a:lnTo>
                <a:lnTo>
                  <a:pt x="2804261" y="3590810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03295" y="716274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9990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9990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94195" y="709924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0625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60625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38342" y="661038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4740" y="932024"/>
            <a:ext cx="967268" cy="78791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1579" y="54719"/>
            <a:ext cx="995426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jpg"/><Relationship Id="rId9" Type="http://schemas.openxmlformats.org/officeDocument/2006/relationships/hyperlink" Target="https://technologystudent.com/despro_flsh/frank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1717" y="455416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75132" y="437052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6279339" y="661038"/>
            <a:ext cx="2804795" cy="3655695"/>
            <a:chOff x="6279339" y="661038"/>
            <a:chExt cx="2804795" cy="3655695"/>
          </a:xfrm>
        </p:grpSpPr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79339" y="661038"/>
              <a:ext cx="2804795" cy="3655695"/>
            </a:xfrm>
            <a:custGeom>
              <a:avLst/>
              <a:gdLst/>
              <a:ahLst/>
              <a:cxnLst/>
              <a:rect l="l" t="t" r="r" b="b"/>
              <a:pathLst>
                <a:path w="2804795" h="3655695">
                  <a:moveTo>
                    <a:pt x="2804261" y="0"/>
                  </a:moveTo>
                  <a:lnTo>
                    <a:pt x="0" y="0"/>
                  </a:lnTo>
                  <a:lnTo>
                    <a:pt x="0" y="3655136"/>
                  </a:lnTo>
                  <a:lnTo>
                    <a:pt x="2804261" y="3655136"/>
                  </a:lnTo>
                  <a:lnTo>
                    <a:pt x="28042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28167" y="861397"/>
              <a:ext cx="1923491" cy="1539430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863" y="4515784"/>
            <a:ext cx="24193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Who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Frank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Lloyd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Wright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75342" y="4520229"/>
            <a:ext cx="71120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6765" algn="l"/>
                <a:tab pos="7098665" algn="l"/>
              </a:tabLst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5853335"/>
            <a:ext cx="60007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‘Fallingwater’</a:t>
            </a:r>
            <a:r>
              <a:rPr sz="12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House.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example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organic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architecture?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03860" y="5848712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863" y="5158582"/>
            <a:ext cx="38112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meant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term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‘organic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architecture’</a:t>
            </a:r>
            <a:r>
              <a:rPr sz="12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16855" y="5163027"/>
            <a:ext cx="52705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57165" algn="l"/>
              </a:tabLst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 marks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REVISION</a:t>
            </a:r>
            <a:r>
              <a:rPr spc="-30" dirty="0"/>
              <a:t> </a:t>
            </a:r>
            <a:r>
              <a:rPr dirty="0"/>
              <a:t>CARDS</a:t>
            </a:r>
            <a:r>
              <a:rPr spc="-25" dirty="0"/>
              <a:t> </a:t>
            </a:r>
            <a:r>
              <a:rPr dirty="0"/>
              <a:t>-</a:t>
            </a:r>
            <a:r>
              <a:rPr spc="-30" dirty="0"/>
              <a:t> </a:t>
            </a:r>
            <a:r>
              <a:rPr dirty="0"/>
              <a:t>FRANK</a:t>
            </a:r>
            <a:r>
              <a:rPr spc="-25" dirty="0"/>
              <a:t> </a:t>
            </a:r>
            <a:r>
              <a:rPr dirty="0"/>
              <a:t>LLOYD</a:t>
            </a:r>
            <a:r>
              <a:rPr spc="-30" dirty="0"/>
              <a:t> </a:t>
            </a:r>
            <a:r>
              <a:rPr dirty="0"/>
              <a:t>WRIGHT</a:t>
            </a:r>
            <a:r>
              <a:rPr spc="-25" dirty="0"/>
              <a:t> </a:t>
            </a:r>
            <a:r>
              <a:rPr dirty="0"/>
              <a:t>-</a:t>
            </a:r>
            <a:r>
              <a:rPr spc="-25" dirty="0"/>
              <a:t> </a:t>
            </a:r>
            <a:r>
              <a:rPr dirty="0"/>
              <a:t>DESIGNER</a:t>
            </a:r>
            <a:r>
              <a:rPr spc="-110" dirty="0"/>
              <a:t> </a:t>
            </a:r>
            <a:r>
              <a:rPr dirty="0"/>
              <a:t>AND</a:t>
            </a:r>
            <a:r>
              <a:rPr spc="-110" dirty="0"/>
              <a:t> </a:t>
            </a:r>
            <a:r>
              <a:rPr spc="-10" dirty="0"/>
              <a:t>ARCHITECT</a:t>
            </a:r>
          </a:p>
        </p:txBody>
      </p: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8342" y="661038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478155">
              <a:lnSpc>
                <a:spcPct val="100000"/>
              </a:lnSpc>
              <a:spcBef>
                <a:spcPts val="160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FRANK</a:t>
            </a:r>
            <a:r>
              <a:rPr sz="12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LLOYD</a:t>
            </a:r>
            <a:r>
              <a:rPr sz="12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WRIGHT</a:t>
            </a:r>
            <a:endParaRPr sz="1200">
              <a:latin typeface="Arial"/>
              <a:cs typeface="Arial"/>
            </a:endParaRPr>
          </a:p>
          <a:p>
            <a:pPr marL="1106170" marR="100330" algn="ctr">
              <a:lnSpc>
                <a:spcPts val="1340"/>
              </a:lnSpc>
              <a:spcBef>
                <a:spcPts val="31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Frank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Lloyd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Wright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was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most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prominent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members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Arts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Crafts movement.</a:t>
            </a:r>
            <a:endParaRPr sz="1200">
              <a:latin typeface="Arial"/>
              <a:cs typeface="Arial"/>
            </a:endParaRPr>
          </a:p>
          <a:p>
            <a:pPr marL="67945" marR="34290" algn="ctr">
              <a:lnSpc>
                <a:spcPts val="1340"/>
              </a:lnSpc>
              <a:spcBef>
                <a:spcPts val="55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advanced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interiors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exteriors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buildings,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establishing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sought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after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style.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believed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‘organic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architecture’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(a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phrase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coined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Wright),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whereby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building,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decor,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buildings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exterior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appearance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environment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sat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were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harmony.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building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landscape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blurred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uniﬁed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natural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scene.</a:t>
            </a:r>
            <a:endParaRPr sz="1200">
              <a:latin typeface="Arial"/>
              <a:cs typeface="Arial"/>
            </a:endParaRPr>
          </a:p>
          <a:p>
            <a:pPr marL="74930" marR="40005" indent="-635" algn="ctr">
              <a:lnSpc>
                <a:spcPts val="1340"/>
              </a:lnSpc>
              <a:spcBef>
                <a:spcPts val="1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houses,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oﬃces,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churches,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schools,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skyscrapers,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hotels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museums.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41889" y="661038"/>
            <a:ext cx="2804795" cy="3655695"/>
          </a:xfrm>
          <a:prstGeom prst="rect">
            <a:avLst/>
          </a:prstGeom>
          <a:solidFill>
            <a:srgbClr val="FFFFFF"/>
          </a:solidFill>
          <a:ln w="7200">
            <a:solidFill>
              <a:srgbClr val="151616"/>
            </a:solidFill>
          </a:ln>
        </p:spPr>
        <p:txBody>
          <a:bodyPr vert="horz" wrap="square" lIns="0" tIns="102870" rIns="0" bIns="0" rtlCol="0">
            <a:spAutoFit/>
          </a:bodyPr>
          <a:lstStyle/>
          <a:p>
            <a:pPr marL="83185" marR="42545" indent="-635" algn="ctr">
              <a:lnSpc>
                <a:spcPts val="1340"/>
              </a:lnSpc>
              <a:spcBef>
                <a:spcPts val="81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‘Fallingwater’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house,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constructed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1935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Pennsylvania,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successful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Pennsylvanian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family.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‘organic’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cantilever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allows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sit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eﬀortlessly in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environment.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natural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features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landscape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are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integrated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interior.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includes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boulders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site,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integral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sandstone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ﬁreplace.</a:t>
            </a:r>
            <a:endParaRPr sz="1200">
              <a:latin typeface="Arial"/>
              <a:cs typeface="Arial"/>
            </a:endParaRPr>
          </a:p>
          <a:p>
            <a:pPr marL="88265" marR="47625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opposite,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set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chairs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Wright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1902,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Ward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W.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Willits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House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Illinois,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identiﬁed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ﬁrst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outstanding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‘Prairie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house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style’,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Wright.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often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characterised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straight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rectangular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forms.</a:t>
            </a:r>
            <a:endParaRPr sz="1200">
              <a:latin typeface="Arial"/>
              <a:cs typeface="Arial"/>
            </a:endParaRPr>
          </a:p>
          <a:p>
            <a:pPr marL="208279" marR="167640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Wright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remembered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USA’s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most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famous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inﬂuential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designers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architects.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9339" y="661038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334010">
              <a:lnSpc>
                <a:spcPct val="100000"/>
              </a:lnSpc>
              <a:spcBef>
                <a:spcPts val="135"/>
              </a:spcBef>
            </a:pP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FALLINGWATER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HOUSE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1935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2" name="object 22"/>
          <p:cNvGrpSpPr>
            <a:grpSpLocks noGrp="1" noUngrp="1" noRot="1" noMove="1" noResize="1"/>
          </p:cNvGrpSpPr>
          <p:nvPr/>
        </p:nvGrpSpPr>
        <p:grpSpPr>
          <a:xfrm>
            <a:off x="6635555" y="2438930"/>
            <a:ext cx="2048510" cy="1833880"/>
            <a:chOff x="6635555" y="2438930"/>
            <a:chExt cx="2048510" cy="1833880"/>
          </a:xfrm>
        </p:grpSpPr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24606" y="3807375"/>
              <a:ext cx="859155" cy="431165"/>
            </a:xfrm>
            <a:custGeom>
              <a:avLst/>
              <a:gdLst/>
              <a:ahLst/>
              <a:cxnLst/>
              <a:rect l="l" t="t" r="r" b="b"/>
              <a:pathLst>
                <a:path w="859154" h="431164">
                  <a:moveTo>
                    <a:pt x="845464" y="0"/>
                  </a:moveTo>
                  <a:lnTo>
                    <a:pt x="234099" y="3365"/>
                  </a:lnTo>
                  <a:lnTo>
                    <a:pt x="0" y="431152"/>
                  </a:lnTo>
                  <a:lnTo>
                    <a:pt x="858939" y="431152"/>
                  </a:lnTo>
                  <a:lnTo>
                    <a:pt x="845464" y="0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04086" y="2443182"/>
              <a:ext cx="752343" cy="1786670"/>
            </a:xfrm>
            <a:prstGeom prst="rect">
              <a:avLst/>
            </a:prstGeom>
          </p:spPr>
        </p:pic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71234" y="3807582"/>
              <a:ext cx="683260" cy="421640"/>
            </a:xfrm>
            <a:custGeom>
              <a:avLst/>
              <a:gdLst/>
              <a:ahLst/>
              <a:cxnLst/>
              <a:rect l="l" t="t" r="r" b="b"/>
              <a:pathLst>
                <a:path w="683259" h="421639">
                  <a:moveTo>
                    <a:pt x="0" y="421157"/>
                  </a:moveTo>
                  <a:lnTo>
                    <a:pt x="317" y="420420"/>
                  </a:lnTo>
                  <a:lnTo>
                    <a:pt x="11049" y="412940"/>
                  </a:lnTo>
                  <a:lnTo>
                    <a:pt x="10744" y="409689"/>
                  </a:lnTo>
                  <a:lnTo>
                    <a:pt x="19469" y="402843"/>
                  </a:lnTo>
                  <a:lnTo>
                    <a:pt x="21158" y="243687"/>
                  </a:lnTo>
                  <a:lnTo>
                    <a:pt x="49364" y="235254"/>
                  </a:lnTo>
                  <a:lnTo>
                    <a:pt x="88950" y="236105"/>
                  </a:lnTo>
                  <a:lnTo>
                    <a:pt x="91478" y="343052"/>
                  </a:lnTo>
                  <a:lnTo>
                    <a:pt x="108318" y="344741"/>
                  </a:lnTo>
                  <a:lnTo>
                    <a:pt x="117157" y="353161"/>
                  </a:lnTo>
                  <a:lnTo>
                    <a:pt x="146634" y="351472"/>
                  </a:lnTo>
                  <a:lnTo>
                    <a:pt x="155892" y="344741"/>
                  </a:lnTo>
                  <a:lnTo>
                    <a:pt x="166839" y="335470"/>
                  </a:lnTo>
                  <a:lnTo>
                    <a:pt x="165163" y="234835"/>
                  </a:lnTo>
                  <a:lnTo>
                    <a:pt x="602208" y="234416"/>
                  </a:lnTo>
                  <a:lnTo>
                    <a:pt x="604735" y="403682"/>
                  </a:lnTo>
                  <a:lnTo>
                    <a:pt x="607263" y="413359"/>
                  </a:lnTo>
                  <a:lnTo>
                    <a:pt x="617359" y="415467"/>
                  </a:lnTo>
                  <a:lnTo>
                    <a:pt x="619887" y="420725"/>
                  </a:lnTo>
                  <a:lnTo>
                    <a:pt x="671461" y="420941"/>
                  </a:lnTo>
                  <a:lnTo>
                    <a:pt x="675894" y="413359"/>
                  </a:lnTo>
                  <a:lnTo>
                    <a:pt x="682205" y="409574"/>
                  </a:lnTo>
                  <a:lnTo>
                    <a:pt x="682726" y="0"/>
                  </a:lnTo>
                </a:path>
              </a:pathLst>
            </a:custGeom>
            <a:ln w="17995">
              <a:solidFill>
                <a:srgbClr val="B7CBD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35555" y="4107328"/>
              <a:ext cx="1218565" cy="165735"/>
            </a:xfrm>
            <a:custGeom>
              <a:avLst/>
              <a:gdLst/>
              <a:ahLst/>
              <a:cxnLst/>
              <a:rect l="l" t="t" r="r" b="b"/>
              <a:pathLst>
                <a:path w="1218565" h="165735">
                  <a:moveTo>
                    <a:pt x="373976" y="0"/>
                  </a:moveTo>
                  <a:lnTo>
                    <a:pt x="0" y="98234"/>
                  </a:lnTo>
                  <a:lnTo>
                    <a:pt x="849617" y="165442"/>
                  </a:lnTo>
                  <a:lnTo>
                    <a:pt x="1218425" y="58597"/>
                  </a:lnTo>
                  <a:lnTo>
                    <a:pt x="373976" y="0"/>
                  </a:lnTo>
                  <a:close/>
                </a:path>
              </a:pathLst>
            </a:custGeom>
            <a:solidFill>
              <a:srgbClr val="B7CB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53592" y="2438930"/>
              <a:ext cx="921638" cy="1795193"/>
            </a:xfrm>
            <a:prstGeom prst="rect">
              <a:avLst/>
            </a:prstGeom>
          </p:spPr>
        </p:pic>
        <p:pic>
          <p:nvPicPr>
            <p:cNvPr id="28" name="object 2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390668" y="4130010"/>
              <a:ext cx="116204" cy="106299"/>
            </a:xfrm>
            <a:prstGeom prst="rect">
              <a:avLst/>
            </a:prstGeom>
          </p:spPr>
        </p:pic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87900" y="4119821"/>
              <a:ext cx="83820" cy="38100"/>
            </a:xfrm>
            <a:custGeom>
              <a:avLst/>
              <a:gdLst/>
              <a:ahLst/>
              <a:cxnLst/>
              <a:rect l="l" t="t" r="r" b="b"/>
              <a:pathLst>
                <a:path w="83820" h="38100">
                  <a:moveTo>
                    <a:pt x="0" y="0"/>
                  </a:moveTo>
                  <a:lnTo>
                    <a:pt x="0" y="28435"/>
                  </a:lnTo>
                  <a:lnTo>
                    <a:pt x="4902" y="34467"/>
                  </a:lnTo>
                  <a:lnTo>
                    <a:pt x="45885" y="37807"/>
                  </a:lnTo>
                  <a:lnTo>
                    <a:pt x="78955" y="33502"/>
                  </a:lnTo>
                  <a:lnTo>
                    <a:pt x="82511" y="27355"/>
                  </a:lnTo>
                  <a:lnTo>
                    <a:pt x="83261" y="5702"/>
                  </a:lnTo>
                </a:path>
              </a:pathLst>
            </a:custGeom>
            <a:ln w="7200">
              <a:solidFill>
                <a:srgbClr val="B9CD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42399" y="4120853"/>
              <a:ext cx="109973" cy="94983"/>
            </a:xfrm>
            <a:prstGeom prst="rect">
              <a:avLst/>
            </a:prstGeom>
          </p:spPr>
        </p:pic>
      </p:grpSp>
      <p:pic>
        <p:nvPicPr>
          <p:cNvPr id="31" name="object 31">
            <a:hlinkClick r:id="rId9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300688" y="3063502"/>
            <a:ext cx="1077366" cy="1077353"/>
          </a:xfrm>
          <a:prstGeom prst="rect">
            <a:avLst/>
          </a:prstGeom>
        </p:spPr>
      </p:pic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22102" y="651444"/>
            <a:ext cx="1282700" cy="36582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159385" marR="147320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9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sp>
        <p:nvSpPr>
          <p:cNvPr id="33" name="object 3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333831" y="1908435"/>
            <a:ext cx="26034" cy="127635"/>
          </a:xfrm>
          <a:custGeom>
            <a:avLst/>
            <a:gdLst/>
            <a:ahLst/>
            <a:cxnLst/>
            <a:rect l="l" t="t" r="r" b="b"/>
            <a:pathLst>
              <a:path w="26034" h="127635">
                <a:moveTo>
                  <a:pt x="25412" y="0"/>
                </a:moveTo>
                <a:lnTo>
                  <a:pt x="0" y="0"/>
                </a:lnTo>
                <a:lnTo>
                  <a:pt x="0" y="127050"/>
                </a:lnTo>
                <a:lnTo>
                  <a:pt x="25412" y="127050"/>
                </a:lnTo>
                <a:lnTo>
                  <a:pt x="25412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>
            <a:grpSpLocks noGrp="1" noUngrp="1" noRot="1" noMove="1" noResize="1"/>
          </p:cNvGrpSpPr>
          <p:nvPr/>
        </p:nvGrpSpPr>
        <p:grpSpPr>
          <a:xfrm>
            <a:off x="9270303" y="1133398"/>
            <a:ext cx="1169035" cy="1169035"/>
            <a:chOff x="9270303" y="1133398"/>
            <a:chExt cx="1169035" cy="1169035"/>
          </a:xfrm>
        </p:grpSpPr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70303" y="1133398"/>
              <a:ext cx="1169035" cy="1169035"/>
            </a:xfrm>
            <a:custGeom>
              <a:avLst/>
              <a:gdLst/>
              <a:ahLst/>
              <a:cxnLst/>
              <a:rect l="l" t="t" r="r" b="b"/>
              <a:pathLst>
                <a:path w="1169034" h="1169035">
                  <a:moveTo>
                    <a:pt x="1168908" y="0"/>
                  </a:moveTo>
                  <a:lnTo>
                    <a:pt x="0" y="0"/>
                  </a:lnTo>
                  <a:lnTo>
                    <a:pt x="0" y="1168908"/>
                  </a:lnTo>
                  <a:lnTo>
                    <a:pt x="1168908" y="1168908"/>
                  </a:lnTo>
                  <a:lnTo>
                    <a:pt x="11689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3827" y="1196931"/>
              <a:ext cx="991235" cy="381635"/>
            </a:xfrm>
            <a:custGeom>
              <a:avLst/>
              <a:gdLst/>
              <a:ahLst/>
              <a:cxnLst/>
              <a:rect l="l" t="t" r="r" b="b"/>
              <a:pathLst>
                <a:path w="991234" h="381634">
                  <a:moveTo>
                    <a:pt x="50825" y="228701"/>
                  </a:moveTo>
                  <a:lnTo>
                    <a:pt x="25412" y="228701"/>
                  </a:lnTo>
                  <a:lnTo>
                    <a:pt x="0" y="228701"/>
                  </a:lnTo>
                  <a:lnTo>
                    <a:pt x="0" y="279527"/>
                  </a:lnTo>
                  <a:lnTo>
                    <a:pt x="25412" y="279527"/>
                  </a:lnTo>
                  <a:lnTo>
                    <a:pt x="25412" y="254114"/>
                  </a:lnTo>
                  <a:lnTo>
                    <a:pt x="50825" y="254114"/>
                  </a:lnTo>
                  <a:lnTo>
                    <a:pt x="50825" y="228701"/>
                  </a:lnTo>
                  <a:close/>
                </a:path>
                <a:path w="991234" h="381634">
                  <a:moveTo>
                    <a:pt x="101650" y="304939"/>
                  </a:moveTo>
                  <a:lnTo>
                    <a:pt x="76238" y="304939"/>
                  </a:lnTo>
                  <a:lnTo>
                    <a:pt x="50825" y="304939"/>
                  </a:lnTo>
                  <a:lnTo>
                    <a:pt x="50825" y="279527"/>
                  </a:lnTo>
                  <a:lnTo>
                    <a:pt x="25412" y="279527"/>
                  </a:lnTo>
                  <a:lnTo>
                    <a:pt x="25412" y="330352"/>
                  </a:lnTo>
                  <a:lnTo>
                    <a:pt x="50825" y="330352"/>
                  </a:lnTo>
                  <a:lnTo>
                    <a:pt x="76238" y="330352"/>
                  </a:lnTo>
                  <a:lnTo>
                    <a:pt x="101650" y="330352"/>
                  </a:lnTo>
                  <a:lnTo>
                    <a:pt x="101650" y="304939"/>
                  </a:lnTo>
                  <a:close/>
                </a:path>
                <a:path w="991234" h="381634">
                  <a:moveTo>
                    <a:pt x="152463" y="228701"/>
                  </a:moveTo>
                  <a:lnTo>
                    <a:pt x="127050" y="228701"/>
                  </a:lnTo>
                  <a:lnTo>
                    <a:pt x="127050" y="203288"/>
                  </a:lnTo>
                  <a:lnTo>
                    <a:pt x="101638" y="203288"/>
                  </a:lnTo>
                  <a:lnTo>
                    <a:pt x="76225" y="203288"/>
                  </a:lnTo>
                  <a:lnTo>
                    <a:pt x="76225" y="254114"/>
                  </a:lnTo>
                  <a:lnTo>
                    <a:pt x="50825" y="254114"/>
                  </a:lnTo>
                  <a:lnTo>
                    <a:pt x="50825" y="279527"/>
                  </a:lnTo>
                  <a:lnTo>
                    <a:pt x="76238" y="279527"/>
                  </a:lnTo>
                  <a:lnTo>
                    <a:pt x="76238" y="254114"/>
                  </a:lnTo>
                  <a:lnTo>
                    <a:pt x="101638" y="254114"/>
                  </a:lnTo>
                  <a:lnTo>
                    <a:pt x="127050" y="254114"/>
                  </a:lnTo>
                  <a:lnTo>
                    <a:pt x="152463" y="254114"/>
                  </a:lnTo>
                  <a:lnTo>
                    <a:pt x="152463" y="228701"/>
                  </a:lnTo>
                  <a:close/>
                </a:path>
                <a:path w="991234" h="381634">
                  <a:moveTo>
                    <a:pt x="177876" y="304939"/>
                  </a:moveTo>
                  <a:lnTo>
                    <a:pt x="152463" y="304939"/>
                  </a:lnTo>
                  <a:lnTo>
                    <a:pt x="152463" y="279527"/>
                  </a:lnTo>
                  <a:lnTo>
                    <a:pt x="127050" y="279527"/>
                  </a:lnTo>
                  <a:lnTo>
                    <a:pt x="127050" y="330352"/>
                  </a:lnTo>
                  <a:lnTo>
                    <a:pt x="152463" y="330352"/>
                  </a:lnTo>
                  <a:lnTo>
                    <a:pt x="177876" y="330352"/>
                  </a:lnTo>
                  <a:lnTo>
                    <a:pt x="177876" y="304939"/>
                  </a:lnTo>
                  <a:close/>
                </a:path>
                <a:path w="991234" h="381634">
                  <a:moveTo>
                    <a:pt x="177876" y="254114"/>
                  </a:moveTo>
                  <a:lnTo>
                    <a:pt x="152463" y="254114"/>
                  </a:lnTo>
                  <a:lnTo>
                    <a:pt x="152463" y="279527"/>
                  </a:lnTo>
                  <a:lnTo>
                    <a:pt x="177876" y="279527"/>
                  </a:lnTo>
                  <a:lnTo>
                    <a:pt x="177876" y="254114"/>
                  </a:lnTo>
                  <a:close/>
                </a:path>
                <a:path w="991234" h="381634">
                  <a:moveTo>
                    <a:pt x="203288" y="203288"/>
                  </a:moveTo>
                  <a:lnTo>
                    <a:pt x="177876" y="203288"/>
                  </a:lnTo>
                  <a:lnTo>
                    <a:pt x="152463" y="203288"/>
                  </a:lnTo>
                  <a:lnTo>
                    <a:pt x="152463" y="228701"/>
                  </a:lnTo>
                  <a:lnTo>
                    <a:pt x="177876" y="228701"/>
                  </a:lnTo>
                  <a:lnTo>
                    <a:pt x="203288" y="228701"/>
                  </a:lnTo>
                  <a:lnTo>
                    <a:pt x="203288" y="203288"/>
                  </a:lnTo>
                  <a:close/>
                </a:path>
                <a:path w="991234" h="381634">
                  <a:moveTo>
                    <a:pt x="228701" y="152463"/>
                  </a:moveTo>
                  <a:lnTo>
                    <a:pt x="203288" y="152463"/>
                  </a:lnTo>
                  <a:lnTo>
                    <a:pt x="203288" y="177876"/>
                  </a:lnTo>
                  <a:lnTo>
                    <a:pt x="228701" y="177876"/>
                  </a:lnTo>
                  <a:lnTo>
                    <a:pt x="228701" y="152463"/>
                  </a:lnTo>
                  <a:close/>
                </a:path>
                <a:path w="991234" h="381634">
                  <a:moveTo>
                    <a:pt x="279527" y="330352"/>
                  </a:moveTo>
                  <a:lnTo>
                    <a:pt x="254114" y="330352"/>
                  </a:lnTo>
                  <a:lnTo>
                    <a:pt x="228701" y="330352"/>
                  </a:lnTo>
                  <a:lnTo>
                    <a:pt x="228701" y="254114"/>
                  </a:lnTo>
                  <a:lnTo>
                    <a:pt x="203288" y="254114"/>
                  </a:lnTo>
                  <a:lnTo>
                    <a:pt x="203288" y="279527"/>
                  </a:lnTo>
                  <a:lnTo>
                    <a:pt x="177876" y="279527"/>
                  </a:lnTo>
                  <a:lnTo>
                    <a:pt x="177876" y="304939"/>
                  </a:lnTo>
                  <a:lnTo>
                    <a:pt x="203288" y="304939"/>
                  </a:lnTo>
                  <a:lnTo>
                    <a:pt x="203288" y="381165"/>
                  </a:lnTo>
                  <a:lnTo>
                    <a:pt x="228701" y="381165"/>
                  </a:lnTo>
                  <a:lnTo>
                    <a:pt x="228701" y="355752"/>
                  </a:lnTo>
                  <a:lnTo>
                    <a:pt x="254114" y="355752"/>
                  </a:lnTo>
                  <a:lnTo>
                    <a:pt x="279527" y="355752"/>
                  </a:lnTo>
                  <a:lnTo>
                    <a:pt x="279527" y="330352"/>
                  </a:lnTo>
                  <a:close/>
                </a:path>
                <a:path w="991234" h="381634">
                  <a:moveTo>
                    <a:pt x="279527" y="203288"/>
                  </a:moveTo>
                  <a:lnTo>
                    <a:pt x="254114" y="203288"/>
                  </a:lnTo>
                  <a:lnTo>
                    <a:pt x="228701" y="203288"/>
                  </a:lnTo>
                  <a:lnTo>
                    <a:pt x="228701" y="228701"/>
                  </a:lnTo>
                  <a:lnTo>
                    <a:pt x="254114" y="228701"/>
                  </a:lnTo>
                  <a:lnTo>
                    <a:pt x="279527" y="228701"/>
                  </a:lnTo>
                  <a:lnTo>
                    <a:pt x="279527" y="203288"/>
                  </a:lnTo>
                  <a:close/>
                </a:path>
                <a:path w="991234" h="381634">
                  <a:moveTo>
                    <a:pt x="279527" y="152463"/>
                  </a:moveTo>
                  <a:lnTo>
                    <a:pt x="254114" y="152463"/>
                  </a:lnTo>
                  <a:lnTo>
                    <a:pt x="254114" y="177876"/>
                  </a:lnTo>
                  <a:lnTo>
                    <a:pt x="279527" y="177876"/>
                  </a:lnTo>
                  <a:lnTo>
                    <a:pt x="279527" y="152463"/>
                  </a:lnTo>
                  <a:close/>
                </a:path>
                <a:path w="991234" h="381634">
                  <a:moveTo>
                    <a:pt x="304939" y="177876"/>
                  </a:moveTo>
                  <a:lnTo>
                    <a:pt x="279527" y="177876"/>
                  </a:lnTo>
                  <a:lnTo>
                    <a:pt x="279527" y="203288"/>
                  </a:lnTo>
                  <a:lnTo>
                    <a:pt x="304939" y="203288"/>
                  </a:lnTo>
                  <a:lnTo>
                    <a:pt x="304939" y="177876"/>
                  </a:lnTo>
                  <a:close/>
                </a:path>
                <a:path w="991234" h="381634">
                  <a:moveTo>
                    <a:pt x="330352" y="228701"/>
                  </a:moveTo>
                  <a:lnTo>
                    <a:pt x="304939" y="228701"/>
                  </a:lnTo>
                  <a:lnTo>
                    <a:pt x="279527" y="228701"/>
                  </a:lnTo>
                  <a:lnTo>
                    <a:pt x="279527" y="254114"/>
                  </a:lnTo>
                  <a:lnTo>
                    <a:pt x="254114" y="254114"/>
                  </a:lnTo>
                  <a:lnTo>
                    <a:pt x="254114" y="279527"/>
                  </a:lnTo>
                  <a:lnTo>
                    <a:pt x="279527" y="279527"/>
                  </a:lnTo>
                  <a:lnTo>
                    <a:pt x="304939" y="279527"/>
                  </a:lnTo>
                  <a:lnTo>
                    <a:pt x="304939" y="254114"/>
                  </a:lnTo>
                  <a:lnTo>
                    <a:pt x="330352" y="254114"/>
                  </a:lnTo>
                  <a:lnTo>
                    <a:pt x="330352" y="228701"/>
                  </a:lnTo>
                  <a:close/>
                </a:path>
                <a:path w="991234" h="381634">
                  <a:moveTo>
                    <a:pt x="381165" y="152463"/>
                  </a:moveTo>
                  <a:lnTo>
                    <a:pt x="355752" y="152463"/>
                  </a:lnTo>
                  <a:lnTo>
                    <a:pt x="355752" y="177876"/>
                  </a:lnTo>
                  <a:lnTo>
                    <a:pt x="381165" y="177876"/>
                  </a:lnTo>
                  <a:lnTo>
                    <a:pt x="381165" y="152463"/>
                  </a:lnTo>
                  <a:close/>
                </a:path>
                <a:path w="991234" h="381634">
                  <a:moveTo>
                    <a:pt x="406577" y="279527"/>
                  </a:moveTo>
                  <a:lnTo>
                    <a:pt x="381165" y="279527"/>
                  </a:lnTo>
                  <a:lnTo>
                    <a:pt x="381165" y="304939"/>
                  </a:lnTo>
                  <a:lnTo>
                    <a:pt x="406577" y="304939"/>
                  </a:lnTo>
                  <a:lnTo>
                    <a:pt x="406577" y="279527"/>
                  </a:lnTo>
                  <a:close/>
                </a:path>
                <a:path w="991234" h="381634">
                  <a:moveTo>
                    <a:pt x="431990" y="0"/>
                  </a:moveTo>
                  <a:lnTo>
                    <a:pt x="406577" y="0"/>
                  </a:lnTo>
                  <a:lnTo>
                    <a:pt x="406577" y="25412"/>
                  </a:lnTo>
                  <a:lnTo>
                    <a:pt x="431990" y="25412"/>
                  </a:lnTo>
                  <a:lnTo>
                    <a:pt x="431990" y="0"/>
                  </a:lnTo>
                  <a:close/>
                </a:path>
                <a:path w="991234" h="381634">
                  <a:moveTo>
                    <a:pt x="508215" y="0"/>
                  </a:moveTo>
                  <a:lnTo>
                    <a:pt x="482803" y="0"/>
                  </a:lnTo>
                  <a:lnTo>
                    <a:pt x="482803" y="25412"/>
                  </a:lnTo>
                  <a:lnTo>
                    <a:pt x="508215" y="25412"/>
                  </a:lnTo>
                  <a:lnTo>
                    <a:pt x="508215" y="0"/>
                  </a:lnTo>
                  <a:close/>
                </a:path>
                <a:path w="991234" h="381634">
                  <a:moveTo>
                    <a:pt x="609866" y="0"/>
                  </a:moveTo>
                  <a:lnTo>
                    <a:pt x="584454" y="0"/>
                  </a:lnTo>
                  <a:lnTo>
                    <a:pt x="584454" y="25412"/>
                  </a:lnTo>
                  <a:lnTo>
                    <a:pt x="609866" y="25412"/>
                  </a:lnTo>
                  <a:lnTo>
                    <a:pt x="609866" y="0"/>
                  </a:lnTo>
                  <a:close/>
                </a:path>
                <a:path w="991234" h="381634">
                  <a:moveTo>
                    <a:pt x="635279" y="50825"/>
                  </a:moveTo>
                  <a:lnTo>
                    <a:pt x="609866" y="50825"/>
                  </a:lnTo>
                  <a:lnTo>
                    <a:pt x="584454" y="50825"/>
                  </a:lnTo>
                  <a:lnTo>
                    <a:pt x="559041" y="50825"/>
                  </a:lnTo>
                  <a:lnTo>
                    <a:pt x="559041" y="76225"/>
                  </a:lnTo>
                  <a:lnTo>
                    <a:pt x="533628" y="76225"/>
                  </a:lnTo>
                  <a:lnTo>
                    <a:pt x="533628" y="50825"/>
                  </a:lnTo>
                  <a:lnTo>
                    <a:pt x="559041" y="50825"/>
                  </a:lnTo>
                  <a:lnTo>
                    <a:pt x="559041" y="25412"/>
                  </a:lnTo>
                  <a:lnTo>
                    <a:pt x="533628" y="25412"/>
                  </a:lnTo>
                  <a:lnTo>
                    <a:pt x="508215" y="25412"/>
                  </a:lnTo>
                  <a:lnTo>
                    <a:pt x="508215" y="101638"/>
                  </a:lnTo>
                  <a:lnTo>
                    <a:pt x="482815" y="101638"/>
                  </a:lnTo>
                  <a:lnTo>
                    <a:pt x="457403" y="101638"/>
                  </a:lnTo>
                  <a:lnTo>
                    <a:pt x="457403" y="127050"/>
                  </a:lnTo>
                  <a:lnTo>
                    <a:pt x="431990" y="127050"/>
                  </a:lnTo>
                  <a:lnTo>
                    <a:pt x="406577" y="127050"/>
                  </a:lnTo>
                  <a:lnTo>
                    <a:pt x="406577" y="101638"/>
                  </a:lnTo>
                  <a:lnTo>
                    <a:pt x="381165" y="101638"/>
                  </a:lnTo>
                  <a:lnTo>
                    <a:pt x="381165" y="76225"/>
                  </a:lnTo>
                  <a:lnTo>
                    <a:pt x="406577" y="76225"/>
                  </a:lnTo>
                  <a:lnTo>
                    <a:pt x="406577" y="101638"/>
                  </a:lnTo>
                  <a:lnTo>
                    <a:pt x="431990" y="101638"/>
                  </a:lnTo>
                  <a:lnTo>
                    <a:pt x="431990" y="50825"/>
                  </a:lnTo>
                  <a:lnTo>
                    <a:pt x="406577" y="50825"/>
                  </a:lnTo>
                  <a:lnTo>
                    <a:pt x="406577" y="25412"/>
                  </a:lnTo>
                  <a:lnTo>
                    <a:pt x="381165" y="25412"/>
                  </a:lnTo>
                  <a:lnTo>
                    <a:pt x="381165" y="0"/>
                  </a:lnTo>
                  <a:lnTo>
                    <a:pt x="355752" y="0"/>
                  </a:lnTo>
                  <a:lnTo>
                    <a:pt x="330339" y="0"/>
                  </a:lnTo>
                  <a:lnTo>
                    <a:pt x="304927" y="0"/>
                  </a:lnTo>
                  <a:lnTo>
                    <a:pt x="279527" y="0"/>
                  </a:lnTo>
                  <a:lnTo>
                    <a:pt x="279527" y="25412"/>
                  </a:lnTo>
                  <a:lnTo>
                    <a:pt x="304927" y="25412"/>
                  </a:lnTo>
                  <a:lnTo>
                    <a:pt x="304927" y="50825"/>
                  </a:lnTo>
                  <a:lnTo>
                    <a:pt x="330339" y="50825"/>
                  </a:lnTo>
                  <a:lnTo>
                    <a:pt x="330339" y="25412"/>
                  </a:lnTo>
                  <a:lnTo>
                    <a:pt x="355752" y="25412"/>
                  </a:lnTo>
                  <a:lnTo>
                    <a:pt x="355752" y="76225"/>
                  </a:lnTo>
                  <a:lnTo>
                    <a:pt x="330339" y="76225"/>
                  </a:lnTo>
                  <a:lnTo>
                    <a:pt x="330339" y="101638"/>
                  </a:lnTo>
                  <a:lnTo>
                    <a:pt x="304939" y="101638"/>
                  </a:lnTo>
                  <a:lnTo>
                    <a:pt x="304939" y="76225"/>
                  </a:lnTo>
                  <a:lnTo>
                    <a:pt x="279527" y="76225"/>
                  </a:lnTo>
                  <a:lnTo>
                    <a:pt x="279527" y="101638"/>
                  </a:lnTo>
                  <a:lnTo>
                    <a:pt x="254114" y="101638"/>
                  </a:lnTo>
                  <a:lnTo>
                    <a:pt x="228701" y="101638"/>
                  </a:lnTo>
                  <a:lnTo>
                    <a:pt x="228701" y="76238"/>
                  </a:lnTo>
                  <a:lnTo>
                    <a:pt x="254114" y="76238"/>
                  </a:lnTo>
                  <a:lnTo>
                    <a:pt x="279527" y="76238"/>
                  </a:lnTo>
                  <a:lnTo>
                    <a:pt x="279527" y="50825"/>
                  </a:lnTo>
                  <a:lnTo>
                    <a:pt x="254114" y="50825"/>
                  </a:lnTo>
                  <a:lnTo>
                    <a:pt x="228701" y="50825"/>
                  </a:lnTo>
                  <a:lnTo>
                    <a:pt x="203288" y="50825"/>
                  </a:lnTo>
                  <a:lnTo>
                    <a:pt x="203288" y="101650"/>
                  </a:lnTo>
                  <a:lnTo>
                    <a:pt x="228701" y="101650"/>
                  </a:lnTo>
                  <a:lnTo>
                    <a:pt x="228701" y="152463"/>
                  </a:lnTo>
                  <a:lnTo>
                    <a:pt x="254114" y="152463"/>
                  </a:lnTo>
                  <a:lnTo>
                    <a:pt x="254114" y="127050"/>
                  </a:lnTo>
                  <a:lnTo>
                    <a:pt x="279527" y="127050"/>
                  </a:lnTo>
                  <a:lnTo>
                    <a:pt x="304939" y="127050"/>
                  </a:lnTo>
                  <a:lnTo>
                    <a:pt x="304939" y="177876"/>
                  </a:lnTo>
                  <a:lnTo>
                    <a:pt x="330352" y="177876"/>
                  </a:lnTo>
                  <a:lnTo>
                    <a:pt x="330352" y="101638"/>
                  </a:lnTo>
                  <a:lnTo>
                    <a:pt x="355752" y="101638"/>
                  </a:lnTo>
                  <a:lnTo>
                    <a:pt x="355752" y="127050"/>
                  </a:lnTo>
                  <a:lnTo>
                    <a:pt x="381165" y="127050"/>
                  </a:lnTo>
                  <a:lnTo>
                    <a:pt x="381165" y="152463"/>
                  </a:lnTo>
                  <a:lnTo>
                    <a:pt x="406577" y="152463"/>
                  </a:lnTo>
                  <a:lnTo>
                    <a:pt x="406577" y="203288"/>
                  </a:lnTo>
                  <a:lnTo>
                    <a:pt x="381165" y="203288"/>
                  </a:lnTo>
                  <a:lnTo>
                    <a:pt x="355752" y="203288"/>
                  </a:lnTo>
                  <a:lnTo>
                    <a:pt x="355752" y="228701"/>
                  </a:lnTo>
                  <a:lnTo>
                    <a:pt x="381165" y="228701"/>
                  </a:lnTo>
                  <a:lnTo>
                    <a:pt x="406577" y="228701"/>
                  </a:lnTo>
                  <a:lnTo>
                    <a:pt x="431990" y="228701"/>
                  </a:lnTo>
                  <a:lnTo>
                    <a:pt x="431990" y="203288"/>
                  </a:lnTo>
                  <a:lnTo>
                    <a:pt x="457403" y="203288"/>
                  </a:lnTo>
                  <a:lnTo>
                    <a:pt x="457403" y="177876"/>
                  </a:lnTo>
                  <a:lnTo>
                    <a:pt x="431990" y="177876"/>
                  </a:lnTo>
                  <a:lnTo>
                    <a:pt x="431990" y="152463"/>
                  </a:lnTo>
                  <a:lnTo>
                    <a:pt x="457403" y="152463"/>
                  </a:lnTo>
                  <a:lnTo>
                    <a:pt x="457403" y="177876"/>
                  </a:lnTo>
                  <a:lnTo>
                    <a:pt x="482815" y="177876"/>
                  </a:lnTo>
                  <a:lnTo>
                    <a:pt x="482815" y="152463"/>
                  </a:lnTo>
                  <a:lnTo>
                    <a:pt x="508215" y="152463"/>
                  </a:lnTo>
                  <a:lnTo>
                    <a:pt x="508215" y="177876"/>
                  </a:lnTo>
                  <a:lnTo>
                    <a:pt x="533628" y="177876"/>
                  </a:lnTo>
                  <a:lnTo>
                    <a:pt x="533628" y="101638"/>
                  </a:lnTo>
                  <a:lnTo>
                    <a:pt x="559041" y="101638"/>
                  </a:lnTo>
                  <a:lnTo>
                    <a:pt x="559041" y="76238"/>
                  </a:lnTo>
                  <a:lnTo>
                    <a:pt x="584454" y="76238"/>
                  </a:lnTo>
                  <a:lnTo>
                    <a:pt x="609866" y="76238"/>
                  </a:lnTo>
                  <a:lnTo>
                    <a:pt x="635279" y="76238"/>
                  </a:lnTo>
                  <a:lnTo>
                    <a:pt x="635279" y="50825"/>
                  </a:lnTo>
                  <a:close/>
                </a:path>
                <a:path w="991234" h="381634">
                  <a:moveTo>
                    <a:pt x="711504" y="228701"/>
                  </a:moveTo>
                  <a:lnTo>
                    <a:pt x="686092" y="228701"/>
                  </a:lnTo>
                  <a:lnTo>
                    <a:pt x="686092" y="304939"/>
                  </a:lnTo>
                  <a:lnTo>
                    <a:pt x="711504" y="304939"/>
                  </a:lnTo>
                  <a:lnTo>
                    <a:pt x="711504" y="228701"/>
                  </a:lnTo>
                  <a:close/>
                </a:path>
                <a:path w="991234" h="381634">
                  <a:moveTo>
                    <a:pt x="787742" y="0"/>
                  </a:moveTo>
                  <a:lnTo>
                    <a:pt x="762330" y="0"/>
                  </a:lnTo>
                  <a:lnTo>
                    <a:pt x="762330" y="25412"/>
                  </a:lnTo>
                  <a:lnTo>
                    <a:pt x="787742" y="25412"/>
                  </a:lnTo>
                  <a:lnTo>
                    <a:pt x="787742" y="0"/>
                  </a:lnTo>
                  <a:close/>
                </a:path>
                <a:path w="991234" h="381634">
                  <a:moveTo>
                    <a:pt x="838568" y="127050"/>
                  </a:moveTo>
                  <a:lnTo>
                    <a:pt x="813155" y="127050"/>
                  </a:lnTo>
                  <a:lnTo>
                    <a:pt x="813155" y="101650"/>
                  </a:lnTo>
                  <a:lnTo>
                    <a:pt x="787742" y="101650"/>
                  </a:lnTo>
                  <a:lnTo>
                    <a:pt x="787742" y="50825"/>
                  </a:lnTo>
                  <a:lnTo>
                    <a:pt x="762330" y="50825"/>
                  </a:lnTo>
                  <a:lnTo>
                    <a:pt x="762330" y="101650"/>
                  </a:lnTo>
                  <a:lnTo>
                    <a:pt x="736917" y="101650"/>
                  </a:lnTo>
                  <a:lnTo>
                    <a:pt x="736917" y="76238"/>
                  </a:lnTo>
                  <a:lnTo>
                    <a:pt x="711504" y="76238"/>
                  </a:lnTo>
                  <a:lnTo>
                    <a:pt x="711504" y="127063"/>
                  </a:lnTo>
                  <a:lnTo>
                    <a:pt x="736917" y="127063"/>
                  </a:lnTo>
                  <a:lnTo>
                    <a:pt x="736917" y="152463"/>
                  </a:lnTo>
                  <a:lnTo>
                    <a:pt x="711504" y="152463"/>
                  </a:lnTo>
                  <a:lnTo>
                    <a:pt x="711504" y="177876"/>
                  </a:lnTo>
                  <a:lnTo>
                    <a:pt x="686092" y="177876"/>
                  </a:lnTo>
                  <a:lnTo>
                    <a:pt x="686092" y="101638"/>
                  </a:lnTo>
                  <a:lnTo>
                    <a:pt x="660679" y="101638"/>
                  </a:lnTo>
                  <a:lnTo>
                    <a:pt x="660679" y="127050"/>
                  </a:lnTo>
                  <a:lnTo>
                    <a:pt x="635279" y="127050"/>
                  </a:lnTo>
                  <a:lnTo>
                    <a:pt x="635279" y="101638"/>
                  </a:lnTo>
                  <a:lnTo>
                    <a:pt x="609866" y="101638"/>
                  </a:lnTo>
                  <a:lnTo>
                    <a:pt x="584454" y="101638"/>
                  </a:lnTo>
                  <a:lnTo>
                    <a:pt x="559041" y="101638"/>
                  </a:lnTo>
                  <a:lnTo>
                    <a:pt x="559041" y="177876"/>
                  </a:lnTo>
                  <a:lnTo>
                    <a:pt x="584454" y="177876"/>
                  </a:lnTo>
                  <a:lnTo>
                    <a:pt x="584454" y="152463"/>
                  </a:lnTo>
                  <a:lnTo>
                    <a:pt x="609866" y="152463"/>
                  </a:lnTo>
                  <a:lnTo>
                    <a:pt x="609866" y="127050"/>
                  </a:lnTo>
                  <a:lnTo>
                    <a:pt x="635266" y="127050"/>
                  </a:lnTo>
                  <a:lnTo>
                    <a:pt x="635266" y="152463"/>
                  </a:lnTo>
                  <a:lnTo>
                    <a:pt x="609866" y="152463"/>
                  </a:lnTo>
                  <a:lnTo>
                    <a:pt x="609866" y="177876"/>
                  </a:lnTo>
                  <a:lnTo>
                    <a:pt x="635279" y="177876"/>
                  </a:lnTo>
                  <a:lnTo>
                    <a:pt x="635279" y="152463"/>
                  </a:lnTo>
                  <a:lnTo>
                    <a:pt x="660679" y="152463"/>
                  </a:lnTo>
                  <a:lnTo>
                    <a:pt x="660679" y="228688"/>
                  </a:lnTo>
                  <a:lnTo>
                    <a:pt x="686092" y="228688"/>
                  </a:lnTo>
                  <a:lnTo>
                    <a:pt x="686092" y="203288"/>
                  </a:lnTo>
                  <a:lnTo>
                    <a:pt x="711504" y="203288"/>
                  </a:lnTo>
                  <a:lnTo>
                    <a:pt x="711504" y="228688"/>
                  </a:lnTo>
                  <a:lnTo>
                    <a:pt x="736917" y="228688"/>
                  </a:lnTo>
                  <a:lnTo>
                    <a:pt x="736917" y="254101"/>
                  </a:lnTo>
                  <a:lnTo>
                    <a:pt x="762317" y="254101"/>
                  </a:lnTo>
                  <a:lnTo>
                    <a:pt x="787730" y="254101"/>
                  </a:lnTo>
                  <a:lnTo>
                    <a:pt x="813142" y="254101"/>
                  </a:lnTo>
                  <a:lnTo>
                    <a:pt x="813142" y="228688"/>
                  </a:lnTo>
                  <a:lnTo>
                    <a:pt x="838555" y="228688"/>
                  </a:lnTo>
                  <a:lnTo>
                    <a:pt x="838555" y="203288"/>
                  </a:lnTo>
                  <a:lnTo>
                    <a:pt x="813142" y="203288"/>
                  </a:lnTo>
                  <a:lnTo>
                    <a:pt x="813142" y="177876"/>
                  </a:lnTo>
                  <a:lnTo>
                    <a:pt x="787730" y="177876"/>
                  </a:lnTo>
                  <a:lnTo>
                    <a:pt x="787730" y="203288"/>
                  </a:lnTo>
                  <a:lnTo>
                    <a:pt x="787730" y="228688"/>
                  </a:lnTo>
                  <a:lnTo>
                    <a:pt x="762317" y="228688"/>
                  </a:lnTo>
                  <a:lnTo>
                    <a:pt x="762317" y="203288"/>
                  </a:lnTo>
                  <a:lnTo>
                    <a:pt x="736917" y="203288"/>
                  </a:lnTo>
                  <a:lnTo>
                    <a:pt x="736917" y="152476"/>
                  </a:lnTo>
                  <a:lnTo>
                    <a:pt x="762317" y="152476"/>
                  </a:lnTo>
                  <a:lnTo>
                    <a:pt x="762317" y="203288"/>
                  </a:lnTo>
                  <a:lnTo>
                    <a:pt x="787730" y="203288"/>
                  </a:lnTo>
                  <a:lnTo>
                    <a:pt x="787730" y="177876"/>
                  </a:lnTo>
                  <a:lnTo>
                    <a:pt x="787730" y="152463"/>
                  </a:lnTo>
                  <a:lnTo>
                    <a:pt x="762330" y="152463"/>
                  </a:lnTo>
                  <a:lnTo>
                    <a:pt x="762330" y="127063"/>
                  </a:lnTo>
                  <a:lnTo>
                    <a:pt x="787742" y="127063"/>
                  </a:lnTo>
                  <a:lnTo>
                    <a:pt x="813155" y="127063"/>
                  </a:lnTo>
                  <a:lnTo>
                    <a:pt x="813155" y="177876"/>
                  </a:lnTo>
                  <a:lnTo>
                    <a:pt x="838568" y="177876"/>
                  </a:lnTo>
                  <a:lnTo>
                    <a:pt x="838568" y="127050"/>
                  </a:lnTo>
                  <a:close/>
                </a:path>
                <a:path w="991234" h="381634">
                  <a:moveTo>
                    <a:pt x="838568" y="25412"/>
                  </a:moveTo>
                  <a:lnTo>
                    <a:pt x="813155" y="25412"/>
                  </a:lnTo>
                  <a:lnTo>
                    <a:pt x="787742" y="25412"/>
                  </a:lnTo>
                  <a:lnTo>
                    <a:pt x="787742" y="50825"/>
                  </a:lnTo>
                  <a:lnTo>
                    <a:pt x="813155" y="50825"/>
                  </a:lnTo>
                  <a:lnTo>
                    <a:pt x="813155" y="101650"/>
                  </a:lnTo>
                  <a:lnTo>
                    <a:pt x="838568" y="101650"/>
                  </a:lnTo>
                  <a:lnTo>
                    <a:pt x="838568" y="25412"/>
                  </a:lnTo>
                  <a:close/>
                </a:path>
                <a:path w="991234" h="381634">
                  <a:moveTo>
                    <a:pt x="863968" y="228701"/>
                  </a:moveTo>
                  <a:lnTo>
                    <a:pt x="838555" y="228701"/>
                  </a:lnTo>
                  <a:lnTo>
                    <a:pt x="838555" y="254114"/>
                  </a:lnTo>
                  <a:lnTo>
                    <a:pt x="863968" y="254114"/>
                  </a:lnTo>
                  <a:lnTo>
                    <a:pt x="863968" y="228701"/>
                  </a:lnTo>
                  <a:close/>
                </a:path>
                <a:path w="991234" h="381634">
                  <a:moveTo>
                    <a:pt x="965619" y="279527"/>
                  </a:moveTo>
                  <a:lnTo>
                    <a:pt x="940206" y="279527"/>
                  </a:lnTo>
                  <a:lnTo>
                    <a:pt x="940206" y="228701"/>
                  </a:lnTo>
                  <a:lnTo>
                    <a:pt x="914793" y="228701"/>
                  </a:lnTo>
                  <a:lnTo>
                    <a:pt x="889381" y="228701"/>
                  </a:lnTo>
                  <a:lnTo>
                    <a:pt x="889381" y="254114"/>
                  </a:lnTo>
                  <a:lnTo>
                    <a:pt x="863968" y="254114"/>
                  </a:lnTo>
                  <a:lnTo>
                    <a:pt x="863968" y="279527"/>
                  </a:lnTo>
                  <a:lnTo>
                    <a:pt x="889381" y="279527"/>
                  </a:lnTo>
                  <a:lnTo>
                    <a:pt x="889381" y="304939"/>
                  </a:lnTo>
                  <a:lnTo>
                    <a:pt x="914793" y="304939"/>
                  </a:lnTo>
                  <a:lnTo>
                    <a:pt x="940206" y="304939"/>
                  </a:lnTo>
                  <a:lnTo>
                    <a:pt x="965619" y="304939"/>
                  </a:lnTo>
                  <a:lnTo>
                    <a:pt x="965619" y="279527"/>
                  </a:lnTo>
                  <a:close/>
                </a:path>
                <a:path w="991234" h="381634">
                  <a:moveTo>
                    <a:pt x="991031" y="254114"/>
                  </a:moveTo>
                  <a:lnTo>
                    <a:pt x="965619" y="254114"/>
                  </a:lnTo>
                  <a:lnTo>
                    <a:pt x="965619" y="279527"/>
                  </a:lnTo>
                  <a:lnTo>
                    <a:pt x="991031" y="279527"/>
                  </a:lnTo>
                  <a:lnTo>
                    <a:pt x="991031" y="254114"/>
                  </a:lnTo>
                  <a:close/>
                </a:path>
                <a:path w="991234" h="381634">
                  <a:moveTo>
                    <a:pt x="991031" y="203288"/>
                  </a:moveTo>
                  <a:lnTo>
                    <a:pt x="965619" y="203288"/>
                  </a:lnTo>
                  <a:lnTo>
                    <a:pt x="940206" y="203288"/>
                  </a:lnTo>
                  <a:lnTo>
                    <a:pt x="940206" y="228701"/>
                  </a:lnTo>
                  <a:lnTo>
                    <a:pt x="965619" y="228701"/>
                  </a:lnTo>
                  <a:lnTo>
                    <a:pt x="991031" y="228701"/>
                  </a:lnTo>
                  <a:lnTo>
                    <a:pt x="991031" y="20328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3827" y="1374807"/>
              <a:ext cx="1042035" cy="483234"/>
            </a:xfrm>
            <a:custGeom>
              <a:avLst/>
              <a:gdLst/>
              <a:ahLst/>
              <a:cxnLst/>
              <a:rect l="l" t="t" r="r" b="b"/>
              <a:pathLst>
                <a:path w="1042034" h="483235">
                  <a:moveTo>
                    <a:pt x="25412" y="304939"/>
                  </a:moveTo>
                  <a:lnTo>
                    <a:pt x="0" y="304939"/>
                  </a:lnTo>
                  <a:lnTo>
                    <a:pt x="0" y="330352"/>
                  </a:lnTo>
                  <a:lnTo>
                    <a:pt x="25412" y="330352"/>
                  </a:lnTo>
                  <a:lnTo>
                    <a:pt x="25412" y="304939"/>
                  </a:lnTo>
                  <a:close/>
                </a:path>
                <a:path w="1042034" h="483235">
                  <a:moveTo>
                    <a:pt x="25412" y="203288"/>
                  </a:moveTo>
                  <a:lnTo>
                    <a:pt x="0" y="203288"/>
                  </a:lnTo>
                  <a:lnTo>
                    <a:pt x="0" y="228701"/>
                  </a:lnTo>
                  <a:lnTo>
                    <a:pt x="25412" y="228701"/>
                  </a:lnTo>
                  <a:lnTo>
                    <a:pt x="25412" y="203288"/>
                  </a:lnTo>
                  <a:close/>
                </a:path>
                <a:path w="1042034" h="483235">
                  <a:moveTo>
                    <a:pt x="50825" y="228701"/>
                  </a:moveTo>
                  <a:lnTo>
                    <a:pt x="25412" y="228701"/>
                  </a:lnTo>
                  <a:lnTo>
                    <a:pt x="25412" y="254114"/>
                  </a:lnTo>
                  <a:lnTo>
                    <a:pt x="50825" y="254114"/>
                  </a:lnTo>
                  <a:lnTo>
                    <a:pt x="50825" y="228701"/>
                  </a:lnTo>
                  <a:close/>
                </a:path>
                <a:path w="1042034" h="483235">
                  <a:moveTo>
                    <a:pt x="152463" y="203288"/>
                  </a:moveTo>
                  <a:lnTo>
                    <a:pt x="127063" y="203288"/>
                  </a:lnTo>
                  <a:lnTo>
                    <a:pt x="127063" y="152476"/>
                  </a:lnTo>
                  <a:lnTo>
                    <a:pt x="101650" y="152476"/>
                  </a:lnTo>
                  <a:lnTo>
                    <a:pt x="101650" y="203288"/>
                  </a:lnTo>
                  <a:lnTo>
                    <a:pt x="76238" y="203288"/>
                  </a:lnTo>
                  <a:lnTo>
                    <a:pt x="50825" y="203288"/>
                  </a:lnTo>
                  <a:lnTo>
                    <a:pt x="50825" y="228701"/>
                  </a:lnTo>
                  <a:lnTo>
                    <a:pt x="76238" y="228701"/>
                  </a:lnTo>
                  <a:lnTo>
                    <a:pt x="76238" y="254114"/>
                  </a:lnTo>
                  <a:lnTo>
                    <a:pt x="50825" y="254114"/>
                  </a:lnTo>
                  <a:lnTo>
                    <a:pt x="50825" y="279527"/>
                  </a:lnTo>
                  <a:lnTo>
                    <a:pt x="76238" y="279527"/>
                  </a:lnTo>
                  <a:lnTo>
                    <a:pt x="76238" y="304939"/>
                  </a:lnTo>
                  <a:lnTo>
                    <a:pt x="101650" y="304939"/>
                  </a:lnTo>
                  <a:lnTo>
                    <a:pt x="101650" y="254114"/>
                  </a:lnTo>
                  <a:lnTo>
                    <a:pt x="127050" y="254114"/>
                  </a:lnTo>
                  <a:lnTo>
                    <a:pt x="127050" y="279527"/>
                  </a:lnTo>
                  <a:lnTo>
                    <a:pt x="152463" y="279527"/>
                  </a:lnTo>
                  <a:lnTo>
                    <a:pt x="152463" y="254114"/>
                  </a:lnTo>
                  <a:lnTo>
                    <a:pt x="127063" y="254114"/>
                  </a:lnTo>
                  <a:lnTo>
                    <a:pt x="127063" y="228701"/>
                  </a:lnTo>
                  <a:lnTo>
                    <a:pt x="152463" y="228701"/>
                  </a:lnTo>
                  <a:lnTo>
                    <a:pt x="152463" y="203288"/>
                  </a:lnTo>
                  <a:close/>
                </a:path>
                <a:path w="1042034" h="483235">
                  <a:moveTo>
                    <a:pt x="177876" y="431990"/>
                  </a:moveTo>
                  <a:lnTo>
                    <a:pt x="152463" y="431990"/>
                  </a:lnTo>
                  <a:lnTo>
                    <a:pt x="152463" y="406577"/>
                  </a:lnTo>
                  <a:lnTo>
                    <a:pt x="127063" y="406577"/>
                  </a:lnTo>
                  <a:lnTo>
                    <a:pt x="127063" y="330339"/>
                  </a:lnTo>
                  <a:lnTo>
                    <a:pt x="101650" y="330339"/>
                  </a:lnTo>
                  <a:lnTo>
                    <a:pt x="101650" y="431990"/>
                  </a:lnTo>
                  <a:lnTo>
                    <a:pt x="127063" y="431990"/>
                  </a:lnTo>
                  <a:lnTo>
                    <a:pt x="127063" y="482803"/>
                  </a:lnTo>
                  <a:lnTo>
                    <a:pt x="152463" y="482803"/>
                  </a:lnTo>
                  <a:lnTo>
                    <a:pt x="152463" y="457390"/>
                  </a:lnTo>
                  <a:lnTo>
                    <a:pt x="177876" y="457390"/>
                  </a:lnTo>
                  <a:lnTo>
                    <a:pt x="177876" y="431990"/>
                  </a:lnTo>
                  <a:close/>
                </a:path>
                <a:path w="1042034" h="483235">
                  <a:moveTo>
                    <a:pt x="177876" y="228701"/>
                  </a:moveTo>
                  <a:lnTo>
                    <a:pt x="152463" y="228701"/>
                  </a:lnTo>
                  <a:lnTo>
                    <a:pt x="152463" y="254114"/>
                  </a:lnTo>
                  <a:lnTo>
                    <a:pt x="177876" y="254114"/>
                  </a:lnTo>
                  <a:lnTo>
                    <a:pt x="177876" y="228701"/>
                  </a:lnTo>
                  <a:close/>
                </a:path>
                <a:path w="1042034" h="483235">
                  <a:moveTo>
                    <a:pt x="177876" y="177876"/>
                  </a:moveTo>
                  <a:lnTo>
                    <a:pt x="152463" y="177876"/>
                  </a:lnTo>
                  <a:lnTo>
                    <a:pt x="152463" y="203288"/>
                  </a:lnTo>
                  <a:lnTo>
                    <a:pt x="177876" y="203288"/>
                  </a:lnTo>
                  <a:lnTo>
                    <a:pt x="177876" y="177876"/>
                  </a:lnTo>
                  <a:close/>
                </a:path>
                <a:path w="1042034" h="483235">
                  <a:moveTo>
                    <a:pt x="203288" y="203288"/>
                  </a:moveTo>
                  <a:lnTo>
                    <a:pt x="177876" y="203288"/>
                  </a:lnTo>
                  <a:lnTo>
                    <a:pt x="177876" y="228701"/>
                  </a:lnTo>
                  <a:lnTo>
                    <a:pt x="203288" y="228701"/>
                  </a:lnTo>
                  <a:lnTo>
                    <a:pt x="203288" y="203288"/>
                  </a:lnTo>
                  <a:close/>
                </a:path>
                <a:path w="1042034" h="483235">
                  <a:moveTo>
                    <a:pt x="279527" y="203288"/>
                  </a:moveTo>
                  <a:lnTo>
                    <a:pt x="254114" y="203288"/>
                  </a:lnTo>
                  <a:lnTo>
                    <a:pt x="228701" y="203288"/>
                  </a:lnTo>
                  <a:lnTo>
                    <a:pt x="228701" y="228701"/>
                  </a:lnTo>
                  <a:lnTo>
                    <a:pt x="254114" y="228701"/>
                  </a:lnTo>
                  <a:lnTo>
                    <a:pt x="279527" y="228701"/>
                  </a:lnTo>
                  <a:lnTo>
                    <a:pt x="279527" y="203288"/>
                  </a:lnTo>
                  <a:close/>
                </a:path>
                <a:path w="1042034" h="483235">
                  <a:moveTo>
                    <a:pt x="304939" y="177876"/>
                  </a:moveTo>
                  <a:lnTo>
                    <a:pt x="279527" y="177876"/>
                  </a:lnTo>
                  <a:lnTo>
                    <a:pt x="279527" y="203288"/>
                  </a:lnTo>
                  <a:lnTo>
                    <a:pt x="304939" y="203288"/>
                  </a:lnTo>
                  <a:lnTo>
                    <a:pt x="304939" y="177876"/>
                  </a:lnTo>
                  <a:close/>
                </a:path>
                <a:path w="1042034" h="483235">
                  <a:moveTo>
                    <a:pt x="304939" y="127050"/>
                  </a:moveTo>
                  <a:lnTo>
                    <a:pt x="279527" y="127050"/>
                  </a:lnTo>
                  <a:lnTo>
                    <a:pt x="279527" y="152463"/>
                  </a:lnTo>
                  <a:lnTo>
                    <a:pt x="304939" y="152463"/>
                  </a:lnTo>
                  <a:lnTo>
                    <a:pt x="304939" y="127050"/>
                  </a:lnTo>
                  <a:close/>
                </a:path>
                <a:path w="1042034" h="483235">
                  <a:moveTo>
                    <a:pt x="406577" y="101650"/>
                  </a:moveTo>
                  <a:lnTo>
                    <a:pt x="381165" y="101650"/>
                  </a:lnTo>
                  <a:lnTo>
                    <a:pt x="381165" y="127063"/>
                  </a:lnTo>
                  <a:lnTo>
                    <a:pt x="406577" y="127063"/>
                  </a:lnTo>
                  <a:lnTo>
                    <a:pt x="406577" y="101650"/>
                  </a:lnTo>
                  <a:close/>
                </a:path>
                <a:path w="1042034" h="483235">
                  <a:moveTo>
                    <a:pt x="533628" y="304939"/>
                  </a:moveTo>
                  <a:lnTo>
                    <a:pt x="508215" y="304939"/>
                  </a:lnTo>
                  <a:lnTo>
                    <a:pt x="508215" y="330352"/>
                  </a:lnTo>
                  <a:lnTo>
                    <a:pt x="533628" y="330352"/>
                  </a:lnTo>
                  <a:lnTo>
                    <a:pt x="533628" y="304939"/>
                  </a:lnTo>
                  <a:close/>
                </a:path>
                <a:path w="1042034" h="483235">
                  <a:moveTo>
                    <a:pt x="559041" y="279527"/>
                  </a:moveTo>
                  <a:lnTo>
                    <a:pt x="533628" y="279527"/>
                  </a:lnTo>
                  <a:lnTo>
                    <a:pt x="533628" y="304939"/>
                  </a:lnTo>
                  <a:lnTo>
                    <a:pt x="559041" y="304939"/>
                  </a:lnTo>
                  <a:lnTo>
                    <a:pt x="559041" y="279527"/>
                  </a:lnTo>
                  <a:close/>
                </a:path>
                <a:path w="1042034" h="483235">
                  <a:moveTo>
                    <a:pt x="584454" y="228701"/>
                  </a:moveTo>
                  <a:lnTo>
                    <a:pt x="559041" y="228701"/>
                  </a:lnTo>
                  <a:lnTo>
                    <a:pt x="559041" y="254114"/>
                  </a:lnTo>
                  <a:lnTo>
                    <a:pt x="584454" y="254114"/>
                  </a:lnTo>
                  <a:lnTo>
                    <a:pt x="584454" y="228701"/>
                  </a:lnTo>
                  <a:close/>
                </a:path>
                <a:path w="1042034" h="483235">
                  <a:moveTo>
                    <a:pt x="609866" y="279527"/>
                  </a:moveTo>
                  <a:lnTo>
                    <a:pt x="584454" y="279527"/>
                  </a:lnTo>
                  <a:lnTo>
                    <a:pt x="584454" y="304939"/>
                  </a:lnTo>
                  <a:lnTo>
                    <a:pt x="609866" y="304939"/>
                  </a:lnTo>
                  <a:lnTo>
                    <a:pt x="609866" y="279527"/>
                  </a:lnTo>
                  <a:close/>
                </a:path>
                <a:path w="1042034" h="483235">
                  <a:moveTo>
                    <a:pt x="660692" y="76238"/>
                  </a:moveTo>
                  <a:lnTo>
                    <a:pt x="635279" y="76238"/>
                  </a:lnTo>
                  <a:lnTo>
                    <a:pt x="609866" y="76238"/>
                  </a:lnTo>
                  <a:lnTo>
                    <a:pt x="609866" y="127063"/>
                  </a:lnTo>
                  <a:lnTo>
                    <a:pt x="584454" y="127063"/>
                  </a:lnTo>
                  <a:lnTo>
                    <a:pt x="584454" y="76238"/>
                  </a:lnTo>
                  <a:lnTo>
                    <a:pt x="609866" y="76238"/>
                  </a:lnTo>
                  <a:lnTo>
                    <a:pt x="609866" y="50825"/>
                  </a:lnTo>
                  <a:lnTo>
                    <a:pt x="584454" y="50825"/>
                  </a:lnTo>
                  <a:lnTo>
                    <a:pt x="584454" y="25412"/>
                  </a:lnTo>
                  <a:lnTo>
                    <a:pt x="559041" y="25412"/>
                  </a:lnTo>
                  <a:lnTo>
                    <a:pt x="559041" y="50825"/>
                  </a:lnTo>
                  <a:lnTo>
                    <a:pt x="559041" y="101650"/>
                  </a:lnTo>
                  <a:lnTo>
                    <a:pt x="533641" y="101650"/>
                  </a:lnTo>
                  <a:lnTo>
                    <a:pt x="533641" y="50825"/>
                  </a:lnTo>
                  <a:lnTo>
                    <a:pt x="559041" y="50825"/>
                  </a:lnTo>
                  <a:lnTo>
                    <a:pt x="559041" y="25412"/>
                  </a:lnTo>
                  <a:lnTo>
                    <a:pt x="559041" y="0"/>
                  </a:lnTo>
                  <a:lnTo>
                    <a:pt x="533641" y="0"/>
                  </a:lnTo>
                  <a:lnTo>
                    <a:pt x="533641" y="25412"/>
                  </a:lnTo>
                  <a:lnTo>
                    <a:pt x="508228" y="25412"/>
                  </a:lnTo>
                  <a:lnTo>
                    <a:pt x="508228" y="0"/>
                  </a:lnTo>
                  <a:lnTo>
                    <a:pt x="482815" y="0"/>
                  </a:lnTo>
                  <a:lnTo>
                    <a:pt x="482815" y="50825"/>
                  </a:lnTo>
                  <a:lnTo>
                    <a:pt x="457403" y="50825"/>
                  </a:lnTo>
                  <a:lnTo>
                    <a:pt x="431990" y="50825"/>
                  </a:lnTo>
                  <a:lnTo>
                    <a:pt x="431990" y="76238"/>
                  </a:lnTo>
                  <a:lnTo>
                    <a:pt x="457403" y="76238"/>
                  </a:lnTo>
                  <a:lnTo>
                    <a:pt x="482815" y="76238"/>
                  </a:lnTo>
                  <a:lnTo>
                    <a:pt x="482815" y="101650"/>
                  </a:lnTo>
                  <a:lnTo>
                    <a:pt x="508228" y="101650"/>
                  </a:lnTo>
                  <a:lnTo>
                    <a:pt x="508228" y="127063"/>
                  </a:lnTo>
                  <a:lnTo>
                    <a:pt x="482815" y="127063"/>
                  </a:lnTo>
                  <a:lnTo>
                    <a:pt x="482815" y="101650"/>
                  </a:lnTo>
                  <a:lnTo>
                    <a:pt x="457403" y="101650"/>
                  </a:lnTo>
                  <a:lnTo>
                    <a:pt x="431990" y="101650"/>
                  </a:lnTo>
                  <a:lnTo>
                    <a:pt x="431990" y="127063"/>
                  </a:lnTo>
                  <a:lnTo>
                    <a:pt x="457403" y="127063"/>
                  </a:lnTo>
                  <a:lnTo>
                    <a:pt x="457403" y="177876"/>
                  </a:lnTo>
                  <a:lnTo>
                    <a:pt x="482815" y="177876"/>
                  </a:lnTo>
                  <a:lnTo>
                    <a:pt x="482815" y="152476"/>
                  </a:lnTo>
                  <a:lnTo>
                    <a:pt x="508228" y="152476"/>
                  </a:lnTo>
                  <a:lnTo>
                    <a:pt x="533641" y="152476"/>
                  </a:lnTo>
                  <a:lnTo>
                    <a:pt x="533641" y="177876"/>
                  </a:lnTo>
                  <a:lnTo>
                    <a:pt x="559041" y="177876"/>
                  </a:lnTo>
                  <a:lnTo>
                    <a:pt x="584454" y="177876"/>
                  </a:lnTo>
                  <a:lnTo>
                    <a:pt x="584454" y="228701"/>
                  </a:lnTo>
                  <a:lnTo>
                    <a:pt x="609866" y="228701"/>
                  </a:lnTo>
                  <a:lnTo>
                    <a:pt x="609866" y="177876"/>
                  </a:lnTo>
                  <a:lnTo>
                    <a:pt x="635279" y="177876"/>
                  </a:lnTo>
                  <a:lnTo>
                    <a:pt x="635279" y="203288"/>
                  </a:lnTo>
                  <a:lnTo>
                    <a:pt x="660692" y="203288"/>
                  </a:lnTo>
                  <a:lnTo>
                    <a:pt x="660692" y="152476"/>
                  </a:lnTo>
                  <a:lnTo>
                    <a:pt x="635279" y="152476"/>
                  </a:lnTo>
                  <a:lnTo>
                    <a:pt x="635279" y="101650"/>
                  </a:lnTo>
                  <a:lnTo>
                    <a:pt x="660692" y="101650"/>
                  </a:lnTo>
                  <a:lnTo>
                    <a:pt x="660692" y="76238"/>
                  </a:lnTo>
                  <a:close/>
                </a:path>
                <a:path w="1042034" h="483235">
                  <a:moveTo>
                    <a:pt x="686092" y="127050"/>
                  </a:moveTo>
                  <a:lnTo>
                    <a:pt x="660679" y="127050"/>
                  </a:lnTo>
                  <a:lnTo>
                    <a:pt x="660679" y="152463"/>
                  </a:lnTo>
                  <a:lnTo>
                    <a:pt x="686092" y="152463"/>
                  </a:lnTo>
                  <a:lnTo>
                    <a:pt x="686092" y="127050"/>
                  </a:lnTo>
                  <a:close/>
                </a:path>
                <a:path w="1042034" h="483235">
                  <a:moveTo>
                    <a:pt x="711504" y="177876"/>
                  </a:moveTo>
                  <a:lnTo>
                    <a:pt x="686092" y="177876"/>
                  </a:lnTo>
                  <a:lnTo>
                    <a:pt x="686092" y="203288"/>
                  </a:lnTo>
                  <a:lnTo>
                    <a:pt x="711504" y="203288"/>
                  </a:lnTo>
                  <a:lnTo>
                    <a:pt x="711504" y="177876"/>
                  </a:lnTo>
                  <a:close/>
                </a:path>
                <a:path w="1042034" h="483235">
                  <a:moveTo>
                    <a:pt x="736917" y="203288"/>
                  </a:moveTo>
                  <a:lnTo>
                    <a:pt x="711504" y="203288"/>
                  </a:lnTo>
                  <a:lnTo>
                    <a:pt x="711504" y="228701"/>
                  </a:lnTo>
                  <a:lnTo>
                    <a:pt x="736917" y="228701"/>
                  </a:lnTo>
                  <a:lnTo>
                    <a:pt x="736917" y="203288"/>
                  </a:lnTo>
                  <a:close/>
                </a:path>
                <a:path w="1042034" h="483235">
                  <a:moveTo>
                    <a:pt x="762330" y="152463"/>
                  </a:moveTo>
                  <a:lnTo>
                    <a:pt x="736917" y="152463"/>
                  </a:lnTo>
                  <a:lnTo>
                    <a:pt x="736917" y="177876"/>
                  </a:lnTo>
                  <a:lnTo>
                    <a:pt x="762330" y="177876"/>
                  </a:lnTo>
                  <a:lnTo>
                    <a:pt x="762330" y="152463"/>
                  </a:lnTo>
                  <a:close/>
                </a:path>
                <a:path w="1042034" h="483235">
                  <a:moveTo>
                    <a:pt x="787742" y="304939"/>
                  </a:moveTo>
                  <a:lnTo>
                    <a:pt x="762330" y="304939"/>
                  </a:lnTo>
                  <a:lnTo>
                    <a:pt x="736917" y="304939"/>
                  </a:lnTo>
                  <a:lnTo>
                    <a:pt x="711504" y="304939"/>
                  </a:lnTo>
                  <a:lnTo>
                    <a:pt x="711504" y="228701"/>
                  </a:lnTo>
                  <a:lnTo>
                    <a:pt x="686104" y="228701"/>
                  </a:lnTo>
                  <a:lnTo>
                    <a:pt x="686104" y="254114"/>
                  </a:lnTo>
                  <a:lnTo>
                    <a:pt x="686104" y="279527"/>
                  </a:lnTo>
                  <a:lnTo>
                    <a:pt x="660692" y="279527"/>
                  </a:lnTo>
                  <a:lnTo>
                    <a:pt x="660692" y="254114"/>
                  </a:lnTo>
                  <a:lnTo>
                    <a:pt x="686104" y="254114"/>
                  </a:lnTo>
                  <a:lnTo>
                    <a:pt x="686104" y="228701"/>
                  </a:lnTo>
                  <a:lnTo>
                    <a:pt x="660692" y="228701"/>
                  </a:lnTo>
                  <a:lnTo>
                    <a:pt x="635279" y="228701"/>
                  </a:lnTo>
                  <a:lnTo>
                    <a:pt x="635279" y="254114"/>
                  </a:lnTo>
                  <a:lnTo>
                    <a:pt x="609866" y="254114"/>
                  </a:lnTo>
                  <a:lnTo>
                    <a:pt x="609866" y="279527"/>
                  </a:lnTo>
                  <a:lnTo>
                    <a:pt x="635279" y="279527"/>
                  </a:lnTo>
                  <a:lnTo>
                    <a:pt x="635279" y="304939"/>
                  </a:lnTo>
                  <a:lnTo>
                    <a:pt x="660692" y="304939"/>
                  </a:lnTo>
                  <a:lnTo>
                    <a:pt x="686104" y="304939"/>
                  </a:lnTo>
                  <a:lnTo>
                    <a:pt x="686104" y="330352"/>
                  </a:lnTo>
                  <a:lnTo>
                    <a:pt x="711504" y="330352"/>
                  </a:lnTo>
                  <a:lnTo>
                    <a:pt x="711504" y="355765"/>
                  </a:lnTo>
                  <a:lnTo>
                    <a:pt x="736917" y="355765"/>
                  </a:lnTo>
                  <a:lnTo>
                    <a:pt x="736917" y="330352"/>
                  </a:lnTo>
                  <a:lnTo>
                    <a:pt x="762330" y="330352"/>
                  </a:lnTo>
                  <a:lnTo>
                    <a:pt x="787742" y="330352"/>
                  </a:lnTo>
                  <a:lnTo>
                    <a:pt x="787742" y="304939"/>
                  </a:lnTo>
                  <a:close/>
                </a:path>
                <a:path w="1042034" h="483235">
                  <a:moveTo>
                    <a:pt x="787742" y="203288"/>
                  </a:moveTo>
                  <a:lnTo>
                    <a:pt x="762330" y="203288"/>
                  </a:lnTo>
                  <a:lnTo>
                    <a:pt x="762330" y="228701"/>
                  </a:lnTo>
                  <a:lnTo>
                    <a:pt x="787742" y="228701"/>
                  </a:lnTo>
                  <a:lnTo>
                    <a:pt x="787742" y="203288"/>
                  </a:lnTo>
                  <a:close/>
                </a:path>
                <a:path w="1042034" h="483235">
                  <a:moveTo>
                    <a:pt x="838555" y="101650"/>
                  </a:moveTo>
                  <a:lnTo>
                    <a:pt x="813155" y="101650"/>
                  </a:lnTo>
                  <a:lnTo>
                    <a:pt x="787742" y="101650"/>
                  </a:lnTo>
                  <a:lnTo>
                    <a:pt x="762330" y="101650"/>
                  </a:lnTo>
                  <a:lnTo>
                    <a:pt x="736917" y="101650"/>
                  </a:lnTo>
                  <a:lnTo>
                    <a:pt x="736917" y="127063"/>
                  </a:lnTo>
                  <a:lnTo>
                    <a:pt x="762330" y="127063"/>
                  </a:lnTo>
                  <a:lnTo>
                    <a:pt x="787742" y="127063"/>
                  </a:lnTo>
                  <a:lnTo>
                    <a:pt x="813155" y="127063"/>
                  </a:lnTo>
                  <a:lnTo>
                    <a:pt x="813155" y="152476"/>
                  </a:lnTo>
                  <a:lnTo>
                    <a:pt x="838555" y="152476"/>
                  </a:lnTo>
                  <a:lnTo>
                    <a:pt x="838555" y="101650"/>
                  </a:lnTo>
                  <a:close/>
                </a:path>
                <a:path w="1042034" h="483235">
                  <a:moveTo>
                    <a:pt x="940206" y="152463"/>
                  </a:moveTo>
                  <a:lnTo>
                    <a:pt x="914793" y="152463"/>
                  </a:lnTo>
                  <a:lnTo>
                    <a:pt x="889393" y="152463"/>
                  </a:lnTo>
                  <a:lnTo>
                    <a:pt x="889393" y="127050"/>
                  </a:lnTo>
                  <a:lnTo>
                    <a:pt x="863981" y="127050"/>
                  </a:lnTo>
                  <a:lnTo>
                    <a:pt x="863981" y="177876"/>
                  </a:lnTo>
                  <a:lnTo>
                    <a:pt x="838568" y="177876"/>
                  </a:lnTo>
                  <a:lnTo>
                    <a:pt x="813155" y="177876"/>
                  </a:lnTo>
                  <a:lnTo>
                    <a:pt x="787742" y="177876"/>
                  </a:lnTo>
                  <a:lnTo>
                    <a:pt x="787742" y="203288"/>
                  </a:lnTo>
                  <a:lnTo>
                    <a:pt x="813155" y="203288"/>
                  </a:lnTo>
                  <a:lnTo>
                    <a:pt x="838568" y="203288"/>
                  </a:lnTo>
                  <a:lnTo>
                    <a:pt x="838568" y="228701"/>
                  </a:lnTo>
                  <a:lnTo>
                    <a:pt x="813155" y="228701"/>
                  </a:lnTo>
                  <a:lnTo>
                    <a:pt x="787742" y="228701"/>
                  </a:lnTo>
                  <a:lnTo>
                    <a:pt x="787742" y="304939"/>
                  </a:lnTo>
                  <a:lnTo>
                    <a:pt x="813155" y="304939"/>
                  </a:lnTo>
                  <a:lnTo>
                    <a:pt x="813155" y="279527"/>
                  </a:lnTo>
                  <a:lnTo>
                    <a:pt x="838568" y="279527"/>
                  </a:lnTo>
                  <a:lnTo>
                    <a:pt x="863981" y="279527"/>
                  </a:lnTo>
                  <a:lnTo>
                    <a:pt x="863981" y="203288"/>
                  </a:lnTo>
                  <a:lnTo>
                    <a:pt x="889393" y="203288"/>
                  </a:lnTo>
                  <a:lnTo>
                    <a:pt x="914793" y="203288"/>
                  </a:lnTo>
                  <a:lnTo>
                    <a:pt x="914793" y="177876"/>
                  </a:lnTo>
                  <a:lnTo>
                    <a:pt x="940206" y="177876"/>
                  </a:lnTo>
                  <a:lnTo>
                    <a:pt x="940206" y="152463"/>
                  </a:lnTo>
                  <a:close/>
                </a:path>
                <a:path w="1042034" h="483235">
                  <a:moveTo>
                    <a:pt x="1016444" y="203288"/>
                  </a:moveTo>
                  <a:lnTo>
                    <a:pt x="991031" y="203288"/>
                  </a:lnTo>
                  <a:lnTo>
                    <a:pt x="991031" y="177876"/>
                  </a:lnTo>
                  <a:lnTo>
                    <a:pt x="965619" y="177876"/>
                  </a:lnTo>
                  <a:lnTo>
                    <a:pt x="965619" y="203288"/>
                  </a:lnTo>
                  <a:lnTo>
                    <a:pt x="940206" y="203288"/>
                  </a:lnTo>
                  <a:lnTo>
                    <a:pt x="914793" y="203288"/>
                  </a:lnTo>
                  <a:lnTo>
                    <a:pt x="914793" y="228701"/>
                  </a:lnTo>
                  <a:lnTo>
                    <a:pt x="940206" y="228701"/>
                  </a:lnTo>
                  <a:lnTo>
                    <a:pt x="965619" y="228701"/>
                  </a:lnTo>
                  <a:lnTo>
                    <a:pt x="991031" y="228701"/>
                  </a:lnTo>
                  <a:lnTo>
                    <a:pt x="1016444" y="228701"/>
                  </a:lnTo>
                  <a:lnTo>
                    <a:pt x="1016444" y="203288"/>
                  </a:lnTo>
                  <a:close/>
                </a:path>
                <a:path w="1042034" h="483235">
                  <a:moveTo>
                    <a:pt x="1041857" y="279527"/>
                  </a:moveTo>
                  <a:lnTo>
                    <a:pt x="1016444" y="279527"/>
                  </a:lnTo>
                  <a:lnTo>
                    <a:pt x="1016444" y="304939"/>
                  </a:lnTo>
                  <a:lnTo>
                    <a:pt x="1041857" y="304939"/>
                  </a:lnTo>
                  <a:lnTo>
                    <a:pt x="1041857" y="279527"/>
                  </a:lnTo>
                  <a:close/>
                </a:path>
                <a:path w="1042034" h="483235">
                  <a:moveTo>
                    <a:pt x="1041857" y="228701"/>
                  </a:moveTo>
                  <a:lnTo>
                    <a:pt x="1016444" y="228701"/>
                  </a:lnTo>
                  <a:lnTo>
                    <a:pt x="1016444" y="254114"/>
                  </a:lnTo>
                  <a:lnTo>
                    <a:pt x="1041857" y="254114"/>
                  </a:lnTo>
                  <a:lnTo>
                    <a:pt x="1041857" y="228701"/>
                  </a:lnTo>
                  <a:close/>
                </a:path>
                <a:path w="1042034" h="483235">
                  <a:moveTo>
                    <a:pt x="1041857" y="101650"/>
                  </a:moveTo>
                  <a:lnTo>
                    <a:pt x="1016444" y="101650"/>
                  </a:lnTo>
                  <a:lnTo>
                    <a:pt x="991031" y="101650"/>
                  </a:lnTo>
                  <a:lnTo>
                    <a:pt x="991031" y="152476"/>
                  </a:lnTo>
                  <a:lnTo>
                    <a:pt x="1016444" y="152476"/>
                  </a:lnTo>
                  <a:lnTo>
                    <a:pt x="1016444" y="203288"/>
                  </a:lnTo>
                  <a:lnTo>
                    <a:pt x="1041857" y="203288"/>
                  </a:lnTo>
                  <a:lnTo>
                    <a:pt x="1041857" y="1016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3827" y="1451185"/>
              <a:ext cx="1042035" cy="534035"/>
            </a:xfrm>
            <a:custGeom>
              <a:avLst/>
              <a:gdLst/>
              <a:ahLst/>
              <a:cxnLst/>
              <a:rect l="l" t="t" r="r" b="b"/>
              <a:pathLst>
                <a:path w="1042034" h="534035">
                  <a:moveTo>
                    <a:pt x="25412" y="279374"/>
                  </a:moveTo>
                  <a:lnTo>
                    <a:pt x="0" y="279374"/>
                  </a:lnTo>
                  <a:lnTo>
                    <a:pt x="0" y="406425"/>
                  </a:lnTo>
                  <a:lnTo>
                    <a:pt x="25412" y="406425"/>
                  </a:lnTo>
                  <a:lnTo>
                    <a:pt x="25412" y="279374"/>
                  </a:lnTo>
                  <a:close/>
                </a:path>
                <a:path w="1042034" h="534035">
                  <a:moveTo>
                    <a:pt x="177876" y="304787"/>
                  </a:moveTo>
                  <a:lnTo>
                    <a:pt x="152463" y="304787"/>
                  </a:lnTo>
                  <a:lnTo>
                    <a:pt x="152463" y="330200"/>
                  </a:lnTo>
                  <a:lnTo>
                    <a:pt x="177876" y="330200"/>
                  </a:lnTo>
                  <a:lnTo>
                    <a:pt x="177876" y="304787"/>
                  </a:lnTo>
                  <a:close/>
                </a:path>
                <a:path w="1042034" h="534035">
                  <a:moveTo>
                    <a:pt x="228701" y="253961"/>
                  </a:moveTo>
                  <a:lnTo>
                    <a:pt x="203288" y="253961"/>
                  </a:lnTo>
                  <a:lnTo>
                    <a:pt x="203288" y="177723"/>
                  </a:lnTo>
                  <a:lnTo>
                    <a:pt x="177876" y="177723"/>
                  </a:lnTo>
                  <a:lnTo>
                    <a:pt x="177876" y="203136"/>
                  </a:lnTo>
                  <a:lnTo>
                    <a:pt x="152463" y="203136"/>
                  </a:lnTo>
                  <a:lnTo>
                    <a:pt x="152463" y="228549"/>
                  </a:lnTo>
                  <a:lnTo>
                    <a:pt x="177876" y="228549"/>
                  </a:lnTo>
                  <a:lnTo>
                    <a:pt x="177876" y="253961"/>
                  </a:lnTo>
                  <a:lnTo>
                    <a:pt x="152463" y="253961"/>
                  </a:lnTo>
                  <a:lnTo>
                    <a:pt x="152463" y="228549"/>
                  </a:lnTo>
                  <a:lnTo>
                    <a:pt x="127063" y="228549"/>
                  </a:lnTo>
                  <a:lnTo>
                    <a:pt x="127063" y="253961"/>
                  </a:lnTo>
                  <a:lnTo>
                    <a:pt x="101650" y="253961"/>
                  </a:lnTo>
                  <a:lnTo>
                    <a:pt x="101650" y="304787"/>
                  </a:lnTo>
                  <a:lnTo>
                    <a:pt x="76238" y="304787"/>
                  </a:lnTo>
                  <a:lnTo>
                    <a:pt x="76238" y="253961"/>
                  </a:lnTo>
                  <a:lnTo>
                    <a:pt x="50825" y="253961"/>
                  </a:lnTo>
                  <a:lnTo>
                    <a:pt x="50825" y="330200"/>
                  </a:lnTo>
                  <a:lnTo>
                    <a:pt x="76238" y="330200"/>
                  </a:lnTo>
                  <a:lnTo>
                    <a:pt x="101650" y="330200"/>
                  </a:lnTo>
                  <a:lnTo>
                    <a:pt x="101650" y="355612"/>
                  </a:lnTo>
                  <a:lnTo>
                    <a:pt x="127063" y="355612"/>
                  </a:lnTo>
                  <a:lnTo>
                    <a:pt x="127063" y="279374"/>
                  </a:lnTo>
                  <a:lnTo>
                    <a:pt x="152463" y="279374"/>
                  </a:lnTo>
                  <a:lnTo>
                    <a:pt x="177876" y="279374"/>
                  </a:lnTo>
                  <a:lnTo>
                    <a:pt x="203288" y="279374"/>
                  </a:lnTo>
                  <a:lnTo>
                    <a:pt x="228701" y="279374"/>
                  </a:lnTo>
                  <a:lnTo>
                    <a:pt x="228701" y="253961"/>
                  </a:lnTo>
                  <a:close/>
                </a:path>
                <a:path w="1042034" h="534035">
                  <a:moveTo>
                    <a:pt x="279527" y="253961"/>
                  </a:moveTo>
                  <a:lnTo>
                    <a:pt x="254114" y="253961"/>
                  </a:lnTo>
                  <a:lnTo>
                    <a:pt x="254114" y="279374"/>
                  </a:lnTo>
                  <a:lnTo>
                    <a:pt x="279527" y="279374"/>
                  </a:lnTo>
                  <a:lnTo>
                    <a:pt x="279527" y="253961"/>
                  </a:lnTo>
                  <a:close/>
                </a:path>
                <a:path w="1042034" h="534035">
                  <a:moveTo>
                    <a:pt x="482815" y="279374"/>
                  </a:moveTo>
                  <a:lnTo>
                    <a:pt x="457403" y="279374"/>
                  </a:lnTo>
                  <a:lnTo>
                    <a:pt x="431990" y="279374"/>
                  </a:lnTo>
                  <a:lnTo>
                    <a:pt x="431990" y="304787"/>
                  </a:lnTo>
                  <a:lnTo>
                    <a:pt x="457403" y="304787"/>
                  </a:lnTo>
                  <a:lnTo>
                    <a:pt x="482815" y="304787"/>
                  </a:lnTo>
                  <a:lnTo>
                    <a:pt x="482815" y="279374"/>
                  </a:lnTo>
                  <a:close/>
                </a:path>
                <a:path w="1042034" h="534035">
                  <a:moveTo>
                    <a:pt x="508215" y="330200"/>
                  </a:moveTo>
                  <a:lnTo>
                    <a:pt x="482815" y="330200"/>
                  </a:lnTo>
                  <a:lnTo>
                    <a:pt x="457403" y="330200"/>
                  </a:lnTo>
                  <a:lnTo>
                    <a:pt x="457403" y="355612"/>
                  </a:lnTo>
                  <a:lnTo>
                    <a:pt x="431990" y="355612"/>
                  </a:lnTo>
                  <a:lnTo>
                    <a:pt x="431990" y="381025"/>
                  </a:lnTo>
                  <a:lnTo>
                    <a:pt x="431990" y="406438"/>
                  </a:lnTo>
                  <a:lnTo>
                    <a:pt x="406577" y="406438"/>
                  </a:lnTo>
                  <a:lnTo>
                    <a:pt x="406577" y="381025"/>
                  </a:lnTo>
                  <a:lnTo>
                    <a:pt x="431990" y="381025"/>
                  </a:lnTo>
                  <a:lnTo>
                    <a:pt x="431990" y="355612"/>
                  </a:lnTo>
                  <a:lnTo>
                    <a:pt x="431990" y="330200"/>
                  </a:lnTo>
                  <a:lnTo>
                    <a:pt x="406577" y="330200"/>
                  </a:lnTo>
                  <a:lnTo>
                    <a:pt x="406577" y="355612"/>
                  </a:lnTo>
                  <a:lnTo>
                    <a:pt x="381165" y="355612"/>
                  </a:lnTo>
                  <a:lnTo>
                    <a:pt x="381165" y="457250"/>
                  </a:lnTo>
                  <a:lnTo>
                    <a:pt x="406577" y="457250"/>
                  </a:lnTo>
                  <a:lnTo>
                    <a:pt x="406577" y="431850"/>
                  </a:lnTo>
                  <a:lnTo>
                    <a:pt x="431990" y="431850"/>
                  </a:lnTo>
                  <a:lnTo>
                    <a:pt x="431990" y="457250"/>
                  </a:lnTo>
                  <a:lnTo>
                    <a:pt x="457403" y="457250"/>
                  </a:lnTo>
                  <a:lnTo>
                    <a:pt x="457403" y="381025"/>
                  </a:lnTo>
                  <a:lnTo>
                    <a:pt x="482815" y="381025"/>
                  </a:lnTo>
                  <a:lnTo>
                    <a:pt x="482815" y="355612"/>
                  </a:lnTo>
                  <a:lnTo>
                    <a:pt x="508215" y="355612"/>
                  </a:lnTo>
                  <a:lnTo>
                    <a:pt x="508215" y="330200"/>
                  </a:lnTo>
                  <a:close/>
                </a:path>
                <a:path w="1042034" h="534035">
                  <a:moveTo>
                    <a:pt x="533628" y="279374"/>
                  </a:moveTo>
                  <a:lnTo>
                    <a:pt x="508215" y="279374"/>
                  </a:lnTo>
                  <a:lnTo>
                    <a:pt x="508215" y="304787"/>
                  </a:lnTo>
                  <a:lnTo>
                    <a:pt x="533628" y="304787"/>
                  </a:lnTo>
                  <a:lnTo>
                    <a:pt x="533628" y="279374"/>
                  </a:lnTo>
                  <a:close/>
                </a:path>
                <a:path w="1042034" h="534035">
                  <a:moveTo>
                    <a:pt x="533628" y="101600"/>
                  </a:moveTo>
                  <a:lnTo>
                    <a:pt x="508215" y="101600"/>
                  </a:lnTo>
                  <a:lnTo>
                    <a:pt x="508215" y="152400"/>
                  </a:lnTo>
                  <a:lnTo>
                    <a:pt x="482803" y="152400"/>
                  </a:lnTo>
                  <a:lnTo>
                    <a:pt x="482803" y="127000"/>
                  </a:lnTo>
                  <a:lnTo>
                    <a:pt x="457390" y="127000"/>
                  </a:lnTo>
                  <a:lnTo>
                    <a:pt x="431977" y="127000"/>
                  </a:lnTo>
                  <a:lnTo>
                    <a:pt x="431977" y="152400"/>
                  </a:lnTo>
                  <a:lnTo>
                    <a:pt x="457390" y="152400"/>
                  </a:lnTo>
                  <a:lnTo>
                    <a:pt x="457390" y="177800"/>
                  </a:lnTo>
                  <a:lnTo>
                    <a:pt x="431977" y="177800"/>
                  </a:lnTo>
                  <a:lnTo>
                    <a:pt x="431977" y="152400"/>
                  </a:lnTo>
                  <a:lnTo>
                    <a:pt x="406577" y="152400"/>
                  </a:lnTo>
                  <a:lnTo>
                    <a:pt x="381165" y="152400"/>
                  </a:lnTo>
                  <a:lnTo>
                    <a:pt x="381165" y="127000"/>
                  </a:lnTo>
                  <a:lnTo>
                    <a:pt x="406577" y="127000"/>
                  </a:lnTo>
                  <a:lnTo>
                    <a:pt x="406577" y="101600"/>
                  </a:lnTo>
                  <a:lnTo>
                    <a:pt x="381165" y="101600"/>
                  </a:lnTo>
                  <a:lnTo>
                    <a:pt x="355752" y="101600"/>
                  </a:lnTo>
                  <a:lnTo>
                    <a:pt x="355752" y="25400"/>
                  </a:lnTo>
                  <a:lnTo>
                    <a:pt x="381165" y="25400"/>
                  </a:lnTo>
                  <a:lnTo>
                    <a:pt x="381165" y="0"/>
                  </a:lnTo>
                  <a:lnTo>
                    <a:pt x="355752" y="0"/>
                  </a:lnTo>
                  <a:lnTo>
                    <a:pt x="330339" y="0"/>
                  </a:lnTo>
                  <a:lnTo>
                    <a:pt x="330339" y="25400"/>
                  </a:lnTo>
                  <a:lnTo>
                    <a:pt x="304927" y="25400"/>
                  </a:lnTo>
                  <a:lnTo>
                    <a:pt x="304927" y="50800"/>
                  </a:lnTo>
                  <a:lnTo>
                    <a:pt x="330339" y="50800"/>
                  </a:lnTo>
                  <a:lnTo>
                    <a:pt x="330339" y="127000"/>
                  </a:lnTo>
                  <a:lnTo>
                    <a:pt x="304927" y="127000"/>
                  </a:lnTo>
                  <a:lnTo>
                    <a:pt x="304927" y="152400"/>
                  </a:lnTo>
                  <a:lnTo>
                    <a:pt x="279514" y="152400"/>
                  </a:lnTo>
                  <a:lnTo>
                    <a:pt x="279514" y="177800"/>
                  </a:lnTo>
                  <a:lnTo>
                    <a:pt x="254101" y="177800"/>
                  </a:lnTo>
                  <a:lnTo>
                    <a:pt x="254101" y="203200"/>
                  </a:lnTo>
                  <a:lnTo>
                    <a:pt x="228688" y="203200"/>
                  </a:lnTo>
                  <a:lnTo>
                    <a:pt x="228688" y="228600"/>
                  </a:lnTo>
                  <a:lnTo>
                    <a:pt x="254101" y="228600"/>
                  </a:lnTo>
                  <a:lnTo>
                    <a:pt x="279514" y="228600"/>
                  </a:lnTo>
                  <a:lnTo>
                    <a:pt x="304927" y="228600"/>
                  </a:lnTo>
                  <a:lnTo>
                    <a:pt x="304927" y="177800"/>
                  </a:lnTo>
                  <a:lnTo>
                    <a:pt x="330339" y="177800"/>
                  </a:lnTo>
                  <a:lnTo>
                    <a:pt x="330339" y="279400"/>
                  </a:lnTo>
                  <a:lnTo>
                    <a:pt x="355752" y="279400"/>
                  </a:lnTo>
                  <a:lnTo>
                    <a:pt x="355752" y="254000"/>
                  </a:lnTo>
                  <a:lnTo>
                    <a:pt x="381165" y="254000"/>
                  </a:lnTo>
                  <a:lnTo>
                    <a:pt x="381165" y="304800"/>
                  </a:lnTo>
                  <a:lnTo>
                    <a:pt x="355752" y="304800"/>
                  </a:lnTo>
                  <a:lnTo>
                    <a:pt x="330339" y="304800"/>
                  </a:lnTo>
                  <a:lnTo>
                    <a:pt x="330339" y="330200"/>
                  </a:lnTo>
                  <a:lnTo>
                    <a:pt x="304939" y="330200"/>
                  </a:lnTo>
                  <a:lnTo>
                    <a:pt x="304939" y="279387"/>
                  </a:lnTo>
                  <a:lnTo>
                    <a:pt x="279527" y="279387"/>
                  </a:lnTo>
                  <a:lnTo>
                    <a:pt x="279527" y="330200"/>
                  </a:lnTo>
                  <a:lnTo>
                    <a:pt x="254114" y="330200"/>
                  </a:lnTo>
                  <a:lnTo>
                    <a:pt x="254114" y="279387"/>
                  </a:lnTo>
                  <a:lnTo>
                    <a:pt x="228701" y="279387"/>
                  </a:lnTo>
                  <a:lnTo>
                    <a:pt x="228701" y="330200"/>
                  </a:lnTo>
                  <a:lnTo>
                    <a:pt x="203288" y="330200"/>
                  </a:lnTo>
                  <a:lnTo>
                    <a:pt x="177876" y="330200"/>
                  </a:lnTo>
                  <a:lnTo>
                    <a:pt x="177876" y="355612"/>
                  </a:lnTo>
                  <a:lnTo>
                    <a:pt x="203288" y="355612"/>
                  </a:lnTo>
                  <a:lnTo>
                    <a:pt x="228701" y="355612"/>
                  </a:lnTo>
                  <a:lnTo>
                    <a:pt x="254114" y="355612"/>
                  </a:lnTo>
                  <a:lnTo>
                    <a:pt x="279527" y="355612"/>
                  </a:lnTo>
                  <a:lnTo>
                    <a:pt x="279527" y="381025"/>
                  </a:lnTo>
                  <a:lnTo>
                    <a:pt x="254114" y="381025"/>
                  </a:lnTo>
                  <a:lnTo>
                    <a:pt x="254114" y="406438"/>
                  </a:lnTo>
                  <a:lnTo>
                    <a:pt x="279527" y="406438"/>
                  </a:lnTo>
                  <a:lnTo>
                    <a:pt x="304939" y="406438"/>
                  </a:lnTo>
                  <a:lnTo>
                    <a:pt x="304939" y="431850"/>
                  </a:lnTo>
                  <a:lnTo>
                    <a:pt x="330352" y="431850"/>
                  </a:lnTo>
                  <a:lnTo>
                    <a:pt x="330352" y="381025"/>
                  </a:lnTo>
                  <a:lnTo>
                    <a:pt x="355752" y="381025"/>
                  </a:lnTo>
                  <a:lnTo>
                    <a:pt x="355752" y="355612"/>
                  </a:lnTo>
                  <a:lnTo>
                    <a:pt x="330352" y="355612"/>
                  </a:lnTo>
                  <a:lnTo>
                    <a:pt x="330352" y="330200"/>
                  </a:lnTo>
                  <a:lnTo>
                    <a:pt x="355752" y="330200"/>
                  </a:lnTo>
                  <a:lnTo>
                    <a:pt x="381165" y="330200"/>
                  </a:lnTo>
                  <a:lnTo>
                    <a:pt x="406577" y="330200"/>
                  </a:lnTo>
                  <a:lnTo>
                    <a:pt x="406577" y="279400"/>
                  </a:lnTo>
                  <a:lnTo>
                    <a:pt x="431977" y="279400"/>
                  </a:lnTo>
                  <a:lnTo>
                    <a:pt x="431977" y="254000"/>
                  </a:lnTo>
                  <a:lnTo>
                    <a:pt x="406577" y="254000"/>
                  </a:lnTo>
                  <a:lnTo>
                    <a:pt x="406577" y="228600"/>
                  </a:lnTo>
                  <a:lnTo>
                    <a:pt x="381165" y="228600"/>
                  </a:lnTo>
                  <a:lnTo>
                    <a:pt x="381165" y="177800"/>
                  </a:lnTo>
                  <a:lnTo>
                    <a:pt x="406577" y="177800"/>
                  </a:lnTo>
                  <a:lnTo>
                    <a:pt x="406577" y="228600"/>
                  </a:lnTo>
                  <a:lnTo>
                    <a:pt x="431977" y="228600"/>
                  </a:lnTo>
                  <a:lnTo>
                    <a:pt x="431977" y="203200"/>
                  </a:lnTo>
                  <a:lnTo>
                    <a:pt x="457390" y="203200"/>
                  </a:lnTo>
                  <a:lnTo>
                    <a:pt x="457390" y="254000"/>
                  </a:lnTo>
                  <a:lnTo>
                    <a:pt x="482803" y="254000"/>
                  </a:lnTo>
                  <a:lnTo>
                    <a:pt x="482803" y="203200"/>
                  </a:lnTo>
                  <a:lnTo>
                    <a:pt x="508215" y="203200"/>
                  </a:lnTo>
                  <a:lnTo>
                    <a:pt x="533628" y="203200"/>
                  </a:lnTo>
                  <a:lnTo>
                    <a:pt x="533628" y="101600"/>
                  </a:lnTo>
                  <a:close/>
                </a:path>
                <a:path w="1042034" h="534035">
                  <a:moveTo>
                    <a:pt x="559041" y="355612"/>
                  </a:moveTo>
                  <a:lnTo>
                    <a:pt x="533628" y="355612"/>
                  </a:lnTo>
                  <a:lnTo>
                    <a:pt x="508215" y="355612"/>
                  </a:lnTo>
                  <a:lnTo>
                    <a:pt x="508215" y="406438"/>
                  </a:lnTo>
                  <a:lnTo>
                    <a:pt x="533628" y="406438"/>
                  </a:lnTo>
                  <a:lnTo>
                    <a:pt x="559041" y="406438"/>
                  </a:lnTo>
                  <a:lnTo>
                    <a:pt x="559041" y="355612"/>
                  </a:lnTo>
                  <a:close/>
                </a:path>
                <a:path w="1042034" h="534035">
                  <a:moveTo>
                    <a:pt x="609866" y="355612"/>
                  </a:moveTo>
                  <a:lnTo>
                    <a:pt x="584454" y="355612"/>
                  </a:lnTo>
                  <a:lnTo>
                    <a:pt x="584454" y="381025"/>
                  </a:lnTo>
                  <a:lnTo>
                    <a:pt x="609866" y="381025"/>
                  </a:lnTo>
                  <a:lnTo>
                    <a:pt x="609866" y="355612"/>
                  </a:lnTo>
                  <a:close/>
                </a:path>
                <a:path w="1042034" h="534035">
                  <a:moveTo>
                    <a:pt x="609866" y="279374"/>
                  </a:moveTo>
                  <a:lnTo>
                    <a:pt x="584454" y="279374"/>
                  </a:lnTo>
                  <a:lnTo>
                    <a:pt x="559041" y="279374"/>
                  </a:lnTo>
                  <a:lnTo>
                    <a:pt x="559041" y="304787"/>
                  </a:lnTo>
                  <a:lnTo>
                    <a:pt x="533628" y="304787"/>
                  </a:lnTo>
                  <a:lnTo>
                    <a:pt x="533628" y="330200"/>
                  </a:lnTo>
                  <a:lnTo>
                    <a:pt x="559041" y="330200"/>
                  </a:lnTo>
                  <a:lnTo>
                    <a:pt x="559041" y="355612"/>
                  </a:lnTo>
                  <a:lnTo>
                    <a:pt x="584454" y="355612"/>
                  </a:lnTo>
                  <a:lnTo>
                    <a:pt x="584454" y="304787"/>
                  </a:lnTo>
                  <a:lnTo>
                    <a:pt x="609866" y="304787"/>
                  </a:lnTo>
                  <a:lnTo>
                    <a:pt x="609866" y="279374"/>
                  </a:lnTo>
                  <a:close/>
                </a:path>
                <a:path w="1042034" h="534035">
                  <a:moveTo>
                    <a:pt x="635279" y="330200"/>
                  </a:moveTo>
                  <a:lnTo>
                    <a:pt x="609866" y="330200"/>
                  </a:lnTo>
                  <a:lnTo>
                    <a:pt x="609866" y="355612"/>
                  </a:lnTo>
                  <a:lnTo>
                    <a:pt x="635279" y="355612"/>
                  </a:lnTo>
                  <a:lnTo>
                    <a:pt x="635279" y="330200"/>
                  </a:lnTo>
                  <a:close/>
                </a:path>
                <a:path w="1042034" h="534035">
                  <a:moveTo>
                    <a:pt x="736917" y="304787"/>
                  </a:moveTo>
                  <a:lnTo>
                    <a:pt x="711504" y="304787"/>
                  </a:lnTo>
                  <a:lnTo>
                    <a:pt x="711504" y="279387"/>
                  </a:lnTo>
                  <a:lnTo>
                    <a:pt x="686104" y="279387"/>
                  </a:lnTo>
                  <a:lnTo>
                    <a:pt x="686104" y="406438"/>
                  </a:lnTo>
                  <a:lnTo>
                    <a:pt x="660692" y="406438"/>
                  </a:lnTo>
                  <a:lnTo>
                    <a:pt x="660692" y="381025"/>
                  </a:lnTo>
                  <a:lnTo>
                    <a:pt x="635279" y="381025"/>
                  </a:lnTo>
                  <a:lnTo>
                    <a:pt x="609866" y="381025"/>
                  </a:lnTo>
                  <a:lnTo>
                    <a:pt x="609866" y="431850"/>
                  </a:lnTo>
                  <a:lnTo>
                    <a:pt x="635279" y="431850"/>
                  </a:lnTo>
                  <a:lnTo>
                    <a:pt x="635279" y="508076"/>
                  </a:lnTo>
                  <a:lnTo>
                    <a:pt x="660692" y="508076"/>
                  </a:lnTo>
                  <a:lnTo>
                    <a:pt x="660692" y="533488"/>
                  </a:lnTo>
                  <a:lnTo>
                    <a:pt x="686104" y="533488"/>
                  </a:lnTo>
                  <a:lnTo>
                    <a:pt x="686104" y="482676"/>
                  </a:lnTo>
                  <a:lnTo>
                    <a:pt x="660692" y="482676"/>
                  </a:lnTo>
                  <a:lnTo>
                    <a:pt x="660692" y="457263"/>
                  </a:lnTo>
                  <a:lnTo>
                    <a:pt x="686104" y="457263"/>
                  </a:lnTo>
                  <a:lnTo>
                    <a:pt x="686104" y="431850"/>
                  </a:lnTo>
                  <a:lnTo>
                    <a:pt x="711504" y="431850"/>
                  </a:lnTo>
                  <a:lnTo>
                    <a:pt x="711504" y="457263"/>
                  </a:lnTo>
                  <a:lnTo>
                    <a:pt x="736917" y="457263"/>
                  </a:lnTo>
                  <a:lnTo>
                    <a:pt x="736917" y="304787"/>
                  </a:lnTo>
                  <a:close/>
                </a:path>
                <a:path w="1042034" h="534035">
                  <a:moveTo>
                    <a:pt x="813155" y="279374"/>
                  </a:moveTo>
                  <a:lnTo>
                    <a:pt x="787742" y="279374"/>
                  </a:lnTo>
                  <a:lnTo>
                    <a:pt x="762330" y="279374"/>
                  </a:lnTo>
                  <a:lnTo>
                    <a:pt x="762330" y="304787"/>
                  </a:lnTo>
                  <a:lnTo>
                    <a:pt x="787742" y="304787"/>
                  </a:lnTo>
                  <a:lnTo>
                    <a:pt x="813155" y="304787"/>
                  </a:lnTo>
                  <a:lnTo>
                    <a:pt x="813155" y="279374"/>
                  </a:lnTo>
                  <a:close/>
                </a:path>
                <a:path w="1042034" h="534035">
                  <a:moveTo>
                    <a:pt x="889381" y="253961"/>
                  </a:moveTo>
                  <a:lnTo>
                    <a:pt x="863968" y="253961"/>
                  </a:lnTo>
                  <a:lnTo>
                    <a:pt x="863968" y="279374"/>
                  </a:lnTo>
                  <a:lnTo>
                    <a:pt x="889381" y="279374"/>
                  </a:lnTo>
                  <a:lnTo>
                    <a:pt x="889381" y="253961"/>
                  </a:lnTo>
                  <a:close/>
                </a:path>
                <a:path w="1042034" h="534035">
                  <a:moveTo>
                    <a:pt x="940206" y="381025"/>
                  </a:moveTo>
                  <a:lnTo>
                    <a:pt x="914793" y="381025"/>
                  </a:lnTo>
                  <a:lnTo>
                    <a:pt x="889381" y="381025"/>
                  </a:lnTo>
                  <a:lnTo>
                    <a:pt x="889381" y="355612"/>
                  </a:lnTo>
                  <a:lnTo>
                    <a:pt x="863968" y="355612"/>
                  </a:lnTo>
                  <a:lnTo>
                    <a:pt x="863968" y="406438"/>
                  </a:lnTo>
                  <a:lnTo>
                    <a:pt x="889381" y="406438"/>
                  </a:lnTo>
                  <a:lnTo>
                    <a:pt x="889381" y="431850"/>
                  </a:lnTo>
                  <a:lnTo>
                    <a:pt x="914793" y="431850"/>
                  </a:lnTo>
                  <a:lnTo>
                    <a:pt x="914793" y="406438"/>
                  </a:lnTo>
                  <a:lnTo>
                    <a:pt x="940206" y="406438"/>
                  </a:lnTo>
                  <a:lnTo>
                    <a:pt x="940206" y="381025"/>
                  </a:lnTo>
                  <a:close/>
                </a:path>
                <a:path w="1042034" h="534035">
                  <a:moveTo>
                    <a:pt x="991019" y="203149"/>
                  </a:moveTo>
                  <a:lnTo>
                    <a:pt x="965619" y="203149"/>
                  </a:lnTo>
                  <a:lnTo>
                    <a:pt x="965619" y="177736"/>
                  </a:lnTo>
                  <a:lnTo>
                    <a:pt x="940206" y="177736"/>
                  </a:lnTo>
                  <a:lnTo>
                    <a:pt x="914793" y="177736"/>
                  </a:lnTo>
                  <a:lnTo>
                    <a:pt x="914793" y="203149"/>
                  </a:lnTo>
                  <a:lnTo>
                    <a:pt x="889381" y="203149"/>
                  </a:lnTo>
                  <a:lnTo>
                    <a:pt x="863968" y="203149"/>
                  </a:lnTo>
                  <a:lnTo>
                    <a:pt x="863968" y="228561"/>
                  </a:lnTo>
                  <a:lnTo>
                    <a:pt x="889381" y="228561"/>
                  </a:lnTo>
                  <a:lnTo>
                    <a:pt x="914793" y="228561"/>
                  </a:lnTo>
                  <a:lnTo>
                    <a:pt x="914793" y="253961"/>
                  </a:lnTo>
                  <a:lnTo>
                    <a:pt x="940206" y="253961"/>
                  </a:lnTo>
                  <a:lnTo>
                    <a:pt x="940206" y="228561"/>
                  </a:lnTo>
                  <a:lnTo>
                    <a:pt x="965619" y="228561"/>
                  </a:lnTo>
                  <a:lnTo>
                    <a:pt x="965619" y="253961"/>
                  </a:lnTo>
                  <a:lnTo>
                    <a:pt x="940206" y="253961"/>
                  </a:lnTo>
                  <a:lnTo>
                    <a:pt x="940206" y="279374"/>
                  </a:lnTo>
                  <a:lnTo>
                    <a:pt x="914793" y="279374"/>
                  </a:lnTo>
                  <a:lnTo>
                    <a:pt x="914793" y="330200"/>
                  </a:lnTo>
                  <a:lnTo>
                    <a:pt x="889381" y="330200"/>
                  </a:lnTo>
                  <a:lnTo>
                    <a:pt x="889381" y="355612"/>
                  </a:lnTo>
                  <a:lnTo>
                    <a:pt x="914793" y="355612"/>
                  </a:lnTo>
                  <a:lnTo>
                    <a:pt x="940206" y="355612"/>
                  </a:lnTo>
                  <a:lnTo>
                    <a:pt x="940206" y="381025"/>
                  </a:lnTo>
                  <a:lnTo>
                    <a:pt x="965619" y="381025"/>
                  </a:lnTo>
                  <a:lnTo>
                    <a:pt x="965619" y="330200"/>
                  </a:lnTo>
                  <a:lnTo>
                    <a:pt x="940206" y="330200"/>
                  </a:lnTo>
                  <a:lnTo>
                    <a:pt x="940206" y="304787"/>
                  </a:lnTo>
                  <a:lnTo>
                    <a:pt x="965619" y="304787"/>
                  </a:lnTo>
                  <a:lnTo>
                    <a:pt x="965619" y="279374"/>
                  </a:lnTo>
                  <a:lnTo>
                    <a:pt x="991019" y="279374"/>
                  </a:lnTo>
                  <a:lnTo>
                    <a:pt x="991019" y="203149"/>
                  </a:lnTo>
                  <a:close/>
                </a:path>
                <a:path w="1042034" h="534035">
                  <a:moveTo>
                    <a:pt x="1041857" y="330200"/>
                  </a:moveTo>
                  <a:lnTo>
                    <a:pt x="1016444" y="330200"/>
                  </a:lnTo>
                  <a:lnTo>
                    <a:pt x="991031" y="330200"/>
                  </a:lnTo>
                  <a:lnTo>
                    <a:pt x="991031" y="355612"/>
                  </a:lnTo>
                  <a:lnTo>
                    <a:pt x="1016444" y="355612"/>
                  </a:lnTo>
                  <a:lnTo>
                    <a:pt x="1016444" y="431850"/>
                  </a:lnTo>
                  <a:lnTo>
                    <a:pt x="1041857" y="431850"/>
                  </a:lnTo>
                  <a:lnTo>
                    <a:pt x="1041857" y="3302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59240" y="1705159"/>
              <a:ext cx="1016635" cy="534035"/>
            </a:xfrm>
            <a:custGeom>
              <a:avLst/>
              <a:gdLst/>
              <a:ahLst/>
              <a:cxnLst/>
              <a:rect l="l" t="t" r="r" b="b"/>
              <a:pathLst>
                <a:path w="1016634" h="534035">
                  <a:moveTo>
                    <a:pt x="152463" y="304927"/>
                  </a:moveTo>
                  <a:lnTo>
                    <a:pt x="127050" y="304927"/>
                  </a:lnTo>
                  <a:lnTo>
                    <a:pt x="127050" y="330339"/>
                  </a:lnTo>
                  <a:lnTo>
                    <a:pt x="152463" y="330339"/>
                  </a:lnTo>
                  <a:lnTo>
                    <a:pt x="152463" y="304927"/>
                  </a:lnTo>
                  <a:close/>
                </a:path>
                <a:path w="1016634" h="534035">
                  <a:moveTo>
                    <a:pt x="203288" y="406565"/>
                  </a:moveTo>
                  <a:lnTo>
                    <a:pt x="177876" y="406565"/>
                  </a:lnTo>
                  <a:lnTo>
                    <a:pt x="177876" y="457390"/>
                  </a:lnTo>
                  <a:lnTo>
                    <a:pt x="203288" y="457390"/>
                  </a:lnTo>
                  <a:lnTo>
                    <a:pt x="203288" y="406565"/>
                  </a:lnTo>
                  <a:close/>
                </a:path>
                <a:path w="1016634" h="534035">
                  <a:moveTo>
                    <a:pt x="203288" y="330339"/>
                  </a:moveTo>
                  <a:lnTo>
                    <a:pt x="177876" y="330339"/>
                  </a:lnTo>
                  <a:lnTo>
                    <a:pt x="177876" y="381165"/>
                  </a:lnTo>
                  <a:lnTo>
                    <a:pt x="203288" y="381165"/>
                  </a:lnTo>
                  <a:lnTo>
                    <a:pt x="203288" y="330339"/>
                  </a:lnTo>
                  <a:close/>
                </a:path>
                <a:path w="1016634" h="534035">
                  <a:moveTo>
                    <a:pt x="203288" y="254101"/>
                  </a:moveTo>
                  <a:lnTo>
                    <a:pt x="177876" y="254101"/>
                  </a:lnTo>
                  <a:lnTo>
                    <a:pt x="177876" y="279514"/>
                  </a:lnTo>
                  <a:lnTo>
                    <a:pt x="203288" y="279514"/>
                  </a:lnTo>
                  <a:lnTo>
                    <a:pt x="203288" y="254101"/>
                  </a:lnTo>
                  <a:close/>
                </a:path>
                <a:path w="1016634" h="534035">
                  <a:moveTo>
                    <a:pt x="304927" y="431977"/>
                  </a:moveTo>
                  <a:lnTo>
                    <a:pt x="279527" y="431977"/>
                  </a:lnTo>
                  <a:lnTo>
                    <a:pt x="279527" y="406565"/>
                  </a:lnTo>
                  <a:lnTo>
                    <a:pt x="254114" y="406565"/>
                  </a:lnTo>
                  <a:lnTo>
                    <a:pt x="254114" y="431977"/>
                  </a:lnTo>
                  <a:lnTo>
                    <a:pt x="279514" y="431977"/>
                  </a:lnTo>
                  <a:lnTo>
                    <a:pt x="279514" y="457390"/>
                  </a:lnTo>
                  <a:lnTo>
                    <a:pt x="304927" y="457390"/>
                  </a:lnTo>
                  <a:lnTo>
                    <a:pt x="304927" y="431977"/>
                  </a:lnTo>
                  <a:close/>
                </a:path>
                <a:path w="1016634" h="534035">
                  <a:moveTo>
                    <a:pt x="330339" y="304927"/>
                  </a:moveTo>
                  <a:lnTo>
                    <a:pt x="304927" y="304927"/>
                  </a:lnTo>
                  <a:lnTo>
                    <a:pt x="304927" y="330339"/>
                  </a:lnTo>
                  <a:lnTo>
                    <a:pt x="330339" y="330339"/>
                  </a:lnTo>
                  <a:lnTo>
                    <a:pt x="330339" y="304927"/>
                  </a:lnTo>
                  <a:close/>
                </a:path>
                <a:path w="1016634" h="534035">
                  <a:moveTo>
                    <a:pt x="355752" y="279514"/>
                  </a:moveTo>
                  <a:lnTo>
                    <a:pt x="330339" y="279514"/>
                  </a:lnTo>
                  <a:lnTo>
                    <a:pt x="330339" y="304927"/>
                  </a:lnTo>
                  <a:lnTo>
                    <a:pt x="355752" y="304927"/>
                  </a:lnTo>
                  <a:lnTo>
                    <a:pt x="355752" y="279514"/>
                  </a:lnTo>
                  <a:close/>
                </a:path>
                <a:path w="1016634" h="534035">
                  <a:moveTo>
                    <a:pt x="381165" y="457390"/>
                  </a:moveTo>
                  <a:lnTo>
                    <a:pt x="355752" y="457390"/>
                  </a:lnTo>
                  <a:lnTo>
                    <a:pt x="355752" y="482803"/>
                  </a:lnTo>
                  <a:lnTo>
                    <a:pt x="381165" y="482803"/>
                  </a:lnTo>
                  <a:lnTo>
                    <a:pt x="381165" y="457390"/>
                  </a:lnTo>
                  <a:close/>
                </a:path>
                <a:path w="1016634" h="534035">
                  <a:moveTo>
                    <a:pt x="381165" y="228688"/>
                  </a:moveTo>
                  <a:lnTo>
                    <a:pt x="355752" y="228688"/>
                  </a:lnTo>
                  <a:lnTo>
                    <a:pt x="355752" y="203276"/>
                  </a:lnTo>
                  <a:lnTo>
                    <a:pt x="330339" y="203276"/>
                  </a:lnTo>
                  <a:lnTo>
                    <a:pt x="330339" y="228688"/>
                  </a:lnTo>
                  <a:lnTo>
                    <a:pt x="304939" y="228688"/>
                  </a:lnTo>
                  <a:lnTo>
                    <a:pt x="304939" y="203288"/>
                  </a:lnTo>
                  <a:lnTo>
                    <a:pt x="330339" y="203288"/>
                  </a:lnTo>
                  <a:lnTo>
                    <a:pt x="330339" y="177876"/>
                  </a:lnTo>
                  <a:lnTo>
                    <a:pt x="304927" y="177876"/>
                  </a:lnTo>
                  <a:lnTo>
                    <a:pt x="304927" y="203276"/>
                  </a:lnTo>
                  <a:lnTo>
                    <a:pt x="279527" y="203276"/>
                  </a:lnTo>
                  <a:lnTo>
                    <a:pt x="279527" y="177863"/>
                  </a:lnTo>
                  <a:lnTo>
                    <a:pt x="254114" y="177863"/>
                  </a:lnTo>
                  <a:lnTo>
                    <a:pt x="228701" y="177863"/>
                  </a:lnTo>
                  <a:lnTo>
                    <a:pt x="228701" y="152463"/>
                  </a:lnTo>
                  <a:lnTo>
                    <a:pt x="203288" y="152463"/>
                  </a:lnTo>
                  <a:lnTo>
                    <a:pt x="203288" y="177876"/>
                  </a:lnTo>
                  <a:lnTo>
                    <a:pt x="228701" y="177876"/>
                  </a:lnTo>
                  <a:lnTo>
                    <a:pt x="228701" y="203276"/>
                  </a:lnTo>
                  <a:lnTo>
                    <a:pt x="254114" y="203276"/>
                  </a:lnTo>
                  <a:lnTo>
                    <a:pt x="254114" y="228688"/>
                  </a:lnTo>
                  <a:lnTo>
                    <a:pt x="228701" y="228688"/>
                  </a:lnTo>
                  <a:lnTo>
                    <a:pt x="228701" y="203276"/>
                  </a:lnTo>
                  <a:lnTo>
                    <a:pt x="203288" y="203276"/>
                  </a:lnTo>
                  <a:lnTo>
                    <a:pt x="203288" y="177876"/>
                  </a:lnTo>
                  <a:lnTo>
                    <a:pt x="177876" y="177876"/>
                  </a:lnTo>
                  <a:lnTo>
                    <a:pt x="177876" y="203276"/>
                  </a:lnTo>
                  <a:lnTo>
                    <a:pt x="152463" y="203276"/>
                  </a:lnTo>
                  <a:lnTo>
                    <a:pt x="127050" y="203276"/>
                  </a:lnTo>
                  <a:lnTo>
                    <a:pt x="127050" y="177876"/>
                  </a:lnTo>
                  <a:lnTo>
                    <a:pt x="152463" y="177876"/>
                  </a:lnTo>
                  <a:lnTo>
                    <a:pt x="177876" y="177876"/>
                  </a:lnTo>
                  <a:lnTo>
                    <a:pt x="177876" y="152463"/>
                  </a:lnTo>
                  <a:lnTo>
                    <a:pt x="152463" y="152463"/>
                  </a:lnTo>
                  <a:lnTo>
                    <a:pt x="127050" y="152463"/>
                  </a:lnTo>
                  <a:lnTo>
                    <a:pt x="127050" y="177863"/>
                  </a:lnTo>
                  <a:lnTo>
                    <a:pt x="101638" y="177863"/>
                  </a:lnTo>
                  <a:lnTo>
                    <a:pt x="101638" y="203276"/>
                  </a:lnTo>
                  <a:lnTo>
                    <a:pt x="76225" y="203276"/>
                  </a:lnTo>
                  <a:lnTo>
                    <a:pt x="76225" y="254101"/>
                  </a:lnTo>
                  <a:lnTo>
                    <a:pt x="50812" y="254101"/>
                  </a:lnTo>
                  <a:lnTo>
                    <a:pt x="50812" y="228688"/>
                  </a:lnTo>
                  <a:lnTo>
                    <a:pt x="25412" y="228688"/>
                  </a:lnTo>
                  <a:lnTo>
                    <a:pt x="25412" y="177863"/>
                  </a:lnTo>
                  <a:lnTo>
                    <a:pt x="50812" y="177863"/>
                  </a:lnTo>
                  <a:lnTo>
                    <a:pt x="76225" y="177863"/>
                  </a:lnTo>
                  <a:lnTo>
                    <a:pt x="76225" y="152450"/>
                  </a:lnTo>
                  <a:lnTo>
                    <a:pt x="50812" y="152450"/>
                  </a:lnTo>
                  <a:lnTo>
                    <a:pt x="50812" y="127038"/>
                  </a:lnTo>
                  <a:lnTo>
                    <a:pt x="25412" y="127038"/>
                  </a:lnTo>
                  <a:lnTo>
                    <a:pt x="25412" y="152450"/>
                  </a:lnTo>
                  <a:lnTo>
                    <a:pt x="0" y="152450"/>
                  </a:lnTo>
                  <a:lnTo>
                    <a:pt x="0" y="330327"/>
                  </a:lnTo>
                  <a:lnTo>
                    <a:pt x="25412" y="330327"/>
                  </a:lnTo>
                  <a:lnTo>
                    <a:pt x="25412" y="304927"/>
                  </a:lnTo>
                  <a:lnTo>
                    <a:pt x="50812" y="304927"/>
                  </a:lnTo>
                  <a:lnTo>
                    <a:pt x="50812" y="330327"/>
                  </a:lnTo>
                  <a:lnTo>
                    <a:pt x="76225" y="330327"/>
                  </a:lnTo>
                  <a:lnTo>
                    <a:pt x="76225" y="279514"/>
                  </a:lnTo>
                  <a:lnTo>
                    <a:pt x="101638" y="279514"/>
                  </a:lnTo>
                  <a:lnTo>
                    <a:pt x="101638" y="304927"/>
                  </a:lnTo>
                  <a:lnTo>
                    <a:pt x="127050" y="304927"/>
                  </a:lnTo>
                  <a:lnTo>
                    <a:pt x="127050" y="279514"/>
                  </a:lnTo>
                  <a:lnTo>
                    <a:pt x="152463" y="279514"/>
                  </a:lnTo>
                  <a:lnTo>
                    <a:pt x="152463" y="254101"/>
                  </a:lnTo>
                  <a:lnTo>
                    <a:pt x="127050" y="254101"/>
                  </a:lnTo>
                  <a:lnTo>
                    <a:pt x="127050" y="228688"/>
                  </a:lnTo>
                  <a:lnTo>
                    <a:pt x="152463" y="228688"/>
                  </a:lnTo>
                  <a:lnTo>
                    <a:pt x="152463" y="254101"/>
                  </a:lnTo>
                  <a:lnTo>
                    <a:pt x="177876" y="254101"/>
                  </a:lnTo>
                  <a:lnTo>
                    <a:pt x="177876" y="203288"/>
                  </a:lnTo>
                  <a:lnTo>
                    <a:pt x="203288" y="203288"/>
                  </a:lnTo>
                  <a:lnTo>
                    <a:pt x="203288" y="254101"/>
                  </a:lnTo>
                  <a:lnTo>
                    <a:pt x="228701" y="254101"/>
                  </a:lnTo>
                  <a:lnTo>
                    <a:pt x="254114" y="254101"/>
                  </a:lnTo>
                  <a:lnTo>
                    <a:pt x="279527" y="254101"/>
                  </a:lnTo>
                  <a:lnTo>
                    <a:pt x="304939" y="254101"/>
                  </a:lnTo>
                  <a:lnTo>
                    <a:pt x="304939" y="279514"/>
                  </a:lnTo>
                  <a:lnTo>
                    <a:pt x="330339" y="279514"/>
                  </a:lnTo>
                  <a:lnTo>
                    <a:pt x="330339" y="254101"/>
                  </a:lnTo>
                  <a:lnTo>
                    <a:pt x="355752" y="254101"/>
                  </a:lnTo>
                  <a:lnTo>
                    <a:pt x="355752" y="279514"/>
                  </a:lnTo>
                  <a:lnTo>
                    <a:pt x="381165" y="279514"/>
                  </a:lnTo>
                  <a:lnTo>
                    <a:pt x="381165" y="228688"/>
                  </a:lnTo>
                  <a:close/>
                </a:path>
                <a:path w="1016634" h="534035">
                  <a:moveTo>
                    <a:pt x="406577" y="304927"/>
                  </a:moveTo>
                  <a:lnTo>
                    <a:pt x="381165" y="304927"/>
                  </a:lnTo>
                  <a:lnTo>
                    <a:pt x="355752" y="304927"/>
                  </a:lnTo>
                  <a:lnTo>
                    <a:pt x="355752" y="355752"/>
                  </a:lnTo>
                  <a:lnTo>
                    <a:pt x="381165" y="355752"/>
                  </a:lnTo>
                  <a:lnTo>
                    <a:pt x="381165" y="330339"/>
                  </a:lnTo>
                  <a:lnTo>
                    <a:pt x="406577" y="330339"/>
                  </a:lnTo>
                  <a:lnTo>
                    <a:pt x="406577" y="304927"/>
                  </a:lnTo>
                  <a:close/>
                </a:path>
                <a:path w="1016634" h="534035">
                  <a:moveTo>
                    <a:pt x="406577" y="203276"/>
                  </a:moveTo>
                  <a:lnTo>
                    <a:pt x="381165" y="203276"/>
                  </a:lnTo>
                  <a:lnTo>
                    <a:pt x="381165" y="228688"/>
                  </a:lnTo>
                  <a:lnTo>
                    <a:pt x="406577" y="228688"/>
                  </a:lnTo>
                  <a:lnTo>
                    <a:pt x="406577" y="203276"/>
                  </a:lnTo>
                  <a:close/>
                </a:path>
                <a:path w="1016634" h="534035">
                  <a:moveTo>
                    <a:pt x="431990" y="457390"/>
                  </a:moveTo>
                  <a:lnTo>
                    <a:pt x="406577" y="457390"/>
                  </a:lnTo>
                  <a:lnTo>
                    <a:pt x="406577" y="482803"/>
                  </a:lnTo>
                  <a:lnTo>
                    <a:pt x="431990" y="482803"/>
                  </a:lnTo>
                  <a:lnTo>
                    <a:pt x="431990" y="457390"/>
                  </a:lnTo>
                  <a:close/>
                </a:path>
                <a:path w="1016634" h="534035">
                  <a:moveTo>
                    <a:pt x="431990" y="228688"/>
                  </a:moveTo>
                  <a:lnTo>
                    <a:pt x="406577" y="228688"/>
                  </a:lnTo>
                  <a:lnTo>
                    <a:pt x="406577" y="304927"/>
                  </a:lnTo>
                  <a:lnTo>
                    <a:pt x="431990" y="304927"/>
                  </a:lnTo>
                  <a:lnTo>
                    <a:pt x="431990" y="228688"/>
                  </a:lnTo>
                  <a:close/>
                </a:path>
                <a:path w="1016634" h="534035">
                  <a:moveTo>
                    <a:pt x="457403" y="203276"/>
                  </a:moveTo>
                  <a:lnTo>
                    <a:pt x="431990" y="203276"/>
                  </a:lnTo>
                  <a:lnTo>
                    <a:pt x="431990" y="228688"/>
                  </a:lnTo>
                  <a:lnTo>
                    <a:pt x="457403" y="228688"/>
                  </a:lnTo>
                  <a:lnTo>
                    <a:pt x="457403" y="203276"/>
                  </a:lnTo>
                  <a:close/>
                </a:path>
                <a:path w="1016634" h="534035">
                  <a:moveTo>
                    <a:pt x="482803" y="254101"/>
                  </a:moveTo>
                  <a:lnTo>
                    <a:pt x="457390" y="254101"/>
                  </a:lnTo>
                  <a:lnTo>
                    <a:pt x="457390" y="279514"/>
                  </a:lnTo>
                  <a:lnTo>
                    <a:pt x="482803" y="279514"/>
                  </a:lnTo>
                  <a:lnTo>
                    <a:pt x="482803" y="254101"/>
                  </a:lnTo>
                  <a:close/>
                </a:path>
                <a:path w="1016634" h="534035">
                  <a:moveTo>
                    <a:pt x="584454" y="177876"/>
                  </a:moveTo>
                  <a:lnTo>
                    <a:pt x="559041" y="177876"/>
                  </a:lnTo>
                  <a:lnTo>
                    <a:pt x="533628" y="177876"/>
                  </a:lnTo>
                  <a:lnTo>
                    <a:pt x="533628" y="203288"/>
                  </a:lnTo>
                  <a:lnTo>
                    <a:pt x="533628" y="228701"/>
                  </a:lnTo>
                  <a:lnTo>
                    <a:pt x="508215" y="228701"/>
                  </a:lnTo>
                  <a:lnTo>
                    <a:pt x="508215" y="203288"/>
                  </a:lnTo>
                  <a:lnTo>
                    <a:pt x="533628" y="203288"/>
                  </a:lnTo>
                  <a:lnTo>
                    <a:pt x="533628" y="177876"/>
                  </a:lnTo>
                  <a:lnTo>
                    <a:pt x="508215" y="177876"/>
                  </a:lnTo>
                  <a:lnTo>
                    <a:pt x="482803" y="177876"/>
                  </a:lnTo>
                  <a:lnTo>
                    <a:pt x="482803" y="254101"/>
                  </a:lnTo>
                  <a:lnTo>
                    <a:pt x="508215" y="254101"/>
                  </a:lnTo>
                  <a:lnTo>
                    <a:pt x="533628" y="254101"/>
                  </a:lnTo>
                  <a:lnTo>
                    <a:pt x="559041" y="254101"/>
                  </a:lnTo>
                  <a:lnTo>
                    <a:pt x="559041" y="228701"/>
                  </a:lnTo>
                  <a:lnTo>
                    <a:pt x="584454" y="228701"/>
                  </a:lnTo>
                  <a:lnTo>
                    <a:pt x="584454" y="177876"/>
                  </a:lnTo>
                  <a:close/>
                </a:path>
                <a:path w="1016634" h="534035">
                  <a:moveTo>
                    <a:pt x="635266" y="279514"/>
                  </a:moveTo>
                  <a:lnTo>
                    <a:pt x="609854" y="279514"/>
                  </a:lnTo>
                  <a:lnTo>
                    <a:pt x="609854" y="304927"/>
                  </a:lnTo>
                  <a:lnTo>
                    <a:pt x="635266" y="304927"/>
                  </a:lnTo>
                  <a:lnTo>
                    <a:pt x="635266" y="279514"/>
                  </a:lnTo>
                  <a:close/>
                </a:path>
                <a:path w="1016634" h="534035">
                  <a:moveTo>
                    <a:pt x="635279" y="330339"/>
                  </a:moveTo>
                  <a:lnTo>
                    <a:pt x="609866" y="330339"/>
                  </a:lnTo>
                  <a:lnTo>
                    <a:pt x="584454" y="330339"/>
                  </a:lnTo>
                  <a:lnTo>
                    <a:pt x="584454" y="355752"/>
                  </a:lnTo>
                  <a:lnTo>
                    <a:pt x="609866" y="355752"/>
                  </a:lnTo>
                  <a:lnTo>
                    <a:pt x="635279" y="355752"/>
                  </a:lnTo>
                  <a:lnTo>
                    <a:pt x="635279" y="330339"/>
                  </a:lnTo>
                  <a:close/>
                </a:path>
                <a:path w="1016634" h="534035">
                  <a:moveTo>
                    <a:pt x="686092" y="25412"/>
                  </a:moveTo>
                  <a:lnTo>
                    <a:pt x="660692" y="25412"/>
                  </a:lnTo>
                  <a:lnTo>
                    <a:pt x="660692" y="50812"/>
                  </a:lnTo>
                  <a:lnTo>
                    <a:pt x="635279" y="50812"/>
                  </a:lnTo>
                  <a:lnTo>
                    <a:pt x="635279" y="0"/>
                  </a:lnTo>
                  <a:lnTo>
                    <a:pt x="609866" y="0"/>
                  </a:lnTo>
                  <a:lnTo>
                    <a:pt x="609866" y="76225"/>
                  </a:lnTo>
                  <a:lnTo>
                    <a:pt x="635279" y="76225"/>
                  </a:lnTo>
                  <a:lnTo>
                    <a:pt x="635279" y="127050"/>
                  </a:lnTo>
                  <a:lnTo>
                    <a:pt x="660692" y="127050"/>
                  </a:lnTo>
                  <a:lnTo>
                    <a:pt x="660692" y="177876"/>
                  </a:lnTo>
                  <a:lnTo>
                    <a:pt x="686092" y="177876"/>
                  </a:lnTo>
                  <a:lnTo>
                    <a:pt x="686092" y="25412"/>
                  </a:lnTo>
                  <a:close/>
                </a:path>
                <a:path w="1016634" h="534035">
                  <a:moveTo>
                    <a:pt x="736904" y="304927"/>
                  </a:moveTo>
                  <a:lnTo>
                    <a:pt x="711504" y="304927"/>
                  </a:lnTo>
                  <a:lnTo>
                    <a:pt x="711504" y="254101"/>
                  </a:lnTo>
                  <a:lnTo>
                    <a:pt x="686092" y="254101"/>
                  </a:lnTo>
                  <a:lnTo>
                    <a:pt x="686092" y="279514"/>
                  </a:lnTo>
                  <a:lnTo>
                    <a:pt x="660679" y="279514"/>
                  </a:lnTo>
                  <a:lnTo>
                    <a:pt x="660679" y="304927"/>
                  </a:lnTo>
                  <a:lnTo>
                    <a:pt x="686092" y="304927"/>
                  </a:lnTo>
                  <a:lnTo>
                    <a:pt x="686092" y="330339"/>
                  </a:lnTo>
                  <a:lnTo>
                    <a:pt x="660679" y="330339"/>
                  </a:lnTo>
                  <a:lnTo>
                    <a:pt x="660679" y="381165"/>
                  </a:lnTo>
                  <a:lnTo>
                    <a:pt x="686092" y="381165"/>
                  </a:lnTo>
                  <a:lnTo>
                    <a:pt x="686092" y="355752"/>
                  </a:lnTo>
                  <a:lnTo>
                    <a:pt x="711504" y="355752"/>
                  </a:lnTo>
                  <a:lnTo>
                    <a:pt x="711504" y="330339"/>
                  </a:lnTo>
                  <a:lnTo>
                    <a:pt x="736904" y="330339"/>
                  </a:lnTo>
                  <a:lnTo>
                    <a:pt x="736904" y="304927"/>
                  </a:lnTo>
                  <a:close/>
                </a:path>
                <a:path w="1016634" h="534035">
                  <a:moveTo>
                    <a:pt x="736917" y="50812"/>
                  </a:moveTo>
                  <a:lnTo>
                    <a:pt x="711504" y="50812"/>
                  </a:lnTo>
                  <a:lnTo>
                    <a:pt x="711504" y="101638"/>
                  </a:lnTo>
                  <a:lnTo>
                    <a:pt x="736917" y="101638"/>
                  </a:lnTo>
                  <a:lnTo>
                    <a:pt x="736917" y="50812"/>
                  </a:lnTo>
                  <a:close/>
                </a:path>
                <a:path w="1016634" h="534035">
                  <a:moveTo>
                    <a:pt x="762330" y="127050"/>
                  </a:moveTo>
                  <a:lnTo>
                    <a:pt x="736917" y="127050"/>
                  </a:lnTo>
                  <a:lnTo>
                    <a:pt x="736917" y="152463"/>
                  </a:lnTo>
                  <a:lnTo>
                    <a:pt x="762330" y="152463"/>
                  </a:lnTo>
                  <a:lnTo>
                    <a:pt x="762330" y="127050"/>
                  </a:lnTo>
                  <a:close/>
                </a:path>
                <a:path w="1016634" h="534035">
                  <a:moveTo>
                    <a:pt x="863968" y="279514"/>
                  </a:moveTo>
                  <a:lnTo>
                    <a:pt x="838555" y="279514"/>
                  </a:lnTo>
                  <a:lnTo>
                    <a:pt x="838555" y="304927"/>
                  </a:lnTo>
                  <a:lnTo>
                    <a:pt x="863968" y="304927"/>
                  </a:lnTo>
                  <a:lnTo>
                    <a:pt x="863968" y="279514"/>
                  </a:lnTo>
                  <a:close/>
                </a:path>
                <a:path w="1016634" h="534035">
                  <a:moveTo>
                    <a:pt x="863968" y="177876"/>
                  </a:moveTo>
                  <a:lnTo>
                    <a:pt x="838555" y="177876"/>
                  </a:lnTo>
                  <a:lnTo>
                    <a:pt x="838555" y="203288"/>
                  </a:lnTo>
                  <a:lnTo>
                    <a:pt x="863968" y="203288"/>
                  </a:lnTo>
                  <a:lnTo>
                    <a:pt x="863968" y="177876"/>
                  </a:lnTo>
                  <a:close/>
                </a:path>
                <a:path w="1016634" h="534035">
                  <a:moveTo>
                    <a:pt x="940206" y="508215"/>
                  </a:moveTo>
                  <a:lnTo>
                    <a:pt x="914793" y="508215"/>
                  </a:lnTo>
                  <a:lnTo>
                    <a:pt x="914793" y="457390"/>
                  </a:lnTo>
                  <a:lnTo>
                    <a:pt x="889381" y="457390"/>
                  </a:lnTo>
                  <a:lnTo>
                    <a:pt x="889381" y="431977"/>
                  </a:lnTo>
                  <a:lnTo>
                    <a:pt x="863968" y="431977"/>
                  </a:lnTo>
                  <a:lnTo>
                    <a:pt x="863968" y="482803"/>
                  </a:lnTo>
                  <a:lnTo>
                    <a:pt x="838568" y="482803"/>
                  </a:lnTo>
                  <a:lnTo>
                    <a:pt x="838568" y="457390"/>
                  </a:lnTo>
                  <a:lnTo>
                    <a:pt x="813155" y="457390"/>
                  </a:lnTo>
                  <a:lnTo>
                    <a:pt x="787742" y="457390"/>
                  </a:lnTo>
                  <a:lnTo>
                    <a:pt x="787742" y="482803"/>
                  </a:lnTo>
                  <a:lnTo>
                    <a:pt x="813155" y="482803"/>
                  </a:lnTo>
                  <a:lnTo>
                    <a:pt x="813155" y="508215"/>
                  </a:lnTo>
                  <a:lnTo>
                    <a:pt x="838568" y="508215"/>
                  </a:lnTo>
                  <a:lnTo>
                    <a:pt x="863981" y="508215"/>
                  </a:lnTo>
                  <a:lnTo>
                    <a:pt x="863981" y="482803"/>
                  </a:lnTo>
                  <a:lnTo>
                    <a:pt x="889381" y="482803"/>
                  </a:lnTo>
                  <a:lnTo>
                    <a:pt x="889381" y="533615"/>
                  </a:lnTo>
                  <a:lnTo>
                    <a:pt x="914793" y="533615"/>
                  </a:lnTo>
                  <a:lnTo>
                    <a:pt x="940206" y="533615"/>
                  </a:lnTo>
                  <a:lnTo>
                    <a:pt x="940206" y="508215"/>
                  </a:lnTo>
                  <a:close/>
                </a:path>
                <a:path w="1016634" h="534035">
                  <a:moveTo>
                    <a:pt x="940206" y="431977"/>
                  </a:moveTo>
                  <a:lnTo>
                    <a:pt x="914793" y="431977"/>
                  </a:lnTo>
                  <a:lnTo>
                    <a:pt x="914793" y="457390"/>
                  </a:lnTo>
                  <a:lnTo>
                    <a:pt x="940206" y="457390"/>
                  </a:lnTo>
                  <a:lnTo>
                    <a:pt x="940206" y="431977"/>
                  </a:lnTo>
                  <a:close/>
                </a:path>
                <a:path w="1016634" h="534035">
                  <a:moveTo>
                    <a:pt x="965619" y="127050"/>
                  </a:moveTo>
                  <a:lnTo>
                    <a:pt x="940206" y="127050"/>
                  </a:lnTo>
                  <a:lnTo>
                    <a:pt x="940206" y="152450"/>
                  </a:lnTo>
                  <a:lnTo>
                    <a:pt x="914793" y="152450"/>
                  </a:lnTo>
                  <a:lnTo>
                    <a:pt x="914793" y="177863"/>
                  </a:lnTo>
                  <a:lnTo>
                    <a:pt x="889381" y="177863"/>
                  </a:lnTo>
                  <a:lnTo>
                    <a:pt x="889381" y="203276"/>
                  </a:lnTo>
                  <a:lnTo>
                    <a:pt x="914793" y="203276"/>
                  </a:lnTo>
                  <a:lnTo>
                    <a:pt x="914793" y="228688"/>
                  </a:lnTo>
                  <a:lnTo>
                    <a:pt x="889381" y="228688"/>
                  </a:lnTo>
                  <a:lnTo>
                    <a:pt x="889381" y="279514"/>
                  </a:lnTo>
                  <a:lnTo>
                    <a:pt x="914793" y="279514"/>
                  </a:lnTo>
                  <a:lnTo>
                    <a:pt x="914793" y="254101"/>
                  </a:lnTo>
                  <a:lnTo>
                    <a:pt x="940206" y="254101"/>
                  </a:lnTo>
                  <a:lnTo>
                    <a:pt x="940206" y="203276"/>
                  </a:lnTo>
                  <a:lnTo>
                    <a:pt x="965619" y="203276"/>
                  </a:lnTo>
                  <a:lnTo>
                    <a:pt x="965619" y="177863"/>
                  </a:lnTo>
                  <a:lnTo>
                    <a:pt x="940206" y="177863"/>
                  </a:lnTo>
                  <a:lnTo>
                    <a:pt x="940206" y="152463"/>
                  </a:lnTo>
                  <a:lnTo>
                    <a:pt x="965619" y="152463"/>
                  </a:lnTo>
                  <a:lnTo>
                    <a:pt x="965619" y="127050"/>
                  </a:lnTo>
                  <a:close/>
                </a:path>
                <a:path w="1016634" h="534035">
                  <a:moveTo>
                    <a:pt x="991031" y="381165"/>
                  </a:moveTo>
                  <a:lnTo>
                    <a:pt x="965619" y="381165"/>
                  </a:lnTo>
                  <a:lnTo>
                    <a:pt x="965619" y="406577"/>
                  </a:lnTo>
                  <a:lnTo>
                    <a:pt x="991031" y="406577"/>
                  </a:lnTo>
                  <a:lnTo>
                    <a:pt x="991031" y="381165"/>
                  </a:lnTo>
                  <a:close/>
                </a:path>
                <a:path w="1016634" h="534035">
                  <a:moveTo>
                    <a:pt x="991031" y="203276"/>
                  </a:moveTo>
                  <a:lnTo>
                    <a:pt x="965619" y="203276"/>
                  </a:lnTo>
                  <a:lnTo>
                    <a:pt x="965619" y="228688"/>
                  </a:lnTo>
                  <a:lnTo>
                    <a:pt x="991031" y="228688"/>
                  </a:lnTo>
                  <a:lnTo>
                    <a:pt x="991031" y="203276"/>
                  </a:lnTo>
                  <a:close/>
                </a:path>
                <a:path w="1016634" h="534035">
                  <a:moveTo>
                    <a:pt x="1016431" y="254101"/>
                  </a:moveTo>
                  <a:lnTo>
                    <a:pt x="991031" y="254101"/>
                  </a:lnTo>
                  <a:lnTo>
                    <a:pt x="965619" y="254101"/>
                  </a:lnTo>
                  <a:lnTo>
                    <a:pt x="965619" y="279514"/>
                  </a:lnTo>
                  <a:lnTo>
                    <a:pt x="940206" y="279514"/>
                  </a:lnTo>
                  <a:lnTo>
                    <a:pt x="940206" y="330339"/>
                  </a:lnTo>
                  <a:lnTo>
                    <a:pt x="914793" y="330339"/>
                  </a:lnTo>
                  <a:lnTo>
                    <a:pt x="914793" y="406577"/>
                  </a:lnTo>
                  <a:lnTo>
                    <a:pt x="940206" y="406577"/>
                  </a:lnTo>
                  <a:lnTo>
                    <a:pt x="940206" y="381165"/>
                  </a:lnTo>
                  <a:lnTo>
                    <a:pt x="965619" y="381165"/>
                  </a:lnTo>
                  <a:lnTo>
                    <a:pt x="965619" y="304927"/>
                  </a:lnTo>
                  <a:lnTo>
                    <a:pt x="991031" y="304927"/>
                  </a:lnTo>
                  <a:lnTo>
                    <a:pt x="991031" y="279514"/>
                  </a:lnTo>
                  <a:lnTo>
                    <a:pt x="1016431" y="279514"/>
                  </a:lnTo>
                  <a:lnTo>
                    <a:pt x="1016431" y="25410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3827" y="1196931"/>
              <a:ext cx="1042035" cy="1042035"/>
            </a:xfrm>
            <a:custGeom>
              <a:avLst/>
              <a:gdLst/>
              <a:ahLst/>
              <a:cxnLst/>
              <a:rect l="l" t="t" r="r" b="b"/>
              <a:pathLst>
                <a:path w="1042034" h="1042035">
                  <a:moveTo>
                    <a:pt x="177876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7876" y="177800"/>
                  </a:lnTo>
                  <a:lnTo>
                    <a:pt x="177876" y="152463"/>
                  </a:lnTo>
                  <a:lnTo>
                    <a:pt x="177876" y="25412"/>
                  </a:lnTo>
                  <a:lnTo>
                    <a:pt x="152463" y="25412"/>
                  </a:lnTo>
                  <a:lnTo>
                    <a:pt x="152463" y="152400"/>
                  </a:lnTo>
                  <a:lnTo>
                    <a:pt x="25412" y="152400"/>
                  </a:lnTo>
                  <a:lnTo>
                    <a:pt x="25412" y="25400"/>
                  </a:lnTo>
                  <a:lnTo>
                    <a:pt x="177876" y="25400"/>
                  </a:lnTo>
                  <a:lnTo>
                    <a:pt x="177876" y="0"/>
                  </a:lnTo>
                  <a:close/>
                </a:path>
                <a:path w="1042034" h="1042035">
                  <a:moveTo>
                    <a:pt x="355752" y="1016444"/>
                  </a:moveTo>
                  <a:lnTo>
                    <a:pt x="330352" y="1016444"/>
                  </a:lnTo>
                  <a:lnTo>
                    <a:pt x="330352" y="991031"/>
                  </a:lnTo>
                  <a:lnTo>
                    <a:pt x="304939" y="991031"/>
                  </a:lnTo>
                  <a:lnTo>
                    <a:pt x="304939" y="965619"/>
                  </a:lnTo>
                  <a:lnTo>
                    <a:pt x="279527" y="965619"/>
                  </a:lnTo>
                  <a:lnTo>
                    <a:pt x="279527" y="1016444"/>
                  </a:lnTo>
                  <a:lnTo>
                    <a:pt x="254114" y="1016444"/>
                  </a:lnTo>
                  <a:lnTo>
                    <a:pt x="254114" y="1041857"/>
                  </a:lnTo>
                  <a:lnTo>
                    <a:pt x="279527" y="1041857"/>
                  </a:lnTo>
                  <a:lnTo>
                    <a:pt x="304939" y="1041857"/>
                  </a:lnTo>
                  <a:lnTo>
                    <a:pt x="330352" y="1041857"/>
                  </a:lnTo>
                  <a:lnTo>
                    <a:pt x="355752" y="1041857"/>
                  </a:lnTo>
                  <a:lnTo>
                    <a:pt x="355752" y="1016444"/>
                  </a:lnTo>
                  <a:close/>
                </a:path>
                <a:path w="1042034" h="1042035">
                  <a:moveTo>
                    <a:pt x="381165" y="991031"/>
                  </a:moveTo>
                  <a:lnTo>
                    <a:pt x="355752" y="991031"/>
                  </a:lnTo>
                  <a:lnTo>
                    <a:pt x="355752" y="1016444"/>
                  </a:lnTo>
                  <a:lnTo>
                    <a:pt x="381165" y="1016444"/>
                  </a:lnTo>
                  <a:lnTo>
                    <a:pt x="381165" y="991031"/>
                  </a:lnTo>
                  <a:close/>
                </a:path>
                <a:path w="1042034" h="1042035">
                  <a:moveTo>
                    <a:pt x="431990" y="991031"/>
                  </a:moveTo>
                  <a:lnTo>
                    <a:pt x="406577" y="991031"/>
                  </a:lnTo>
                  <a:lnTo>
                    <a:pt x="406577" y="1041857"/>
                  </a:lnTo>
                  <a:lnTo>
                    <a:pt x="431990" y="1041857"/>
                  </a:lnTo>
                  <a:lnTo>
                    <a:pt x="431990" y="991031"/>
                  </a:lnTo>
                  <a:close/>
                </a:path>
                <a:path w="1042034" h="1042035">
                  <a:moveTo>
                    <a:pt x="482815" y="1016444"/>
                  </a:moveTo>
                  <a:lnTo>
                    <a:pt x="457403" y="1016444"/>
                  </a:lnTo>
                  <a:lnTo>
                    <a:pt x="457403" y="1041857"/>
                  </a:lnTo>
                  <a:lnTo>
                    <a:pt x="482815" y="1041857"/>
                  </a:lnTo>
                  <a:lnTo>
                    <a:pt x="482815" y="1016444"/>
                  </a:lnTo>
                  <a:close/>
                </a:path>
                <a:path w="1042034" h="1042035">
                  <a:moveTo>
                    <a:pt x="838568" y="1016444"/>
                  </a:moveTo>
                  <a:lnTo>
                    <a:pt x="813155" y="1016444"/>
                  </a:lnTo>
                  <a:lnTo>
                    <a:pt x="787742" y="1016444"/>
                  </a:lnTo>
                  <a:lnTo>
                    <a:pt x="787742" y="1041857"/>
                  </a:lnTo>
                  <a:lnTo>
                    <a:pt x="813155" y="1041857"/>
                  </a:lnTo>
                  <a:lnTo>
                    <a:pt x="838568" y="1041857"/>
                  </a:lnTo>
                  <a:lnTo>
                    <a:pt x="838568" y="1016444"/>
                  </a:lnTo>
                  <a:close/>
                </a:path>
                <a:path w="1042034" h="1042035">
                  <a:moveTo>
                    <a:pt x="889393" y="991031"/>
                  </a:moveTo>
                  <a:lnTo>
                    <a:pt x="863981" y="991031"/>
                  </a:lnTo>
                  <a:lnTo>
                    <a:pt x="863981" y="965619"/>
                  </a:lnTo>
                  <a:lnTo>
                    <a:pt x="838568" y="965619"/>
                  </a:lnTo>
                  <a:lnTo>
                    <a:pt x="813155" y="965619"/>
                  </a:lnTo>
                  <a:lnTo>
                    <a:pt x="813155" y="991031"/>
                  </a:lnTo>
                  <a:lnTo>
                    <a:pt x="838568" y="991031"/>
                  </a:lnTo>
                  <a:lnTo>
                    <a:pt x="838568" y="1016444"/>
                  </a:lnTo>
                  <a:lnTo>
                    <a:pt x="863981" y="1016444"/>
                  </a:lnTo>
                  <a:lnTo>
                    <a:pt x="889393" y="1016444"/>
                  </a:lnTo>
                  <a:lnTo>
                    <a:pt x="889393" y="991031"/>
                  </a:lnTo>
                  <a:close/>
                </a:path>
                <a:path w="1042034" h="1042035">
                  <a:moveTo>
                    <a:pt x="940206" y="812800"/>
                  </a:moveTo>
                  <a:lnTo>
                    <a:pt x="813155" y="812800"/>
                  </a:lnTo>
                  <a:lnTo>
                    <a:pt x="813155" y="864057"/>
                  </a:lnTo>
                  <a:lnTo>
                    <a:pt x="813155" y="889457"/>
                  </a:lnTo>
                  <a:lnTo>
                    <a:pt x="787742" y="889457"/>
                  </a:lnTo>
                  <a:lnTo>
                    <a:pt x="787742" y="914857"/>
                  </a:lnTo>
                  <a:lnTo>
                    <a:pt x="762330" y="914857"/>
                  </a:lnTo>
                  <a:lnTo>
                    <a:pt x="762330" y="889457"/>
                  </a:lnTo>
                  <a:lnTo>
                    <a:pt x="787742" y="889457"/>
                  </a:lnTo>
                  <a:lnTo>
                    <a:pt x="787742" y="864057"/>
                  </a:lnTo>
                  <a:lnTo>
                    <a:pt x="813155" y="864057"/>
                  </a:lnTo>
                  <a:lnTo>
                    <a:pt x="813155" y="812800"/>
                  </a:lnTo>
                  <a:lnTo>
                    <a:pt x="813155" y="787857"/>
                  </a:lnTo>
                  <a:lnTo>
                    <a:pt x="838555" y="787857"/>
                  </a:lnTo>
                  <a:lnTo>
                    <a:pt x="863968" y="787857"/>
                  </a:lnTo>
                  <a:lnTo>
                    <a:pt x="863968" y="737057"/>
                  </a:lnTo>
                  <a:lnTo>
                    <a:pt x="838555" y="737057"/>
                  </a:lnTo>
                  <a:lnTo>
                    <a:pt x="838555" y="711657"/>
                  </a:lnTo>
                  <a:lnTo>
                    <a:pt x="813155" y="711657"/>
                  </a:lnTo>
                  <a:lnTo>
                    <a:pt x="813155" y="686257"/>
                  </a:lnTo>
                  <a:lnTo>
                    <a:pt x="838555" y="686257"/>
                  </a:lnTo>
                  <a:lnTo>
                    <a:pt x="863968" y="686257"/>
                  </a:lnTo>
                  <a:lnTo>
                    <a:pt x="863968" y="660857"/>
                  </a:lnTo>
                  <a:lnTo>
                    <a:pt x="838555" y="660857"/>
                  </a:lnTo>
                  <a:lnTo>
                    <a:pt x="838555" y="584657"/>
                  </a:lnTo>
                  <a:lnTo>
                    <a:pt x="863968" y="584657"/>
                  </a:lnTo>
                  <a:lnTo>
                    <a:pt x="863968" y="533857"/>
                  </a:lnTo>
                  <a:lnTo>
                    <a:pt x="838555" y="533857"/>
                  </a:lnTo>
                  <a:lnTo>
                    <a:pt x="838555" y="559257"/>
                  </a:lnTo>
                  <a:lnTo>
                    <a:pt x="813155" y="559257"/>
                  </a:lnTo>
                  <a:lnTo>
                    <a:pt x="813155" y="610057"/>
                  </a:lnTo>
                  <a:lnTo>
                    <a:pt x="787742" y="610057"/>
                  </a:lnTo>
                  <a:lnTo>
                    <a:pt x="787742" y="635457"/>
                  </a:lnTo>
                  <a:lnTo>
                    <a:pt x="813155" y="635457"/>
                  </a:lnTo>
                  <a:lnTo>
                    <a:pt x="813155" y="660857"/>
                  </a:lnTo>
                  <a:lnTo>
                    <a:pt x="787742" y="660857"/>
                  </a:lnTo>
                  <a:lnTo>
                    <a:pt x="787742" y="686257"/>
                  </a:lnTo>
                  <a:lnTo>
                    <a:pt x="762330" y="686257"/>
                  </a:lnTo>
                  <a:lnTo>
                    <a:pt x="762330" y="737057"/>
                  </a:lnTo>
                  <a:lnTo>
                    <a:pt x="736917" y="737057"/>
                  </a:lnTo>
                  <a:lnTo>
                    <a:pt x="736917" y="762457"/>
                  </a:lnTo>
                  <a:lnTo>
                    <a:pt x="762330" y="762457"/>
                  </a:lnTo>
                  <a:lnTo>
                    <a:pt x="762330" y="787857"/>
                  </a:lnTo>
                  <a:lnTo>
                    <a:pt x="787742" y="787857"/>
                  </a:lnTo>
                  <a:lnTo>
                    <a:pt x="787742" y="838657"/>
                  </a:lnTo>
                  <a:lnTo>
                    <a:pt x="762330" y="838657"/>
                  </a:lnTo>
                  <a:lnTo>
                    <a:pt x="762330" y="864057"/>
                  </a:lnTo>
                  <a:lnTo>
                    <a:pt x="736917" y="864057"/>
                  </a:lnTo>
                  <a:lnTo>
                    <a:pt x="736917" y="889457"/>
                  </a:lnTo>
                  <a:lnTo>
                    <a:pt x="711504" y="889457"/>
                  </a:lnTo>
                  <a:lnTo>
                    <a:pt x="711504" y="940257"/>
                  </a:lnTo>
                  <a:lnTo>
                    <a:pt x="686092" y="940257"/>
                  </a:lnTo>
                  <a:lnTo>
                    <a:pt x="660679" y="940257"/>
                  </a:lnTo>
                  <a:lnTo>
                    <a:pt x="635266" y="940257"/>
                  </a:lnTo>
                  <a:lnTo>
                    <a:pt x="609866" y="940257"/>
                  </a:lnTo>
                  <a:lnTo>
                    <a:pt x="609866" y="965657"/>
                  </a:lnTo>
                  <a:lnTo>
                    <a:pt x="584454" y="965657"/>
                  </a:lnTo>
                  <a:lnTo>
                    <a:pt x="584454" y="940257"/>
                  </a:lnTo>
                  <a:lnTo>
                    <a:pt x="609866" y="940257"/>
                  </a:lnTo>
                  <a:lnTo>
                    <a:pt x="609866" y="914857"/>
                  </a:lnTo>
                  <a:lnTo>
                    <a:pt x="635266" y="914857"/>
                  </a:lnTo>
                  <a:lnTo>
                    <a:pt x="660679" y="914857"/>
                  </a:lnTo>
                  <a:lnTo>
                    <a:pt x="660679" y="889457"/>
                  </a:lnTo>
                  <a:lnTo>
                    <a:pt x="635266" y="889457"/>
                  </a:lnTo>
                  <a:lnTo>
                    <a:pt x="609866" y="889457"/>
                  </a:lnTo>
                  <a:lnTo>
                    <a:pt x="609866" y="864057"/>
                  </a:lnTo>
                  <a:lnTo>
                    <a:pt x="584454" y="864057"/>
                  </a:lnTo>
                  <a:lnTo>
                    <a:pt x="584454" y="914857"/>
                  </a:lnTo>
                  <a:lnTo>
                    <a:pt x="559041" y="914857"/>
                  </a:lnTo>
                  <a:lnTo>
                    <a:pt x="559041" y="864057"/>
                  </a:lnTo>
                  <a:lnTo>
                    <a:pt x="533628" y="864057"/>
                  </a:lnTo>
                  <a:lnTo>
                    <a:pt x="533628" y="838657"/>
                  </a:lnTo>
                  <a:lnTo>
                    <a:pt x="559041" y="838657"/>
                  </a:lnTo>
                  <a:lnTo>
                    <a:pt x="559041" y="864057"/>
                  </a:lnTo>
                  <a:lnTo>
                    <a:pt x="584454" y="864057"/>
                  </a:lnTo>
                  <a:lnTo>
                    <a:pt x="584454" y="813257"/>
                  </a:lnTo>
                  <a:lnTo>
                    <a:pt x="609866" y="813257"/>
                  </a:lnTo>
                  <a:lnTo>
                    <a:pt x="609866" y="787857"/>
                  </a:lnTo>
                  <a:lnTo>
                    <a:pt x="635266" y="787857"/>
                  </a:lnTo>
                  <a:lnTo>
                    <a:pt x="635266" y="762457"/>
                  </a:lnTo>
                  <a:lnTo>
                    <a:pt x="609866" y="762457"/>
                  </a:lnTo>
                  <a:lnTo>
                    <a:pt x="584454" y="762457"/>
                  </a:lnTo>
                  <a:lnTo>
                    <a:pt x="584454" y="787857"/>
                  </a:lnTo>
                  <a:lnTo>
                    <a:pt x="559041" y="787857"/>
                  </a:lnTo>
                  <a:lnTo>
                    <a:pt x="533628" y="787857"/>
                  </a:lnTo>
                  <a:lnTo>
                    <a:pt x="533628" y="813257"/>
                  </a:lnTo>
                  <a:lnTo>
                    <a:pt x="508215" y="813257"/>
                  </a:lnTo>
                  <a:lnTo>
                    <a:pt x="508215" y="838657"/>
                  </a:lnTo>
                  <a:lnTo>
                    <a:pt x="482803" y="838657"/>
                  </a:lnTo>
                  <a:lnTo>
                    <a:pt x="457390" y="838657"/>
                  </a:lnTo>
                  <a:lnTo>
                    <a:pt x="431977" y="838657"/>
                  </a:lnTo>
                  <a:lnTo>
                    <a:pt x="431977" y="864057"/>
                  </a:lnTo>
                  <a:lnTo>
                    <a:pt x="406577" y="864057"/>
                  </a:lnTo>
                  <a:lnTo>
                    <a:pt x="406577" y="889457"/>
                  </a:lnTo>
                  <a:lnTo>
                    <a:pt x="381165" y="889457"/>
                  </a:lnTo>
                  <a:lnTo>
                    <a:pt x="381165" y="914857"/>
                  </a:lnTo>
                  <a:lnTo>
                    <a:pt x="355752" y="914857"/>
                  </a:lnTo>
                  <a:lnTo>
                    <a:pt x="355752" y="889457"/>
                  </a:lnTo>
                  <a:lnTo>
                    <a:pt x="330339" y="889457"/>
                  </a:lnTo>
                  <a:lnTo>
                    <a:pt x="330339" y="838657"/>
                  </a:lnTo>
                  <a:lnTo>
                    <a:pt x="304927" y="838657"/>
                  </a:lnTo>
                  <a:lnTo>
                    <a:pt x="304927" y="864057"/>
                  </a:lnTo>
                  <a:lnTo>
                    <a:pt x="279514" y="864057"/>
                  </a:lnTo>
                  <a:lnTo>
                    <a:pt x="279514" y="838657"/>
                  </a:lnTo>
                  <a:lnTo>
                    <a:pt x="304927" y="838657"/>
                  </a:lnTo>
                  <a:lnTo>
                    <a:pt x="304927" y="787857"/>
                  </a:lnTo>
                  <a:lnTo>
                    <a:pt x="279514" y="787857"/>
                  </a:lnTo>
                  <a:lnTo>
                    <a:pt x="279514" y="813257"/>
                  </a:lnTo>
                  <a:lnTo>
                    <a:pt x="254101" y="813257"/>
                  </a:lnTo>
                  <a:lnTo>
                    <a:pt x="228688" y="813257"/>
                  </a:lnTo>
                  <a:lnTo>
                    <a:pt x="228688" y="838657"/>
                  </a:lnTo>
                  <a:lnTo>
                    <a:pt x="254101" y="838657"/>
                  </a:lnTo>
                  <a:lnTo>
                    <a:pt x="254101" y="889457"/>
                  </a:lnTo>
                  <a:lnTo>
                    <a:pt x="279514" y="889457"/>
                  </a:lnTo>
                  <a:lnTo>
                    <a:pt x="304927" y="889457"/>
                  </a:lnTo>
                  <a:lnTo>
                    <a:pt x="304927" y="914857"/>
                  </a:lnTo>
                  <a:lnTo>
                    <a:pt x="330339" y="914857"/>
                  </a:lnTo>
                  <a:lnTo>
                    <a:pt x="330339" y="940257"/>
                  </a:lnTo>
                  <a:lnTo>
                    <a:pt x="355752" y="940257"/>
                  </a:lnTo>
                  <a:lnTo>
                    <a:pt x="355752" y="965657"/>
                  </a:lnTo>
                  <a:lnTo>
                    <a:pt x="381165" y="965657"/>
                  </a:lnTo>
                  <a:lnTo>
                    <a:pt x="381165" y="940257"/>
                  </a:lnTo>
                  <a:lnTo>
                    <a:pt x="406577" y="940257"/>
                  </a:lnTo>
                  <a:lnTo>
                    <a:pt x="406577" y="914857"/>
                  </a:lnTo>
                  <a:lnTo>
                    <a:pt x="431977" y="914857"/>
                  </a:lnTo>
                  <a:lnTo>
                    <a:pt x="431977" y="889457"/>
                  </a:lnTo>
                  <a:lnTo>
                    <a:pt x="457390" y="889457"/>
                  </a:lnTo>
                  <a:lnTo>
                    <a:pt x="457390" y="914857"/>
                  </a:lnTo>
                  <a:lnTo>
                    <a:pt x="431977" y="914857"/>
                  </a:lnTo>
                  <a:lnTo>
                    <a:pt x="431977" y="940257"/>
                  </a:lnTo>
                  <a:lnTo>
                    <a:pt x="457390" y="940257"/>
                  </a:lnTo>
                  <a:lnTo>
                    <a:pt x="457390" y="965657"/>
                  </a:lnTo>
                  <a:lnTo>
                    <a:pt x="482803" y="965657"/>
                  </a:lnTo>
                  <a:lnTo>
                    <a:pt x="482803" y="991057"/>
                  </a:lnTo>
                  <a:lnTo>
                    <a:pt x="508215" y="991057"/>
                  </a:lnTo>
                  <a:lnTo>
                    <a:pt x="533628" y="991057"/>
                  </a:lnTo>
                  <a:lnTo>
                    <a:pt x="533628" y="965657"/>
                  </a:lnTo>
                  <a:lnTo>
                    <a:pt x="508215" y="965657"/>
                  </a:lnTo>
                  <a:lnTo>
                    <a:pt x="508215" y="889457"/>
                  </a:lnTo>
                  <a:lnTo>
                    <a:pt x="482803" y="889457"/>
                  </a:lnTo>
                  <a:lnTo>
                    <a:pt x="482803" y="864057"/>
                  </a:lnTo>
                  <a:lnTo>
                    <a:pt x="508215" y="864057"/>
                  </a:lnTo>
                  <a:lnTo>
                    <a:pt x="508215" y="889457"/>
                  </a:lnTo>
                  <a:lnTo>
                    <a:pt x="533628" y="889457"/>
                  </a:lnTo>
                  <a:lnTo>
                    <a:pt x="533628" y="965657"/>
                  </a:lnTo>
                  <a:lnTo>
                    <a:pt x="559041" y="965657"/>
                  </a:lnTo>
                  <a:lnTo>
                    <a:pt x="559041" y="991057"/>
                  </a:lnTo>
                  <a:lnTo>
                    <a:pt x="533628" y="991057"/>
                  </a:lnTo>
                  <a:lnTo>
                    <a:pt x="533628" y="1016457"/>
                  </a:lnTo>
                  <a:lnTo>
                    <a:pt x="508215" y="1016457"/>
                  </a:lnTo>
                  <a:lnTo>
                    <a:pt x="508215" y="1041857"/>
                  </a:lnTo>
                  <a:lnTo>
                    <a:pt x="533628" y="1041857"/>
                  </a:lnTo>
                  <a:lnTo>
                    <a:pt x="559041" y="1041857"/>
                  </a:lnTo>
                  <a:lnTo>
                    <a:pt x="559041" y="1016457"/>
                  </a:lnTo>
                  <a:lnTo>
                    <a:pt x="584454" y="1016457"/>
                  </a:lnTo>
                  <a:lnTo>
                    <a:pt x="584454" y="991057"/>
                  </a:lnTo>
                  <a:lnTo>
                    <a:pt x="609866" y="991057"/>
                  </a:lnTo>
                  <a:lnTo>
                    <a:pt x="635266" y="991057"/>
                  </a:lnTo>
                  <a:lnTo>
                    <a:pt x="635266" y="965657"/>
                  </a:lnTo>
                  <a:lnTo>
                    <a:pt x="660679" y="965657"/>
                  </a:lnTo>
                  <a:lnTo>
                    <a:pt x="686092" y="965657"/>
                  </a:lnTo>
                  <a:lnTo>
                    <a:pt x="686092" y="1016444"/>
                  </a:lnTo>
                  <a:lnTo>
                    <a:pt x="660692" y="1016444"/>
                  </a:lnTo>
                  <a:lnTo>
                    <a:pt x="635279" y="1016444"/>
                  </a:lnTo>
                  <a:lnTo>
                    <a:pt x="609866" y="1016444"/>
                  </a:lnTo>
                  <a:lnTo>
                    <a:pt x="609866" y="1041857"/>
                  </a:lnTo>
                  <a:lnTo>
                    <a:pt x="635279" y="1041857"/>
                  </a:lnTo>
                  <a:lnTo>
                    <a:pt x="660692" y="1041857"/>
                  </a:lnTo>
                  <a:lnTo>
                    <a:pt x="686104" y="1041857"/>
                  </a:lnTo>
                  <a:lnTo>
                    <a:pt x="686104" y="1016457"/>
                  </a:lnTo>
                  <a:lnTo>
                    <a:pt x="711504" y="1016457"/>
                  </a:lnTo>
                  <a:lnTo>
                    <a:pt x="711504" y="991057"/>
                  </a:lnTo>
                  <a:lnTo>
                    <a:pt x="736917" y="991057"/>
                  </a:lnTo>
                  <a:lnTo>
                    <a:pt x="762330" y="991057"/>
                  </a:lnTo>
                  <a:lnTo>
                    <a:pt x="787742" y="991057"/>
                  </a:lnTo>
                  <a:lnTo>
                    <a:pt x="787742" y="965657"/>
                  </a:lnTo>
                  <a:lnTo>
                    <a:pt x="762330" y="965657"/>
                  </a:lnTo>
                  <a:lnTo>
                    <a:pt x="736917" y="965657"/>
                  </a:lnTo>
                  <a:lnTo>
                    <a:pt x="736917" y="940257"/>
                  </a:lnTo>
                  <a:lnTo>
                    <a:pt x="762330" y="940257"/>
                  </a:lnTo>
                  <a:lnTo>
                    <a:pt x="787742" y="940257"/>
                  </a:lnTo>
                  <a:lnTo>
                    <a:pt x="813155" y="940257"/>
                  </a:lnTo>
                  <a:lnTo>
                    <a:pt x="813155" y="939800"/>
                  </a:lnTo>
                  <a:lnTo>
                    <a:pt x="940206" y="939800"/>
                  </a:lnTo>
                  <a:lnTo>
                    <a:pt x="940206" y="914793"/>
                  </a:lnTo>
                  <a:lnTo>
                    <a:pt x="940206" y="914400"/>
                  </a:lnTo>
                  <a:lnTo>
                    <a:pt x="940206" y="838568"/>
                  </a:lnTo>
                  <a:lnTo>
                    <a:pt x="914793" y="838568"/>
                  </a:lnTo>
                  <a:lnTo>
                    <a:pt x="914793" y="914400"/>
                  </a:lnTo>
                  <a:lnTo>
                    <a:pt x="838568" y="914400"/>
                  </a:lnTo>
                  <a:lnTo>
                    <a:pt x="838568" y="838200"/>
                  </a:lnTo>
                  <a:lnTo>
                    <a:pt x="940206" y="838200"/>
                  </a:lnTo>
                  <a:lnTo>
                    <a:pt x="940206" y="812800"/>
                  </a:lnTo>
                  <a:close/>
                </a:path>
                <a:path w="1042034" h="1042035">
                  <a:moveTo>
                    <a:pt x="1041844" y="940206"/>
                  </a:moveTo>
                  <a:lnTo>
                    <a:pt x="1016444" y="940206"/>
                  </a:lnTo>
                  <a:lnTo>
                    <a:pt x="991031" y="940206"/>
                  </a:lnTo>
                  <a:lnTo>
                    <a:pt x="991031" y="965619"/>
                  </a:lnTo>
                  <a:lnTo>
                    <a:pt x="965619" y="965619"/>
                  </a:lnTo>
                  <a:lnTo>
                    <a:pt x="965619" y="1016444"/>
                  </a:lnTo>
                  <a:lnTo>
                    <a:pt x="991031" y="1016444"/>
                  </a:lnTo>
                  <a:lnTo>
                    <a:pt x="991031" y="991031"/>
                  </a:lnTo>
                  <a:lnTo>
                    <a:pt x="1016444" y="991031"/>
                  </a:lnTo>
                  <a:lnTo>
                    <a:pt x="1016444" y="1016444"/>
                  </a:lnTo>
                  <a:lnTo>
                    <a:pt x="1041844" y="1016444"/>
                  </a:lnTo>
                  <a:lnTo>
                    <a:pt x="1041844" y="940206"/>
                  </a:lnTo>
                  <a:close/>
                </a:path>
                <a:path w="1042034" h="1042035">
                  <a:moveTo>
                    <a:pt x="1041857" y="0"/>
                  </a:moveTo>
                  <a:lnTo>
                    <a:pt x="863981" y="0"/>
                  </a:lnTo>
                  <a:lnTo>
                    <a:pt x="863981" y="25400"/>
                  </a:lnTo>
                  <a:lnTo>
                    <a:pt x="863981" y="152400"/>
                  </a:lnTo>
                  <a:lnTo>
                    <a:pt x="863981" y="177800"/>
                  </a:lnTo>
                  <a:lnTo>
                    <a:pt x="1041857" y="177800"/>
                  </a:lnTo>
                  <a:lnTo>
                    <a:pt x="1041857" y="152463"/>
                  </a:lnTo>
                  <a:lnTo>
                    <a:pt x="1041857" y="25412"/>
                  </a:lnTo>
                  <a:lnTo>
                    <a:pt x="1016444" y="25412"/>
                  </a:lnTo>
                  <a:lnTo>
                    <a:pt x="1016444" y="152400"/>
                  </a:lnTo>
                  <a:lnTo>
                    <a:pt x="889393" y="152400"/>
                  </a:lnTo>
                  <a:lnTo>
                    <a:pt x="889393" y="25400"/>
                  </a:lnTo>
                  <a:lnTo>
                    <a:pt x="1041857" y="25400"/>
                  </a:lnTo>
                  <a:lnTo>
                    <a:pt x="104185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3827" y="1247756"/>
              <a:ext cx="991235" cy="990600"/>
            </a:xfrm>
            <a:custGeom>
              <a:avLst/>
              <a:gdLst/>
              <a:ahLst/>
              <a:cxnLst/>
              <a:rect l="l" t="t" r="r" b="b"/>
              <a:pathLst>
                <a:path w="991234" h="990600">
                  <a:moveTo>
                    <a:pt x="127063" y="863968"/>
                  </a:moveTo>
                  <a:lnTo>
                    <a:pt x="50825" y="863968"/>
                  </a:lnTo>
                  <a:lnTo>
                    <a:pt x="50825" y="940206"/>
                  </a:lnTo>
                  <a:lnTo>
                    <a:pt x="127063" y="940206"/>
                  </a:lnTo>
                  <a:lnTo>
                    <a:pt x="127063" y="863968"/>
                  </a:lnTo>
                  <a:close/>
                </a:path>
                <a:path w="991234" h="990600">
                  <a:moveTo>
                    <a:pt x="127063" y="0"/>
                  </a:moveTo>
                  <a:lnTo>
                    <a:pt x="50825" y="0"/>
                  </a:lnTo>
                  <a:lnTo>
                    <a:pt x="50825" y="76238"/>
                  </a:lnTo>
                  <a:lnTo>
                    <a:pt x="127063" y="76238"/>
                  </a:lnTo>
                  <a:lnTo>
                    <a:pt x="127063" y="0"/>
                  </a:lnTo>
                  <a:close/>
                </a:path>
                <a:path w="991234" h="990600">
                  <a:moveTo>
                    <a:pt x="177876" y="812774"/>
                  </a:moveTo>
                  <a:lnTo>
                    <a:pt x="0" y="812774"/>
                  </a:lnTo>
                  <a:lnTo>
                    <a:pt x="0" y="838174"/>
                  </a:lnTo>
                  <a:lnTo>
                    <a:pt x="0" y="965174"/>
                  </a:lnTo>
                  <a:lnTo>
                    <a:pt x="0" y="990574"/>
                  </a:lnTo>
                  <a:lnTo>
                    <a:pt x="177876" y="990574"/>
                  </a:lnTo>
                  <a:lnTo>
                    <a:pt x="177876" y="965619"/>
                  </a:lnTo>
                  <a:lnTo>
                    <a:pt x="177876" y="965174"/>
                  </a:lnTo>
                  <a:lnTo>
                    <a:pt x="177876" y="838555"/>
                  </a:lnTo>
                  <a:lnTo>
                    <a:pt x="152463" y="838555"/>
                  </a:lnTo>
                  <a:lnTo>
                    <a:pt x="152463" y="965174"/>
                  </a:lnTo>
                  <a:lnTo>
                    <a:pt x="25412" y="965174"/>
                  </a:lnTo>
                  <a:lnTo>
                    <a:pt x="25412" y="838174"/>
                  </a:lnTo>
                  <a:lnTo>
                    <a:pt x="177876" y="838174"/>
                  </a:lnTo>
                  <a:lnTo>
                    <a:pt x="177876" y="812774"/>
                  </a:lnTo>
                  <a:close/>
                </a:path>
                <a:path w="991234" h="990600">
                  <a:moveTo>
                    <a:pt x="889393" y="813155"/>
                  </a:moveTo>
                  <a:lnTo>
                    <a:pt x="863981" y="813155"/>
                  </a:lnTo>
                  <a:lnTo>
                    <a:pt x="863981" y="838568"/>
                  </a:lnTo>
                  <a:lnTo>
                    <a:pt x="889393" y="838568"/>
                  </a:lnTo>
                  <a:lnTo>
                    <a:pt x="889393" y="813155"/>
                  </a:lnTo>
                  <a:close/>
                </a:path>
                <a:path w="991234" h="990600">
                  <a:moveTo>
                    <a:pt x="940206" y="787742"/>
                  </a:moveTo>
                  <a:lnTo>
                    <a:pt x="914793" y="787742"/>
                  </a:lnTo>
                  <a:lnTo>
                    <a:pt x="914793" y="863968"/>
                  </a:lnTo>
                  <a:lnTo>
                    <a:pt x="940206" y="863968"/>
                  </a:lnTo>
                  <a:lnTo>
                    <a:pt x="940206" y="787742"/>
                  </a:lnTo>
                  <a:close/>
                </a:path>
                <a:path w="991234" h="990600">
                  <a:moveTo>
                    <a:pt x="991031" y="0"/>
                  </a:moveTo>
                  <a:lnTo>
                    <a:pt x="914806" y="0"/>
                  </a:lnTo>
                  <a:lnTo>
                    <a:pt x="914806" y="76238"/>
                  </a:lnTo>
                  <a:lnTo>
                    <a:pt x="991031" y="76238"/>
                  </a:lnTo>
                  <a:lnTo>
                    <a:pt x="99103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346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REVISION CARDS - FRANK LLOYD WRIGHT - DESIGNER AND ARCHITECT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revcard18.cdr</dc:title>
  <dc:creator>BY V.RYAN</dc:creator>
  <cp:keywords>FRANK LLOYD WRIGHT - REVISION CARDS</cp:keywords>
  <cp:lastModifiedBy>Vincent RYan</cp:lastModifiedBy>
  <cp:revision>1</cp:revision>
  <dcterms:created xsi:type="dcterms:W3CDTF">2023-12-28T18:21:46Z</dcterms:created>
  <dcterms:modified xsi:type="dcterms:W3CDTF">2023-12-28T18:22:19Z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2023-12-28T00:00:00Z</vt:filetime>
  </property>
  <property fmtid="{D5CDD505-2E9C-101B-9397-08002B2CF9AE}" pid="5" name="Producer">
    <vt:lpwstr>Corel PDF Engine Version 19.1.0.419</vt:lpwstr>
  </property>
</Properties>
</file>