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62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5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439" y="43333"/>
            <a:ext cx="10592435" cy="7454900"/>
          </a:xfrm>
          <a:custGeom>
            <a:avLst/>
            <a:gdLst/>
            <a:ahLst/>
            <a:cxnLst/>
            <a:rect l="l" t="t" r="r" b="b"/>
            <a:pathLst>
              <a:path w="10592435" h="7454900">
                <a:moveTo>
                  <a:pt x="10591812" y="0"/>
                </a:moveTo>
                <a:lnTo>
                  <a:pt x="0" y="0"/>
                </a:lnTo>
                <a:lnTo>
                  <a:pt x="0" y="7454900"/>
                </a:lnTo>
                <a:lnTo>
                  <a:pt x="10591812" y="7454900"/>
                </a:lnTo>
                <a:lnTo>
                  <a:pt x="10591812" y="0"/>
                </a:lnTo>
                <a:close/>
              </a:path>
            </a:pathLst>
          </a:custGeom>
          <a:solidFill>
            <a:srgbClr val="F1D3B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36757" y="4386743"/>
            <a:ext cx="10388600" cy="3073400"/>
          </a:xfrm>
          <a:custGeom>
            <a:avLst/>
            <a:gdLst/>
            <a:ahLst/>
            <a:cxnLst/>
            <a:rect l="l" t="t" r="r" b="b"/>
            <a:pathLst>
              <a:path w="10388600" h="3073400">
                <a:moveTo>
                  <a:pt x="10388600" y="0"/>
                </a:moveTo>
                <a:lnTo>
                  <a:pt x="0" y="0"/>
                </a:lnTo>
                <a:lnTo>
                  <a:pt x="0" y="3073400"/>
                </a:lnTo>
                <a:lnTo>
                  <a:pt x="10388600" y="3073400"/>
                </a:lnTo>
                <a:lnTo>
                  <a:pt x="10388600" y="0"/>
                </a:lnTo>
                <a:close/>
              </a:path>
            </a:pathLst>
          </a:custGeom>
          <a:solidFill>
            <a:srgbClr val="F6E1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344107" y="690467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72992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572992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65957" y="690467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73107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573107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87794" y="690467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568344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3568344"/>
                </a:lnTo>
                <a:lnTo>
                  <a:pt x="2804261" y="0"/>
                </a:lnTo>
                <a:close/>
              </a:path>
            </a:pathLst>
          </a:custGeom>
          <a:solidFill>
            <a:srgbClr val="C4C4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04606" y="603666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264960" y="608316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2804261" y="0"/>
                </a:moveTo>
                <a:lnTo>
                  <a:pt x="0" y="0"/>
                </a:lnTo>
                <a:lnTo>
                  <a:pt x="0" y="3655136"/>
                </a:lnTo>
                <a:lnTo>
                  <a:pt x="2804261" y="3655136"/>
                </a:lnTo>
                <a:lnTo>
                  <a:pt x="280426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6264960" y="608316"/>
            <a:ext cx="2804795" cy="3655695"/>
          </a:xfrm>
          <a:custGeom>
            <a:avLst/>
            <a:gdLst/>
            <a:ahLst/>
            <a:cxnLst/>
            <a:rect l="l" t="t" r="r" b="b"/>
            <a:pathLst>
              <a:path w="2804795" h="3655695">
                <a:moveTo>
                  <a:pt x="0" y="0"/>
                </a:moveTo>
                <a:lnTo>
                  <a:pt x="2804261" y="0"/>
                </a:lnTo>
                <a:lnTo>
                  <a:pt x="2804261" y="3655136"/>
                </a:lnTo>
                <a:lnTo>
                  <a:pt x="0" y="3655136"/>
                </a:lnTo>
                <a:lnTo>
                  <a:pt x="0" y="0"/>
                </a:lnTo>
                <a:close/>
              </a:path>
            </a:pathLst>
          </a:custGeom>
          <a:ln w="7200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2192" y="24810"/>
            <a:ext cx="8415020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50" b="1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hyperlink" Target="https://technologystudent.com/prddes_2/nature1.html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03617" y="422218"/>
            <a:ext cx="5572125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  <a:tabLst>
                <a:tab pos="3028950" algn="l"/>
              </a:tabLst>
            </a:pP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80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8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80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3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8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8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37032" y="403854"/>
            <a:ext cx="2567940" cy="1530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80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www.technologystudent.com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sz="800" spc="260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1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0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0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1132192" y="24810"/>
            <a:ext cx="841502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/>
              <a:t>REVISION</a:t>
            </a:r>
            <a:r>
              <a:rPr sz="2400" spc="-15" dirty="0"/>
              <a:t> </a:t>
            </a:r>
            <a:r>
              <a:rPr sz="2400" dirty="0"/>
              <a:t>CARDS</a:t>
            </a:r>
            <a:r>
              <a:rPr sz="2400" spc="-10" dirty="0"/>
              <a:t> </a:t>
            </a:r>
            <a:r>
              <a:rPr sz="2400" dirty="0"/>
              <a:t>-</a:t>
            </a:r>
            <a:r>
              <a:rPr sz="2400" spc="-10" dirty="0"/>
              <a:t> </a:t>
            </a:r>
            <a:r>
              <a:rPr dirty="0"/>
              <a:t>JORN</a:t>
            </a:r>
            <a:r>
              <a:rPr spc="-15" dirty="0"/>
              <a:t> </a:t>
            </a:r>
            <a:r>
              <a:rPr dirty="0"/>
              <a:t>UTZON</a:t>
            </a:r>
            <a:r>
              <a:rPr spc="-10" dirty="0"/>
              <a:t> </a:t>
            </a:r>
            <a:r>
              <a:rPr dirty="0"/>
              <a:t>-</a:t>
            </a:r>
            <a:r>
              <a:rPr spc="-10" dirty="0"/>
              <a:t> </a:t>
            </a:r>
            <a:r>
              <a:rPr dirty="0"/>
              <a:t>SYDNEY</a:t>
            </a:r>
            <a:r>
              <a:rPr spc="-50" dirty="0"/>
              <a:t> </a:t>
            </a:r>
            <a:r>
              <a:rPr dirty="0"/>
              <a:t>OPERA</a:t>
            </a:r>
            <a:r>
              <a:rPr spc="-95" dirty="0"/>
              <a:t> </a:t>
            </a:r>
            <a:r>
              <a:rPr spc="-10" dirty="0"/>
              <a:t>HOUSE</a:t>
            </a:r>
            <a:endParaRPr sz="2400"/>
          </a:p>
        </p:txBody>
      </p:sp>
      <p:sp>
        <p:nvSpPr>
          <p:cNvPr id="5" name="object 5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14477" y="4482193"/>
            <a:ext cx="17868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1. Who was Jorn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Utzon?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8940" y="5326729"/>
            <a:ext cx="543687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200" b="1" spc="2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200" b="1" spc="19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inﬂuenced</a:t>
            </a:r>
            <a:r>
              <a:rPr sz="1200" b="1" spc="20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Utzon</a:t>
            </a:r>
            <a:r>
              <a:rPr sz="1200" b="1" spc="2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200" b="1" spc="20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sz="1200" b="1" spc="20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designed</a:t>
            </a:r>
            <a:r>
              <a:rPr sz="1200" b="1" spc="2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20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Sydney</a:t>
            </a:r>
            <a:r>
              <a:rPr sz="1200" b="1" spc="2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opera</a:t>
            </a:r>
            <a:r>
              <a:rPr sz="1200" b="1" spc="20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House?</a:t>
            </a:r>
            <a:endParaRPr sz="12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400577" y="4471220"/>
            <a:ext cx="7084059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070090" algn="l"/>
              </a:tabLst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2 marks</a:t>
            </a:r>
            <a:endParaRPr sz="12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85165" y="5322120"/>
            <a:ext cx="601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58940" y="6406230"/>
            <a:ext cx="49885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roof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structures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called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‘shells’.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inspired</a:t>
            </a:r>
            <a:r>
              <a:rPr sz="12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their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design?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587860" y="6401607"/>
            <a:ext cx="60198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2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16" name="object 16"/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6988" y="862096"/>
            <a:ext cx="906524" cy="1019073"/>
          </a:xfrm>
          <a:prstGeom prst="rect">
            <a:avLst/>
          </a:prstGeom>
        </p:spPr>
      </p:pic>
      <p:sp>
        <p:nvSpPr>
          <p:cNvPr id="17" name="object 1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4606" y="603666"/>
            <a:ext cx="2804795" cy="3655695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R="38100" algn="ctr">
              <a:lnSpc>
                <a:spcPct val="100000"/>
              </a:lnSpc>
              <a:spcBef>
                <a:spcPts val="254"/>
              </a:spcBef>
            </a:pPr>
            <a:r>
              <a:rPr sz="12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JORN</a:t>
            </a:r>
            <a:r>
              <a:rPr sz="12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2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UTZON</a:t>
            </a:r>
            <a:endParaRPr sz="1200">
              <a:latin typeface="Arial"/>
              <a:cs typeface="Arial"/>
            </a:endParaRPr>
          </a:p>
          <a:p>
            <a:pPr marL="1005840" marR="19685" algn="ctr">
              <a:lnSpc>
                <a:spcPts val="1340"/>
              </a:lnSpc>
              <a:spcBef>
                <a:spcPts val="31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Jorn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Utzon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a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relatively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unknown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Danish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architect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1950s,</a:t>
            </a:r>
            <a:r>
              <a:rPr sz="1200" spc="5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until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competition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National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Opera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House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in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Sydney</a:t>
            </a:r>
            <a:r>
              <a:rPr sz="1200" spc="-7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Australia,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1956.</a:t>
            </a:r>
            <a:endParaRPr sz="1200">
              <a:latin typeface="Arial"/>
              <a:cs typeface="Arial"/>
            </a:endParaRPr>
          </a:p>
          <a:p>
            <a:pPr marL="90170" marR="71755" indent="-635" algn="ctr">
              <a:lnSpc>
                <a:spcPts val="1340"/>
              </a:lnSpc>
              <a:spcBef>
                <a:spcPts val="102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studied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architecture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Copenhagen</a:t>
            </a:r>
            <a:r>
              <a:rPr sz="1200" spc="-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Royal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Academy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Arts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much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his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early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work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Sweden.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travelled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widely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met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many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best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known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designers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era.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These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included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Mies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van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der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Rohe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Charles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Eames.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1950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opened</a:t>
            </a:r>
            <a:r>
              <a:rPr sz="1200" spc="-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his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own</a:t>
            </a:r>
            <a:r>
              <a:rPr sz="120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Architectural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business.</a:t>
            </a:r>
            <a:endParaRPr sz="1200">
              <a:latin typeface="Arial"/>
              <a:cs typeface="Arial"/>
            </a:endParaRPr>
          </a:p>
          <a:p>
            <a:pPr marL="285115" marR="266700" algn="ctr">
              <a:lnSpc>
                <a:spcPts val="1340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Sydney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Opera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House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inspired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nature,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its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forms,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functions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colours.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91282" y="608428"/>
            <a:ext cx="2804795" cy="3655695"/>
          </a:xfrm>
          <a:prstGeom prst="rect">
            <a:avLst/>
          </a:prstGeom>
          <a:solidFill>
            <a:srgbClr val="FFFFFF"/>
          </a:solidFill>
          <a:ln w="7200">
            <a:solidFill>
              <a:srgbClr val="151616"/>
            </a:solidFill>
          </a:ln>
        </p:spPr>
        <p:txBody>
          <a:bodyPr vert="horz" wrap="square" lIns="0" tIns="66040" rIns="0" bIns="0" rtlCol="0">
            <a:spAutoFit/>
          </a:bodyPr>
          <a:lstStyle/>
          <a:p>
            <a:pPr marL="83185" marR="95250" algn="ctr">
              <a:lnSpc>
                <a:spcPts val="1340"/>
              </a:lnSpc>
              <a:spcBef>
                <a:spcPts val="520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Utzon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inﬂuenced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his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by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bird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wings,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shape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form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of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clouds,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shells,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walnuts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palm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trees.</a:t>
            </a:r>
            <a:endParaRPr sz="1200">
              <a:latin typeface="Arial"/>
              <a:cs typeface="Arial"/>
            </a:endParaRPr>
          </a:p>
          <a:p>
            <a:pPr marL="141605" marR="153035" indent="-635" algn="ctr">
              <a:lnSpc>
                <a:spcPts val="1340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looked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upon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nature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guidance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when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designing,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nature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over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time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combined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both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eﬃciency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beauty,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hand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hand.</a:t>
            </a:r>
            <a:endParaRPr sz="1200">
              <a:latin typeface="Arial"/>
              <a:cs typeface="Arial"/>
            </a:endParaRPr>
          </a:p>
          <a:p>
            <a:pPr marL="66675" marR="78105" algn="ctr">
              <a:lnSpc>
                <a:spcPts val="1340"/>
              </a:lnSpc>
              <a:spcBef>
                <a:spcPts val="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roof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structures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Opera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House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called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‘shells’.</a:t>
            </a:r>
            <a:r>
              <a:rPr sz="12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‘shells’</a:t>
            </a:r>
            <a:r>
              <a:rPr sz="1200" spc="-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most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diﬃcult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aspects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building’s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design.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Jorn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Utzon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claimed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ﬁnal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of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shells,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inspired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peeling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an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orange.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It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said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shells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14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separate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roofs,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form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sphere</a:t>
            </a:r>
            <a:r>
              <a:rPr sz="12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if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combined.</a:t>
            </a:r>
            <a:endParaRPr sz="1200">
              <a:latin typeface="Arial"/>
              <a:cs typeface="Arial"/>
            </a:endParaRPr>
          </a:p>
          <a:p>
            <a:pPr marL="83820" marR="95250" indent="-635" algn="ctr">
              <a:lnSpc>
                <a:spcPts val="1340"/>
              </a:lnSpc>
              <a:spcBef>
                <a:spcPts val="5"/>
              </a:spcBef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Jorn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Utzon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pioneers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in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prefabricated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modular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forms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designing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sustainability.</a:t>
            </a:r>
            <a:endParaRPr sz="1200">
              <a:latin typeface="Arial"/>
              <a:cs typeface="Arial"/>
            </a:endParaRPr>
          </a:p>
          <a:p>
            <a:pPr marL="79375" marR="90805" algn="ctr">
              <a:lnSpc>
                <a:spcPts val="1340"/>
              </a:lnSpc>
            </a:pP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Sydney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Opera</a:t>
            </a:r>
            <a:r>
              <a:rPr sz="12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House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was</a:t>
            </a:r>
            <a:r>
              <a:rPr sz="1200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opened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2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1973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151616"/>
                </a:solidFill>
                <a:latin typeface="Arial"/>
                <a:cs typeface="Arial"/>
              </a:rPr>
              <a:t>Queen</a:t>
            </a:r>
            <a:r>
              <a:rPr sz="12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151616"/>
                </a:solidFill>
                <a:latin typeface="Arial"/>
                <a:cs typeface="Arial"/>
              </a:rPr>
              <a:t>Elizabeth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9" name="object 19"/>
          <p:cNvGrpSpPr>
            <a:grpSpLocks noGrp="1" noUngrp="1" noRot="1" noMove="1" noResize="1"/>
          </p:cNvGrpSpPr>
          <p:nvPr/>
        </p:nvGrpSpPr>
        <p:grpSpPr>
          <a:xfrm>
            <a:off x="6315176" y="727237"/>
            <a:ext cx="2703195" cy="3488690"/>
            <a:chOff x="6315176" y="727237"/>
            <a:chExt cx="2703195" cy="3488690"/>
          </a:xfrm>
        </p:grpSpPr>
        <p:pic>
          <p:nvPicPr>
            <p:cNvPr id="20" name="object 20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315176" y="2899880"/>
              <a:ext cx="2702618" cy="1315561"/>
            </a:xfrm>
            <a:prstGeom prst="rect">
              <a:avLst/>
            </a:prstGeom>
          </p:spPr>
        </p:pic>
        <p:pic>
          <p:nvPicPr>
            <p:cNvPr id="21" name="object 21"/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339780" y="727237"/>
              <a:ext cx="2665307" cy="1990594"/>
            </a:xfrm>
            <a:prstGeom prst="rect">
              <a:avLst/>
            </a:prstGeom>
          </p:spPr>
        </p:pic>
      </p:grpSp>
      <p:pic>
        <p:nvPicPr>
          <p:cNvPr id="22" name="object 22">
            <a:hlinkClick r:id="rId7"/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9338989" y="3021799"/>
            <a:ext cx="1077366" cy="1077353"/>
          </a:xfrm>
          <a:prstGeom prst="rect">
            <a:avLst/>
          </a:prstGeom>
        </p:spPr>
      </p:pic>
      <p:sp>
        <p:nvSpPr>
          <p:cNvPr id="23" name="object 2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60402" y="609743"/>
            <a:ext cx="1282700" cy="3657600"/>
          </a:xfrm>
          <a:prstGeom prst="rect">
            <a:avLst/>
          </a:prstGeom>
          <a:ln w="7200">
            <a:solidFill>
              <a:srgbClr val="151616"/>
            </a:solidFill>
          </a:ln>
        </p:spPr>
        <p:txBody>
          <a:bodyPr vert="horz" wrap="square" lIns="0" tIns="111125" rIns="0" bIns="0" rtlCol="0">
            <a:spAutoFit/>
          </a:bodyPr>
          <a:lstStyle/>
          <a:p>
            <a:pPr marL="175895" marR="147320" indent="-53975">
              <a:lnSpc>
                <a:spcPts val="1340"/>
              </a:lnSpc>
              <a:spcBef>
                <a:spcPts val="875"/>
              </a:spcBef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USEFUL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LINK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SCAN</a:t>
            </a:r>
            <a:r>
              <a:rPr sz="12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HERE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>
              <a:latin typeface="Arial"/>
              <a:cs typeface="Arial"/>
            </a:endParaRPr>
          </a:p>
          <a:p>
            <a:pPr marL="159385" marR="147320" indent="-36830">
              <a:lnSpc>
                <a:spcPts val="1340"/>
              </a:lnSpc>
            </a:pP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USEFUL</a:t>
            </a:r>
            <a:r>
              <a:rPr sz="12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LINK </a:t>
            </a:r>
            <a:r>
              <a:rPr sz="1200" b="1" dirty="0">
                <a:solidFill>
                  <a:srgbClr val="151616"/>
                </a:solidFill>
                <a:latin typeface="Arial"/>
                <a:cs typeface="Arial"/>
              </a:rPr>
              <a:t>CLICK</a:t>
            </a:r>
            <a:r>
              <a:rPr sz="12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200" b="1" spc="-20" dirty="0">
                <a:solidFill>
                  <a:srgbClr val="151616"/>
                </a:solidFill>
                <a:latin typeface="Arial"/>
                <a:cs typeface="Arial"/>
              </a:rPr>
              <a:t>HERE</a:t>
            </a:r>
            <a:endParaRPr sz="1200">
              <a:latin typeface="Arial"/>
              <a:cs typeface="Arial"/>
            </a:endParaRPr>
          </a:p>
          <a:p>
            <a:pPr marL="239395">
              <a:lnSpc>
                <a:spcPct val="100000"/>
              </a:lnSpc>
              <a:spcBef>
                <a:spcPts val="1435"/>
              </a:spcBef>
            </a:pPr>
            <a:r>
              <a:rPr sz="1900" b="1" spc="-20" dirty="0">
                <a:solidFill>
                  <a:srgbClr val="151616"/>
                </a:solidFill>
                <a:latin typeface="Arial"/>
                <a:cs typeface="Arial"/>
                <a:hlinkClick r:id="rId7"/>
              </a:rPr>
              <a:t>Link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24" name="object 24"/>
          <p:cNvGrpSpPr>
            <a:grpSpLocks noGrp="1" noUngrp="1" noRot="1" noMove="1" noResize="1"/>
          </p:cNvGrpSpPr>
          <p:nvPr/>
        </p:nvGrpSpPr>
        <p:grpSpPr>
          <a:xfrm>
            <a:off x="9346503" y="1082598"/>
            <a:ext cx="1103630" cy="1103630"/>
            <a:chOff x="9346503" y="1082598"/>
            <a:chExt cx="1103630" cy="1103630"/>
          </a:xfrm>
        </p:grpSpPr>
        <p:sp>
          <p:nvSpPr>
            <p:cNvPr id="25" name="object 2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346503" y="1082598"/>
              <a:ext cx="1103630" cy="1103630"/>
            </a:xfrm>
            <a:custGeom>
              <a:avLst/>
              <a:gdLst/>
              <a:ahLst/>
              <a:cxnLst/>
              <a:rect l="l" t="t" r="r" b="b"/>
              <a:pathLst>
                <a:path w="1103629" h="1103630">
                  <a:moveTo>
                    <a:pt x="1103198" y="0"/>
                  </a:moveTo>
                  <a:lnTo>
                    <a:pt x="0" y="0"/>
                  </a:lnTo>
                  <a:lnTo>
                    <a:pt x="0" y="1103198"/>
                  </a:lnTo>
                  <a:lnTo>
                    <a:pt x="1103198" y="1103198"/>
                  </a:lnTo>
                  <a:lnTo>
                    <a:pt x="11031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06458" y="1142562"/>
              <a:ext cx="983615" cy="408305"/>
            </a:xfrm>
            <a:custGeom>
              <a:avLst/>
              <a:gdLst/>
              <a:ahLst/>
              <a:cxnLst/>
              <a:rect l="l" t="t" r="r" b="b"/>
              <a:pathLst>
                <a:path w="983615" h="408305">
                  <a:moveTo>
                    <a:pt x="167868" y="191858"/>
                  </a:moveTo>
                  <a:lnTo>
                    <a:pt x="143891" y="191858"/>
                  </a:lnTo>
                  <a:lnTo>
                    <a:pt x="143891" y="215836"/>
                  </a:lnTo>
                  <a:lnTo>
                    <a:pt x="167868" y="215836"/>
                  </a:lnTo>
                  <a:lnTo>
                    <a:pt x="167868" y="191858"/>
                  </a:lnTo>
                  <a:close/>
                </a:path>
                <a:path w="983615" h="408305">
                  <a:moveTo>
                    <a:pt x="239826" y="23977"/>
                  </a:moveTo>
                  <a:lnTo>
                    <a:pt x="215836" y="23977"/>
                  </a:lnTo>
                  <a:lnTo>
                    <a:pt x="215836" y="0"/>
                  </a:lnTo>
                  <a:lnTo>
                    <a:pt x="191858" y="0"/>
                  </a:lnTo>
                  <a:lnTo>
                    <a:pt x="191858" y="71945"/>
                  </a:lnTo>
                  <a:lnTo>
                    <a:pt x="215836" y="71945"/>
                  </a:lnTo>
                  <a:lnTo>
                    <a:pt x="239826" y="71945"/>
                  </a:lnTo>
                  <a:lnTo>
                    <a:pt x="239826" y="23977"/>
                  </a:lnTo>
                  <a:close/>
                </a:path>
                <a:path w="983615" h="408305">
                  <a:moveTo>
                    <a:pt x="263804" y="143891"/>
                  </a:moveTo>
                  <a:lnTo>
                    <a:pt x="239826" y="143891"/>
                  </a:lnTo>
                  <a:lnTo>
                    <a:pt x="239826" y="167868"/>
                  </a:lnTo>
                  <a:lnTo>
                    <a:pt x="263804" y="167868"/>
                  </a:lnTo>
                  <a:lnTo>
                    <a:pt x="263804" y="143891"/>
                  </a:lnTo>
                  <a:close/>
                </a:path>
                <a:path w="983615" h="408305">
                  <a:moveTo>
                    <a:pt x="287782" y="167881"/>
                  </a:moveTo>
                  <a:lnTo>
                    <a:pt x="263804" y="167881"/>
                  </a:lnTo>
                  <a:lnTo>
                    <a:pt x="263804" y="191858"/>
                  </a:lnTo>
                  <a:lnTo>
                    <a:pt x="287782" y="191858"/>
                  </a:lnTo>
                  <a:lnTo>
                    <a:pt x="287782" y="167881"/>
                  </a:lnTo>
                  <a:close/>
                </a:path>
                <a:path w="983615" h="408305">
                  <a:moveTo>
                    <a:pt x="335749" y="240055"/>
                  </a:moveTo>
                  <a:lnTo>
                    <a:pt x="311772" y="240055"/>
                  </a:lnTo>
                  <a:lnTo>
                    <a:pt x="311772" y="193065"/>
                  </a:lnTo>
                  <a:lnTo>
                    <a:pt x="287782" y="193065"/>
                  </a:lnTo>
                  <a:lnTo>
                    <a:pt x="287782" y="215925"/>
                  </a:lnTo>
                  <a:lnTo>
                    <a:pt x="263804" y="215925"/>
                  </a:lnTo>
                  <a:lnTo>
                    <a:pt x="263804" y="193065"/>
                  </a:lnTo>
                  <a:lnTo>
                    <a:pt x="239826" y="193065"/>
                  </a:lnTo>
                  <a:lnTo>
                    <a:pt x="215836" y="193065"/>
                  </a:lnTo>
                  <a:lnTo>
                    <a:pt x="215836" y="120675"/>
                  </a:lnTo>
                  <a:lnTo>
                    <a:pt x="191858" y="120675"/>
                  </a:lnTo>
                  <a:lnTo>
                    <a:pt x="191858" y="215925"/>
                  </a:lnTo>
                  <a:lnTo>
                    <a:pt x="167868" y="215925"/>
                  </a:lnTo>
                  <a:lnTo>
                    <a:pt x="167868" y="240055"/>
                  </a:lnTo>
                  <a:lnTo>
                    <a:pt x="143891" y="240055"/>
                  </a:lnTo>
                  <a:lnTo>
                    <a:pt x="143891" y="264185"/>
                  </a:lnTo>
                  <a:lnTo>
                    <a:pt x="167868" y="264185"/>
                  </a:lnTo>
                  <a:lnTo>
                    <a:pt x="167868" y="288315"/>
                  </a:lnTo>
                  <a:lnTo>
                    <a:pt x="143891" y="288315"/>
                  </a:lnTo>
                  <a:lnTo>
                    <a:pt x="119913" y="288315"/>
                  </a:lnTo>
                  <a:lnTo>
                    <a:pt x="119913" y="312445"/>
                  </a:lnTo>
                  <a:lnTo>
                    <a:pt x="95923" y="312445"/>
                  </a:lnTo>
                  <a:lnTo>
                    <a:pt x="95923" y="264185"/>
                  </a:lnTo>
                  <a:lnTo>
                    <a:pt x="119913" y="264185"/>
                  </a:lnTo>
                  <a:lnTo>
                    <a:pt x="119913" y="240055"/>
                  </a:lnTo>
                  <a:lnTo>
                    <a:pt x="95923" y="240055"/>
                  </a:lnTo>
                  <a:lnTo>
                    <a:pt x="95923" y="193065"/>
                  </a:lnTo>
                  <a:lnTo>
                    <a:pt x="71945" y="193065"/>
                  </a:lnTo>
                  <a:lnTo>
                    <a:pt x="47955" y="193065"/>
                  </a:lnTo>
                  <a:lnTo>
                    <a:pt x="47955" y="215925"/>
                  </a:lnTo>
                  <a:lnTo>
                    <a:pt x="71945" y="215925"/>
                  </a:lnTo>
                  <a:lnTo>
                    <a:pt x="71945" y="240055"/>
                  </a:lnTo>
                  <a:lnTo>
                    <a:pt x="71945" y="264185"/>
                  </a:lnTo>
                  <a:lnTo>
                    <a:pt x="71945" y="312445"/>
                  </a:lnTo>
                  <a:lnTo>
                    <a:pt x="47955" y="312445"/>
                  </a:lnTo>
                  <a:lnTo>
                    <a:pt x="47955" y="264185"/>
                  </a:lnTo>
                  <a:lnTo>
                    <a:pt x="71945" y="264185"/>
                  </a:lnTo>
                  <a:lnTo>
                    <a:pt x="71945" y="240055"/>
                  </a:lnTo>
                  <a:lnTo>
                    <a:pt x="47955" y="240055"/>
                  </a:lnTo>
                  <a:lnTo>
                    <a:pt x="23977" y="240055"/>
                  </a:lnTo>
                  <a:lnTo>
                    <a:pt x="23977" y="215925"/>
                  </a:lnTo>
                  <a:lnTo>
                    <a:pt x="0" y="215925"/>
                  </a:lnTo>
                  <a:lnTo>
                    <a:pt x="0" y="312445"/>
                  </a:lnTo>
                  <a:lnTo>
                    <a:pt x="23977" y="312445"/>
                  </a:lnTo>
                  <a:lnTo>
                    <a:pt x="23977" y="360705"/>
                  </a:lnTo>
                  <a:lnTo>
                    <a:pt x="47955" y="360705"/>
                  </a:lnTo>
                  <a:lnTo>
                    <a:pt x="47955" y="336575"/>
                  </a:lnTo>
                  <a:lnTo>
                    <a:pt x="71945" y="336575"/>
                  </a:lnTo>
                  <a:lnTo>
                    <a:pt x="95923" y="336575"/>
                  </a:lnTo>
                  <a:lnTo>
                    <a:pt x="95923" y="360705"/>
                  </a:lnTo>
                  <a:lnTo>
                    <a:pt x="119913" y="360705"/>
                  </a:lnTo>
                  <a:lnTo>
                    <a:pt x="119913" y="336575"/>
                  </a:lnTo>
                  <a:lnTo>
                    <a:pt x="143891" y="336575"/>
                  </a:lnTo>
                  <a:lnTo>
                    <a:pt x="143891" y="312445"/>
                  </a:lnTo>
                  <a:lnTo>
                    <a:pt x="167868" y="312445"/>
                  </a:lnTo>
                  <a:lnTo>
                    <a:pt x="167868" y="336575"/>
                  </a:lnTo>
                  <a:lnTo>
                    <a:pt x="143891" y="336575"/>
                  </a:lnTo>
                  <a:lnTo>
                    <a:pt x="143891" y="360705"/>
                  </a:lnTo>
                  <a:lnTo>
                    <a:pt x="167868" y="360705"/>
                  </a:lnTo>
                  <a:lnTo>
                    <a:pt x="167868" y="384835"/>
                  </a:lnTo>
                  <a:lnTo>
                    <a:pt x="191858" y="384835"/>
                  </a:lnTo>
                  <a:lnTo>
                    <a:pt x="215836" y="384835"/>
                  </a:lnTo>
                  <a:lnTo>
                    <a:pt x="215836" y="336575"/>
                  </a:lnTo>
                  <a:lnTo>
                    <a:pt x="191858" y="336575"/>
                  </a:lnTo>
                  <a:lnTo>
                    <a:pt x="191858" y="264185"/>
                  </a:lnTo>
                  <a:lnTo>
                    <a:pt x="215836" y="264185"/>
                  </a:lnTo>
                  <a:lnTo>
                    <a:pt x="215836" y="240055"/>
                  </a:lnTo>
                  <a:lnTo>
                    <a:pt x="239826" y="240055"/>
                  </a:lnTo>
                  <a:lnTo>
                    <a:pt x="239826" y="264185"/>
                  </a:lnTo>
                  <a:lnTo>
                    <a:pt x="215836" y="264185"/>
                  </a:lnTo>
                  <a:lnTo>
                    <a:pt x="215836" y="288315"/>
                  </a:lnTo>
                  <a:lnTo>
                    <a:pt x="239826" y="288315"/>
                  </a:lnTo>
                  <a:lnTo>
                    <a:pt x="239826" y="360705"/>
                  </a:lnTo>
                  <a:lnTo>
                    <a:pt x="263804" y="360705"/>
                  </a:lnTo>
                  <a:lnTo>
                    <a:pt x="263804" y="407695"/>
                  </a:lnTo>
                  <a:lnTo>
                    <a:pt x="287782" y="407695"/>
                  </a:lnTo>
                  <a:lnTo>
                    <a:pt x="311772" y="407695"/>
                  </a:lnTo>
                  <a:lnTo>
                    <a:pt x="311772" y="384835"/>
                  </a:lnTo>
                  <a:lnTo>
                    <a:pt x="287782" y="384835"/>
                  </a:lnTo>
                  <a:lnTo>
                    <a:pt x="287782" y="336575"/>
                  </a:lnTo>
                  <a:lnTo>
                    <a:pt x="263804" y="336575"/>
                  </a:lnTo>
                  <a:lnTo>
                    <a:pt x="263804" y="288315"/>
                  </a:lnTo>
                  <a:lnTo>
                    <a:pt x="287782" y="288315"/>
                  </a:lnTo>
                  <a:lnTo>
                    <a:pt x="311772" y="288315"/>
                  </a:lnTo>
                  <a:lnTo>
                    <a:pt x="335749" y="288315"/>
                  </a:lnTo>
                  <a:lnTo>
                    <a:pt x="335749" y="240055"/>
                  </a:lnTo>
                  <a:close/>
                </a:path>
                <a:path w="983615" h="408305">
                  <a:moveTo>
                    <a:pt x="335749" y="0"/>
                  </a:moveTo>
                  <a:lnTo>
                    <a:pt x="311759" y="0"/>
                  </a:lnTo>
                  <a:lnTo>
                    <a:pt x="287782" y="0"/>
                  </a:lnTo>
                  <a:lnTo>
                    <a:pt x="287782" y="47967"/>
                  </a:lnTo>
                  <a:lnTo>
                    <a:pt x="311759" y="47967"/>
                  </a:lnTo>
                  <a:lnTo>
                    <a:pt x="311759" y="23977"/>
                  </a:lnTo>
                  <a:lnTo>
                    <a:pt x="335749" y="23977"/>
                  </a:lnTo>
                  <a:lnTo>
                    <a:pt x="335749" y="0"/>
                  </a:lnTo>
                  <a:close/>
                </a:path>
                <a:path w="983615" h="408305">
                  <a:moveTo>
                    <a:pt x="359727" y="119913"/>
                  </a:moveTo>
                  <a:lnTo>
                    <a:pt x="335749" y="119913"/>
                  </a:lnTo>
                  <a:lnTo>
                    <a:pt x="335749" y="95935"/>
                  </a:lnTo>
                  <a:lnTo>
                    <a:pt x="311759" y="95935"/>
                  </a:lnTo>
                  <a:lnTo>
                    <a:pt x="287782" y="95935"/>
                  </a:lnTo>
                  <a:lnTo>
                    <a:pt x="287782" y="119913"/>
                  </a:lnTo>
                  <a:lnTo>
                    <a:pt x="263804" y="119913"/>
                  </a:lnTo>
                  <a:lnTo>
                    <a:pt x="263804" y="143891"/>
                  </a:lnTo>
                  <a:lnTo>
                    <a:pt x="287782" y="143891"/>
                  </a:lnTo>
                  <a:lnTo>
                    <a:pt x="287782" y="167881"/>
                  </a:lnTo>
                  <a:lnTo>
                    <a:pt x="311759" y="167881"/>
                  </a:lnTo>
                  <a:lnTo>
                    <a:pt x="311759" y="143891"/>
                  </a:lnTo>
                  <a:lnTo>
                    <a:pt x="335749" y="143891"/>
                  </a:lnTo>
                  <a:lnTo>
                    <a:pt x="335749" y="167881"/>
                  </a:lnTo>
                  <a:lnTo>
                    <a:pt x="359727" y="167881"/>
                  </a:lnTo>
                  <a:lnTo>
                    <a:pt x="359727" y="119913"/>
                  </a:lnTo>
                  <a:close/>
                </a:path>
                <a:path w="983615" h="408305">
                  <a:moveTo>
                    <a:pt x="359727" y="47967"/>
                  </a:moveTo>
                  <a:lnTo>
                    <a:pt x="335749" y="47967"/>
                  </a:lnTo>
                  <a:lnTo>
                    <a:pt x="335749" y="95935"/>
                  </a:lnTo>
                  <a:lnTo>
                    <a:pt x="359727" y="95935"/>
                  </a:lnTo>
                  <a:lnTo>
                    <a:pt x="359727" y="47967"/>
                  </a:lnTo>
                  <a:close/>
                </a:path>
                <a:path w="983615" h="408305">
                  <a:moveTo>
                    <a:pt x="383717" y="95923"/>
                  </a:moveTo>
                  <a:lnTo>
                    <a:pt x="359740" y="95923"/>
                  </a:lnTo>
                  <a:lnTo>
                    <a:pt x="359740" y="119900"/>
                  </a:lnTo>
                  <a:lnTo>
                    <a:pt x="383717" y="119900"/>
                  </a:lnTo>
                  <a:lnTo>
                    <a:pt x="383717" y="95923"/>
                  </a:lnTo>
                  <a:close/>
                </a:path>
                <a:path w="983615" h="408305">
                  <a:moveTo>
                    <a:pt x="407695" y="47967"/>
                  </a:moveTo>
                  <a:lnTo>
                    <a:pt x="383717" y="47967"/>
                  </a:lnTo>
                  <a:lnTo>
                    <a:pt x="383717" y="71958"/>
                  </a:lnTo>
                  <a:lnTo>
                    <a:pt x="407695" y="71958"/>
                  </a:lnTo>
                  <a:lnTo>
                    <a:pt x="407695" y="47967"/>
                  </a:lnTo>
                  <a:close/>
                </a:path>
                <a:path w="983615" h="408305">
                  <a:moveTo>
                    <a:pt x="455663" y="23977"/>
                  </a:moveTo>
                  <a:lnTo>
                    <a:pt x="431685" y="23977"/>
                  </a:lnTo>
                  <a:lnTo>
                    <a:pt x="431685" y="0"/>
                  </a:lnTo>
                  <a:lnTo>
                    <a:pt x="407695" y="0"/>
                  </a:lnTo>
                  <a:lnTo>
                    <a:pt x="383717" y="0"/>
                  </a:lnTo>
                  <a:lnTo>
                    <a:pt x="383717" y="23977"/>
                  </a:lnTo>
                  <a:lnTo>
                    <a:pt x="407695" y="23977"/>
                  </a:lnTo>
                  <a:lnTo>
                    <a:pt x="407695" y="47967"/>
                  </a:lnTo>
                  <a:lnTo>
                    <a:pt x="431685" y="47967"/>
                  </a:lnTo>
                  <a:lnTo>
                    <a:pt x="455663" y="47967"/>
                  </a:lnTo>
                  <a:lnTo>
                    <a:pt x="455663" y="23977"/>
                  </a:lnTo>
                  <a:close/>
                </a:path>
                <a:path w="983615" h="408305">
                  <a:moveTo>
                    <a:pt x="551586" y="71945"/>
                  </a:moveTo>
                  <a:lnTo>
                    <a:pt x="527608" y="71945"/>
                  </a:lnTo>
                  <a:lnTo>
                    <a:pt x="527608" y="95923"/>
                  </a:lnTo>
                  <a:lnTo>
                    <a:pt x="551586" y="95923"/>
                  </a:lnTo>
                  <a:lnTo>
                    <a:pt x="551586" y="71945"/>
                  </a:lnTo>
                  <a:close/>
                </a:path>
                <a:path w="983615" h="408305">
                  <a:moveTo>
                    <a:pt x="575576" y="215836"/>
                  </a:moveTo>
                  <a:lnTo>
                    <a:pt x="551599" y="215836"/>
                  </a:lnTo>
                  <a:lnTo>
                    <a:pt x="551599" y="119913"/>
                  </a:lnTo>
                  <a:lnTo>
                    <a:pt x="527608" y="119913"/>
                  </a:lnTo>
                  <a:lnTo>
                    <a:pt x="527608" y="95935"/>
                  </a:lnTo>
                  <a:lnTo>
                    <a:pt x="503631" y="95935"/>
                  </a:lnTo>
                  <a:lnTo>
                    <a:pt x="503631" y="119913"/>
                  </a:lnTo>
                  <a:lnTo>
                    <a:pt x="479653" y="119913"/>
                  </a:lnTo>
                  <a:lnTo>
                    <a:pt x="479653" y="71945"/>
                  </a:lnTo>
                  <a:lnTo>
                    <a:pt x="503631" y="71945"/>
                  </a:lnTo>
                  <a:lnTo>
                    <a:pt x="527608" y="71945"/>
                  </a:lnTo>
                  <a:lnTo>
                    <a:pt x="527608" y="47967"/>
                  </a:lnTo>
                  <a:lnTo>
                    <a:pt x="551599" y="47967"/>
                  </a:lnTo>
                  <a:lnTo>
                    <a:pt x="551599" y="23977"/>
                  </a:lnTo>
                  <a:lnTo>
                    <a:pt x="527608" y="23977"/>
                  </a:lnTo>
                  <a:lnTo>
                    <a:pt x="527608" y="0"/>
                  </a:lnTo>
                  <a:lnTo>
                    <a:pt x="503631" y="0"/>
                  </a:lnTo>
                  <a:lnTo>
                    <a:pt x="479653" y="0"/>
                  </a:lnTo>
                  <a:lnTo>
                    <a:pt x="479653" y="23977"/>
                  </a:lnTo>
                  <a:lnTo>
                    <a:pt x="503631" y="23977"/>
                  </a:lnTo>
                  <a:lnTo>
                    <a:pt x="503631" y="47967"/>
                  </a:lnTo>
                  <a:lnTo>
                    <a:pt x="479653" y="47967"/>
                  </a:lnTo>
                  <a:lnTo>
                    <a:pt x="455663" y="47967"/>
                  </a:lnTo>
                  <a:lnTo>
                    <a:pt x="455663" y="95935"/>
                  </a:lnTo>
                  <a:lnTo>
                    <a:pt x="431685" y="95935"/>
                  </a:lnTo>
                  <a:lnTo>
                    <a:pt x="431685" y="71945"/>
                  </a:lnTo>
                  <a:lnTo>
                    <a:pt x="407708" y="71945"/>
                  </a:lnTo>
                  <a:lnTo>
                    <a:pt x="407708" y="143891"/>
                  </a:lnTo>
                  <a:lnTo>
                    <a:pt x="431685" y="143891"/>
                  </a:lnTo>
                  <a:lnTo>
                    <a:pt x="431685" y="119913"/>
                  </a:lnTo>
                  <a:lnTo>
                    <a:pt x="455663" y="119913"/>
                  </a:lnTo>
                  <a:lnTo>
                    <a:pt x="455663" y="143891"/>
                  </a:lnTo>
                  <a:lnTo>
                    <a:pt x="479653" y="143891"/>
                  </a:lnTo>
                  <a:lnTo>
                    <a:pt x="479653" y="191858"/>
                  </a:lnTo>
                  <a:lnTo>
                    <a:pt x="503631" y="191858"/>
                  </a:lnTo>
                  <a:lnTo>
                    <a:pt x="503631" y="143891"/>
                  </a:lnTo>
                  <a:lnTo>
                    <a:pt x="527608" y="143891"/>
                  </a:lnTo>
                  <a:lnTo>
                    <a:pt x="527608" y="191858"/>
                  </a:lnTo>
                  <a:lnTo>
                    <a:pt x="503631" y="191858"/>
                  </a:lnTo>
                  <a:lnTo>
                    <a:pt x="503631" y="239826"/>
                  </a:lnTo>
                  <a:lnTo>
                    <a:pt x="527608" y="239826"/>
                  </a:lnTo>
                  <a:lnTo>
                    <a:pt x="527608" y="263804"/>
                  </a:lnTo>
                  <a:lnTo>
                    <a:pt x="551599" y="263804"/>
                  </a:lnTo>
                  <a:lnTo>
                    <a:pt x="551599" y="239826"/>
                  </a:lnTo>
                  <a:lnTo>
                    <a:pt x="575576" y="239826"/>
                  </a:lnTo>
                  <a:lnTo>
                    <a:pt x="575576" y="215836"/>
                  </a:lnTo>
                  <a:close/>
                </a:path>
                <a:path w="983615" h="408305">
                  <a:moveTo>
                    <a:pt x="599554" y="143891"/>
                  </a:moveTo>
                  <a:lnTo>
                    <a:pt x="575576" y="143891"/>
                  </a:lnTo>
                  <a:lnTo>
                    <a:pt x="575576" y="167868"/>
                  </a:lnTo>
                  <a:lnTo>
                    <a:pt x="599554" y="167868"/>
                  </a:lnTo>
                  <a:lnTo>
                    <a:pt x="599554" y="143891"/>
                  </a:lnTo>
                  <a:close/>
                </a:path>
                <a:path w="983615" h="408305">
                  <a:moveTo>
                    <a:pt x="599554" y="95923"/>
                  </a:moveTo>
                  <a:lnTo>
                    <a:pt x="575576" y="95923"/>
                  </a:lnTo>
                  <a:lnTo>
                    <a:pt x="575576" y="119900"/>
                  </a:lnTo>
                  <a:lnTo>
                    <a:pt x="599554" y="119900"/>
                  </a:lnTo>
                  <a:lnTo>
                    <a:pt x="599554" y="95923"/>
                  </a:lnTo>
                  <a:close/>
                </a:path>
                <a:path w="983615" h="408305">
                  <a:moveTo>
                    <a:pt x="623531" y="167881"/>
                  </a:moveTo>
                  <a:lnTo>
                    <a:pt x="599554" y="167881"/>
                  </a:lnTo>
                  <a:lnTo>
                    <a:pt x="599554" y="191858"/>
                  </a:lnTo>
                  <a:lnTo>
                    <a:pt x="623531" y="191858"/>
                  </a:lnTo>
                  <a:lnTo>
                    <a:pt x="623531" y="167881"/>
                  </a:lnTo>
                  <a:close/>
                </a:path>
                <a:path w="983615" h="408305">
                  <a:moveTo>
                    <a:pt x="623531" y="119913"/>
                  </a:moveTo>
                  <a:lnTo>
                    <a:pt x="599554" y="119913"/>
                  </a:lnTo>
                  <a:lnTo>
                    <a:pt x="599554" y="143891"/>
                  </a:lnTo>
                  <a:lnTo>
                    <a:pt x="623531" y="143891"/>
                  </a:lnTo>
                  <a:lnTo>
                    <a:pt x="623531" y="119913"/>
                  </a:lnTo>
                  <a:close/>
                </a:path>
                <a:path w="983615" h="408305">
                  <a:moveTo>
                    <a:pt x="647522" y="143891"/>
                  </a:moveTo>
                  <a:lnTo>
                    <a:pt x="623544" y="143891"/>
                  </a:lnTo>
                  <a:lnTo>
                    <a:pt x="623544" y="167868"/>
                  </a:lnTo>
                  <a:lnTo>
                    <a:pt x="647522" y="167868"/>
                  </a:lnTo>
                  <a:lnTo>
                    <a:pt x="647522" y="143891"/>
                  </a:lnTo>
                  <a:close/>
                </a:path>
                <a:path w="983615" h="408305">
                  <a:moveTo>
                    <a:pt x="671499" y="239826"/>
                  </a:moveTo>
                  <a:lnTo>
                    <a:pt x="647522" y="239826"/>
                  </a:lnTo>
                  <a:lnTo>
                    <a:pt x="647522" y="215849"/>
                  </a:lnTo>
                  <a:lnTo>
                    <a:pt x="623531" y="215849"/>
                  </a:lnTo>
                  <a:lnTo>
                    <a:pt x="623531" y="239826"/>
                  </a:lnTo>
                  <a:lnTo>
                    <a:pt x="599554" y="239826"/>
                  </a:lnTo>
                  <a:lnTo>
                    <a:pt x="599554" y="263804"/>
                  </a:lnTo>
                  <a:lnTo>
                    <a:pt x="623531" y="263804"/>
                  </a:lnTo>
                  <a:lnTo>
                    <a:pt x="647522" y="263804"/>
                  </a:lnTo>
                  <a:lnTo>
                    <a:pt x="671499" y="263804"/>
                  </a:lnTo>
                  <a:lnTo>
                    <a:pt x="671499" y="239826"/>
                  </a:lnTo>
                  <a:close/>
                </a:path>
                <a:path w="983615" h="408305">
                  <a:moveTo>
                    <a:pt x="695490" y="95935"/>
                  </a:moveTo>
                  <a:lnTo>
                    <a:pt x="671499" y="95935"/>
                  </a:lnTo>
                  <a:lnTo>
                    <a:pt x="671499" y="119913"/>
                  </a:lnTo>
                  <a:lnTo>
                    <a:pt x="647522" y="119913"/>
                  </a:lnTo>
                  <a:lnTo>
                    <a:pt x="647522" y="143891"/>
                  </a:lnTo>
                  <a:lnTo>
                    <a:pt x="671499" y="143891"/>
                  </a:lnTo>
                  <a:lnTo>
                    <a:pt x="671499" y="191858"/>
                  </a:lnTo>
                  <a:lnTo>
                    <a:pt x="695490" y="191858"/>
                  </a:lnTo>
                  <a:lnTo>
                    <a:pt x="695490" y="95935"/>
                  </a:lnTo>
                  <a:close/>
                </a:path>
                <a:path w="983615" h="408305">
                  <a:moveTo>
                    <a:pt x="695490" y="0"/>
                  </a:moveTo>
                  <a:lnTo>
                    <a:pt x="671512" y="0"/>
                  </a:lnTo>
                  <a:lnTo>
                    <a:pt x="671512" y="23977"/>
                  </a:lnTo>
                  <a:lnTo>
                    <a:pt x="647522" y="23977"/>
                  </a:lnTo>
                  <a:lnTo>
                    <a:pt x="647522" y="0"/>
                  </a:lnTo>
                  <a:lnTo>
                    <a:pt x="623544" y="0"/>
                  </a:lnTo>
                  <a:lnTo>
                    <a:pt x="599567" y="0"/>
                  </a:lnTo>
                  <a:lnTo>
                    <a:pt x="575576" y="0"/>
                  </a:lnTo>
                  <a:lnTo>
                    <a:pt x="575576" y="23977"/>
                  </a:lnTo>
                  <a:lnTo>
                    <a:pt x="599567" y="23977"/>
                  </a:lnTo>
                  <a:lnTo>
                    <a:pt x="599567" y="47955"/>
                  </a:lnTo>
                  <a:lnTo>
                    <a:pt x="575576" y="47955"/>
                  </a:lnTo>
                  <a:lnTo>
                    <a:pt x="575576" y="71945"/>
                  </a:lnTo>
                  <a:lnTo>
                    <a:pt x="599567" y="71945"/>
                  </a:lnTo>
                  <a:lnTo>
                    <a:pt x="623544" y="71945"/>
                  </a:lnTo>
                  <a:lnTo>
                    <a:pt x="623544" y="47955"/>
                  </a:lnTo>
                  <a:lnTo>
                    <a:pt x="647522" y="47955"/>
                  </a:lnTo>
                  <a:lnTo>
                    <a:pt x="647522" y="71945"/>
                  </a:lnTo>
                  <a:lnTo>
                    <a:pt x="623544" y="71945"/>
                  </a:lnTo>
                  <a:lnTo>
                    <a:pt x="623544" y="95923"/>
                  </a:lnTo>
                  <a:lnTo>
                    <a:pt x="647522" y="95923"/>
                  </a:lnTo>
                  <a:lnTo>
                    <a:pt x="671512" y="95923"/>
                  </a:lnTo>
                  <a:lnTo>
                    <a:pt x="671512" y="71945"/>
                  </a:lnTo>
                  <a:lnTo>
                    <a:pt x="695490" y="71945"/>
                  </a:lnTo>
                  <a:lnTo>
                    <a:pt x="695490" y="0"/>
                  </a:lnTo>
                  <a:close/>
                </a:path>
                <a:path w="983615" h="408305">
                  <a:moveTo>
                    <a:pt x="743445" y="143891"/>
                  </a:moveTo>
                  <a:lnTo>
                    <a:pt x="719467" y="143891"/>
                  </a:lnTo>
                  <a:lnTo>
                    <a:pt x="719467" y="191858"/>
                  </a:lnTo>
                  <a:lnTo>
                    <a:pt x="743445" y="191858"/>
                  </a:lnTo>
                  <a:lnTo>
                    <a:pt x="743445" y="143891"/>
                  </a:lnTo>
                  <a:close/>
                </a:path>
                <a:path w="983615" h="408305">
                  <a:moveTo>
                    <a:pt x="743445" y="71945"/>
                  </a:moveTo>
                  <a:lnTo>
                    <a:pt x="719467" y="71945"/>
                  </a:lnTo>
                  <a:lnTo>
                    <a:pt x="719467" y="95923"/>
                  </a:lnTo>
                  <a:lnTo>
                    <a:pt x="743445" y="95923"/>
                  </a:lnTo>
                  <a:lnTo>
                    <a:pt x="743445" y="71945"/>
                  </a:lnTo>
                  <a:close/>
                </a:path>
                <a:path w="983615" h="408305">
                  <a:moveTo>
                    <a:pt x="767435" y="0"/>
                  </a:moveTo>
                  <a:lnTo>
                    <a:pt x="743445" y="0"/>
                  </a:lnTo>
                  <a:lnTo>
                    <a:pt x="719467" y="0"/>
                  </a:lnTo>
                  <a:lnTo>
                    <a:pt x="719467" y="47967"/>
                  </a:lnTo>
                  <a:lnTo>
                    <a:pt x="743445" y="47967"/>
                  </a:lnTo>
                  <a:lnTo>
                    <a:pt x="743445" y="23977"/>
                  </a:lnTo>
                  <a:lnTo>
                    <a:pt x="767435" y="23977"/>
                  </a:lnTo>
                  <a:lnTo>
                    <a:pt x="767435" y="0"/>
                  </a:lnTo>
                  <a:close/>
                </a:path>
                <a:path w="983615" h="408305">
                  <a:moveTo>
                    <a:pt x="767448" y="47967"/>
                  </a:moveTo>
                  <a:lnTo>
                    <a:pt x="743458" y="47967"/>
                  </a:lnTo>
                  <a:lnTo>
                    <a:pt x="743458" y="71958"/>
                  </a:lnTo>
                  <a:lnTo>
                    <a:pt x="767448" y="71958"/>
                  </a:lnTo>
                  <a:lnTo>
                    <a:pt x="767448" y="47967"/>
                  </a:lnTo>
                  <a:close/>
                </a:path>
                <a:path w="983615" h="408305">
                  <a:moveTo>
                    <a:pt x="959294" y="239826"/>
                  </a:moveTo>
                  <a:lnTo>
                    <a:pt x="935316" y="239826"/>
                  </a:lnTo>
                  <a:lnTo>
                    <a:pt x="935316" y="263804"/>
                  </a:lnTo>
                  <a:lnTo>
                    <a:pt x="959294" y="263804"/>
                  </a:lnTo>
                  <a:lnTo>
                    <a:pt x="959294" y="239826"/>
                  </a:lnTo>
                  <a:close/>
                </a:path>
                <a:path w="983615" h="408305">
                  <a:moveTo>
                    <a:pt x="983272" y="311772"/>
                  </a:moveTo>
                  <a:lnTo>
                    <a:pt x="959294" y="311772"/>
                  </a:lnTo>
                  <a:lnTo>
                    <a:pt x="959294" y="335749"/>
                  </a:lnTo>
                  <a:lnTo>
                    <a:pt x="983272" y="335749"/>
                  </a:lnTo>
                  <a:lnTo>
                    <a:pt x="983272" y="311772"/>
                  </a:lnTo>
                  <a:close/>
                </a:path>
                <a:path w="983615" h="408305">
                  <a:moveTo>
                    <a:pt x="983284" y="191858"/>
                  </a:moveTo>
                  <a:lnTo>
                    <a:pt x="959307" y="191858"/>
                  </a:lnTo>
                  <a:lnTo>
                    <a:pt x="935316" y="191858"/>
                  </a:lnTo>
                  <a:lnTo>
                    <a:pt x="911339" y="191858"/>
                  </a:lnTo>
                  <a:lnTo>
                    <a:pt x="911339" y="239826"/>
                  </a:lnTo>
                  <a:lnTo>
                    <a:pt x="935316" y="239826"/>
                  </a:lnTo>
                  <a:lnTo>
                    <a:pt x="935316" y="215836"/>
                  </a:lnTo>
                  <a:lnTo>
                    <a:pt x="959307" y="215836"/>
                  </a:lnTo>
                  <a:lnTo>
                    <a:pt x="959307" y="239826"/>
                  </a:lnTo>
                  <a:lnTo>
                    <a:pt x="983284" y="239826"/>
                  </a:lnTo>
                  <a:lnTo>
                    <a:pt x="983284" y="19185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06458" y="1214977"/>
              <a:ext cx="983615" cy="719455"/>
            </a:xfrm>
            <a:custGeom>
              <a:avLst/>
              <a:gdLst/>
              <a:ahLst/>
              <a:cxnLst/>
              <a:rect l="l" t="t" r="r" b="b"/>
              <a:pathLst>
                <a:path w="983615" h="719455">
                  <a:moveTo>
                    <a:pt x="71945" y="120650"/>
                  </a:moveTo>
                  <a:lnTo>
                    <a:pt x="47955" y="120650"/>
                  </a:lnTo>
                  <a:lnTo>
                    <a:pt x="47955" y="143510"/>
                  </a:lnTo>
                  <a:lnTo>
                    <a:pt x="71945" y="143510"/>
                  </a:lnTo>
                  <a:lnTo>
                    <a:pt x="71945" y="120650"/>
                  </a:lnTo>
                  <a:close/>
                </a:path>
                <a:path w="983615" h="719455">
                  <a:moveTo>
                    <a:pt x="95923" y="623074"/>
                  </a:moveTo>
                  <a:lnTo>
                    <a:pt x="71945" y="623074"/>
                  </a:lnTo>
                  <a:lnTo>
                    <a:pt x="71945" y="599097"/>
                  </a:lnTo>
                  <a:lnTo>
                    <a:pt x="47967" y="599097"/>
                  </a:lnTo>
                  <a:lnTo>
                    <a:pt x="47967" y="503161"/>
                  </a:lnTo>
                  <a:lnTo>
                    <a:pt x="23977" y="503161"/>
                  </a:lnTo>
                  <a:lnTo>
                    <a:pt x="23977" y="431215"/>
                  </a:lnTo>
                  <a:lnTo>
                    <a:pt x="0" y="431215"/>
                  </a:lnTo>
                  <a:lnTo>
                    <a:pt x="0" y="527151"/>
                  </a:lnTo>
                  <a:lnTo>
                    <a:pt x="23977" y="527151"/>
                  </a:lnTo>
                  <a:lnTo>
                    <a:pt x="23977" y="551129"/>
                  </a:lnTo>
                  <a:lnTo>
                    <a:pt x="0" y="551129"/>
                  </a:lnTo>
                  <a:lnTo>
                    <a:pt x="0" y="575106"/>
                  </a:lnTo>
                  <a:lnTo>
                    <a:pt x="23977" y="575106"/>
                  </a:lnTo>
                  <a:lnTo>
                    <a:pt x="23977" y="599097"/>
                  </a:lnTo>
                  <a:lnTo>
                    <a:pt x="0" y="599097"/>
                  </a:lnTo>
                  <a:lnTo>
                    <a:pt x="0" y="719010"/>
                  </a:lnTo>
                  <a:lnTo>
                    <a:pt x="23977" y="719010"/>
                  </a:lnTo>
                  <a:lnTo>
                    <a:pt x="23977" y="647065"/>
                  </a:lnTo>
                  <a:lnTo>
                    <a:pt x="47967" y="647065"/>
                  </a:lnTo>
                  <a:lnTo>
                    <a:pt x="71945" y="647065"/>
                  </a:lnTo>
                  <a:lnTo>
                    <a:pt x="71945" y="671042"/>
                  </a:lnTo>
                  <a:lnTo>
                    <a:pt x="95923" y="671042"/>
                  </a:lnTo>
                  <a:lnTo>
                    <a:pt x="95923" y="623074"/>
                  </a:lnTo>
                  <a:close/>
                </a:path>
                <a:path w="983615" h="719455">
                  <a:moveTo>
                    <a:pt x="119913" y="527151"/>
                  </a:moveTo>
                  <a:lnTo>
                    <a:pt x="95923" y="527151"/>
                  </a:lnTo>
                  <a:lnTo>
                    <a:pt x="71945" y="527151"/>
                  </a:lnTo>
                  <a:lnTo>
                    <a:pt x="71945" y="599097"/>
                  </a:lnTo>
                  <a:lnTo>
                    <a:pt x="95923" y="599097"/>
                  </a:lnTo>
                  <a:lnTo>
                    <a:pt x="95923" y="575119"/>
                  </a:lnTo>
                  <a:lnTo>
                    <a:pt x="119913" y="575119"/>
                  </a:lnTo>
                  <a:lnTo>
                    <a:pt x="119913" y="527151"/>
                  </a:lnTo>
                  <a:close/>
                </a:path>
                <a:path w="983615" h="719455">
                  <a:moveTo>
                    <a:pt x="119913" y="120650"/>
                  </a:moveTo>
                  <a:lnTo>
                    <a:pt x="95923" y="120650"/>
                  </a:lnTo>
                  <a:lnTo>
                    <a:pt x="95923" y="143510"/>
                  </a:lnTo>
                  <a:lnTo>
                    <a:pt x="119913" y="143510"/>
                  </a:lnTo>
                  <a:lnTo>
                    <a:pt x="119913" y="120650"/>
                  </a:lnTo>
                  <a:close/>
                </a:path>
                <a:path w="983615" h="719455">
                  <a:moveTo>
                    <a:pt x="167868" y="551129"/>
                  </a:moveTo>
                  <a:lnTo>
                    <a:pt x="143891" y="551129"/>
                  </a:lnTo>
                  <a:lnTo>
                    <a:pt x="143891" y="575106"/>
                  </a:lnTo>
                  <a:lnTo>
                    <a:pt x="167868" y="575106"/>
                  </a:lnTo>
                  <a:lnTo>
                    <a:pt x="167868" y="551129"/>
                  </a:lnTo>
                  <a:close/>
                </a:path>
                <a:path w="983615" h="719455">
                  <a:moveTo>
                    <a:pt x="167881" y="455206"/>
                  </a:moveTo>
                  <a:lnTo>
                    <a:pt x="143891" y="455206"/>
                  </a:lnTo>
                  <a:lnTo>
                    <a:pt x="119913" y="455206"/>
                  </a:lnTo>
                  <a:lnTo>
                    <a:pt x="119913" y="431215"/>
                  </a:lnTo>
                  <a:lnTo>
                    <a:pt x="95923" y="431215"/>
                  </a:lnTo>
                  <a:lnTo>
                    <a:pt x="95923" y="407238"/>
                  </a:lnTo>
                  <a:lnTo>
                    <a:pt x="71945" y="407238"/>
                  </a:lnTo>
                  <a:lnTo>
                    <a:pt x="71945" y="479183"/>
                  </a:lnTo>
                  <a:lnTo>
                    <a:pt x="95923" y="479183"/>
                  </a:lnTo>
                  <a:lnTo>
                    <a:pt x="95923" y="503161"/>
                  </a:lnTo>
                  <a:lnTo>
                    <a:pt x="119913" y="503161"/>
                  </a:lnTo>
                  <a:lnTo>
                    <a:pt x="119913" y="479183"/>
                  </a:lnTo>
                  <a:lnTo>
                    <a:pt x="143891" y="479183"/>
                  </a:lnTo>
                  <a:lnTo>
                    <a:pt x="167881" y="479183"/>
                  </a:lnTo>
                  <a:lnTo>
                    <a:pt x="167881" y="455206"/>
                  </a:lnTo>
                  <a:close/>
                </a:path>
                <a:path w="983615" h="719455">
                  <a:moveTo>
                    <a:pt x="191846" y="431215"/>
                  </a:moveTo>
                  <a:lnTo>
                    <a:pt x="167868" y="431215"/>
                  </a:lnTo>
                  <a:lnTo>
                    <a:pt x="167868" y="455193"/>
                  </a:lnTo>
                  <a:lnTo>
                    <a:pt x="191846" y="455193"/>
                  </a:lnTo>
                  <a:lnTo>
                    <a:pt x="191846" y="431215"/>
                  </a:lnTo>
                  <a:close/>
                </a:path>
                <a:path w="983615" h="719455">
                  <a:moveTo>
                    <a:pt x="239814" y="311302"/>
                  </a:moveTo>
                  <a:lnTo>
                    <a:pt x="215836" y="311302"/>
                  </a:lnTo>
                  <a:lnTo>
                    <a:pt x="215836" y="335292"/>
                  </a:lnTo>
                  <a:lnTo>
                    <a:pt x="239814" y="335292"/>
                  </a:lnTo>
                  <a:lnTo>
                    <a:pt x="239814" y="311302"/>
                  </a:lnTo>
                  <a:close/>
                </a:path>
                <a:path w="983615" h="719455">
                  <a:moveTo>
                    <a:pt x="287782" y="0"/>
                  </a:moveTo>
                  <a:lnTo>
                    <a:pt x="263804" y="0"/>
                  </a:lnTo>
                  <a:lnTo>
                    <a:pt x="239826" y="0"/>
                  </a:lnTo>
                  <a:lnTo>
                    <a:pt x="239826" y="24130"/>
                  </a:lnTo>
                  <a:lnTo>
                    <a:pt x="215836" y="24130"/>
                  </a:lnTo>
                  <a:lnTo>
                    <a:pt x="215836" y="72390"/>
                  </a:lnTo>
                  <a:lnTo>
                    <a:pt x="239826" y="72390"/>
                  </a:lnTo>
                  <a:lnTo>
                    <a:pt x="239826" y="48260"/>
                  </a:lnTo>
                  <a:lnTo>
                    <a:pt x="263804" y="48260"/>
                  </a:lnTo>
                  <a:lnTo>
                    <a:pt x="263804" y="24130"/>
                  </a:lnTo>
                  <a:lnTo>
                    <a:pt x="287782" y="24130"/>
                  </a:lnTo>
                  <a:lnTo>
                    <a:pt x="287782" y="0"/>
                  </a:lnTo>
                  <a:close/>
                </a:path>
                <a:path w="983615" h="719455">
                  <a:moveTo>
                    <a:pt x="311759" y="479183"/>
                  </a:moveTo>
                  <a:lnTo>
                    <a:pt x="287782" y="479183"/>
                  </a:lnTo>
                  <a:lnTo>
                    <a:pt x="287782" y="527151"/>
                  </a:lnTo>
                  <a:lnTo>
                    <a:pt x="311759" y="527151"/>
                  </a:lnTo>
                  <a:lnTo>
                    <a:pt x="311759" y="479183"/>
                  </a:lnTo>
                  <a:close/>
                </a:path>
                <a:path w="983615" h="719455">
                  <a:moveTo>
                    <a:pt x="359727" y="527151"/>
                  </a:moveTo>
                  <a:lnTo>
                    <a:pt x="335749" y="527151"/>
                  </a:lnTo>
                  <a:lnTo>
                    <a:pt x="311759" y="527151"/>
                  </a:lnTo>
                  <a:lnTo>
                    <a:pt x="311759" y="551129"/>
                  </a:lnTo>
                  <a:lnTo>
                    <a:pt x="287782" y="551129"/>
                  </a:lnTo>
                  <a:lnTo>
                    <a:pt x="287782" y="599097"/>
                  </a:lnTo>
                  <a:lnTo>
                    <a:pt x="311759" y="599097"/>
                  </a:lnTo>
                  <a:lnTo>
                    <a:pt x="335749" y="599097"/>
                  </a:lnTo>
                  <a:lnTo>
                    <a:pt x="359727" y="599097"/>
                  </a:lnTo>
                  <a:lnTo>
                    <a:pt x="359727" y="575106"/>
                  </a:lnTo>
                  <a:lnTo>
                    <a:pt x="335749" y="575106"/>
                  </a:lnTo>
                  <a:lnTo>
                    <a:pt x="335749" y="551129"/>
                  </a:lnTo>
                  <a:lnTo>
                    <a:pt x="359727" y="551129"/>
                  </a:lnTo>
                  <a:lnTo>
                    <a:pt x="359727" y="527151"/>
                  </a:lnTo>
                  <a:close/>
                </a:path>
                <a:path w="983615" h="719455">
                  <a:moveTo>
                    <a:pt x="383717" y="455206"/>
                  </a:moveTo>
                  <a:lnTo>
                    <a:pt x="359740" y="455206"/>
                  </a:lnTo>
                  <a:lnTo>
                    <a:pt x="335749" y="455206"/>
                  </a:lnTo>
                  <a:lnTo>
                    <a:pt x="311772" y="455206"/>
                  </a:lnTo>
                  <a:lnTo>
                    <a:pt x="311772" y="479183"/>
                  </a:lnTo>
                  <a:lnTo>
                    <a:pt x="335749" y="479183"/>
                  </a:lnTo>
                  <a:lnTo>
                    <a:pt x="359740" y="479183"/>
                  </a:lnTo>
                  <a:lnTo>
                    <a:pt x="359740" y="527151"/>
                  </a:lnTo>
                  <a:lnTo>
                    <a:pt x="383717" y="527151"/>
                  </a:lnTo>
                  <a:lnTo>
                    <a:pt x="383717" y="455206"/>
                  </a:lnTo>
                  <a:close/>
                </a:path>
                <a:path w="983615" h="719455">
                  <a:moveTo>
                    <a:pt x="383717" y="359270"/>
                  </a:moveTo>
                  <a:lnTo>
                    <a:pt x="359740" y="359270"/>
                  </a:lnTo>
                  <a:lnTo>
                    <a:pt x="359740" y="383247"/>
                  </a:lnTo>
                  <a:lnTo>
                    <a:pt x="383717" y="383247"/>
                  </a:lnTo>
                  <a:lnTo>
                    <a:pt x="383717" y="359270"/>
                  </a:lnTo>
                  <a:close/>
                </a:path>
                <a:path w="983615" h="719455">
                  <a:moveTo>
                    <a:pt x="407695" y="431215"/>
                  </a:moveTo>
                  <a:lnTo>
                    <a:pt x="383717" y="431215"/>
                  </a:lnTo>
                  <a:lnTo>
                    <a:pt x="383717" y="455193"/>
                  </a:lnTo>
                  <a:lnTo>
                    <a:pt x="407695" y="455193"/>
                  </a:lnTo>
                  <a:lnTo>
                    <a:pt x="407695" y="431215"/>
                  </a:lnTo>
                  <a:close/>
                </a:path>
                <a:path w="983615" h="719455">
                  <a:moveTo>
                    <a:pt x="407695" y="383247"/>
                  </a:moveTo>
                  <a:lnTo>
                    <a:pt x="383717" y="383247"/>
                  </a:lnTo>
                  <a:lnTo>
                    <a:pt x="383717" y="407225"/>
                  </a:lnTo>
                  <a:lnTo>
                    <a:pt x="407695" y="407225"/>
                  </a:lnTo>
                  <a:lnTo>
                    <a:pt x="407695" y="383247"/>
                  </a:lnTo>
                  <a:close/>
                </a:path>
                <a:path w="983615" h="719455">
                  <a:moveTo>
                    <a:pt x="455663" y="359270"/>
                  </a:moveTo>
                  <a:lnTo>
                    <a:pt x="431685" y="359270"/>
                  </a:lnTo>
                  <a:lnTo>
                    <a:pt x="431685" y="383247"/>
                  </a:lnTo>
                  <a:lnTo>
                    <a:pt x="455663" y="383247"/>
                  </a:lnTo>
                  <a:lnTo>
                    <a:pt x="455663" y="359270"/>
                  </a:lnTo>
                  <a:close/>
                </a:path>
                <a:path w="983615" h="719455">
                  <a:moveTo>
                    <a:pt x="599554" y="359270"/>
                  </a:moveTo>
                  <a:lnTo>
                    <a:pt x="575576" y="359270"/>
                  </a:lnTo>
                  <a:lnTo>
                    <a:pt x="575576" y="383247"/>
                  </a:lnTo>
                  <a:lnTo>
                    <a:pt x="599554" y="383247"/>
                  </a:lnTo>
                  <a:lnTo>
                    <a:pt x="599554" y="359270"/>
                  </a:lnTo>
                  <a:close/>
                </a:path>
                <a:path w="983615" h="719455">
                  <a:moveTo>
                    <a:pt x="599554" y="287324"/>
                  </a:moveTo>
                  <a:lnTo>
                    <a:pt x="575576" y="287324"/>
                  </a:lnTo>
                  <a:lnTo>
                    <a:pt x="575576" y="311302"/>
                  </a:lnTo>
                  <a:lnTo>
                    <a:pt x="551586" y="311302"/>
                  </a:lnTo>
                  <a:lnTo>
                    <a:pt x="551586" y="335292"/>
                  </a:lnTo>
                  <a:lnTo>
                    <a:pt x="527608" y="335292"/>
                  </a:lnTo>
                  <a:lnTo>
                    <a:pt x="527608" y="359270"/>
                  </a:lnTo>
                  <a:lnTo>
                    <a:pt x="551586" y="359270"/>
                  </a:lnTo>
                  <a:lnTo>
                    <a:pt x="575576" y="359270"/>
                  </a:lnTo>
                  <a:lnTo>
                    <a:pt x="575576" y="335292"/>
                  </a:lnTo>
                  <a:lnTo>
                    <a:pt x="599554" y="335292"/>
                  </a:lnTo>
                  <a:lnTo>
                    <a:pt x="599554" y="287324"/>
                  </a:lnTo>
                  <a:close/>
                </a:path>
                <a:path w="983615" h="719455">
                  <a:moveTo>
                    <a:pt x="671512" y="551129"/>
                  </a:moveTo>
                  <a:lnTo>
                    <a:pt x="647522" y="551129"/>
                  </a:lnTo>
                  <a:lnTo>
                    <a:pt x="623544" y="551129"/>
                  </a:lnTo>
                  <a:lnTo>
                    <a:pt x="623544" y="575106"/>
                  </a:lnTo>
                  <a:lnTo>
                    <a:pt x="647522" y="575106"/>
                  </a:lnTo>
                  <a:lnTo>
                    <a:pt x="647522" y="599097"/>
                  </a:lnTo>
                  <a:lnTo>
                    <a:pt x="671512" y="599097"/>
                  </a:lnTo>
                  <a:lnTo>
                    <a:pt x="671512" y="551129"/>
                  </a:lnTo>
                  <a:close/>
                </a:path>
                <a:path w="983615" h="719455">
                  <a:moveTo>
                    <a:pt x="671512" y="503161"/>
                  </a:moveTo>
                  <a:lnTo>
                    <a:pt x="647522" y="503161"/>
                  </a:lnTo>
                  <a:lnTo>
                    <a:pt x="623544" y="503161"/>
                  </a:lnTo>
                  <a:lnTo>
                    <a:pt x="623544" y="527138"/>
                  </a:lnTo>
                  <a:lnTo>
                    <a:pt x="647522" y="527138"/>
                  </a:lnTo>
                  <a:lnTo>
                    <a:pt x="671512" y="527138"/>
                  </a:lnTo>
                  <a:lnTo>
                    <a:pt x="671512" y="503161"/>
                  </a:lnTo>
                  <a:close/>
                </a:path>
                <a:path w="983615" h="719455">
                  <a:moveTo>
                    <a:pt x="695490" y="527151"/>
                  </a:moveTo>
                  <a:lnTo>
                    <a:pt x="671512" y="527151"/>
                  </a:lnTo>
                  <a:lnTo>
                    <a:pt x="671512" y="551129"/>
                  </a:lnTo>
                  <a:lnTo>
                    <a:pt x="695490" y="551129"/>
                  </a:lnTo>
                  <a:lnTo>
                    <a:pt x="695490" y="527151"/>
                  </a:lnTo>
                  <a:close/>
                </a:path>
                <a:path w="983615" h="719455">
                  <a:moveTo>
                    <a:pt x="719467" y="503161"/>
                  </a:moveTo>
                  <a:lnTo>
                    <a:pt x="695490" y="503161"/>
                  </a:lnTo>
                  <a:lnTo>
                    <a:pt x="695490" y="527138"/>
                  </a:lnTo>
                  <a:lnTo>
                    <a:pt x="719467" y="527138"/>
                  </a:lnTo>
                  <a:lnTo>
                    <a:pt x="719467" y="503161"/>
                  </a:lnTo>
                  <a:close/>
                </a:path>
                <a:path w="983615" h="719455">
                  <a:moveTo>
                    <a:pt x="767435" y="527151"/>
                  </a:moveTo>
                  <a:lnTo>
                    <a:pt x="743445" y="527151"/>
                  </a:lnTo>
                  <a:lnTo>
                    <a:pt x="719467" y="527151"/>
                  </a:lnTo>
                  <a:lnTo>
                    <a:pt x="719467" y="551129"/>
                  </a:lnTo>
                  <a:lnTo>
                    <a:pt x="743445" y="551129"/>
                  </a:lnTo>
                  <a:lnTo>
                    <a:pt x="767435" y="551129"/>
                  </a:lnTo>
                  <a:lnTo>
                    <a:pt x="767435" y="527151"/>
                  </a:lnTo>
                  <a:close/>
                </a:path>
                <a:path w="983615" h="719455">
                  <a:moveTo>
                    <a:pt x="791413" y="479183"/>
                  </a:moveTo>
                  <a:lnTo>
                    <a:pt x="767435" y="479183"/>
                  </a:lnTo>
                  <a:lnTo>
                    <a:pt x="767435" y="503161"/>
                  </a:lnTo>
                  <a:lnTo>
                    <a:pt x="791413" y="503161"/>
                  </a:lnTo>
                  <a:lnTo>
                    <a:pt x="791413" y="479183"/>
                  </a:lnTo>
                  <a:close/>
                </a:path>
                <a:path w="983615" h="719455">
                  <a:moveTo>
                    <a:pt x="839381" y="287324"/>
                  </a:moveTo>
                  <a:lnTo>
                    <a:pt x="815403" y="287324"/>
                  </a:lnTo>
                  <a:lnTo>
                    <a:pt x="815403" y="311302"/>
                  </a:lnTo>
                  <a:lnTo>
                    <a:pt x="839381" y="311302"/>
                  </a:lnTo>
                  <a:lnTo>
                    <a:pt x="839381" y="287324"/>
                  </a:lnTo>
                  <a:close/>
                </a:path>
                <a:path w="983615" h="719455">
                  <a:moveTo>
                    <a:pt x="911326" y="455193"/>
                  </a:moveTo>
                  <a:lnTo>
                    <a:pt x="887349" y="455193"/>
                  </a:lnTo>
                  <a:lnTo>
                    <a:pt x="887349" y="431215"/>
                  </a:lnTo>
                  <a:lnTo>
                    <a:pt x="863371" y="431215"/>
                  </a:lnTo>
                  <a:lnTo>
                    <a:pt x="863371" y="407238"/>
                  </a:lnTo>
                  <a:lnTo>
                    <a:pt x="839381" y="407238"/>
                  </a:lnTo>
                  <a:lnTo>
                    <a:pt x="839381" y="431215"/>
                  </a:lnTo>
                  <a:lnTo>
                    <a:pt x="815403" y="431215"/>
                  </a:lnTo>
                  <a:lnTo>
                    <a:pt x="815403" y="455193"/>
                  </a:lnTo>
                  <a:lnTo>
                    <a:pt x="839381" y="455193"/>
                  </a:lnTo>
                  <a:lnTo>
                    <a:pt x="863371" y="455193"/>
                  </a:lnTo>
                  <a:lnTo>
                    <a:pt x="863371" y="479183"/>
                  </a:lnTo>
                  <a:lnTo>
                    <a:pt x="887349" y="479183"/>
                  </a:lnTo>
                  <a:lnTo>
                    <a:pt x="911326" y="479183"/>
                  </a:lnTo>
                  <a:lnTo>
                    <a:pt x="911326" y="455193"/>
                  </a:lnTo>
                  <a:close/>
                </a:path>
                <a:path w="983615" h="719455">
                  <a:moveTo>
                    <a:pt x="935316" y="407238"/>
                  </a:moveTo>
                  <a:lnTo>
                    <a:pt x="911326" y="407238"/>
                  </a:lnTo>
                  <a:lnTo>
                    <a:pt x="911326" y="383260"/>
                  </a:lnTo>
                  <a:lnTo>
                    <a:pt x="887349" y="383260"/>
                  </a:lnTo>
                  <a:lnTo>
                    <a:pt x="887349" y="335292"/>
                  </a:lnTo>
                  <a:lnTo>
                    <a:pt x="863371" y="335292"/>
                  </a:lnTo>
                  <a:lnTo>
                    <a:pt x="863371" y="311302"/>
                  </a:lnTo>
                  <a:lnTo>
                    <a:pt x="839381" y="311302"/>
                  </a:lnTo>
                  <a:lnTo>
                    <a:pt x="839381" y="335292"/>
                  </a:lnTo>
                  <a:lnTo>
                    <a:pt x="815403" y="335292"/>
                  </a:lnTo>
                  <a:lnTo>
                    <a:pt x="815403" y="359270"/>
                  </a:lnTo>
                  <a:lnTo>
                    <a:pt x="839381" y="359270"/>
                  </a:lnTo>
                  <a:lnTo>
                    <a:pt x="863371" y="359270"/>
                  </a:lnTo>
                  <a:lnTo>
                    <a:pt x="863371" y="407238"/>
                  </a:lnTo>
                  <a:lnTo>
                    <a:pt x="887349" y="407238"/>
                  </a:lnTo>
                  <a:lnTo>
                    <a:pt x="887349" y="431215"/>
                  </a:lnTo>
                  <a:lnTo>
                    <a:pt x="911326" y="431215"/>
                  </a:lnTo>
                  <a:lnTo>
                    <a:pt x="935316" y="431215"/>
                  </a:lnTo>
                  <a:lnTo>
                    <a:pt x="935316" y="407238"/>
                  </a:lnTo>
                  <a:close/>
                </a:path>
                <a:path w="983615" h="719455">
                  <a:moveTo>
                    <a:pt x="935316" y="311302"/>
                  </a:moveTo>
                  <a:lnTo>
                    <a:pt x="911339" y="311302"/>
                  </a:lnTo>
                  <a:lnTo>
                    <a:pt x="911339" y="335292"/>
                  </a:lnTo>
                  <a:lnTo>
                    <a:pt x="935316" y="335292"/>
                  </a:lnTo>
                  <a:lnTo>
                    <a:pt x="935316" y="311302"/>
                  </a:lnTo>
                  <a:close/>
                </a:path>
                <a:path w="983615" h="719455">
                  <a:moveTo>
                    <a:pt x="935316" y="215379"/>
                  </a:moveTo>
                  <a:lnTo>
                    <a:pt x="911339" y="215379"/>
                  </a:lnTo>
                  <a:lnTo>
                    <a:pt x="911339" y="191401"/>
                  </a:lnTo>
                  <a:lnTo>
                    <a:pt x="887349" y="191401"/>
                  </a:lnTo>
                  <a:lnTo>
                    <a:pt x="887349" y="215379"/>
                  </a:lnTo>
                  <a:lnTo>
                    <a:pt x="887349" y="239356"/>
                  </a:lnTo>
                  <a:lnTo>
                    <a:pt x="863371" y="239356"/>
                  </a:lnTo>
                  <a:lnTo>
                    <a:pt x="863371" y="215379"/>
                  </a:lnTo>
                  <a:lnTo>
                    <a:pt x="887349" y="215379"/>
                  </a:lnTo>
                  <a:lnTo>
                    <a:pt x="887349" y="191401"/>
                  </a:lnTo>
                  <a:lnTo>
                    <a:pt x="887349" y="143433"/>
                  </a:lnTo>
                  <a:lnTo>
                    <a:pt x="863371" y="143433"/>
                  </a:lnTo>
                  <a:lnTo>
                    <a:pt x="863371" y="119443"/>
                  </a:lnTo>
                  <a:lnTo>
                    <a:pt x="839393" y="119443"/>
                  </a:lnTo>
                  <a:lnTo>
                    <a:pt x="815403" y="119443"/>
                  </a:lnTo>
                  <a:lnTo>
                    <a:pt x="791425" y="119443"/>
                  </a:lnTo>
                  <a:lnTo>
                    <a:pt x="791425" y="23520"/>
                  </a:lnTo>
                  <a:lnTo>
                    <a:pt x="767448" y="23520"/>
                  </a:lnTo>
                  <a:lnTo>
                    <a:pt x="743458" y="23520"/>
                  </a:lnTo>
                  <a:lnTo>
                    <a:pt x="743458" y="47498"/>
                  </a:lnTo>
                  <a:lnTo>
                    <a:pt x="767448" y="47498"/>
                  </a:lnTo>
                  <a:lnTo>
                    <a:pt x="767448" y="143433"/>
                  </a:lnTo>
                  <a:lnTo>
                    <a:pt x="743458" y="143433"/>
                  </a:lnTo>
                  <a:lnTo>
                    <a:pt x="719480" y="143433"/>
                  </a:lnTo>
                  <a:lnTo>
                    <a:pt x="719480" y="119443"/>
                  </a:lnTo>
                  <a:lnTo>
                    <a:pt x="695490" y="119443"/>
                  </a:lnTo>
                  <a:lnTo>
                    <a:pt x="695490" y="143433"/>
                  </a:lnTo>
                  <a:lnTo>
                    <a:pt x="671512" y="143433"/>
                  </a:lnTo>
                  <a:lnTo>
                    <a:pt x="671512" y="167411"/>
                  </a:lnTo>
                  <a:lnTo>
                    <a:pt x="695490" y="167411"/>
                  </a:lnTo>
                  <a:lnTo>
                    <a:pt x="695490" y="191401"/>
                  </a:lnTo>
                  <a:lnTo>
                    <a:pt x="719480" y="191401"/>
                  </a:lnTo>
                  <a:lnTo>
                    <a:pt x="719480" y="167411"/>
                  </a:lnTo>
                  <a:lnTo>
                    <a:pt x="743458" y="167411"/>
                  </a:lnTo>
                  <a:lnTo>
                    <a:pt x="767448" y="167411"/>
                  </a:lnTo>
                  <a:lnTo>
                    <a:pt x="767448" y="191401"/>
                  </a:lnTo>
                  <a:lnTo>
                    <a:pt x="743458" y="191401"/>
                  </a:lnTo>
                  <a:lnTo>
                    <a:pt x="719480" y="191401"/>
                  </a:lnTo>
                  <a:lnTo>
                    <a:pt x="719480" y="215379"/>
                  </a:lnTo>
                  <a:lnTo>
                    <a:pt x="743458" y="215379"/>
                  </a:lnTo>
                  <a:lnTo>
                    <a:pt x="743458" y="239356"/>
                  </a:lnTo>
                  <a:lnTo>
                    <a:pt x="767448" y="239356"/>
                  </a:lnTo>
                  <a:lnTo>
                    <a:pt x="767448" y="215379"/>
                  </a:lnTo>
                  <a:lnTo>
                    <a:pt x="791425" y="215379"/>
                  </a:lnTo>
                  <a:lnTo>
                    <a:pt x="815403" y="215379"/>
                  </a:lnTo>
                  <a:lnTo>
                    <a:pt x="815403" y="191401"/>
                  </a:lnTo>
                  <a:lnTo>
                    <a:pt x="791425" y="191401"/>
                  </a:lnTo>
                  <a:lnTo>
                    <a:pt x="791425" y="167411"/>
                  </a:lnTo>
                  <a:lnTo>
                    <a:pt x="815403" y="167411"/>
                  </a:lnTo>
                  <a:lnTo>
                    <a:pt x="839393" y="167411"/>
                  </a:lnTo>
                  <a:lnTo>
                    <a:pt x="863371" y="167411"/>
                  </a:lnTo>
                  <a:lnTo>
                    <a:pt x="863371" y="191401"/>
                  </a:lnTo>
                  <a:lnTo>
                    <a:pt x="839393" y="191401"/>
                  </a:lnTo>
                  <a:lnTo>
                    <a:pt x="839393" y="239356"/>
                  </a:lnTo>
                  <a:lnTo>
                    <a:pt x="815403" y="239356"/>
                  </a:lnTo>
                  <a:lnTo>
                    <a:pt x="791425" y="239356"/>
                  </a:lnTo>
                  <a:lnTo>
                    <a:pt x="767448" y="239356"/>
                  </a:lnTo>
                  <a:lnTo>
                    <a:pt x="767448" y="263347"/>
                  </a:lnTo>
                  <a:lnTo>
                    <a:pt x="791425" y="263347"/>
                  </a:lnTo>
                  <a:lnTo>
                    <a:pt x="791425" y="287324"/>
                  </a:lnTo>
                  <a:lnTo>
                    <a:pt x="815403" y="287324"/>
                  </a:lnTo>
                  <a:lnTo>
                    <a:pt x="815403" y="263347"/>
                  </a:lnTo>
                  <a:lnTo>
                    <a:pt x="839393" y="263347"/>
                  </a:lnTo>
                  <a:lnTo>
                    <a:pt x="839393" y="287324"/>
                  </a:lnTo>
                  <a:lnTo>
                    <a:pt x="863371" y="287324"/>
                  </a:lnTo>
                  <a:lnTo>
                    <a:pt x="863371" y="263347"/>
                  </a:lnTo>
                  <a:lnTo>
                    <a:pt x="887349" y="263347"/>
                  </a:lnTo>
                  <a:lnTo>
                    <a:pt x="887349" y="287324"/>
                  </a:lnTo>
                  <a:lnTo>
                    <a:pt x="863371" y="287324"/>
                  </a:lnTo>
                  <a:lnTo>
                    <a:pt x="863371" y="311302"/>
                  </a:lnTo>
                  <a:lnTo>
                    <a:pt x="887349" y="311302"/>
                  </a:lnTo>
                  <a:lnTo>
                    <a:pt x="911339" y="311302"/>
                  </a:lnTo>
                  <a:lnTo>
                    <a:pt x="911339" y="287324"/>
                  </a:lnTo>
                  <a:lnTo>
                    <a:pt x="935316" y="287324"/>
                  </a:lnTo>
                  <a:lnTo>
                    <a:pt x="935316" y="215379"/>
                  </a:lnTo>
                  <a:close/>
                </a:path>
                <a:path w="983615" h="719455">
                  <a:moveTo>
                    <a:pt x="959294" y="383247"/>
                  </a:moveTo>
                  <a:lnTo>
                    <a:pt x="935316" y="383247"/>
                  </a:lnTo>
                  <a:lnTo>
                    <a:pt x="935316" y="407225"/>
                  </a:lnTo>
                  <a:lnTo>
                    <a:pt x="959294" y="407225"/>
                  </a:lnTo>
                  <a:lnTo>
                    <a:pt x="959294" y="383247"/>
                  </a:lnTo>
                  <a:close/>
                </a:path>
                <a:path w="983615" h="719455">
                  <a:moveTo>
                    <a:pt x="983284" y="527138"/>
                  </a:moveTo>
                  <a:lnTo>
                    <a:pt x="959307" y="527138"/>
                  </a:lnTo>
                  <a:lnTo>
                    <a:pt x="959307" y="503161"/>
                  </a:lnTo>
                  <a:lnTo>
                    <a:pt x="983272" y="503161"/>
                  </a:lnTo>
                  <a:lnTo>
                    <a:pt x="983272" y="479183"/>
                  </a:lnTo>
                  <a:lnTo>
                    <a:pt x="959294" y="479183"/>
                  </a:lnTo>
                  <a:lnTo>
                    <a:pt x="959294" y="503161"/>
                  </a:lnTo>
                  <a:lnTo>
                    <a:pt x="935316" y="503161"/>
                  </a:lnTo>
                  <a:lnTo>
                    <a:pt x="911339" y="503161"/>
                  </a:lnTo>
                  <a:lnTo>
                    <a:pt x="911339" y="527138"/>
                  </a:lnTo>
                  <a:lnTo>
                    <a:pt x="935316" y="527138"/>
                  </a:lnTo>
                  <a:lnTo>
                    <a:pt x="935316" y="551129"/>
                  </a:lnTo>
                  <a:lnTo>
                    <a:pt x="959307" y="551129"/>
                  </a:lnTo>
                  <a:lnTo>
                    <a:pt x="983284" y="551129"/>
                  </a:lnTo>
                  <a:lnTo>
                    <a:pt x="983284" y="527138"/>
                  </a:lnTo>
                  <a:close/>
                </a:path>
                <a:path w="983615" h="719455">
                  <a:moveTo>
                    <a:pt x="983284" y="407238"/>
                  </a:moveTo>
                  <a:lnTo>
                    <a:pt x="959294" y="407238"/>
                  </a:lnTo>
                  <a:lnTo>
                    <a:pt x="959294" y="431215"/>
                  </a:lnTo>
                  <a:lnTo>
                    <a:pt x="935316" y="431215"/>
                  </a:lnTo>
                  <a:lnTo>
                    <a:pt x="935316" y="455193"/>
                  </a:lnTo>
                  <a:lnTo>
                    <a:pt x="959294" y="455193"/>
                  </a:lnTo>
                  <a:lnTo>
                    <a:pt x="983284" y="455193"/>
                  </a:lnTo>
                  <a:lnTo>
                    <a:pt x="983284" y="407238"/>
                  </a:lnTo>
                  <a:close/>
                </a:path>
                <a:path w="983615" h="719455">
                  <a:moveTo>
                    <a:pt x="983284" y="287324"/>
                  </a:moveTo>
                  <a:lnTo>
                    <a:pt x="959294" y="287324"/>
                  </a:lnTo>
                  <a:lnTo>
                    <a:pt x="959294" y="335292"/>
                  </a:lnTo>
                  <a:lnTo>
                    <a:pt x="935316" y="335292"/>
                  </a:lnTo>
                  <a:lnTo>
                    <a:pt x="935316" y="359270"/>
                  </a:lnTo>
                  <a:lnTo>
                    <a:pt x="959294" y="359270"/>
                  </a:lnTo>
                  <a:lnTo>
                    <a:pt x="983284" y="359270"/>
                  </a:lnTo>
                  <a:lnTo>
                    <a:pt x="983284" y="28732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06458" y="1502772"/>
              <a:ext cx="983615" cy="599440"/>
            </a:xfrm>
            <a:custGeom>
              <a:avLst/>
              <a:gdLst/>
              <a:ahLst/>
              <a:cxnLst/>
              <a:rect l="l" t="t" r="r" b="b"/>
              <a:pathLst>
                <a:path w="983615" h="599439">
                  <a:moveTo>
                    <a:pt x="119900" y="407225"/>
                  </a:moveTo>
                  <a:lnTo>
                    <a:pt x="95923" y="407225"/>
                  </a:lnTo>
                  <a:lnTo>
                    <a:pt x="95923" y="431203"/>
                  </a:lnTo>
                  <a:lnTo>
                    <a:pt x="119900" y="431203"/>
                  </a:lnTo>
                  <a:lnTo>
                    <a:pt x="119900" y="407225"/>
                  </a:lnTo>
                  <a:close/>
                </a:path>
                <a:path w="983615" h="599439">
                  <a:moveTo>
                    <a:pt x="167868" y="311302"/>
                  </a:moveTo>
                  <a:lnTo>
                    <a:pt x="143891" y="311302"/>
                  </a:lnTo>
                  <a:lnTo>
                    <a:pt x="143891" y="335280"/>
                  </a:lnTo>
                  <a:lnTo>
                    <a:pt x="167868" y="335280"/>
                  </a:lnTo>
                  <a:lnTo>
                    <a:pt x="167868" y="311302"/>
                  </a:lnTo>
                  <a:close/>
                </a:path>
                <a:path w="983615" h="599439">
                  <a:moveTo>
                    <a:pt x="263804" y="359270"/>
                  </a:moveTo>
                  <a:lnTo>
                    <a:pt x="239826" y="359270"/>
                  </a:lnTo>
                  <a:lnTo>
                    <a:pt x="239826" y="383247"/>
                  </a:lnTo>
                  <a:lnTo>
                    <a:pt x="263804" y="383247"/>
                  </a:lnTo>
                  <a:lnTo>
                    <a:pt x="263804" y="359270"/>
                  </a:lnTo>
                  <a:close/>
                </a:path>
                <a:path w="983615" h="599439">
                  <a:moveTo>
                    <a:pt x="311759" y="335280"/>
                  </a:moveTo>
                  <a:lnTo>
                    <a:pt x="287782" y="335280"/>
                  </a:lnTo>
                  <a:lnTo>
                    <a:pt x="263804" y="335280"/>
                  </a:lnTo>
                  <a:lnTo>
                    <a:pt x="263804" y="359257"/>
                  </a:lnTo>
                  <a:lnTo>
                    <a:pt x="287782" y="359257"/>
                  </a:lnTo>
                  <a:lnTo>
                    <a:pt x="311759" y="359257"/>
                  </a:lnTo>
                  <a:lnTo>
                    <a:pt x="311759" y="335280"/>
                  </a:lnTo>
                  <a:close/>
                </a:path>
                <a:path w="983615" h="599439">
                  <a:moveTo>
                    <a:pt x="383717" y="120650"/>
                  </a:moveTo>
                  <a:lnTo>
                    <a:pt x="359740" y="120650"/>
                  </a:lnTo>
                  <a:lnTo>
                    <a:pt x="335749" y="120650"/>
                  </a:lnTo>
                  <a:lnTo>
                    <a:pt x="335749" y="72390"/>
                  </a:lnTo>
                  <a:lnTo>
                    <a:pt x="311772" y="72390"/>
                  </a:lnTo>
                  <a:lnTo>
                    <a:pt x="311772" y="96520"/>
                  </a:lnTo>
                  <a:lnTo>
                    <a:pt x="287794" y="96520"/>
                  </a:lnTo>
                  <a:lnTo>
                    <a:pt x="263804" y="96520"/>
                  </a:lnTo>
                  <a:lnTo>
                    <a:pt x="263804" y="72390"/>
                  </a:lnTo>
                  <a:lnTo>
                    <a:pt x="239826" y="72390"/>
                  </a:lnTo>
                  <a:lnTo>
                    <a:pt x="239826" y="120650"/>
                  </a:lnTo>
                  <a:lnTo>
                    <a:pt x="215836" y="120650"/>
                  </a:lnTo>
                  <a:lnTo>
                    <a:pt x="215836" y="48260"/>
                  </a:lnTo>
                  <a:lnTo>
                    <a:pt x="191858" y="48260"/>
                  </a:lnTo>
                  <a:lnTo>
                    <a:pt x="167881" y="48260"/>
                  </a:lnTo>
                  <a:lnTo>
                    <a:pt x="167881" y="72390"/>
                  </a:lnTo>
                  <a:lnTo>
                    <a:pt x="143891" y="72390"/>
                  </a:lnTo>
                  <a:lnTo>
                    <a:pt x="143891" y="48260"/>
                  </a:lnTo>
                  <a:lnTo>
                    <a:pt x="167881" y="48260"/>
                  </a:lnTo>
                  <a:lnTo>
                    <a:pt x="167881" y="24130"/>
                  </a:lnTo>
                  <a:lnTo>
                    <a:pt x="143891" y="24130"/>
                  </a:lnTo>
                  <a:lnTo>
                    <a:pt x="143891" y="0"/>
                  </a:lnTo>
                  <a:lnTo>
                    <a:pt x="119913" y="0"/>
                  </a:lnTo>
                  <a:lnTo>
                    <a:pt x="119913" y="24130"/>
                  </a:lnTo>
                  <a:lnTo>
                    <a:pt x="95935" y="24130"/>
                  </a:lnTo>
                  <a:lnTo>
                    <a:pt x="71945" y="24130"/>
                  </a:lnTo>
                  <a:lnTo>
                    <a:pt x="47967" y="24130"/>
                  </a:lnTo>
                  <a:lnTo>
                    <a:pt x="23977" y="24130"/>
                  </a:lnTo>
                  <a:lnTo>
                    <a:pt x="0" y="24130"/>
                  </a:lnTo>
                  <a:lnTo>
                    <a:pt x="0" y="48260"/>
                  </a:lnTo>
                  <a:lnTo>
                    <a:pt x="23977" y="48260"/>
                  </a:lnTo>
                  <a:lnTo>
                    <a:pt x="23977" y="96520"/>
                  </a:lnTo>
                  <a:lnTo>
                    <a:pt x="0" y="96520"/>
                  </a:lnTo>
                  <a:lnTo>
                    <a:pt x="0" y="120650"/>
                  </a:lnTo>
                  <a:lnTo>
                    <a:pt x="23977" y="120650"/>
                  </a:lnTo>
                  <a:lnTo>
                    <a:pt x="23977" y="143421"/>
                  </a:lnTo>
                  <a:lnTo>
                    <a:pt x="0" y="143421"/>
                  </a:lnTo>
                  <a:lnTo>
                    <a:pt x="0" y="239356"/>
                  </a:lnTo>
                  <a:lnTo>
                    <a:pt x="23977" y="239356"/>
                  </a:lnTo>
                  <a:lnTo>
                    <a:pt x="23977" y="143510"/>
                  </a:lnTo>
                  <a:lnTo>
                    <a:pt x="47967" y="143510"/>
                  </a:lnTo>
                  <a:lnTo>
                    <a:pt x="47967" y="120650"/>
                  </a:lnTo>
                  <a:lnTo>
                    <a:pt x="71945" y="120650"/>
                  </a:lnTo>
                  <a:lnTo>
                    <a:pt x="71945" y="48260"/>
                  </a:lnTo>
                  <a:lnTo>
                    <a:pt x="95935" y="48260"/>
                  </a:lnTo>
                  <a:lnTo>
                    <a:pt x="95935" y="96520"/>
                  </a:lnTo>
                  <a:lnTo>
                    <a:pt x="119913" y="96520"/>
                  </a:lnTo>
                  <a:lnTo>
                    <a:pt x="119913" y="143510"/>
                  </a:lnTo>
                  <a:lnTo>
                    <a:pt x="143891" y="143510"/>
                  </a:lnTo>
                  <a:lnTo>
                    <a:pt x="167881" y="143510"/>
                  </a:lnTo>
                  <a:lnTo>
                    <a:pt x="167881" y="120650"/>
                  </a:lnTo>
                  <a:lnTo>
                    <a:pt x="143891" y="120650"/>
                  </a:lnTo>
                  <a:lnTo>
                    <a:pt x="143891" y="96520"/>
                  </a:lnTo>
                  <a:lnTo>
                    <a:pt x="167881" y="96520"/>
                  </a:lnTo>
                  <a:lnTo>
                    <a:pt x="167881" y="120650"/>
                  </a:lnTo>
                  <a:lnTo>
                    <a:pt x="191858" y="120650"/>
                  </a:lnTo>
                  <a:lnTo>
                    <a:pt x="191858" y="143510"/>
                  </a:lnTo>
                  <a:lnTo>
                    <a:pt x="215836" y="143510"/>
                  </a:lnTo>
                  <a:lnTo>
                    <a:pt x="215836" y="191770"/>
                  </a:lnTo>
                  <a:lnTo>
                    <a:pt x="191858" y="191770"/>
                  </a:lnTo>
                  <a:lnTo>
                    <a:pt x="191858" y="215900"/>
                  </a:lnTo>
                  <a:lnTo>
                    <a:pt x="167881" y="215900"/>
                  </a:lnTo>
                  <a:lnTo>
                    <a:pt x="143891" y="215900"/>
                  </a:lnTo>
                  <a:lnTo>
                    <a:pt x="119913" y="215900"/>
                  </a:lnTo>
                  <a:lnTo>
                    <a:pt x="119913" y="240030"/>
                  </a:lnTo>
                  <a:lnTo>
                    <a:pt x="143891" y="240030"/>
                  </a:lnTo>
                  <a:lnTo>
                    <a:pt x="167881" y="240030"/>
                  </a:lnTo>
                  <a:lnTo>
                    <a:pt x="167881" y="264160"/>
                  </a:lnTo>
                  <a:lnTo>
                    <a:pt x="191858" y="264160"/>
                  </a:lnTo>
                  <a:lnTo>
                    <a:pt x="191858" y="240030"/>
                  </a:lnTo>
                  <a:lnTo>
                    <a:pt x="215836" y="240030"/>
                  </a:lnTo>
                  <a:lnTo>
                    <a:pt x="215836" y="264160"/>
                  </a:lnTo>
                  <a:lnTo>
                    <a:pt x="191858" y="264160"/>
                  </a:lnTo>
                  <a:lnTo>
                    <a:pt x="191858" y="288290"/>
                  </a:lnTo>
                  <a:lnTo>
                    <a:pt x="215836" y="288290"/>
                  </a:lnTo>
                  <a:lnTo>
                    <a:pt x="215836" y="312420"/>
                  </a:lnTo>
                  <a:lnTo>
                    <a:pt x="191858" y="312420"/>
                  </a:lnTo>
                  <a:lnTo>
                    <a:pt x="191858" y="335280"/>
                  </a:lnTo>
                  <a:lnTo>
                    <a:pt x="215836" y="335280"/>
                  </a:lnTo>
                  <a:lnTo>
                    <a:pt x="239826" y="335280"/>
                  </a:lnTo>
                  <a:lnTo>
                    <a:pt x="239826" y="288290"/>
                  </a:lnTo>
                  <a:lnTo>
                    <a:pt x="263804" y="288290"/>
                  </a:lnTo>
                  <a:lnTo>
                    <a:pt x="263804" y="215900"/>
                  </a:lnTo>
                  <a:lnTo>
                    <a:pt x="239826" y="215900"/>
                  </a:lnTo>
                  <a:lnTo>
                    <a:pt x="239826" y="167640"/>
                  </a:lnTo>
                  <a:lnTo>
                    <a:pt x="263804" y="167640"/>
                  </a:lnTo>
                  <a:lnTo>
                    <a:pt x="287794" y="167640"/>
                  </a:lnTo>
                  <a:lnTo>
                    <a:pt x="287794" y="120650"/>
                  </a:lnTo>
                  <a:lnTo>
                    <a:pt x="311772" y="120650"/>
                  </a:lnTo>
                  <a:lnTo>
                    <a:pt x="311772" y="143510"/>
                  </a:lnTo>
                  <a:lnTo>
                    <a:pt x="335749" y="143510"/>
                  </a:lnTo>
                  <a:lnTo>
                    <a:pt x="359740" y="143510"/>
                  </a:lnTo>
                  <a:lnTo>
                    <a:pt x="383717" y="143510"/>
                  </a:lnTo>
                  <a:lnTo>
                    <a:pt x="383717" y="120650"/>
                  </a:lnTo>
                  <a:close/>
                </a:path>
                <a:path w="983615" h="599439">
                  <a:moveTo>
                    <a:pt x="551586" y="431215"/>
                  </a:moveTo>
                  <a:lnTo>
                    <a:pt x="527608" y="431215"/>
                  </a:lnTo>
                  <a:lnTo>
                    <a:pt x="527608" y="455193"/>
                  </a:lnTo>
                  <a:lnTo>
                    <a:pt x="551586" y="455193"/>
                  </a:lnTo>
                  <a:lnTo>
                    <a:pt x="551586" y="431215"/>
                  </a:lnTo>
                  <a:close/>
                </a:path>
                <a:path w="983615" h="599439">
                  <a:moveTo>
                    <a:pt x="551599" y="479171"/>
                  </a:moveTo>
                  <a:lnTo>
                    <a:pt x="527608" y="479171"/>
                  </a:lnTo>
                  <a:lnTo>
                    <a:pt x="527608" y="503161"/>
                  </a:lnTo>
                  <a:lnTo>
                    <a:pt x="503631" y="503161"/>
                  </a:lnTo>
                  <a:lnTo>
                    <a:pt x="503631" y="407225"/>
                  </a:lnTo>
                  <a:lnTo>
                    <a:pt x="479653" y="407225"/>
                  </a:lnTo>
                  <a:lnTo>
                    <a:pt x="479653" y="599084"/>
                  </a:lnTo>
                  <a:lnTo>
                    <a:pt x="503631" y="599084"/>
                  </a:lnTo>
                  <a:lnTo>
                    <a:pt x="503631" y="575106"/>
                  </a:lnTo>
                  <a:lnTo>
                    <a:pt x="527608" y="575106"/>
                  </a:lnTo>
                  <a:lnTo>
                    <a:pt x="527608" y="551116"/>
                  </a:lnTo>
                  <a:lnTo>
                    <a:pt x="503631" y="551116"/>
                  </a:lnTo>
                  <a:lnTo>
                    <a:pt x="503631" y="527138"/>
                  </a:lnTo>
                  <a:lnTo>
                    <a:pt x="527608" y="527138"/>
                  </a:lnTo>
                  <a:lnTo>
                    <a:pt x="527608" y="551116"/>
                  </a:lnTo>
                  <a:lnTo>
                    <a:pt x="551599" y="551116"/>
                  </a:lnTo>
                  <a:lnTo>
                    <a:pt x="551599" y="479171"/>
                  </a:lnTo>
                  <a:close/>
                </a:path>
                <a:path w="983615" h="599439">
                  <a:moveTo>
                    <a:pt x="599554" y="407225"/>
                  </a:moveTo>
                  <a:lnTo>
                    <a:pt x="575576" y="407225"/>
                  </a:lnTo>
                  <a:lnTo>
                    <a:pt x="575576" y="383247"/>
                  </a:lnTo>
                  <a:lnTo>
                    <a:pt x="551586" y="383247"/>
                  </a:lnTo>
                  <a:lnTo>
                    <a:pt x="527608" y="383247"/>
                  </a:lnTo>
                  <a:lnTo>
                    <a:pt x="527608" y="407238"/>
                  </a:lnTo>
                  <a:lnTo>
                    <a:pt x="551586" y="407238"/>
                  </a:lnTo>
                  <a:lnTo>
                    <a:pt x="575576" y="407238"/>
                  </a:lnTo>
                  <a:lnTo>
                    <a:pt x="575576" y="431203"/>
                  </a:lnTo>
                  <a:lnTo>
                    <a:pt x="599554" y="431203"/>
                  </a:lnTo>
                  <a:lnTo>
                    <a:pt x="599554" y="407225"/>
                  </a:lnTo>
                  <a:close/>
                </a:path>
                <a:path w="983615" h="599439">
                  <a:moveTo>
                    <a:pt x="743445" y="383247"/>
                  </a:moveTo>
                  <a:lnTo>
                    <a:pt x="719467" y="383247"/>
                  </a:lnTo>
                  <a:lnTo>
                    <a:pt x="719467" y="407238"/>
                  </a:lnTo>
                  <a:lnTo>
                    <a:pt x="743445" y="407238"/>
                  </a:lnTo>
                  <a:lnTo>
                    <a:pt x="743445" y="383247"/>
                  </a:lnTo>
                  <a:close/>
                </a:path>
                <a:path w="983615" h="599439">
                  <a:moveTo>
                    <a:pt x="767435" y="407238"/>
                  </a:moveTo>
                  <a:lnTo>
                    <a:pt x="743445" y="407238"/>
                  </a:lnTo>
                  <a:lnTo>
                    <a:pt x="743445" y="431215"/>
                  </a:lnTo>
                  <a:lnTo>
                    <a:pt x="719467" y="431215"/>
                  </a:lnTo>
                  <a:lnTo>
                    <a:pt x="719467" y="479183"/>
                  </a:lnTo>
                  <a:lnTo>
                    <a:pt x="743445" y="479183"/>
                  </a:lnTo>
                  <a:lnTo>
                    <a:pt x="743445" y="455193"/>
                  </a:lnTo>
                  <a:lnTo>
                    <a:pt x="767435" y="455193"/>
                  </a:lnTo>
                  <a:lnTo>
                    <a:pt x="767435" y="407238"/>
                  </a:lnTo>
                  <a:close/>
                </a:path>
                <a:path w="983615" h="599439">
                  <a:moveTo>
                    <a:pt x="791413" y="263334"/>
                  </a:moveTo>
                  <a:lnTo>
                    <a:pt x="767435" y="263334"/>
                  </a:lnTo>
                  <a:lnTo>
                    <a:pt x="767435" y="287312"/>
                  </a:lnTo>
                  <a:lnTo>
                    <a:pt x="743445" y="287312"/>
                  </a:lnTo>
                  <a:lnTo>
                    <a:pt x="719467" y="287312"/>
                  </a:lnTo>
                  <a:lnTo>
                    <a:pt x="719467" y="311302"/>
                  </a:lnTo>
                  <a:lnTo>
                    <a:pt x="695490" y="311302"/>
                  </a:lnTo>
                  <a:lnTo>
                    <a:pt x="695490" y="335280"/>
                  </a:lnTo>
                  <a:lnTo>
                    <a:pt x="671499" y="335280"/>
                  </a:lnTo>
                  <a:lnTo>
                    <a:pt x="647522" y="335280"/>
                  </a:lnTo>
                  <a:lnTo>
                    <a:pt x="647522" y="311302"/>
                  </a:lnTo>
                  <a:lnTo>
                    <a:pt x="623531" y="311302"/>
                  </a:lnTo>
                  <a:lnTo>
                    <a:pt x="623531" y="287312"/>
                  </a:lnTo>
                  <a:lnTo>
                    <a:pt x="599554" y="287312"/>
                  </a:lnTo>
                  <a:lnTo>
                    <a:pt x="599554" y="263334"/>
                  </a:lnTo>
                  <a:lnTo>
                    <a:pt x="575576" y="263334"/>
                  </a:lnTo>
                  <a:lnTo>
                    <a:pt x="575576" y="239356"/>
                  </a:lnTo>
                  <a:lnTo>
                    <a:pt x="551586" y="239356"/>
                  </a:lnTo>
                  <a:lnTo>
                    <a:pt x="551586" y="263334"/>
                  </a:lnTo>
                  <a:lnTo>
                    <a:pt x="527608" y="263334"/>
                  </a:lnTo>
                  <a:lnTo>
                    <a:pt x="527608" y="287312"/>
                  </a:lnTo>
                  <a:lnTo>
                    <a:pt x="551586" y="287312"/>
                  </a:lnTo>
                  <a:lnTo>
                    <a:pt x="575576" y="287312"/>
                  </a:lnTo>
                  <a:lnTo>
                    <a:pt x="575576" y="311302"/>
                  </a:lnTo>
                  <a:lnTo>
                    <a:pt x="551586" y="311302"/>
                  </a:lnTo>
                  <a:lnTo>
                    <a:pt x="527608" y="311302"/>
                  </a:lnTo>
                  <a:lnTo>
                    <a:pt x="527608" y="335280"/>
                  </a:lnTo>
                  <a:lnTo>
                    <a:pt x="551586" y="335280"/>
                  </a:lnTo>
                  <a:lnTo>
                    <a:pt x="575576" y="335280"/>
                  </a:lnTo>
                  <a:lnTo>
                    <a:pt x="599554" y="335280"/>
                  </a:lnTo>
                  <a:lnTo>
                    <a:pt x="599554" y="407225"/>
                  </a:lnTo>
                  <a:lnTo>
                    <a:pt x="623531" y="407225"/>
                  </a:lnTo>
                  <a:lnTo>
                    <a:pt x="647522" y="407225"/>
                  </a:lnTo>
                  <a:lnTo>
                    <a:pt x="647522" y="383247"/>
                  </a:lnTo>
                  <a:lnTo>
                    <a:pt x="623531" y="383247"/>
                  </a:lnTo>
                  <a:lnTo>
                    <a:pt x="623531" y="359270"/>
                  </a:lnTo>
                  <a:lnTo>
                    <a:pt x="647522" y="359270"/>
                  </a:lnTo>
                  <a:lnTo>
                    <a:pt x="671499" y="359270"/>
                  </a:lnTo>
                  <a:lnTo>
                    <a:pt x="695490" y="359270"/>
                  </a:lnTo>
                  <a:lnTo>
                    <a:pt x="695490" y="383247"/>
                  </a:lnTo>
                  <a:lnTo>
                    <a:pt x="719467" y="383247"/>
                  </a:lnTo>
                  <a:lnTo>
                    <a:pt x="719467" y="359270"/>
                  </a:lnTo>
                  <a:lnTo>
                    <a:pt x="743445" y="359270"/>
                  </a:lnTo>
                  <a:lnTo>
                    <a:pt x="743445" y="335280"/>
                  </a:lnTo>
                  <a:lnTo>
                    <a:pt x="767435" y="335280"/>
                  </a:lnTo>
                  <a:lnTo>
                    <a:pt x="767435" y="311302"/>
                  </a:lnTo>
                  <a:lnTo>
                    <a:pt x="791413" y="311302"/>
                  </a:lnTo>
                  <a:lnTo>
                    <a:pt x="791413" y="263334"/>
                  </a:lnTo>
                  <a:close/>
                </a:path>
                <a:path w="983615" h="599439">
                  <a:moveTo>
                    <a:pt x="983272" y="287324"/>
                  </a:moveTo>
                  <a:lnTo>
                    <a:pt x="959294" y="287324"/>
                  </a:lnTo>
                  <a:lnTo>
                    <a:pt x="935316" y="287324"/>
                  </a:lnTo>
                  <a:lnTo>
                    <a:pt x="935316" y="311302"/>
                  </a:lnTo>
                  <a:lnTo>
                    <a:pt x="935316" y="335280"/>
                  </a:lnTo>
                  <a:lnTo>
                    <a:pt x="935316" y="359270"/>
                  </a:lnTo>
                  <a:lnTo>
                    <a:pt x="911326" y="359270"/>
                  </a:lnTo>
                  <a:lnTo>
                    <a:pt x="911326" y="335280"/>
                  </a:lnTo>
                  <a:lnTo>
                    <a:pt x="935316" y="335280"/>
                  </a:lnTo>
                  <a:lnTo>
                    <a:pt x="935316" y="311302"/>
                  </a:lnTo>
                  <a:lnTo>
                    <a:pt x="911326" y="311302"/>
                  </a:lnTo>
                  <a:lnTo>
                    <a:pt x="911326" y="287324"/>
                  </a:lnTo>
                  <a:lnTo>
                    <a:pt x="887349" y="287324"/>
                  </a:lnTo>
                  <a:lnTo>
                    <a:pt x="887349" y="311302"/>
                  </a:lnTo>
                  <a:lnTo>
                    <a:pt x="887349" y="335280"/>
                  </a:lnTo>
                  <a:lnTo>
                    <a:pt x="863358" y="335280"/>
                  </a:lnTo>
                  <a:lnTo>
                    <a:pt x="863358" y="311302"/>
                  </a:lnTo>
                  <a:lnTo>
                    <a:pt x="887349" y="311302"/>
                  </a:lnTo>
                  <a:lnTo>
                    <a:pt x="887349" y="287324"/>
                  </a:lnTo>
                  <a:lnTo>
                    <a:pt x="887349" y="263334"/>
                  </a:lnTo>
                  <a:lnTo>
                    <a:pt x="911326" y="263334"/>
                  </a:lnTo>
                  <a:lnTo>
                    <a:pt x="911326" y="239356"/>
                  </a:lnTo>
                  <a:lnTo>
                    <a:pt x="887349" y="239356"/>
                  </a:lnTo>
                  <a:lnTo>
                    <a:pt x="863358" y="239356"/>
                  </a:lnTo>
                  <a:lnTo>
                    <a:pt x="839381" y="239356"/>
                  </a:lnTo>
                  <a:lnTo>
                    <a:pt x="815403" y="239356"/>
                  </a:lnTo>
                  <a:lnTo>
                    <a:pt x="815403" y="287324"/>
                  </a:lnTo>
                  <a:lnTo>
                    <a:pt x="839381" y="287324"/>
                  </a:lnTo>
                  <a:lnTo>
                    <a:pt x="839381" y="263334"/>
                  </a:lnTo>
                  <a:lnTo>
                    <a:pt x="863358" y="263334"/>
                  </a:lnTo>
                  <a:lnTo>
                    <a:pt x="863358" y="287324"/>
                  </a:lnTo>
                  <a:lnTo>
                    <a:pt x="839381" y="287324"/>
                  </a:lnTo>
                  <a:lnTo>
                    <a:pt x="839381" y="335280"/>
                  </a:lnTo>
                  <a:lnTo>
                    <a:pt x="815403" y="335280"/>
                  </a:lnTo>
                  <a:lnTo>
                    <a:pt x="791413" y="335280"/>
                  </a:lnTo>
                  <a:lnTo>
                    <a:pt x="791413" y="383247"/>
                  </a:lnTo>
                  <a:lnTo>
                    <a:pt x="767435" y="383247"/>
                  </a:lnTo>
                  <a:lnTo>
                    <a:pt x="767435" y="407238"/>
                  </a:lnTo>
                  <a:lnTo>
                    <a:pt x="791413" y="407238"/>
                  </a:lnTo>
                  <a:lnTo>
                    <a:pt x="815403" y="407238"/>
                  </a:lnTo>
                  <a:lnTo>
                    <a:pt x="839381" y="407238"/>
                  </a:lnTo>
                  <a:lnTo>
                    <a:pt x="839381" y="383247"/>
                  </a:lnTo>
                  <a:lnTo>
                    <a:pt x="863358" y="383247"/>
                  </a:lnTo>
                  <a:lnTo>
                    <a:pt x="887349" y="383247"/>
                  </a:lnTo>
                  <a:lnTo>
                    <a:pt x="887349" y="431215"/>
                  </a:lnTo>
                  <a:lnTo>
                    <a:pt x="911326" y="431215"/>
                  </a:lnTo>
                  <a:lnTo>
                    <a:pt x="935316" y="431215"/>
                  </a:lnTo>
                  <a:lnTo>
                    <a:pt x="935316" y="407238"/>
                  </a:lnTo>
                  <a:lnTo>
                    <a:pt x="911326" y="407238"/>
                  </a:lnTo>
                  <a:lnTo>
                    <a:pt x="911326" y="383247"/>
                  </a:lnTo>
                  <a:lnTo>
                    <a:pt x="935316" y="383247"/>
                  </a:lnTo>
                  <a:lnTo>
                    <a:pt x="959294" y="383247"/>
                  </a:lnTo>
                  <a:lnTo>
                    <a:pt x="959294" y="359270"/>
                  </a:lnTo>
                  <a:lnTo>
                    <a:pt x="983272" y="359270"/>
                  </a:lnTo>
                  <a:lnTo>
                    <a:pt x="983272" y="335280"/>
                  </a:lnTo>
                  <a:lnTo>
                    <a:pt x="959294" y="335280"/>
                  </a:lnTo>
                  <a:lnTo>
                    <a:pt x="959294" y="311302"/>
                  </a:lnTo>
                  <a:lnTo>
                    <a:pt x="983272" y="311302"/>
                  </a:lnTo>
                  <a:lnTo>
                    <a:pt x="983272" y="287324"/>
                  </a:lnTo>
                  <a:close/>
                </a:path>
                <a:path w="983615" h="599439">
                  <a:moveTo>
                    <a:pt x="983284" y="407238"/>
                  </a:moveTo>
                  <a:lnTo>
                    <a:pt x="959294" y="407238"/>
                  </a:lnTo>
                  <a:lnTo>
                    <a:pt x="959294" y="431215"/>
                  </a:lnTo>
                  <a:lnTo>
                    <a:pt x="935316" y="431215"/>
                  </a:lnTo>
                  <a:lnTo>
                    <a:pt x="935316" y="455193"/>
                  </a:lnTo>
                  <a:lnTo>
                    <a:pt x="959294" y="455193"/>
                  </a:lnTo>
                  <a:lnTo>
                    <a:pt x="983284" y="455193"/>
                  </a:lnTo>
                  <a:lnTo>
                    <a:pt x="983284" y="407238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526371" y="1598797"/>
              <a:ext cx="863600" cy="527050"/>
            </a:xfrm>
            <a:custGeom>
              <a:avLst/>
              <a:gdLst/>
              <a:ahLst/>
              <a:cxnLst/>
              <a:rect l="l" t="t" r="r" b="b"/>
              <a:pathLst>
                <a:path w="863600" h="527050">
                  <a:moveTo>
                    <a:pt x="191846" y="431114"/>
                  </a:moveTo>
                  <a:lnTo>
                    <a:pt x="167868" y="431114"/>
                  </a:lnTo>
                  <a:lnTo>
                    <a:pt x="167868" y="455091"/>
                  </a:lnTo>
                  <a:lnTo>
                    <a:pt x="191846" y="455091"/>
                  </a:lnTo>
                  <a:lnTo>
                    <a:pt x="191846" y="431114"/>
                  </a:lnTo>
                  <a:close/>
                </a:path>
                <a:path w="863600" h="527050">
                  <a:moveTo>
                    <a:pt x="335749" y="407136"/>
                  </a:moveTo>
                  <a:lnTo>
                    <a:pt x="311772" y="407136"/>
                  </a:lnTo>
                  <a:lnTo>
                    <a:pt x="311772" y="455104"/>
                  </a:lnTo>
                  <a:lnTo>
                    <a:pt x="335749" y="455104"/>
                  </a:lnTo>
                  <a:lnTo>
                    <a:pt x="335749" y="407136"/>
                  </a:lnTo>
                  <a:close/>
                </a:path>
                <a:path w="863600" h="527050">
                  <a:moveTo>
                    <a:pt x="359740" y="359168"/>
                  </a:moveTo>
                  <a:lnTo>
                    <a:pt x="335749" y="359168"/>
                  </a:lnTo>
                  <a:lnTo>
                    <a:pt x="335749" y="407136"/>
                  </a:lnTo>
                  <a:lnTo>
                    <a:pt x="359740" y="407136"/>
                  </a:lnTo>
                  <a:lnTo>
                    <a:pt x="359740" y="359168"/>
                  </a:lnTo>
                  <a:close/>
                </a:path>
                <a:path w="863600" h="527050">
                  <a:moveTo>
                    <a:pt x="359740" y="311200"/>
                  </a:moveTo>
                  <a:lnTo>
                    <a:pt x="335749" y="311200"/>
                  </a:lnTo>
                  <a:lnTo>
                    <a:pt x="311772" y="311200"/>
                  </a:lnTo>
                  <a:lnTo>
                    <a:pt x="311772" y="335191"/>
                  </a:lnTo>
                  <a:lnTo>
                    <a:pt x="335749" y="335191"/>
                  </a:lnTo>
                  <a:lnTo>
                    <a:pt x="359740" y="335191"/>
                  </a:lnTo>
                  <a:lnTo>
                    <a:pt x="359740" y="311200"/>
                  </a:lnTo>
                  <a:close/>
                </a:path>
                <a:path w="863600" h="527050">
                  <a:moveTo>
                    <a:pt x="407695" y="407136"/>
                  </a:moveTo>
                  <a:lnTo>
                    <a:pt x="383717" y="407136"/>
                  </a:lnTo>
                  <a:lnTo>
                    <a:pt x="383717" y="431114"/>
                  </a:lnTo>
                  <a:lnTo>
                    <a:pt x="407695" y="431114"/>
                  </a:lnTo>
                  <a:lnTo>
                    <a:pt x="407695" y="407136"/>
                  </a:lnTo>
                  <a:close/>
                </a:path>
                <a:path w="863600" h="527050">
                  <a:moveTo>
                    <a:pt x="407695" y="359168"/>
                  </a:moveTo>
                  <a:lnTo>
                    <a:pt x="383717" y="359168"/>
                  </a:lnTo>
                  <a:lnTo>
                    <a:pt x="383717" y="383146"/>
                  </a:lnTo>
                  <a:lnTo>
                    <a:pt x="407695" y="383146"/>
                  </a:lnTo>
                  <a:lnTo>
                    <a:pt x="407695" y="359168"/>
                  </a:lnTo>
                  <a:close/>
                </a:path>
                <a:path w="863600" h="527050">
                  <a:moveTo>
                    <a:pt x="455663" y="407136"/>
                  </a:moveTo>
                  <a:lnTo>
                    <a:pt x="431685" y="407136"/>
                  </a:lnTo>
                  <a:lnTo>
                    <a:pt x="431685" y="431114"/>
                  </a:lnTo>
                  <a:lnTo>
                    <a:pt x="455663" y="431114"/>
                  </a:lnTo>
                  <a:lnTo>
                    <a:pt x="455663" y="407136"/>
                  </a:lnTo>
                  <a:close/>
                </a:path>
                <a:path w="863600" h="527050">
                  <a:moveTo>
                    <a:pt x="527608" y="24130"/>
                  </a:moveTo>
                  <a:lnTo>
                    <a:pt x="503631" y="24130"/>
                  </a:lnTo>
                  <a:lnTo>
                    <a:pt x="503631" y="48260"/>
                  </a:lnTo>
                  <a:lnTo>
                    <a:pt x="479640" y="48260"/>
                  </a:lnTo>
                  <a:lnTo>
                    <a:pt x="479640" y="96520"/>
                  </a:lnTo>
                  <a:lnTo>
                    <a:pt x="455663" y="96520"/>
                  </a:lnTo>
                  <a:lnTo>
                    <a:pt x="455663" y="0"/>
                  </a:lnTo>
                  <a:lnTo>
                    <a:pt x="431685" y="0"/>
                  </a:lnTo>
                  <a:lnTo>
                    <a:pt x="431685" y="24130"/>
                  </a:lnTo>
                  <a:lnTo>
                    <a:pt x="407695" y="24130"/>
                  </a:lnTo>
                  <a:lnTo>
                    <a:pt x="407695" y="0"/>
                  </a:lnTo>
                  <a:lnTo>
                    <a:pt x="383717" y="0"/>
                  </a:lnTo>
                  <a:lnTo>
                    <a:pt x="383717" y="72390"/>
                  </a:lnTo>
                  <a:lnTo>
                    <a:pt x="359727" y="72390"/>
                  </a:lnTo>
                  <a:lnTo>
                    <a:pt x="359727" y="96520"/>
                  </a:lnTo>
                  <a:lnTo>
                    <a:pt x="383717" y="96520"/>
                  </a:lnTo>
                  <a:lnTo>
                    <a:pt x="383717" y="119380"/>
                  </a:lnTo>
                  <a:lnTo>
                    <a:pt x="359727" y="119380"/>
                  </a:lnTo>
                  <a:lnTo>
                    <a:pt x="359727" y="96520"/>
                  </a:lnTo>
                  <a:lnTo>
                    <a:pt x="335749" y="96520"/>
                  </a:lnTo>
                  <a:lnTo>
                    <a:pt x="311759" y="96520"/>
                  </a:lnTo>
                  <a:lnTo>
                    <a:pt x="311759" y="119380"/>
                  </a:lnTo>
                  <a:lnTo>
                    <a:pt x="335749" y="119380"/>
                  </a:lnTo>
                  <a:lnTo>
                    <a:pt x="335749" y="143510"/>
                  </a:lnTo>
                  <a:lnTo>
                    <a:pt x="311759" y="143510"/>
                  </a:lnTo>
                  <a:lnTo>
                    <a:pt x="311759" y="119380"/>
                  </a:lnTo>
                  <a:lnTo>
                    <a:pt x="287782" y="119380"/>
                  </a:lnTo>
                  <a:lnTo>
                    <a:pt x="287782" y="288290"/>
                  </a:lnTo>
                  <a:lnTo>
                    <a:pt x="263804" y="288290"/>
                  </a:lnTo>
                  <a:lnTo>
                    <a:pt x="263804" y="240030"/>
                  </a:lnTo>
                  <a:lnTo>
                    <a:pt x="239814" y="240030"/>
                  </a:lnTo>
                  <a:lnTo>
                    <a:pt x="215836" y="240030"/>
                  </a:lnTo>
                  <a:lnTo>
                    <a:pt x="215836" y="264160"/>
                  </a:lnTo>
                  <a:lnTo>
                    <a:pt x="239814" y="264160"/>
                  </a:lnTo>
                  <a:lnTo>
                    <a:pt x="239814" y="288290"/>
                  </a:lnTo>
                  <a:lnTo>
                    <a:pt x="215836" y="288290"/>
                  </a:lnTo>
                  <a:lnTo>
                    <a:pt x="215836" y="312420"/>
                  </a:lnTo>
                  <a:lnTo>
                    <a:pt x="215836" y="335280"/>
                  </a:lnTo>
                  <a:lnTo>
                    <a:pt x="215836" y="359410"/>
                  </a:lnTo>
                  <a:lnTo>
                    <a:pt x="191846" y="359410"/>
                  </a:lnTo>
                  <a:lnTo>
                    <a:pt x="191846" y="335280"/>
                  </a:lnTo>
                  <a:lnTo>
                    <a:pt x="215836" y="335280"/>
                  </a:lnTo>
                  <a:lnTo>
                    <a:pt x="215836" y="312420"/>
                  </a:lnTo>
                  <a:lnTo>
                    <a:pt x="191846" y="312420"/>
                  </a:lnTo>
                  <a:lnTo>
                    <a:pt x="191846" y="288290"/>
                  </a:lnTo>
                  <a:lnTo>
                    <a:pt x="167868" y="288290"/>
                  </a:lnTo>
                  <a:lnTo>
                    <a:pt x="167868" y="312420"/>
                  </a:lnTo>
                  <a:lnTo>
                    <a:pt x="143891" y="312420"/>
                  </a:lnTo>
                  <a:lnTo>
                    <a:pt x="119900" y="312420"/>
                  </a:lnTo>
                  <a:lnTo>
                    <a:pt x="119900" y="288290"/>
                  </a:lnTo>
                  <a:lnTo>
                    <a:pt x="95923" y="288290"/>
                  </a:lnTo>
                  <a:lnTo>
                    <a:pt x="71945" y="288290"/>
                  </a:lnTo>
                  <a:lnTo>
                    <a:pt x="71945" y="240030"/>
                  </a:lnTo>
                  <a:lnTo>
                    <a:pt x="47955" y="240030"/>
                  </a:lnTo>
                  <a:lnTo>
                    <a:pt x="47955" y="264160"/>
                  </a:lnTo>
                  <a:lnTo>
                    <a:pt x="23977" y="264160"/>
                  </a:lnTo>
                  <a:lnTo>
                    <a:pt x="0" y="264160"/>
                  </a:lnTo>
                  <a:lnTo>
                    <a:pt x="0" y="288290"/>
                  </a:lnTo>
                  <a:lnTo>
                    <a:pt x="23977" y="288290"/>
                  </a:lnTo>
                  <a:lnTo>
                    <a:pt x="47955" y="288290"/>
                  </a:lnTo>
                  <a:lnTo>
                    <a:pt x="47955" y="312420"/>
                  </a:lnTo>
                  <a:lnTo>
                    <a:pt x="23977" y="312420"/>
                  </a:lnTo>
                  <a:lnTo>
                    <a:pt x="23977" y="335280"/>
                  </a:lnTo>
                  <a:lnTo>
                    <a:pt x="47955" y="335280"/>
                  </a:lnTo>
                  <a:lnTo>
                    <a:pt x="71945" y="335280"/>
                  </a:lnTo>
                  <a:lnTo>
                    <a:pt x="71945" y="312420"/>
                  </a:lnTo>
                  <a:lnTo>
                    <a:pt x="95923" y="312420"/>
                  </a:lnTo>
                  <a:lnTo>
                    <a:pt x="95923" y="335280"/>
                  </a:lnTo>
                  <a:lnTo>
                    <a:pt x="71945" y="335280"/>
                  </a:lnTo>
                  <a:lnTo>
                    <a:pt x="71945" y="359410"/>
                  </a:lnTo>
                  <a:lnTo>
                    <a:pt x="95923" y="359410"/>
                  </a:lnTo>
                  <a:lnTo>
                    <a:pt x="119900" y="359410"/>
                  </a:lnTo>
                  <a:lnTo>
                    <a:pt x="143891" y="359410"/>
                  </a:lnTo>
                  <a:lnTo>
                    <a:pt x="143891" y="335280"/>
                  </a:lnTo>
                  <a:lnTo>
                    <a:pt x="167868" y="335280"/>
                  </a:lnTo>
                  <a:lnTo>
                    <a:pt x="167868" y="359410"/>
                  </a:lnTo>
                  <a:lnTo>
                    <a:pt x="143891" y="359410"/>
                  </a:lnTo>
                  <a:lnTo>
                    <a:pt x="143891" y="383540"/>
                  </a:lnTo>
                  <a:lnTo>
                    <a:pt x="119900" y="383540"/>
                  </a:lnTo>
                  <a:lnTo>
                    <a:pt x="95923" y="383540"/>
                  </a:lnTo>
                  <a:lnTo>
                    <a:pt x="95923" y="407670"/>
                  </a:lnTo>
                  <a:lnTo>
                    <a:pt x="71945" y="407670"/>
                  </a:lnTo>
                  <a:lnTo>
                    <a:pt x="71945" y="480060"/>
                  </a:lnTo>
                  <a:lnTo>
                    <a:pt x="95923" y="480060"/>
                  </a:lnTo>
                  <a:lnTo>
                    <a:pt x="95923" y="431800"/>
                  </a:lnTo>
                  <a:lnTo>
                    <a:pt x="119900" y="431800"/>
                  </a:lnTo>
                  <a:lnTo>
                    <a:pt x="119900" y="407670"/>
                  </a:lnTo>
                  <a:lnTo>
                    <a:pt x="143891" y="407670"/>
                  </a:lnTo>
                  <a:lnTo>
                    <a:pt x="167868" y="407670"/>
                  </a:lnTo>
                  <a:lnTo>
                    <a:pt x="191846" y="407670"/>
                  </a:lnTo>
                  <a:lnTo>
                    <a:pt x="215836" y="407670"/>
                  </a:lnTo>
                  <a:lnTo>
                    <a:pt x="239814" y="407670"/>
                  </a:lnTo>
                  <a:lnTo>
                    <a:pt x="239814" y="431800"/>
                  </a:lnTo>
                  <a:lnTo>
                    <a:pt x="215836" y="431800"/>
                  </a:lnTo>
                  <a:lnTo>
                    <a:pt x="215836" y="455930"/>
                  </a:lnTo>
                  <a:lnTo>
                    <a:pt x="191846" y="455930"/>
                  </a:lnTo>
                  <a:lnTo>
                    <a:pt x="191846" y="480060"/>
                  </a:lnTo>
                  <a:lnTo>
                    <a:pt x="167868" y="480060"/>
                  </a:lnTo>
                  <a:lnTo>
                    <a:pt x="167868" y="455930"/>
                  </a:lnTo>
                  <a:lnTo>
                    <a:pt x="143891" y="455930"/>
                  </a:lnTo>
                  <a:lnTo>
                    <a:pt x="119900" y="455930"/>
                  </a:lnTo>
                  <a:lnTo>
                    <a:pt x="119900" y="480060"/>
                  </a:lnTo>
                  <a:lnTo>
                    <a:pt x="95923" y="480060"/>
                  </a:lnTo>
                  <a:lnTo>
                    <a:pt x="95923" y="504190"/>
                  </a:lnTo>
                  <a:lnTo>
                    <a:pt x="119900" y="504190"/>
                  </a:lnTo>
                  <a:lnTo>
                    <a:pt x="119900" y="527050"/>
                  </a:lnTo>
                  <a:lnTo>
                    <a:pt x="143891" y="527050"/>
                  </a:lnTo>
                  <a:lnTo>
                    <a:pt x="143891" y="504190"/>
                  </a:lnTo>
                  <a:lnTo>
                    <a:pt x="167868" y="504190"/>
                  </a:lnTo>
                  <a:lnTo>
                    <a:pt x="167868" y="527050"/>
                  </a:lnTo>
                  <a:lnTo>
                    <a:pt x="191846" y="527050"/>
                  </a:lnTo>
                  <a:lnTo>
                    <a:pt x="191846" y="504190"/>
                  </a:lnTo>
                  <a:lnTo>
                    <a:pt x="215836" y="504190"/>
                  </a:lnTo>
                  <a:lnTo>
                    <a:pt x="239814" y="504190"/>
                  </a:lnTo>
                  <a:lnTo>
                    <a:pt x="263804" y="504190"/>
                  </a:lnTo>
                  <a:lnTo>
                    <a:pt x="263804" y="480060"/>
                  </a:lnTo>
                  <a:lnTo>
                    <a:pt x="287782" y="480060"/>
                  </a:lnTo>
                  <a:lnTo>
                    <a:pt x="287782" y="455930"/>
                  </a:lnTo>
                  <a:lnTo>
                    <a:pt x="263804" y="455930"/>
                  </a:lnTo>
                  <a:lnTo>
                    <a:pt x="263804" y="431800"/>
                  </a:lnTo>
                  <a:lnTo>
                    <a:pt x="287782" y="431800"/>
                  </a:lnTo>
                  <a:lnTo>
                    <a:pt x="287782" y="407670"/>
                  </a:lnTo>
                  <a:lnTo>
                    <a:pt x="263804" y="407670"/>
                  </a:lnTo>
                  <a:lnTo>
                    <a:pt x="263804" y="383540"/>
                  </a:lnTo>
                  <a:lnTo>
                    <a:pt x="287782" y="383540"/>
                  </a:lnTo>
                  <a:lnTo>
                    <a:pt x="287782" y="407670"/>
                  </a:lnTo>
                  <a:lnTo>
                    <a:pt x="311759" y="407670"/>
                  </a:lnTo>
                  <a:lnTo>
                    <a:pt x="311759" y="359410"/>
                  </a:lnTo>
                  <a:lnTo>
                    <a:pt x="287782" y="359410"/>
                  </a:lnTo>
                  <a:lnTo>
                    <a:pt x="263804" y="359410"/>
                  </a:lnTo>
                  <a:lnTo>
                    <a:pt x="239814" y="359410"/>
                  </a:lnTo>
                  <a:lnTo>
                    <a:pt x="239814" y="312420"/>
                  </a:lnTo>
                  <a:lnTo>
                    <a:pt x="263804" y="312420"/>
                  </a:lnTo>
                  <a:lnTo>
                    <a:pt x="263804" y="335280"/>
                  </a:lnTo>
                  <a:lnTo>
                    <a:pt x="287782" y="335280"/>
                  </a:lnTo>
                  <a:lnTo>
                    <a:pt x="287782" y="312420"/>
                  </a:lnTo>
                  <a:lnTo>
                    <a:pt x="311759" y="312420"/>
                  </a:lnTo>
                  <a:lnTo>
                    <a:pt x="311759" y="288290"/>
                  </a:lnTo>
                  <a:lnTo>
                    <a:pt x="335749" y="288290"/>
                  </a:lnTo>
                  <a:lnTo>
                    <a:pt x="335749" y="264160"/>
                  </a:lnTo>
                  <a:lnTo>
                    <a:pt x="311759" y="264160"/>
                  </a:lnTo>
                  <a:lnTo>
                    <a:pt x="311759" y="240030"/>
                  </a:lnTo>
                  <a:lnTo>
                    <a:pt x="335749" y="240030"/>
                  </a:lnTo>
                  <a:lnTo>
                    <a:pt x="335749" y="264160"/>
                  </a:lnTo>
                  <a:lnTo>
                    <a:pt x="359727" y="264160"/>
                  </a:lnTo>
                  <a:lnTo>
                    <a:pt x="359727" y="288290"/>
                  </a:lnTo>
                  <a:lnTo>
                    <a:pt x="383717" y="288290"/>
                  </a:lnTo>
                  <a:lnTo>
                    <a:pt x="383717" y="240030"/>
                  </a:lnTo>
                  <a:lnTo>
                    <a:pt x="359727" y="240030"/>
                  </a:lnTo>
                  <a:lnTo>
                    <a:pt x="359727" y="215900"/>
                  </a:lnTo>
                  <a:lnTo>
                    <a:pt x="335749" y="215900"/>
                  </a:lnTo>
                  <a:lnTo>
                    <a:pt x="311759" y="215900"/>
                  </a:lnTo>
                  <a:lnTo>
                    <a:pt x="311759" y="167640"/>
                  </a:lnTo>
                  <a:lnTo>
                    <a:pt x="335749" y="167640"/>
                  </a:lnTo>
                  <a:lnTo>
                    <a:pt x="359727" y="167640"/>
                  </a:lnTo>
                  <a:lnTo>
                    <a:pt x="359727" y="143510"/>
                  </a:lnTo>
                  <a:lnTo>
                    <a:pt x="383717" y="143510"/>
                  </a:lnTo>
                  <a:lnTo>
                    <a:pt x="407695" y="143510"/>
                  </a:lnTo>
                  <a:lnTo>
                    <a:pt x="407695" y="96520"/>
                  </a:lnTo>
                  <a:lnTo>
                    <a:pt x="431685" y="96520"/>
                  </a:lnTo>
                  <a:lnTo>
                    <a:pt x="431685" y="119380"/>
                  </a:lnTo>
                  <a:lnTo>
                    <a:pt x="455663" y="119380"/>
                  </a:lnTo>
                  <a:lnTo>
                    <a:pt x="455663" y="143510"/>
                  </a:lnTo>
                  <a:lnTo>
                    <a:pt x="479640" y="143510"/>
                  </a:lnTo>
                  <a:lnTo>
                    <a:pt x="479640" y="119380"/>
                  </a:lnTo>
                  <a:lnTo>
                    <a:pt x="503631" y="119380"/>
                  </a:lnTo>
                  <a:lnTo>
                    <a:pt x="503631" y="96520"/>
                  </a:lnTo>
                  <a:lnTo>
                    <a:pt x="527608" y="96520"/>
                  </a:lnTo>
                  <a:lnTo>
                    <a:pt x="527608" y="24130"/>
                  </a:lnTo>
                  <a:close/>
                </a:path>
                <a:path w="863600" h="527050">
                  <a:moveTo>
                    <a:pt x="575576" y="431114"/>
                  </a:moveTo>
                  <a:lnTo>
                    <a:pt x="551599" y="431114"/>
                  </a:lnTo>
                  <a:lnTo>
                    <a:pt x="551599" y="455091"/>
                  </a:lnTo>
                  <a:lnTo>
                    <a:pt x="575576" y="455091"/>
                  </a:lnTo>
                  <a:lnTo>
                    <a:pt x="575576" y="431114"/>
                  </a:lnTo>
                  <a:close/>
                </a:path>
                <a:path w="863600" h="527050">
                  <a:moveTo>
                    <a:pt x="599554" y="311200"/>
                  </a:moveTo>
                  <a:lnTo>
                    <a:pt x="575576" y="311200"/>
                  </a:lnTo>
                  <a:lnTo>
                    <a:pt x="575576" y="287223"/>
                  </a:lnTo>
                  <a:lnTo>
                    <a:pt x="551599" y="287223"/>
                  </a:lnTo>
                  <a:lnTo>
                    <a:pt x="551599" y="359168"/>
                  </a:lnTo>
                  <a:lnTo>
                    <a:pt x="527608" y="359168"/>
                  </a:lnTo>
                  <a:lnTo>
                    <a:pt x="503631" y="359168"/>
                  </a:lnTo>
                  <a:lnTo>
                    <a:pt x="503631" y="335191"/>
                  </a:lnTo>
                  <a:lnTo>
                    <a:pt x="479640" y="335191"/>
                  </a:lnTo>
                  <a:lnTo>
                    <a:pt x="479640" y="359168"/>
                  </a:lnTo>
                  <a:lnTo>
                    <a:pt x="455663" y="359168"/>
                  </a:lnTo>
                  <a:lnTo>
                    <a:pt x="455663" y="407136"/>
                  </a:lnTo>
                  <a:lnTo>
                    <a:pt x="479640" y="407136"/>
                  </a:lnTo>
                  <a:lnTo>
                    <a:pt x="503631" y="407136"/>
                  </a:lnTo>
                  <a:lnTo>
                    <a:pt x="527608" y="407136"/>
                  </a:lnTo>
                  <a:lnTo>
                    <a:pt x="527608" y="431114"/>
                  </a:lnTo>
                  <a:lnTo>
                    <a:pt x="551599" y="431114"/>
                  </a:lnTo>
                  <a:lnTo>
                    <a:pt x="551599" y="383146"/>
                  </a:lnTo>
                  <a:lnTo>
                    <a:pt x="575576" y="383146"/>
                  </a:lnTo>
                  <a:lnTo>
                    <a:pt x="575576" y="335191"/>
                  </a:lnTo>
                  <a:lnTo>
                    <a:pt x="599554" y="335191"/>
                  </a:lnTo>
                  <a:lnTo>
                    <a:pt x="599554" y="311200"/>
                  </a:lnTo>
                  <a:close/>
                </a:path>
                <a:path w="863600" h="527050">
                  <a:moveTo>
                    <a:pt x="623531" y="407136"/>
                  </a:moveTo>
                  <a:lnTo>
                    <a:pt x="599554" y="407136"/>
                  </a:lnTo>
                  <a:lnTo>
                    <a:pt x="599554" y="431126"/>
                  </a:lnTo>
                  <a:lnTo>
                    <a:pt x="623531" y="431126"/>
                  </a:lnTo>
                  <a:lnTo>
                    <a:pt x="623531" y="407136"/>
                  </a:lnTo>
                  <a:close/>
                </a:path>
                <a:path w="863600" h="527050">
                  <a:moveTo>
                    <a:pt x="623544" y="455104"/>
                  </a:moveTo>
                  <a:lnTo>
                    <a:pt x="599554" y="455104"/>
                  </a:lnTo>
                  <a:lnTo>
                    <a:pt x="575576" y="455104"/>
                  </a:lnTo>
                  <a:lnTo>
                    <a:pt x="575576" y="479082"/>
                  </a:lnTo>
                  <a:lnTo>
                    <a:pt x="599554" y="479082"/>
                  </a:lnTo>
                  <a:lnTo>
                    <a:pt x="623544" y="479082"/>
                  </a:lnTo>
                  <a:lnTo>
                    <a:pt x="623544" y="455104"/>
                  </a:lnTo>
                  <a:close/>
                </a:path>
                <a:path w="863600" h="527050">
                  <a:moveTo>
                    <a:pt x="647534" y="383146"/>
                  </a:moveTo>
                  <a:lnTo>
                    <a:pt x="623544" y="383146"/>
                  </a:lnTo>
                  <a:lnTo>
                    <a:pt x="623544" y="407123"/>
                  </a:lnTo>
                  <a:lnTo>
                    <a:pt x="647534" y="407123"/>
                  </a:lnTo>
                  <a:lnTo>
                    <a:pt x="647534" y="383146"/>
                  </a:lnTo>
                  <a:close/>
                </a:path>
                <a:path w="863600" h="527050">
                  <a:moveTo>
                    <a:pt x="791413" y="383146"/>
                  </a:moveTo>
                  <a:lnTo>
                    <a:pt x="767435" y="383146"/>
                  </a:lnTo>
                  <a:lnTo>
                    <a:pt x="767435" y="407123"/>
                  </a:lnTo>
                  <a:lnTo>
                    <a:pt x="791413" y="407123"/>
                  </a:lnTo>
                  <a:lnTo>
                    <a:pt x="791413" y="383146"/>
                  </a:lnTo>
                  <a:close/>
                </a:path>
                <a:path w="863600" h="527050">
                  <a:moveTo>
                    <a:pt x="815403" y="359168"/>
                  </a:moveTo>
                  <a:lnTo>
                    <a:pt x="791425" y="359168"/>
                  </a:lnTo>
                  <a:lnTo>
                    <a:pt x="791425" y="383146"/>
                  </a:lnTo>
                  <a:lnTo>
                    <a:pt x="815403" y="383146"/>
                  </a:lnTo>
                  <a:lnTo>
                    <a:pt x="815403" y="359168"/>
                  </a:lnTo>
                  <a:close/>
                </a:path>
                <a:path w="863600" h="527050">
                  <a:moveTo>
                    <a:pt x="839381" y="455091"/>
                  </a:moveTo>
                  <a:lnTo>
                    <a:pt x="815403" y="455091"/>
                  </a:lnTo>
                  <a:lnTo>
                    <a:pt x="815403" y="407123"/>
                  </a:lnTo>
                  <a:lnTo>
                    <a:pt x="791413" y="407123"/>
                  </a:lnTo>
                  <a:lnTo>
                    <a:pt x="791413" y="431114"/>
                  </a:lnTo>
                  <a:lnTo>
                    <a:pt x="767435" y="431114"/>
                  </a:lnTo>
                  <a:lnTo>
                    <a:pt x="767435" y="455091"/>
                  </a:lnTo>
                  <a:lnTo>
                    <a:pt x="791413" y="455091"/>
                  </a:lnTo>
                  <a:lnTo>
                    <a:pt x="791413" y="479082"/>
                  </a:lnTo>
                  <a:lnTo>
                    <a:pt x="815403" y="479082"/>
                  </a:lnTo>
                  <a:lnTo>
                    <a:pt x="815403" y="503059"/>
                  </a:lnTo>
                  <a:lnTo>
                    <a:pt x="839381" y="503059"/>
                  </a:lnTo>
                  <a:lnTo>
                    <a:pt x="839381" y="455091"/>
                  </a:lnTo>
                  <a:close/>
                </a:path>
                <a:path w="863600" h="527050">
                  <a:moveTo>
                    <a:pt x="863358" y="383146"/>
                  </a:moveTo>
                  <a:lnTo>
                    <a:pt x="839381" y="383146"/>
                  </a:lnTo>
                  <a:lnTo>
                    <a:pt x="839381" y="455091"/>
                  </a:lnTo>
                  <a:lnTo>
                    <a:pt x="863358" y="455091"/>
                  </a:lnTo>
                  <a:lnTo>
                    <a:pt x="863358" y="383146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94240" y="1287647"/>
              <a:ext cx="623570" cy="838200"/>
            </a:xfrm>
            <a:custGeom>
              <a:avLst/>
              <a:gdLst/>
              <a:ahLst/>
              <a:cxnLst/>
              <a:rect l="l" t="t" r="r" b="b"/>
              <a:pathLst>
                <a:path w="623570" h="838200">
                  <a:moveTo>
                    <a:pt x="167881" y="790232"/>
                  </a:moveTo>
                  <a:lnTo>
                    <a:pt x="143903" y="790232"/>
                  </a:lnTo>
                  <a:lnTo>
                    <a:pt x="143903" y="814209"/>
                  </a:lnTo>
                  <a:lnTo>
                    <a:pt x="167881" y="814209"/>
                  </a:lnTo>
                  <a:lnTo>
                    <a:pt x="167881" y="790232"/>
                  </a:lnTo>
                  <a:close/>
                </a:path>
                <a:path w="623570" h="838200">
                  <a:moveTo>
                    <a:pt x="263804" y="790232"/>
                  </a:moveTo>
                  <a:lnTo>
                    <a:pt x="239826" y="790232"/>
                  </a:lnTo>
                  <a:lnTo>
                    <a:pt x="239826" y="814209"/>
                  </a:lnTo>
                  <a:lnTo>
                    <a:pt x="263804" y="814209"/>
                  </a:lnTo>
                  <a:lnTo>
                    <a:pt x="263804" y="790232"/>
                  </a:lnTo>
                  <a:close/>
                </a:path>
                <a:path w="623570" h="838200">
                  <a:moveTo>
                    <a:pt x="287794" y="167640"/>
                  </a:moveTo>
                  <a:lnTo>
                    <a:pt x="263817" y="167640"/>
                  </a:lnTo>
                  <a:lnTo>
                    <a:pt x="239826" y="167640"/>
                  </a:lnTo>
                  <a:lnTo>
                    <a:pt x="239826" y="143510"/>
                  </a:lnTo>
                  <a:lnTo>
                    <a:pt x="215849" y="143510"/>
                  </a:lnTo>
                  <a:lnTo>
                    <a:pt x="191858" y="143510"/>
                  </a:lnTo>
                  <a:lnTo>
                    <a:pt x="191858" y="167640"/>
                  </a:lnTo>
                  <a:lnTo>
                    <a:pt x="167881" y="167640"/>
                  </a:lnTo>
                  <a:lnTo>
                    <a:pt x="167881" y="143510"/>
                  </a:lnTo>
                  <a:lnTo>
                    <a:pt x="191858" y="143510"/>
                  </a:lnTo>
                  <a:lnTo>
                    <a:pt x="191858" y="119380"/>
                  </a:lnTo>
                  <a:lnTo>
                    <a:pt x="215849" y="119380"/>
                  </a:lnTo>
                  <a:lnTo>
                    <a:pt x="215849" y="95250"/>
                  </a:lnTo>
                  <a:lnTo>
                    <a:pt x="191858" y="95250"/>
                  </a:lnTo>
                  <a:lnTo>
                    <a:pt x="191858" y="71120"/>
                  </a:lnTo>
                  <a:lnTo>
                    <a:pt x="167881" y="71120"/>
                  </a:lnTo>
                  <a:lnTo>
                    <a:pt x="167881" y="0"/>
                  </a:lnTo>
                  <a:lnTo>
                    <a:pt x="143891" y="0"/>
                  </a:lnTo>
                  <a:lnTo>
                    <a:pt x="143891" y="22860"/>
                  </a:lnTo>
                  <a:lnTo>
                    <a:pt x="119913" y="22860"/>
                  </a:lnTo>
                  <a:lnTo>
                    <a:pt x="119913" y="0"/>
                  </a:lnTo>
                  <a:lnTo>
                    <a:pt x="95935" y="0"/>
                  </a:lnTo>
                  <a:lnTo>
                    <a:pt x="95935" y="22860"/>
                  </a:lnTo>
                  <a:lnTo>
                    <a:pt x="71945" y="22860"/>
                  </a:lnTo>
                  <a:lnTo>
                    <a:pt x="71945" y="46990"/>
                  </a:lnTo>
                  <a:lnTo>
                    <a:pt x="47967" y="46990"/>
                  </a:lnTo>
                  <a:lnTo>
                    <a:pt x="47967" y="95250"/>
                  </a:lnTo>
                  <a:lnTo>
                    <a:pt x="71945" y="95250"/>
                  </a:lnTo>
                  <a:lnTo>
                    <a:pt x="71945" y="71120"/>
                  </a:lnTo>
                  <a:lnTo>
                    <a:pt x="95935" y="71120"/>
                  </a:lnTo>
                  <a:lnTo>
                    <a:pt x="95935" y="46990"/>
                  </a:lnTo>
                  <a:lnTo>
                    <a:pt x="119913" y="46990"/>
                  </a:lnTo>
                  <a:lnTo>
                    <a:pt x="143891" y="46990"/>
                  </a:lnTo>
                  <a:lnTo>
                    <a:pt x="143891" y="71120"/>
                  </a:lnTo>
                  <a:lnTo>
                    <a:pt x="119913" y="71120"/>
                  </a:lnTo>
                  <a:lnTo>
                    <a:pt x="95935" y="71120"/>
                  </a:lnTo>
                  <a:lnTo>
                    <a:pt x="95935" y="95250"/>
                  </a:lnTo>
                  <a:lnTo>
                    <a:pt x="119913" y="95250"/>
                  </a:lnTo>
                  <a:lnTo>
                    <a:pt x="119913" y="119380"/>
                  </a:lnTo>
                  <a:lnTo>
                    <a:pt x="143891" y="119380"/>
                  </a:lnTo>
                  <a:lnTo>
                    <a:pt x="143891" y="95250"/>
                  </a:lnTo>
                  <a:lnTo>
                    <a:pt x="167881" y="95250"/>
                  </a:lnTo>
                  <a:lnTo>
                    <a:pt x="167881" y="119380"/>
                  </a:lnTo>
                  <a:lnTo>
                    <a:pt x="143891" y="119380"/>
                  </a:lnTo>
                  <a:lnTo>
                    <a:pt x="143891" y="143510"/>
                  </a:lnTo>
                  <a:lnTo>
                    <a:pt x="119913" y="143510"/>
                  </a:lnTo>
                  <a:lnTo>
                    <a:pt x="119913" y="119380"/>
                  </a:lnTo>
                  <a:lnTo>
                    <a:pt x="95935" y="119380"/>
                  </a:lnTo>
                  <a:lnTo>
                    <a:pt x="95935" y="95250"/>
                  </a:lnTo>
                  <a:lnTo>
                    <a:pt x="71945" y="95250"/>
                  </a:lnTo>
                  <a:lnTo>
                    <a:pt x="71945" y="143510"/>
                  </a:lnTo>
                  <a:lnTo>
                    <a:pt x="47967" y="143510"/>
                  </a:lnTo>
                  <a:lnTo>
                    <a:pt x="47967" y="167640"/>
                  </a:lnTo>
                  <a:lnTo>
                    <a:pt x="23977" y="167640"/>
                  </a:lnTo>
                  <a:lnTo>
                    <a:pt x="0" y="167640"/>
                  </a:lnTo>
                  <a:lnTo>
                    <a:pt x="0" y="191770"/>
                  </a:lnTo>
                  <a:lnTo>
                    <a:pt x="23977" y="191770"/>
                  </a:lnTo>
                  <a:lnTo>
                    <a:pt x="23977" y="215900"/>
                  </a:lnTo>
                  <a:lnTo>
                    <a:pt x="47967" y="215900"/>
                  </a:lnTo>
                  <a:lnTo>
                    <a:pt x="47967" y="287020"/>
                  </a:lnTo>
                  <a:lnTo>
                    <a:pt x="71945" y="287020"/>
                  </a:lnTo>
                  <a:lnTo>
                    <a:pt x="71945" y="262890"/>
                  </a:lnTo>
                  <a:lnTo>
                    <a:pt x="95935" y="262890"/>
                  </a:lnTo>
                  <a:lnTo>
                    <a:pt x="119913" y="262890"/>
                  </a:lnTo>
                  <a:lnTo>
                    <a:pt x="119913" y="287020"/>
                  </a:lnTo>
                  <a:lnTo>
                    <a:pt x="143891" y="287020"/>
                  </a:lnTo>
                  <a:lnTo>
                    <a:pt x="143891" y="262890"/>
                  </a:lnTo>
                  <a:lnTo>
                    <a:pt x="167881" y="262890"/>
                  </a:lnTo>
                  <a:lnTo>
                    <a:pt x="167881" y="287020"/>
                  </a:lnTo>
                  <a:lnTo>
                    <a:pt x="191858" y="287020"/>
                  </a:lnTo>
                  <a:lnTo>
                    <a:pt x="191858" y="311150"/>
                  </a:lnTo>
                  <a:lnTo>
                    <a:pt x="167881" y="311150"/>
                  </a:lnTo>
                  <a:lnTo>
                    <a:pt x="167881" y="335280"/>
                  </a:lnTo>
                  <a:lnTo>
                    <a:pt x="191858" y="335280"/>
                  </a:lnTo>
                  <a:lnTo>
                    <a:pt x="215849" y="335280"/>
                  </a:lnTo>
                  <a:lnTo>
                    <a:pt x="215849" y="262890"/>
                  </a:lnTo>
                  <a:lnTo>
                    <a:pt x="239826" y="262890"/>
                  </a:lnTo>
                  <a:lnTo>
                    <a:pt x="239826" y="238760"/>
                  </a:lnTo>
                  <a:lnTo>
                    <a:pt x="215849" y="238760"/>
                  </a:lnTo>
                  <a:lnTo>
                    <a:pt x="191858" y="238760"/>
                  </a:lnTo>
                  <a:lnTo>
                    <a:pt x="191858" y="215900"/>
                  </a:lnTo>
                  <a:lnTo>
                    <a:pt x="167881" y="215900"/>
                  </a:lnTo>
                  <a:lnTo>
                    <a:pt x="167881" y="238760"/>
                  </a:lnTo>
                  <a:lnTo>
                    <a:pt x="143891" y="238760"/>
                  </a:lnTo>
                  <a:lnTo>
                    <a:pt x="143891" y="215900"/>
                  </a:lnTo>
                  <a:lnTo>
                    <a:pt x="119913" y="215900"/>
                  </a:lnTo>
                  <a:lnTo>
                    <a:pt x="119913" y="238760"/>
                  </a:lnTo>
                  <a:lnTo>
                    <a:pt x="95935" y="238760"/>
                  </a:lnTo>
                  <a:lnTo>
                    <a:pt x="71945" y="238760"/>
                  </a:lnTo>
                  <a:lnTo>
                    <a:pt x="71945" y="215900"/>
                  </a:lnTo>
                  <a:lnTo>
                    <a:pt x="95935" y="215900"/>
                  </a:lnTo>
                  <a:lnTo>
                    <a:pt x="95935" y="167640"/>
                  </a:lnTo>
                  <a:lnTo>
                    <a:pt x="119913" y="167640"/>
                  </a:lnTo>
                  <a:lnTo>
                    <a:pt x="119913" y="191770"/>
                  </a:lnTo>
                  <a:lnTo>
                    <a:pt x="143891" y="191770"/>
                  </a:lnTo>
                  <a:lnTo>
                    <a:pt x="143891" y="215900"/>
                  </a:lnTo>
                  <a:lnTo>
                    <a:pt x="167881" y="215900"/>
                  </a:lnTo>
                  <a:lnTo>
                    <a:pt x="167881" y="191770"/>
                  </a:lnTo>
                  <a:lnTo>
                    <a:pt x="191858" y="191770"/>
                  </a:lnTo>
                  <a:lnTo>
                    <a:pt x="215849" y="191770"/>
                  </a:lnTo>
                  <a:lnTo>
                    <a:pt x="239826" y="191770"/>
                  </a:lnTo>
                  <a:lnTo>
                    <a:pt x="263817" y="191770"/>
                  </a:lnTo>
                  <a:lnTo>
                    <a:pt x="287794" y="191770"/>
                  </a:lnTo>
                  <a:lnTo>
                    <a:pt x="287794" y="167640"/>
                  </a:lnTo>
                  <a:close/>
                </a:path>
                <a:path w="623570" h="838200">
                  <a:moveTo>
                    <a:pt x="407708" y="790232"/>
                  </a:moveTo>
                  <a:lnTo>
                    <a:pt x="383730" y="790232"/>
                  </a:lnTo>
                  <a:lnTo>
                    <a:pt x="383730" y="766254"/>
                  </a:lnTo>
                  <a:lnTo>
                    <a:pt x="359740" y="766254"/>
                  </a:lnTo>
                  <a:lnTo>
                    <a:pt x="335762" y="766254"/>
                  </a:lnTo>
                  <a:lnTo>
                    <a:pt x="311785" y="766254"/>
                  </a:lnTo>
                  <a:lnTo>
                    <a:pt x="311785" y="742276"/>
                  </a:lnTo>
                  <a:lnTo>
                    <a:pt x="287794" y="742276"/>
                  </a:lnTo>
                  <a:lnTo>
                    <a:pt x="287794" y="766254"/>
                  </a:lnTo>
                  <a:lnTo>
                    <a:pt x="263817" y="766254"/>
                  </a:lnTo>
                  <a:lnTo>
                    <a:pt x="263817" y="790244"/>
                  </a:lnTo>
                  <a:lnTo>
                    <a:pt x="287794" y="790244"/>
                  </a:lnTo>
                  <a:lnTo>
                    <a:pt x="311785" y="790244"/>
                  </a:lnTo>
                  <a:lnTo>
                    <a:pt x="335762" y="790244"/>
                  </a:lnTo>
                  <a:lnTo>
                    <a:pt x="335762" y="814222"/>
                  </a:lnTo>
                  <a:lnTo>
                    <a:pt x="311785" y="814222"/>
                  </a:lnTo>
                  <a:lnTo>
                    <a:pt x="287794" y="814222"/>
                  </a:lnTo>
                  <a:lnTo>
                    <a:pt x="263817" y="814222"/>
                  </a:lnTo>
                  <a:lnTo>
                    <a:pt x="263817" y="838200"/>
                  </a:lnTo>
                  <a:lnTo>
                    <a:pt x="287794" y="838200"/>
                  </a:lnTo>
                  <a:lnTo>
                    <a:pt x="311785" y="838200"/>
                  </a:lnTo>
                  <a:lnTo>
                    <a:pt x="335762" y="838200"/>
                  </a:lnTo>
                  <a:lnTo>
                    <a:pt x="359740" y="838200"/>
                  </a:lnTo>
                  <a:lnTo>
                    <a:pt x="359740" y="790244"/>
                  </a:lnTo>
                  <a:lnTo>
                    <a:pt x="383730" y="790244"/>
                  </a:lnTo>
                  <a:lnTo>
                    <a:pt x="383730" y="814209"/>
                  </a:lnTo>
                  <a:lnTo>
                    <a:pt x="407708" y="814209"/>
                  </a:lnTo>
                  <a:lnTo>
                    <a:pt x="407708" y="790232"/>
                  </a:lnTo>
                  <a:close/>
                </a:path>
                <a:path w="623570" h="838200">
                  <a:moveTo>
                    <a:pt x="431685" y="814222"/>
                  </a:moveTo>
                  <a:lnTo>
                    <a:pt x="407708" y="814222"/>
                  </a:lnTo>
                  <a:lnTo>
                    <a:pt x="407708" y="838200"/>
                  </a:lnTo>
                  <a:lnTo>
                    <a:pt x="431685" y="838200"/>
                  </a:lnTo>
                  <a:lnTo>
                    <a:pt x="431685" y="814222"/>
                  </a:lnTo>
                  <a:close/>
                </a:path>
                <a:path w="623570" h="838200">
                  <a:moveTo>
                    <a:pt x="479666" y="814222"/>
                  </a:moveTo>
                  <a:lnTo>
                    <a:pt x="455676" y="814222"/>
                  </a:lnTo>
                  <a:lnTo>
                    <a:pt x="455676" y="838200"/>
                  </a:lnTo>
                  <a:lnTo>
                    <a:pt x="479666" y="838200"/>
                  </a:lnTo>
                  <a:lnTo>
                    <a:pt x="479666" y="814222"/>
                  </a:lnTo>
                  <a:close/>
                </a:path>
                <a:path w="623570" h="838200">
                  <a:moveTo>
                    <a:pt x="503631" y="790232"/>
                  </a:moveTo>
                  <a:lnTo>
                    <a:pt x="479653" y="790232"/>
                  </a:lnTo>
                  <a:lnTo>
                    <a:pt x="479653" y="814209"/>
                  </a:lnTo>
                  <a:lnTo>
                    <a:pt x="503631" y="814209"/>
                  </a:lnTo>
                  <a:lnTo>
                    <a:pt x="503631" y="790232"/>
                  </a:lnTo>
                  <a:close/>
                </a:path>
                <a:path w="623570" h="838200">
                  <a:moveTo>
                    <a:pt x="527621" y="238760"/>
                  </a:moveTo>
                  <a:lnTo>
                    <a:pt x="503631" y="238760"/>
                  </a:lnTo>
                  <a:lnTo>
                    <a:pt x="503631" y="215900"/>
                  </a:lnTo>
                  <a:lnTo>
                    <a:pt x="479653" y="215900"/>
                  </a:lnTo>
                  <a:lnTo>
                    <a:pt x="479653" y="191770"/>
                  </a:lnTo>
                  <a:lnTo>
                    <a:pt x="455663" y="191770"/>
                  </a:lnTo>
                  <a:lnTo>
                    <a:pt x="455663" y="262890"/>
                  </a:lnTo>
                  <a:lnTo>
                    <a:pt x="431685" y="262890"/>
                  </a:lnTo>
                  <a:lnTo>
                    <a:pt x="431685" y="238760"/>
                  </a:lnTo>
                  <a:lnTo>
                    <a:pt x="407708" y="238760"/>
                  </a:lnTo>
                  <a:lnTo>
                    <a:pt x="407708" y="287020"/>
                  </a:lnTo>
                  <a:lnTo>
                    <a:pt x="407708" y="311150"/>
                  </a:lnTo>
                  <a:lnTo>
                    <a:pt x="383730" y="311150"/>
                  </a:lnTo>
                  <a:lnTo>
                    <a:pt x="383730" y="287020"/>
                  </a:lnTo>
                  <a:lnTo>
                    <a:pt x="359740" y="287020"/>
                  </a:lnTo>
                  <a:lnTo>
                    <a:pt x="359740" y="262890"/>
                  </a:lnTo>
                  <a:lnTo>
                    <a:pt x="383730" y="262890"/>
                  </a:lnTo>
                  <a:lnTo>
                    <a:pt x="383730" y="287020"/>
                  </a:lnTo>
                  <a:lnTo>
                    <a:pt x="407708" y="287020"/>
                  </a:lnTo>
                  <a:lnTo>
                    <a:pt x="407708" y="238760"/>
                  </a:lnTo>
                  <a:lnTo>
                    <a:pt x="383730" y="238760"/>
                  </a:lnTo>
                  <a:lnTo>
                    <a:pt x="383730" y="215900"/>
                  </a:lnTo>
                  <a:lnTo>
                    <a:pt x="407708" y="215900"/>
                  </a:lnTo>
                  <a:lnTo>
                    <a:pt x="431685" y="215900"/>
                  </a:lnTo>
                  <a:lnTo>
                    <a:pt x="431685" y="143510"/>
                  </a:lnTo>
                  <a:lnTo>
                    <a:pt x="407708" y="143510"/>
                  </a:lnTo>
                  <a:lnTo>
                    <a:pt x="407708" y="119380"/>
                  </a:lnTo>
                  <a:lnTo>
                    <a:pt x="383730" y="119380"/>
                  </a:lnTo>
                  <a:lnTo>
                    <a:pt x="383730" y="167640"/>
                  </a:lnTo>
                  <a:lnTo>
                    <a:pt x="407708" y="167640"/>
                  </a:lnTo>
                  <a:lnTo>
                    <a:pt x="407708" y="191770"/>
                  </a:lnTo>
                  <a:lnTo>
                    <a:pt x="383730" y="191770"/>
                  </a:lnTo>
                  <a:lnTo>
                    <a:pt x="383730" y="167640"/>
                  </a:lnTo>
                  <a:lnTo>
                    <a:pt x="359740" y="167640"/>
                  </a:lnTo>
                  <a:lnTo>
                    <a:pt x="335762" y="167640"/>
                  </a:lnTo>
                  <a:lnTo>
                    <a:pt x="335762" y="143510"/>
                  </a:lnTo>
                  <a:lnTo>
                    <a:pt x="311772" y="143510"/>
                  </a:lnTo>
                  <a:lnTo>
                    <a:pt x="311772" y="119380"/>
                  </a:lnTo>
                  <a:lnTo>
                    <a:pt x="287794" y="119380"/>
                  </a:lnTo>
                  <a:lnTo>
                    <a:pt x="287794" y="167640"/>
                  </a:lnTo>
                  <a:lnTo>
                    <a:pt x="311772" y="167640"/>
                  </a:lnTo>
                  <a:lnTo>
                    <a:pt x="311772" y="191770"/>
                  </a:lnTo>
                  <a:lnTo>
                    <a:pt x="335762" y="191770"/>
                  </a:lnTo>
                  <a:lnTo>
                    <a:pt x="335762" y="262890"/>
                  </a:lnTo>
                  <a:lnTo>
                    <a:pt x="311772" y="262890"/>
                  </a:lnTo>
                  <a:lnTo>
                    <a:pt x="311772" y="287020"/>
                  </a:lnTo>
                  <a:lnTo>
                    <a:pt x="335762" y="287020"/>
                  </a:lnTo>
                  <a:lnTo>
                    <a:pt x="335762" y="311150"/>
                  </a:lnTo>
                  <a:lnTo>
                    <a:pt x="359740" y="311150"/>
                  </a:lnTo>
                  <a:lnTo>
                    <a:pt x="359740" y="335280"/>
                  </a:lnTo>
                  <a:lnTo>
                    <a:pt x="335762" y="335280"/>
                  </a:lnTo>
                  <a:lnTo>
                    <a:pt x="335762" y="407670"/>
                  </a:lnTo>
                  <a:lnTo>
                    <a:pt x="359740" y="407670"/>
                  </a:lnTo>
                  <a:lnTo>
                    <a:pt x="383730" y="407670"/>
                  </a:lnTo>
                  <a:lnTo>
                    <a:pt x="407708" y="407670"/>
                  </a:lnTo>
                  <a:lnTo>
                    <a:pt x="407708" y="359410"/>
                  </a:lnTo>
                  <a:lnTo>
                    <a:pt x="383730" y="359410"/>
                  </a:lnTo>
                  <a:lnTo>
                    <a:pt x="383730" y="383540"/>
                  </a:lnTo>
                  <a:lnTo>
                    <a:pt x="359740" y="383540"/>
                  </a:lnTo>
                  <a:lnTo>
                    <a:pt x="359740" y="359410"/>
                  </a:lnTo>
                  <a:lnTo>
                    <a:pt x="383730" y="359410"/>
                  </a:lnTo>
                  <a:lnTo>
                    <a:pt x="383730" y="335280"/>
                  </a:lnTo>
                  <a:lnTo>
                    <a:pt x="407708" y="335280"/>
                  </a:lnTo>
                  <a:lnTo>
                    <a:pt x="431685" y="335280"/>
                  </a:lnTo>
                  <a:lnTo>
                    <a:pt x="455663" y="335280"/>
                  </a:lnTo>
                  <a:lnTo>
                    <a:pt x="455663" y="359410"/>
                  </a:lnTo>
                  <a:lnTo>
                    <a:pt x="431685" y="359410"/>
                  </a:lnTo>
                  <a:lnTo>
                    <a:pt x="431685" y="383540"/>
                  </a:lnTo>
                  <a:lnTo>
                    <a:pt x="455663" y="383540"/>
                  </a:lnTo>
                  <a:lnTo>
                    <a:pt x="479653" y="383540"/>
                  </a:lnTo>
                  <a:lnTo>
                    <a:pt x="503631" y="383540"/>
                  </a:lnTo>
                  <a:lnTo>
                    <a:pt x="503631" y="359410"/>
                  </a:lnTo>
                  <a:lnTo>
                    <a:pt x="479653" y="359410"/>
                  </a:lnTo>
                  <a:lnTo>
                    <a:pt x="479653" y="335280"/>
                  </a:lnTo>
                  <a:lnTo>
                    <a:pt x="503631" y="335280"/>
                  </a:lnTo>
                  <a:lnTo>
                    <a:pt x="527621" y="335280"/>
                  </a:lnTo>
                  <a:lnTo>
                    <a:pt x="527621" y="311150"/>
                  </a:lnTo>
                  <a:lnTo>
                    <a:pt x="503631" y="311150"/>
                  </a:lnTo>
                  <a:lnTo>
                    <a:pt x="503631" y="287020"/>
                  </a:lnTo>
                  <a:lnTo>
                    <a:pt x="479653" y="287020"/>
                  </a:lnTo>
                  <a:lnTo>
                    <a:pt x="479653" y="311150"/>
                  </a:lnTo>
                  <a:lnTo>
                    <a:pt x="455663" y="311150"/>
                  </a:lnTo>
                  <a:lnTo>
                    <a:pt x="431685" y="311150"/>
                  </a:lnTo>
                  <a:lnTo>
                    <a:pt x="431685" y="287020"/>
                  </a:lnTo>
                  <a:lnTo>
                    <a:pt x="455663" y="287020"/>
                  </a:lnTo>
                  <a:lnTo>
                    <a:pt x="479653" y="287020"/>
                  </a:lnTo>
                  <a:lnTo>
                    <a:pt x="479653" y="262890"/>
                  </a:lnTo>
                  <a:lnTo>
                    <a:pt x="503631" y="262890"/>
                  </a:lnTo>
                  <a:lnTo>
                    <a:pt x="527621" y="262890"/>
                  </a:lnTo>
                  <a:lnTo>
                    <a:pt x="527621" y="238760"/>
                  </a:lnTo>
                  <a:close/>
                </a:path>
                <a:path w="623570" h="838200">
                  <a:moveTo>
                    <a:pt x="623544" y="790244"/>
                  </a:moveTo>
                  <a:lnTo>
                    <a:pt x="599567" y="790244"/>
                  </a:lnTo>
                  <a:lnTo>
                    <a:pt x="599567" y="766254"/>
                  </a:lnTo>
                  <a:lnTo>
                    <a:pt x="575576" y="766254"/>
                  </a:lnTo>
                  <a:lnTo>
                    <a:pt x="575576" y="814222"/>
                  </a:lnTo>
                  <a:lnTo>
                    <a:pt x="551599" y="814222"/>
                  </a:lnTo>
                  <a:lnTo>
                    <a:pt x="551599" y="838200"/>
                  </a:lnTo>
                  <a:lnTo>
                    <a:pt x="575576" y="838200"/>
                  </a:lnTo>
                  <a:lnTo>
                    <a:pt x="599567" y="838200"/>
                  </a:lnTo>
                  <a:lnTo>
                    <a:pt x="599567" y="814222"/>
                  </a:lnTo>
                  <a:lnTo>
                    <a:pt x="623544" y="814222"/>
                  </a:lnTo>
                  <a:lnTo>
                    <a:pt x="623544" y="790244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406458" y="1142562"/>
              <a:ext cx="983615" cy="983615"/>
            </a:xfrm>
            <a:custGeom>
              <a:avLst/>
              <a:gdLst/>
              <a:ahLst/>
              <a:cxnLst/>
              <a:rect l="l" t="t" r="r" b="b"/>
              <a:pathLst>
                <a:path w="983615" h="983614">
                  <a:moveTo>
                    <a:pt x="119900" y="863371"/>
                  </a:moveTo>
                  <a:lnTo>
                    <a:pt x="47955" y="863371"/>
                  </a:lnTo>
                  <a:lnTo>
                    <a:pt x="47955" y="935329"/>
                  </a:lnTo>
                  <a:lnTo>
                    <a:pt x="119900" y="935329"/>
                  </a:lnTo>
                  <a:lnTo>
                    <a:pt x="119900" y="863371"/>
                  </a:lnTo>
                  <a:close/>
                </a:path>
                <a:path w="983615" h="983614">
                  <a:moveTo>
                    <a:pt x="119900" y="47967"/>
                  </a:moveTo>
                  <a:lnTo>
                    <a:pt x="47955" y="47967"/>
                  </a:lnTo>
                  <a:lnTo>
                    <a:pt x="47955" y="119913"/>
                  </a:lnTo>
                  <a:lnTo>
                    <a:pt x="119900" y="119913"/>
                  </a:lnTo>
                  <a:lnTo>
                    <a:pt x="119900" y="47967"/>
                  </a:lnTo>
                  <a:close/>
                </a:path>
                <a:path w="983615" h="983614">
                  <a:moveTo>
                    <a:pt x="167881" y="815340"/>
                  </a:moveTo>
                  <a:lnTo>
                    <a:pt x="143891" y="815340"/>
                  </a:lnTo>
                  <a:lnTo>
                    <a:pt x="143891" y="839470"/>
                  </a:lnTo>
                  <a:lnTo>
                    <a:pt x="143891" y="958850"/>
                  </a:lnTo>
                  <a:lnTo>
                    <a:pt x="23977" y="958850"/>
                  </a:lnTo>
                  <a:lnTo>
                    <a:pt x="23977" y="839470"/>
                  </a:lnTo>
                  <a:lnTo>
                    <a:pt x="143891" y="839470"/>
                  </a:lnTo>
                  <a:lnTo>
                    <a:pt x="143891" y="815340"/>
                  </a:lnTo>
                  <a:lnTo>
                    <a:pt x="0" y="815340"/>
                  </a:lnTo>
                  <a:lnTo>
                    <a:pt x="0" y="839470"/>
                  </a:lnTo>
                  <a:lnTo>
                    <a:pt x="0" y="958850"/>
                  </a:lnTo>
                  <a:lnTo>
                    <a:pt x="0" y="982980"/>
                  </a:lnTo>
                  <a:lnTo>
                    <a:pt x="167881" y="982980"/>
                  </a:lnTo>
                  <a:lnTo>
                    <a:pt x="167881" y="959307"/>
                  </a:lnTo>
                  <a:lnTo>
                    <a:pt x="167881" y="958850"/>
                  </a:lnTo>
                  <a:lnTo>
                    <a:pt x="167881" y="839470"/>
                  </a:lnTo>
                  <a:lnTo>
                    <a:pt x="167881" y="815340"/>
                  </a:lnTo>
                  <a:close/>
                </a:path>
                <a:path w="983615" h="983614">
                  <a:moveTo>
                    <a:pt x="167881" y="0"/>
                  </a:moveTo>
                  <a:lnTo>
                    <a:pt x="143891" y="0"/>
                  </a:lnTo>
                  <a:lnTo>
                    <a:pt x="143891" y="24130"/>
                  </a:lnTo>
                  <a:lnTo>
                    <a:pt x="143891" y="143510"/>
                  </a:lnTo>
                  <a:lnTo>
                    <a:pt x="23977" y="143510"/>
                  </a:lnTo>
                  <a:lnTo>
                    <a:pt x="23977" y="24130"/>
                  </a:lnTo>
                  <a:lnTo>
                    <a:pt x="143891" y="24130"/>
                  </a:lnTo>
                  <a:lnTo>
                    <a:pt x="143891" y="0"/>
                  </a:lnTo>
                  <a:lnTo>
                    <a:pt x="0" y="0"/>
                  </a:lnTo>
                  <a:lnTo>
                    <a:pt x="0" y="24130"/>
                  </a:lnTo>
                  <a:lnTo>
                    <a:pt x="0" y="143510"/>
                  </a:lnTo>
                  <a:lnTo>
                    <a:pt x="0" y="167640"/>
                  </a:lnTo>
                  <a:lnTo>
                    <a:pt x="167881" y="167640"/>
                  </a:lnTo>
                  <a:lnTo>
                    <a:pt x="167881" y="143891"/>
                  </a:lnTo>
                  <a:lnTo>
                    <a:pt x="167881" y="143510"/>
                  </a:lnTo>
                  <a:lnTo>
                    <a:pt x="167881" y="24130"/>
                  </a:lnTo>
                  <a:lnTo>
                    <a:pt x="167881" y="23977"/>
                  </a:lnTo>
                  <a:lnTo>
                    <a:pt x="167881" y="0"/>
                  </a:lnTo>
                  <a:close/>
                </a:path>
                <a:path w="983615" h="983614">
                  <a:moveTo>
                    <a:pt x="839381" y="815416"/>
                  </a:moveTo>
                  <a:lnTo>
                    <a:pt x="815403" y="815416"/>
                  </a:lnTo>
                  <a:lnTo>
                    <a:pt x="815403" y="839393"/>
                  </a:lnTo>
                  <a:lnTo>
                    <a:pt x="839381" y="839393"/>
                  </a:lnTo>
                  <a:lnTo>
                    <a:pt x="839381" y="815416"/>
                  </a:lnTo>
                  <a:close/>
                </a:path>
                <a:path w="983615" h="983614">
                  <a:moveTo>
                    <a:pt x="887349" y="791425"/>
                  </a:moveTo>
                  <a:lnTo>
                    <a:pt x="863371" y="791425"/>
                  </a:lnTo>
                  <a:lnTo>
                    <a:pt x="863371" y="863371"/>
                  </a:lnTo>
                  <a:lnTo>
                    <a:pt x="887349" y="863371"/>
                  </a:lnTo>
                  <a:lnTo>
                    <a:pt x="887349" y="791425"/>
                  </a:lnTo>
                  <a:close/>
                </a:path>
                <a:path w="983615" h="983614">
                  <a:moveTo>
                    <a:pt x="887349" y="767080"/>
                  </a:moveTo>
                  <a:lnTo>
                    <a:pt x="767435" y="767080"/>
                  </a:lnTo>
                  <a:lnTo>
                    <a:pt x="767435" y="791210"/>
                  </a:lnTo>
                  <a:lnTo>
                    <a:pt x="767435" y="863600"/>
                  </a:lnTo>
                  <a:lnTo>
                    <a:pt x="767435" y="887361"/>
                  </a:lnTo>
                  <a:lnTo>
                    <a:pt x="743445" y="887361"/>
                  </a:lnTo>
                  <a:lnTo>
                    <a:pt x="743445" y="911339"/>
                  </a:lnTo>
                  <a:lnTo>
                    <a:pt x="767435" y="911339"/>
                  </a:lnTo>
                  <a:lnTo>
                    <a:pt x="791413" y="911339"/>
                  </a:lnTo>
                  <a:lnTo>
                    <a:pt x="791413" y="935329"/>
                  </a:lnTo>
                  <a:lnTo>
                    <a:pt x="815403" y="935329"/>
                  </a:lnTo>
                  <a:lnTo>
                    <a:pt x="839381" y="935329"/>
                  </a:lnTo>
                  <a:lnTo>
                    <a:pt x="863358" y="935329"/>
                  </a:lnTo>
                  <a:lnTo>
                    <a:pt x="863358" y="887730"/>
                  </a:lnTo>
                  <a:lnTo>
                    <a:pt x="887349" y="887730"/>
                  </a:lnTo>
                  <a:lnTo>
                    <a:pt x="887349" y="863600"/>
                  </a:lnTo>
                  <a:lnTo>
                    <a:pt x="839381" y="863600"/>
                  </a:lnTo>
                  <a:lnTo>
                    <a:pt x="839381" y="887730"/>
                  </a:lnTo>
                  <a:lnTo>
                    <a:pt x="839381" y="911339"/>
                  </a:lnTo>
                  <a:lnTo>
                    <a:pt x="815403" y="911339"/>
                  </a:lnTo>
                  <a:lnTo>
                    <a:pt x="815403" y="887730"/>
                  </a:lnTo>
                  <a:lnTo>
                    <a:pt x="839381" y="887730"/>
                  </a:lnTo>
                  <a:lnTo>
                    <a:pt x="839381" y="863600"/>
                  </a:lnTo>
                  <a:lnTo>
                    <a:pt x="791425" y="863600"/>
                  </a:lnTo>
                  <a:lnTo>
                    <a:pt x="791425" y="791210"/>
                  </a:lnTo>
                  <a:lnTo>
                    <a:pt x="887349" y="791210"/>
                  </a:lnTo>
                  <a:lnTo>
                    <a:pt x="887349" y="767080"/>
                  </a:lnTo>
                  <a:close/>
                </a:path>
                <a:path w="983615" h="983614">
                  <a:moveTo>
                    <a:pt x="911326" y="935329"/>
                  </a:moveTo>
                  <a:lnTo>
                    <a:pt x="887349" y="935329"/>
                  </a:lnTo>
                  <a:lnTo>
                    <a:pt x="887349" y="959307"/>
                  </a:lnTo>
                  <a:lnTo>
                    <a:pt x="911326" y="959307"/>
                  </a:lnTo>
                  <a:lnTo>
                    <a:pt x="911326" y="935329"/>
                  </a:lnTo>
                  <a:close/>
                </a:path>
                <a:path w="983615" h="983614">
                  <a:moveTo>
                    <a:pt x="935316" y="959307"/>
                  </a:moveTo>
                  <a:lnTo>
                    <a:pt x="911339" y="959307"/>
                  </a:lnTo>
                  <a:lnTo>
                    <a:pt x="911339" y="983284"/>
                  </a:lnTo>
                  <a:lnTo>
                    <a:pt x="935316" y="983284"/>
                  </a:lnTo>
                  <a:lnTo>
                    <a:pt x="935316" y="959307"/>
                  </a:lnTo>
                  <a:close/>
                </a:path>
                <a:path w="983615" h="983614">
                  <a:moveTo>
                    <a:pt x="935316" y="47967"/>
                  </a:moveTo>
                  <a:lnTo>
                    <a:pt x="863358" y="47967"/>
                  </a:lnTo>
                  <a:lnTo>
                    <a:pt x="863358" y="119913"/>
                  </a:lnTo>
                  <a:lnTo>
                    <a:pt x="935316" y="119913"/>
                  </a:lnTo>
                  <a:lnTo>
                    <a:pt x="935316" y="47967"/>
                  </a:lnTo>
                  <a:close/>
                </a:path>
                <a:path w="983615" h="983614">
                  <a:moveTo>
                    <a:pt x="983284" y="0"/>
                  </a:moveTo>
                  <a:lnTo>
                    <a:pt x="959307" y="0"/>
                  </a:lnTo>
                  <a:lnTo>
                    <a:pt x="959307" y="24130"/>
                  </a:lnTo>
                  <a:lnTo>
                    <a:pt x="959307" y="143510"/>
                  </a:lnTo>
                  <a:lnTo>
                    <a:pt x="839381" y="143510"/>
                  </a:lnTo>
                  <a:lnTo>
                    <a:pt x="839381" y="24130"/>
                  </a:lnTo>
                  <a:lnTo>
                    <a:pt x="959307" y="24130"/>
                  </a:lnTo>
                  <a:lnTo>
                    <a:pt x="959307" y="0"/>
                  </a:lnTo>
                  <a:lnTo>
                    <a:pt x="815403" y="0"/>
                  </a:lnTo>
                  <a:lnTo>
                    <a:pt x="815403" y="24130"/>
                  </a:lnTo>
                  <a:lnTo>
                    <a:pt x="815403" y="143510"/>
                  </a:lnTo>
                  <a:lnTo>
                    <a:pt x="815403" y="167640"/>
                  </a:lnTo>
                  <a:lnTo>
                    <a:pt x="983284" y="167640"/>
                  </a:lnTo>
                  <a:lnTo>
                    <a:pt x="983284" y="143891"/>
                  </a:lnTo>
                  <a:lnTo>
                    <a:pt x="983284" y="143510"/>
                  </a:lnTo>
                  <a:lnTo>
                    <a:pt x="983284" y="24130"/>
                  </a:lnTo>
                  <a:lnTo>
                    <a:pt x="983284" y="23977"/>
                  </a:lnTo>
                  <a:lnTo>
                    <a:pt x="98328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338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REVISION CARDS - JORN UTZON - SYDNEY OPERA HOUSE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revcard9.cdr</dc:title>
  <dc:creator>BY V.RYAN</dc:creator>
  <cp:keywords>JORN UTZON - REVISION CARDS</cp:keywords>
  <cp:lastModifiedBy>Vincent RYan</cp:lastModifiedBy>
  <cp:revision>1</cp:revision>
  <dcterms:created xsi:type="dcterms:W3CDTF">2023-12-28T14:53:58Z</dcterms:created>
  <dcterms:modified xsi:type="dcterms:W3CDTF">2023-12-28T14:54:28Z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2023-12-28T00:00:00Z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2023-12-28T00:00:00Z</vt:filetime>
  </property>
  <property fmtid="{D5CDD505-2E9C-101B-9397-08002B2CF9AE}" pid="5" name="Producer">
    <vt:lpwstr>Corel PDF Engine Version 19.1.0.419</vt:lpwstr>
  </property>
</Properties>
</file>