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4206" y="1330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206" y="1330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2"/>
                </a:lnTo>
                <a:lnTo>
                  <a:pt x="0" y="731520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hyperlink" Target="https://technologystudent.com/despro_3/sectional4.html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18800" y="424941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9293" y="411751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13436" y="166516"/>
            <a:ext cx="6234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 - THIRD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 ORTHOGRAPHIC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4243952" y="978795"/>
            <a:ext cx="5474970" cy="5472430"/>
            <a:chOff x="4243952" y="978795"/>
            <a:chExt cx="5474970" cy="5472430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26164" y="1160319"/>
              <a:ext cx="3230880" cy="3391535"/>
            </a:xfrm>
            <a:custGeom>
              <a:avLst/>
              <a:gdLst/>
              <a:ahLst/>
              <a:cxnLst/>
              <a:rect l="l" t="t" r="r" b="b"/>
              <a:pathLst>
                <a:path w="3230879" h="3391535">
                  <a:moveTo>
                    <a:pt x="3230606" y="0"/>
                  </a:moveTo>
                  <a:lnTo>
                    <a:pt x="0" y="0"/>
                  </a:lnTo>
                  <a:lnTo>
                    <a:pt x="0" y="3391315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78796" y="3947986"/>
              <a:ext cx="2036445" cy="2499360"/>
            </a:xfrm>
            <a:custGeom>
              <a:avLst/>
              <a:gdLst/>
              <a:ahLst/>
              <a:cxnLst/>
              <a:rect l="l" t="t" r="r" b="b"/>
              <a:pathLst>
                <a:path w="2036445" h="2499360">
                  <a:moveTo>
                    <a:pt x="899720" y="0"/>
                  </a:moveTo>
                  <a:lnTo>
                    <a:pt x="899720" y="203793"/>
                  </a:lnTo>
                  <a:lnTo>
                    <a:pt x="1121162" y="203793"/>
                  </a:lnTo>
                  <a:lnTo>
                    <a:pt x="1121162" y="0"/>
                  </a:lnTo>
                  <a:lnTo>
                    <a:pt x="899720" y="0"/>
                  </a:lnTo>
                  <a:close/>
                </a:path>
                <a:path w="2036445" h="2499360">
                  <a:moveTo>
                    <a:pt x="0" y="462661"/>
                  </a:moveTo>
                  <a:lnTo>
                    <a:pt x="2036164" y="462661"/>
                  </a:lnTo>
                  <a:lnTo>
                    <a:pt x="2036164" y="2498825"/>
                  </a:lnTo>
                  <a:lnTo>
                    <a:pt x="0" y="2498825"/>
                  </a:lnTo>
                  <a:lnTo>
                    <a:pt x="0" y="46266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63164" y="3944756"/>
              <a:ext cx="455842" cy="209682"/>
            </a:xfrm>
            <a:prstGeom prst="rect">
              <a:avLst/>
            </a:prstGeom>
          </p:spPr>
        </p:pic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80299" y="4153467"/>
              <a:ext cx="612140" cy="45720"/>
            </a:xfrm>
            <a:custGeom>
              <a:avLst/>
              <a:gdLst/>
              <a:ahLst/>
              <a:cxnLst/>
              <a:rect l="l" t="t" r="r" b="b"/>
              <a:pathLst>
                <a:path w="612140" h="45720">
                  <a:moveTo>
                    <a:pt x="0" y="0"/>
                  </a:moveTo>
                  <a:lnTo>
                    <a:pt x="0" y="45579"/>
                  </a:lnTo>
                  <a:lnTo>
                    <a:pt x="611741" y="45579"/>
                  </a:lnTo>
                  <a:lnTo>
                    <a:pt x="611741" y="0"/>
                  </a:lnTo>
                  <a:lnTo>
                    <a:pt x="0" y="0"/>
                  </a:lnTo>
                  <a:close/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66970" y="1159930"/>
              <a:ext cx="2044700" cy="3248660"/>
            </a:xfrm>
            <a:custGeom>
              <a:avLst/>
              <a:gdLst/>
              <a:ahLst/>
              <a:cxnLst/>
              <a:rect l="l" t="t" r="r" b="b"/>
              <a:pathLst>
                <a:path w="2044700" h="3248660">
                  <a:moveTo>
                    <a:pt x="389526" y="3043008"/>
                  </a:moveTo>
                  <a:lnTo>
                    <a:pt x="1653176" y="3043008"/>
                  </a:lnTo>
                  <a:lnTo>
                    <a:pt x="1653176" y="3248240"/>
                  </a:lnTo>
                  <a:lnTo>
                    <a:pt x="389526" y="3248240"/>
                  </a:lnTo>
                  <a:lnTo>
                    <a:pt x="389526" y="3043008"/>
                  </a:lnTo>
                  <a:close/>
                </a:path>
                <a:path w="2044700" h="3248660">
                  <a:moveTo>
                    <a:pt x="1021337" y="1275146"/>
                  </a:moveTo>
                  <a:lnTo>
                    <a:pt x="909377" y="1210508"/>
                  </a:lnTo>
                  <a:lnTo>
                    <a:pt x="797421" y="1145870"/>
                  </a:lnTo>
                  <a:lnTo>
                    <a:pt x="797421" y="1016590"/>
                  </a:lnTo>
                  <a:lnTo>
                    <a:pt x="797421" y="887310"/>
                  </a:lnTo>
                  <a:lnTo>
                    <a:pt x="909377" y="822669"/>
                  </a:lnTo>
                  <a:lnTo>
                    <a:pt x="1021337" y="758035"/>
                  </a:lnTo>
                </a:path>
                <a:path w="2044700" h="3248660">
                  <a:moveTo>
                    <a:pt x="1021999" y="710417"/>
                  </a:moveTo>
                  <a:lnTo>
                    <a:pt x="1067508" y="713756"/>
                  </a:lnTo>
                  <a:lnTo>
                    <a:pt x="1110945" y="723457"/>
                  </a:lnTo>
                  <a:lnTo>
                    <a:pt x="1151832" y="739041"/>
                  </a:lnTo>
                  <a:lnTo>
                    <a:pt x="1189692" y="760034"/>
                  </a:lnTo>
                  <a:lnTo>
                    <a:pt x="1224051" y="785958"/>
                  </a:lnTo>
                  <a:lnTo>
                    <a:pt x="1254431" y="816338"/>
                  </a:lnTo>
                  <a:lnTo>
                    <a:pt x="1280355" y="850697"/>
                  </a:lnTo>
                  <a:lnTo>
                    <a:pt x="1301348" y="888557"/>
                  </a:lnTo>
                  <a:lnTo>
                    <a:pt x="1316933" y="929444"/>
                  </a:lnTo>
                  <a:lnTo>
                    <a:pt x="1326633" y="972880"/>
                  </a:lnTo>
                  <a:lnTo>
                    <a:pt x="1329973" y="1018390"/>
                  </a:lnTo>
                  <a:lnTo>
                    <a:pt x="1326633" y="1063900"/>
                  </a:lnTo>
                  <a:lnTo>
                    <a:pt x="1316933" y="1107337"/>
                  </a:lnTo>
                  <a:lnTo>
                    <a:pt x="1301348" y="1148224"/>
                  </a:lnTo>
                  <a:lnTo>
                    <a:pt x="1280355" y="1186086"/>
                  </a:lnTo>
                  <a:lnTo>
                    <a:pt x="1254431" y="1220444"/>
                  </a:lnTo>
                  <a:lnTo>
                    <a:pt x="1224051" y="1250824"/>
                  </a:lnTo>
                  <a:lnTo>
                    <a:pt x="1189692" y="1276749"/>
                  </a:lnTo>
                  <a:lnTo>
                    <a:pt x="1151832" y="1297742"/>
                  </a:lnTo>
                  <a:lnTo>
                    <a:pt x="1110945" y="1313326"/>
                  </a:lnTo>
                  <a:lnTo>
                    <a:pt x="1067508" y="1323027"/>
                  </a:lnTo>
                  <a:lnTo>
                    <a:pt x="1021999" y="1326366"/>
                  </a:lnTo>
                  <a:lnTo>
                    <a:pt x="976489" y="1323027"/>
                  </a:lnTo>
                  <a:lnTo>
                    <a:pt x="933052" y="1313326"/>
                  </a:lnTo>
                  <a:lnTo>
                    <a:pt x="892165" y="1297742"/>
                  </a:lnTo>
                  <a:lnTo>
                    <a:pt x="854304" y="1276749"/>
                  </a:lnTo>
                  <a:lnTo>
                    <a:pt x="819945" y="1250824"/>
                  </a:lnTo>
                  <a:lnTo>
                    <a:pt x="789565" y="1220444"/>
                  </a:lnTo>
                  <a:lnTo>
                    <a:pt x="763640" y="1186086"/>
                  </a:lnTo>
                  <a:lnTo>
                    <a:pt x="742647" y="1148224"/>
                  </a:lnTo>
                  <a:lnTo>
                    <a:pt x="727062" y="1107337"/>
                  </a:lnTo>
                  <a:lnTo>
                    <a:pt x="717362" y="1063900"/>
                  </a:lnTo>
                  <a:lnTo>
                    <a:pt x="714023" y="1018390"/>
                  </a:lnTo>
                  <a:lnTo>
                    <a:pt x="717362" y="972880"/>
                  </a:lnTo>
                  <a:lnTo>
                    <a:pt x="727062" y="929444"/>
                  </a:lnTo>
                  <a:lnTo>
                    <a:pt x="742647" y="888557"/>
                  </a:lnTo>
                  <a:lnTo>
                    <a:pt x="763640" y="850697"/>
                  </a:lnTo>
                  <a:lnTo>
                    <a:pt x="789565" y="816338"/>
                  </a:lnTo>
                  <a:lnTo>
                    <a:pt x="819945" y="785958"/>
                  </a:lnTo>
                  <a:lnTo>
                    <a:pt x="854304" y="760034"/>
                  </a:lnTo>
                  <a:lnTo>
                    <a:pt x="892165" y="739041"/>
                  </a:lnTo>
                  <a:lnTo>
                    <a:pt x="933052" y="723457"/>
                  </a:lnTo>
                  <a:lnTo>
                    <a:pt x="976489" y="713756"/>
                  </a:lnTo>
                  <a:lnTo>
                    <a:pt x="1021999" y="710417"/>
                  </a:lnTo>
                  <a:close/>
                </a:path>
                <a:path w="2044700" h="3248660">
                  <a:moveTo>
                    <a:pt x="0" y="2044700"/>
                  </a:moveTo>
                  <a:lnTo>
                    <a:pt x="2044698" y="2044700"/>
                  </a:lnTo>
                  <a:lnTo>
                    <a:pt x="2044698" y="0"/>
                  </a:lnTo>
                  <a:lnTo>
                    <a:pt x="0" y="0"/>
                  </a:lnTo>
                  <a:lnTo>
                    <a:pt x="0" y="204470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65436" y="2334293"/>
              <a:ext cx="448309" cy="1956435"/>
            </a:xfrm>
            <a:custGeom>
              <a:avLst/>
              <a:gdLst/>
              <a:ahLst/>
              <a:cxnLst/>
              <a:rect l="l" t="t" r="r" b="b"/>
              <a:pathLst>
                <a:path w="448309" h="1956435">
                  <a:moveTo>
                    <a:pt x="0" y="3175"/>
                  </a:moveTo>
                  <a:lnTo>
                    <a:pt x="0" y="1627985"/>
                  </a:lnTo>
                </a:path>
                <a:path w="448309" h="1956435">
                  <a:moveTo>
                    <a:pt x="222248" y="112712"/>
                  </a:moveTo>
                  <a:lnTo>
                    <a:pt x="222248" y="1956200"/>
                  </a:lnTo>
                </a:path>
                <a:path w="448309" h="1956435">
                  <a:moveTo>
                    <a:pt x="448311" y="0"/>
                  </a:moveTo>
                  <a:lnTo>
                    <a:pt x="448311" y="1632747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47762" y="982605"/>
              <a:ext cx="3430904" cy="3430904"/>
            </a:xfrm>
            <a:custGeom>
              <a:avLst/>
              <a:gdLst/>
              <a:ahLst/>
              <a:cxnLst/>
              <a:rect l="l" t="t" r="r" b="b"/>
              <a:pathLst>
                <a:path w="3430904" h="3430904">
                  <a:moveTo>
                    <a:pt x="3430461" y="343046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62007" y="6282911"/>
            <a:ext cx="609600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650" spc="4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650" spc="4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4426536" y="3197647"/>
            <a:ext cx="3234055" cy="3258820"/>
            <a:chOff x="4426536" y="3197647"/>
            <a:chExt cx="3234055" cy="3258820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66118" y="3201457"/>
              <a:ext cx="1191260" cy="1350645"/>
            </a:xfrm>
            <a:custGeom>
              <a:avLst/>
              <a:gdLst/>
              <a:ahLst/>
              <a:cxnLst/>
              <a:rect l="l" t="t" r="r" b="b"/>
              <a:pathLst>
                <a:path w="1191259" h="1350645">
                  <a:moveTo>
                    <a:pt x="1190652" y="0"/>
                  </a:moveTo>
                  <a:lnTo>
                    <a:pt x="0" y="0"/>
                  </a:lnTo>
                  <a:lnTo>
                    <a:pt x="0" y="1350177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36806" y="4411950"/>
              <a:ext cx="2039620" cy="2040889"/>
            </a:xfrm>
            <a:custGeom>
              <a:avLst/>
              <a:gdLst/>
              <a:ahLst/>
              <a:cxnLst/>
              <a:rect l="l" t="t" r="r" b="b"/>
              <a:pathLst>
                <a:path w="2039620" h="2040889">
                  <a:moveTo>
                    <a:pt x="4589" y="703279"/>
                  </a:moveTo>
                  <a:lnTo>
                    <a:pt x="700815" y="7052"/>
                  </a:lnTo>
                </a:path>
                <a:path w="2039620" h="2040889">
                  <a:moveTo>
                    <a:pt x="2980" y="508039"/>
                  </a:moveTo>
                  <a:lnTo>
                    <a:pt x="511020" y="0"/>
                  </a:lnTo>
                </a:path>
                <a:path w="2039620" h="2040889">
                  <a:moveTo>
                    <a:pt x="2987" y="352455"/>
                  </a:moveTo>
                  <a:lnTo>
                    <a:pt x="350668" y="4773"/>
                  </a:lnTo>
                </a:path>
                <a:path w="2039620" h="2040889">
                  <a:moveTo>
                    <a:pt x="2203" y="181790"/>
                  </a:moveTo>
                  <a:lnTo>
                    <a:pt x="180971" y="3021"/>
                  </a:lnTo>
                </a:path>
                <a:path w="2039620" h="2040889">
                  <a:moveTo>
                    <a:pt x="791" y="1354983"/>
                  </a:moveTo>
                  <a:lnTo>
                    <a:pt x="1352317" y="3456"/>
                  </a:lnTo>
                </a:path>
                <a:path w="2039620" h="2040889">
                  <a:moveTo>
                    <a:pt x="6346" y="1177780"/>
                  </a:moveTo>
                  <a:lnTo>
                    <a:pt x="1180669" y="3456"/>
                  </a:lnTo>
                </a:path>
                <a:path w="2039620" h="2040889">
                  <a:moveTo>
                    <a:pt x="0" y="1028548"/>
                  </a:moveTo>
                  <a:lnTo>
                    <a:pt x="1025103" y="3445"/>
                  </a:lnTo>
                </a:path>
                <a:path w="2039620" h="2040889">
                  <a:moveTo>
                    <a:pt x="6350" y="850748"/>
                  </a:moveTo>
                  <a:lnTo>
                    <a:pt x="855237" y="1861"/>
                  </a:lnTo>
                </a:path>
                <a:path w="2039620" h="2040889">
                  <a:moveTo>
                    <a:pt x="3196" y="1986725"/>
                  </a:moveTo>
                  <a:lnTo>
                    <a:pt x="1983290" y="6631"/>
                  </a:lnTo>
                </a:path>
                <a:path w="2039620" h="2040889">
                  <a:moveTo>
                    <a:pt x="2976" y="1822496"/>
                  </a:moveTo>
                  <a:lnTo>
                    <a:pt x="1815670" y="9803"/>
                  </a:lnTo>
                </a:path>
                <a:path w="2039620" h="2040889">
                  <a:moveTo>
                    <a:pt x="2984" y="1666911"/>
                  </a:moveTo>
                  <a:lnTo>
                    <a:pt x="1669614" y="281"/>
                  </a:lnTo>
                </a:path>
                <a:path w="2039620" h="2040889">
                  <a:moveTo>
                    <a:pt x="2199" y="1496246"/>
                  </a:moveTo>
                  <a:lnTo>
                    <a:pt x="1494989" y="3456"/>
                  </a:lnTo>
                </a:path>
                <a:path w="2039620" h="2040889">
                  <a:moveTo>
                    <a:pt x="457991" y="2040589"/>
                  </a:moveTo>
                  <a:lnTo>
                    <a:pt x="2029978" y="468602"/>
                  </a:lnTo>
                </a:path>
                <a:path w="2039620" h="2040889">
                  <a:moveTo>
                    <a:pt x="304004" y="2038997"/>
                  </a:moveTo>
                  <a:lnTo>
                    <a:pt x="2026803" y="316199"/>
                  </a:lnTo>
                </a:path>
                <a:path w="2039620" h="2040889">
                  <a:moveTo>
                    <a:pt x="132554" y="2038997"/>
                  </a:moveTo>
                  <a:lnTo>
                    <a:pt x="2039504" y="13204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32337" y="4410223"/>
              <a:ext cx="432434" cy="181610"/>
            </a:xfrm>
            <a:custGeom>
              <a:avLst/>
              <a:gdLst/>
              <a:ahLst/>
              <a:cxnLst/>
              <a:rect l="l" t="t" r="r" b="b"/>
              <a:pathLst>
                <a:path w="432435" h="181610">
                  <a:moveTo>
                    <a:pt x="432179" y="0"/>
                  </a:moveTo>
                  <a:lnTo>
                    <a:pt x="0" y="0"/>
                  </a:lnTo>
                  <a:lnTo>
                    <a:pt x="0" y="181284"/>
                  </a:lnTo>
                  <a:lnTo>
                    <a:pt x="432179" y="181284"/>
                  </a:lnTo>
                  <a:lnTo>
                    <a:pt x="4321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30346" y="4410223"/>
              <a:ext cx="2036445" cy="2037080"/>
            </a:xfrm>
            <a:custGeom>
              <a:avLst/>
              <a:gdLst/>
              <a:ahLst/>
              <a:cxnLst/>
              <a:rect l="l" t="t" r="r" b="b"/>
              <a:pathLst>
                <a:path w="2036445" h="2037079">
                  <a:moveTo>
                    <a:pt x="801991" y="0"/>
                  </a:moveTo>
                  <a:lnTo>
                    <a:pt x="1234170" y="0"/>
                  </a:lnTo>
                  <a:lnTo>
                    <a:pt x="1234170" y="181284"/>
                  </a:lnTo>
                  <a:lnTo>
                    <a:pt x="801991" y="181284"/>
                  </a:lnTo>
                  <a:lnTo>
                    <a:pt x="801991" y="0"/>
                  </a:lnTo>
                  <a:close/>
                </a:path>
                <a:path w="2036445" h="2037079">
                  <a:moveTo>
                    <a:pt x="0" y="424"/>
                  </a:moveTo>
                  <a:lnTo>
                    <a:pt x="2036164" y="424"/>
                  </a:lnTo>
                  <a:lnTo>
                    <a:pt x="2036164" y="2036588"/>
                  </a:lnTo>
                  <a:lnTo>
                    <a:pt x="0" y="2036588"/>
                  </a:lnTo>
                  <a:lnTo>
                    <a:pt x="0" y="42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9042" y="4393940"/>
              <a:ext cx="304165" cy="1379855"/>
            </a:xfrm>
            <a:custGeom>
              <a:avLst/>
              <a:gdLst/>
              <a:ahLst/>
              <a:cxnLst/>
              <a:rect l="l" t="t" r="r" b="b"/>
              <a:pathLst>
                <a:path w="304164" h="1379854">
                  <a:moveTo>
                    <a:pt x="304025" y="1143000"/>
                  </a:moveTo>
                  <a:lnTo>
                    <a:pt x="302844" y="0"/>
                  </a:lnTo>
                  <a:lnTo>
                    <a:pt x="812" y="0"/>
                  </a:lnTo>
                  <a:lnTo>
                    <a:pt x="812" y="1064806"/>
                  </a:lnTo>
                  <a:lnTo>
                    <a:pt x="0" y="1064806"/>
                  </a:lnTo>
                  <a:lnTo>
                    <a:pt x="0" y="1379410"/>
                  </a:lnTo>
                  <a:lnTo>
                    <a:pt x="303885" y="1379410"/>
                  </a:lnTo>
                  <a:lnTo>
                    <a:pt x="303885" y="1143203"/>
                  </a:lnTo>
                  <a:lnTo>
                    <a:pt x="304025" y="1143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9048" y="5458741"/>
              <a:ext cx="304165" cy="314960"/>
            </a:xfrm>
            <a:custGeom>
              <a:avLst/>
              <a:gdLst/>
              <a:ahLst/>
              <a:cxnLst/>
              <a:rect l="l" t="t" r="r" b="b"/>
              <a:pathLst>
                <a:path w="304164" h="314960">
                  <a:moveTo>
                    <a:pt x="0" y="0"/>
                  </a:moveTo>
                  <a:lnTo>
                    <a:pt x="303890" y="0"/>
                  </a:lnTo>
                  <a:lnTo>
                    <a:pt x="303890" y="314599"/>
                  </a:lnTo>
                  <a:lnTo>
                    <a:pt x="0" y="31459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0795" y="5458741"/>
              <a:ext cx="244475" cy="525145"/>
            </a:xfrm>
            <a:custGeom>
              <a:avLst/>
              <a:gdLst/>
              <a:ahLst/>
              <a:cxnLst/>
              <a:rect l="l" t="t" r="r" b="b"/>
              <a:pathLst>
                <a:path w="244475" h="525145">
                  <a:moveTo>
                    <a:pt x="244476" y="0"/>
                  </a:moveTo>
                  <a:lnTo>
                    <a:pt x="0" y="0"/>
                  </a:lnTo>
                  <a:lnTo>
                    <a:pt x="0" y="476249"/>
                  </a:lnTo>
                  <a:lnTo>
                    <a:pt x="123706" y="524670"/>
                  </a:lnTo>
                  <a:lnTo>
                    <a:pt x="244476" y="476249"/>
                  </a:lnTo>
                  <a:lnTo>
                    <a:pt x="2444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0795" y="5458741"/>
              <a:ext cx="244475" cy="525145"/>
            </a:xfrm>
            <a:custGeom>
              <a:avLst/>
              <a:gdLst/>
              <a:ahLst/>
              <a:cxnLst/>
              <a:rect l="l" t="t" r="r" b="b"/>
              <a:pathLst>
                <a:path w="244475" h="525145">
                  <a:moveTo>
                    <a:pt x="0" y="0"/>
                  </a:moveTo>
                  <a:lnTo>
                    <a:pt x="244476" y="0"/>
                  </a:lnTo>
                  <a:lnTo>
                    <a:pt x="244476" y="476249"/>
                  </a:lnTo>
                  <a:lnTo>
                    <a:pt x="123706" y="524670"/>
                  </a:lnTo>
                  <a:lnTo>
                    <a:pt x="0" y="47624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9791" y="4518895"/>
              <a:ext cx="302260" cy="1054735"/>
            </a:xfrm>
            <a:custGeom>
              <a:avLst/>
              <a:gdLst/>
              <a:ahLst/>
              <a:cxnLst/>
              <a:rect l="l" t="t" r="r" b="b"/>
              <a:pathLst>
                <a:path w="302260" h="1054735">
                  <a:moveTo>
                    <a:pt x="302171" y="0"/>
                  </a:moveTo>
                  <a:lnTo>
                    <a:pt x="0" y="0"/>
                  </a:lnTo>
                  <a:lnTo>
                    <a:pt x="0" y="1019886"/>
                  </a:lnTo>
                  <a:lnTo>
                    <a:pt x="215" y="1020191"/>
                  </a:lnTo>
                  <a:lnTo>
                    <a:pt x="228" y="1020826"/>
                  </a:lnTo>
                  <a:lnTo>
                    <a:pt x="8547" y="1031443"/>
                  </a:lnTo>
                  <a:lnTo>
                    <a:pt x="25628" y="1054493"/>
                  </a:lnTo>
                  <a:lnTo>
                    <a:pt x="275869" y="1054493"/>
                  </a:lnTo>
                  <a:lnTo>
                    <a:pt x="302171" y="1021334"/>
                  </a:lnTo>
                  <a:lnTo>
                    <a:pt x="3021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8864" y="4515710"/>
              <a:ext cx="303530" cy="1057910"/>
            </a:xfrm>
            <a:custGeom>
              <a:avLst/>
              <a:gdLst/>
              <a:ahLst/>
              <a:cxnLst/>
              <a:rect l="l" t="t" r="r" b="b"/>
              <a:pathLst>
                <a:path w="303529" h="1057910">
                  <a:moveTo>
                    <a:pt x="935" y="3175"/>
                  </a:moveTo>
                  <a:lnTo>
                    <a:pt x="303102" y="3175"/>
                  </a:lnTo>
                  <a:lnTo>
                    <a:pt x="303102" y="1024509"/>
                  </a:lnTo>
                  <a:lnTo>
                    <a:pt x="276800" y="1057676"/>
                  </a:lnTo>
                  <a:lnTo>
                    <a:pt x="26564" y="1057676"/>
                  </a:lnTo>
                  <a:lnTo>
                    <a:pt x="935" y="1023065"/>
                  </a:lnTo>
                  <a:lnTo>
                    <a:pt x="935" y="3175"/>
                  </a:lnTo>
                  <a:close/>
                </a:path>
                <a:path w="303529" h="1057910">
                  <a:moveTo>
                    <a:pt x="276458" y="1057607"/>
                  </a:moveTo>
                  <a:lnTo>
                    <a:pt x="276458" y="0"/>
                  </a:lnTo>
                </a:path>
                <a:path w="303529" h="1057910">
                  <a:moveTo>
                    <a:pt x="28252" y="1057664"/>
                  </a:moveTo>
                  <a:lnTo>
                    <a:pt x="28252" y="795"/>
                  </a:lnTo>
                </a:path>
                <a:path w="303529" h="1057910">
                  <a:moveTo>
                    <a:pt x="0" y="1019562"/>
                  </a:moveTo>
                  <a:lnTo>
                    <a:pt x="302507" y="101956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10855" y="4161629"/>
            <a:ext cx="73025" cy="256540"/>
          </a:xfrm>
          <a:prstGeom prst="rect">
            <a:avLst/>
          </a:prstGeom>
        </p:spPr>
        <p:txBody>
          <a:bodyPr vert="vert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" dirty="0">
                <a:solidFill>
                  <a:srgbClr val="C4C4C5"/>
                </a:solidFill>
                <a:latin typeface="Arial"/>
                <a:cs typeface="Arial"/>
              </a:rPr>
              <a:t>V.Ryan</a:t>
            </a:r>
            <a:r>
              <a:rPr sz="250" spc="3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250" dirty="0">
                <a:solidFill>
                  <a:srgbClr val="C4C4C5"/>
                </a:solidFill>
                <a:latin typeface="Arial"/>
                <a:cs typeface="Arial"/>
              </a:rPr>
              <a:t>©</a:t>
            </a:r>
            <a:r>
              <a:rPr sz="250" spc="35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250" spc="-20" dirty="0">
                <a:solidFill>
                  <a:srgbClr val="C4C4C5"/>
                </a:solidFill>
                <a:latin typeface="Arial"/>
                <a:cs typeface="Arial"/>
              </a:rPr>
              <a:t>2022</a:t>
            </a:r>
            <a:endParaRPr sz="250">
              <a:latin typeface="Arial"/>
              <a:cs typeface="Arial"/>
            </a:endParaRPr>
          </a:p>
        </p:txBody>
      </p:sp>
      <p:grpSp>
        <p:nvGrpSpPr>
          <p:cNvPr id="26" name="object 26"/>
          <p:cNvGrpSpPr>
            <a:grpSpLocks noGrp="1" noUngrp="1" noRot="1" noMove="1" noResize="1"/>
          </p:cNvGrpSpPr>
          <p:nvPr/>
        </p:nvGrpSpPr>
        <p:grpSpPr>
          <a:xfrm>
            <a:off x="3342752" y="1550147"/>
            <a:ext cx="6605270" cy="4908550"/>
            <a:chOff x="3342752" y="1550147"/>
            <a:chExt cx="6605270" cy="4908550"/>
          </a:xfrm>
        </p:grpSpPr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9617" y="4151188"/>
              <a:ext cx="302895" cy="391160"/>
            </a:xfrm>
            <a:custGeom>
              <a:avLst/>
              <a:gdLst/>
              <a:ahLst/>
              <a:cxnLst/>
              <a:rect l="l" t="t" r="r" b="b"/>
              <a:pathLst>
                <a:path w="302895" h="391160">
                  <a:moveTo>
                    <a:pt x="0" y="390714"/>
                  </a:moveTo>
                  <a:lnTo>
                    <a:pt x="0" y="0"/>
                  </a:lnTo>
                </a:path>
                <a:path w="302895" h="391160">
                  <a:moveTo>
                    <a:pt x="302352" y="390714"/>
                  </a:moveTo>
                  <a:lnTo>
                    <a:pt x="30235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35155" y="3947784"/>
              <a:ext cx="413384" cy="203200"/>
            </a:xfrm>
            <a:custGeom>
              <a:avLst/>
              <a:gdLst/>
              <a:ahLst/>
              <a:cxnLst/>
              <a:rect l="l" t="t" r="r" b="b"/>
              <a:pathLst>
                <a:path w="413385" h="203200">
                  <a:moveTo>
                    <a:pt x="412851" y="0"/>
                  </a:moveTo>
                  <a:lnTo>
                    <a:pt x="0" y="0"/>
                  </a:lnTo>
                  <a:lnTo>
                    <a:pt x="0" y="203055"/>
                  </a:lnTo>
                  <a:lnTo>
                    <a:pt x="412851" y="203055"/>
                  </a:lnTo>
                  <a:lnTo>
                    <a:pt x="4128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35155" y="3947784"/>
              <a:ext cx="413384" cy="203200"/>
            </a:xfrm>
            <a:custGeom>
              <a:avLst/>
              <a:gdLst/>
              <a:ahLst/>
              <a:cxnLst/>
              <a:rect l="l" t="t" r="r" b="b"/>
              <a:pathLst>
                <a:path w="413385" h="203200">
                  <a:moveTo>
                    <a:pt x="0" y="0"/>
                  </a:moveTo>
                  <a:lnTo>
                    <a:pt x="0" y="203055"/>
                  </a:lnTo>
                  <a:lnTo>
                    <a:pt x="412851" y="203055"/>
                  </a:lnTo>
                  <a:lnTo>
                    <a:pt x="412851" y="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92399" y="3947696"/>
              <a:ext cx="298450" cy="203200"/>
            </a:xfrm>
            <a:custGeom>
              <a:avLst/>
              <a:gdLst/>
              <a:ahLst/>
              <a:cxnLst/>
              <a:rect l="l" t="t" r="r" b="b"/>
              <a:pathLst>
                <a:path w="298450" h="203200">
                  <a:moveTo>
                    <a:pt x="152927" y="0"/>
                  </a:moveTo>
                  <a:lnTo>
                    <a:pt x="102879" y="2678"/>
                  </a:lnTo>
                  <a:lnTo>
                    <a:pt x="51927" y="12871"/>
                  </a:lnTo>
                  <a:lnTo>
                    <a:pt x="0" y="31167"/>
                  </a:lnTo>
                  <a:lnTo>
                    <a:pt x="0" y="203143"/>
                  </a:lnTo>
                  <a:lnTo>
                    <a:pt x="298363" y="203143"/>
                  </a:lnTo>
                  <a:lnTo>
                    <a:pt x="298363" y="31167"/>
                  </a:lnTo>
                  <a:lnTo>
                    <a:pt x="250597" y="14832"/>
                  </a:lnTo>
                  <a:lnTo>
                    <a:pt x="202142" y="4247"/>
                  </a:lnTo>
                  <a:lnTo>
                    <a:pt x="1529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92399" y="3947696"/>
              <a:ext cx="298450" cy="203200"/>
            </a:xfrm>
            <a:custGeom>
              <a:avLst/>
              <a:gdLst/>
              <a:ahLst/>
              <a:cxnLst/>
              <a:rect l="l" t="t" r="r" b="b"/>
              <a:pathLst>
                <a:path w="298450" h="203200">
                  <a:moveTo>
                    <a:pt x="0" y="31167"/>
                  </a:moveTo>
                  <a:lnTo>
                    <a:pt x="0" y="203143"/>
                  </a:lnTo>
                  <a:lnTo>
                    <a:pt x="298363" y="203143"/>
                  </a:lnTo>
                  <a:lnTo>
                    <a:pt x="298363" y="157235"/>
                  </a:lnTo>
                  <a:lnTo>
                    <a:pt x="298363" y="117155"/>
                  </a:lnTo>
                  <a:lnTo>
                    <a:pt x="298363" y="77074"/>
                  </a:lnTo>
                  <a:lnTo>
                    <a:pt x="298363" y="31167"/>
                  </a:lnTo>
                  <a:lnTo>
                    <a:pt x="250597" y="14832"/>
                  </a:lnTo>
                  <a:lnTo>
                    <a:pt x="202142" y="4247"/>
                  </a:lnTo>
                  <a:lnTo>
                    <a:pt x="152927" y="0"/>
                  </a:lnTo>
                  <a:lnTo>
                    <a:pt x="102879" y="2678"/>
                  </a:lnTo>
                  <a:lnTo>
                    <a:pt x="51927" y="12871"/>
                  </a:lnTo>
                  <a:lnTo>
                    <a:pt x="0" y="3116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76911" y="3943927"/>
              <a:ext cx="119087" cy="210512"/>
            </a:xfrm>
            <a:prstGeom prst="rect">
              <a:avLst/>
            </a:prstGeom>
          </p:spPr>
        </p:pic>
        <p:pic>
          <p:nvPicPr>
            <p:cNvPr id="33" name="object 3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87473" y="3943927"/>
              <a:ext cx="119084" cy="210512"/>
            </a:xfrm>
            <a:prstGeom prst="rect">
              <a:avLst/>
            </a:prstGeom>
          </p:spPr>
        </p:pic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6974" y="5772131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39">
                  <a:moveTo>
                    <a:pt x="0" y="0"/>
                  </a:moveTo>
                  <a:lnTo>
                    <a:pt x="307181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7426" y="1553957"/>
              <a:ext cx="3841115" cy="2854960"/>
            </a:xfrm>
            <a:custGeom>
              <a:avLst/>
              <a:gdLst/>
              <a:ahLst/>
              <a:cxnLst/>
              <a:rect l="l" t="t" r="r" b="b"/>
              <a:pathLst>
                <a:path w="3841115" h="2854960">
                  <a:moveTo>
                    <a:pt x="3840988" y="880325"/>
                  </a:moveTo>
                  <a:lnTo>
                    <a:pt x="881885" y="880325"/>
                  </a:lnTo>
                  <a:lnTo>
                    <a:pt x="881885" y="2391634"/>
                  </a:lnTo>
                </a:path>
                <a:path w="3841115" h="2854960">
                  <a:moveTo>
                    <a:pt x="3633012" y="756500"/>
                  </a:moveTo>
                  <a:lnTo>
                    <a:pt x="769954" y="756500"/>
                  </a:lnTo>
                  <a:lnTo>
                    <a:pt x="769954" y="2371009"/>
                  </a:lnTo>
                </a:path>
                <a:path w="3841115" h="2854960">
                  <a:moveTo>
                    <a:pt x="3633012" y="494596"/>
                  </a:moveTo>
                  <a:lnTo>
                    <a:pt x="490546" y="494596"/>
                  </a:lnTo>
                  <a:lnTo>
                    <a:pt x="490546" y="2371009"/>
                  </a:lnTo>
                </a:path>
                <a:path w="3841115" h="2854960">
                  <a:moveTo>
                    <a:pt x="3821126" y="363852"/>
                  </a:moveTo>
                  <a:lnTo>
                    <a:pt x="366717" y="363852"/>
                  </a:lnTo>
                  <a:lnTo>
                    <a:pt x="366717" y="2356754"/>
                  </a:lnTo>
                </a:path>
                <a:path w="3841115" h="2854960">
                  <a:moveTo>
                    <a:pt x="3194042" y="1261385"/>
                  </a:moveTo>
                  <a:lnTo>
                    <a:pt x="1257292" y="1261385"/>
                  </a:lnTo>
                  <a:lnTo>
                    <a:pt x="1257292" y="2613934"/>
                  </a:lnTo>
                </a:path>
                <a:path w="3841115" h="2854960">
                  <a:moveTo>
                    <a:pt x="3178187" y="0"/>
                  </a:moveTo>
                  <a:lnTo>
                    <a:pt x="0" y="0"/>
                  </a:lnTo>
                  <a:lnTo>
                    <a:pt x="0" y="2604423"/>
                  </a:lnTo>
                </a:path>
                <a:path w="3841115" h="2854960">
                  <a:moveTo>
                    <a:pt x="3209918" y="2648879"/>
                  </a:moveTo>
                  <a:lnTo>
                    <a:pt x="1298563" y="2648879"/>
                  </a:lnTo>
                </a:path>
                <a:path w="3841115" h="2854960">
                  <a:moveTo>
                    <a:pt x="3527417" y="2604430"/>
                  </a:moveTo>
                  <a:lnTo>
                    <a:pt x="965184" y="2604430"/>
                  </a:lnTo>
                </a:path>
                <a:path w="3841115" h="2854960">
                  <a:moveTo>
                    <a:pt x="3629019" y="2425777"/>
                  </a:moveTo>
                  <a:lnTo>
                    <a:pt x="901688" y="2425777"/>
                  </a:lnTo>
                </a:path>
                <a:path w="3841115" h="2854960">
                  <a:moveTo>
                    <a:pt x="3695698" y="2395176"/>
                  </a:moveTo>
                  <a:lnTo>
                    <a:pt x="861998" y="2395176"/>
                  </a:lnTo>
                </a:path>
                <a:path w="3841115" h="2854960">
                  <a:moveTo>
                    <a:pt x="2845565" y="2854829"/>
                  </a:moveTo>
                  <a:lnTo>
                    <a:pt x="1658109" y="2854829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46562" y="6454537"/>
              <a:ext cx="6597650" cy="0"/>
            </a:xfrm>
            <a:custGeom>
              <a:avLst/>
              <a:gdLst/>
              <a:ahLst/>
              <a:cxnLst/>
              <a:rect l="l" t="t" r="r" b="b"/>
              <a:pathLst>
                <a:path w="6597650">
                  <a:moveTo>
                    <a:pt x="659764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54628" y="6245376"/>
            <a:ext cx="88328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38" name="object 38"/>
          <p:cNvGrpSpPr>
            <a:grpSpLocks noGrp="1" noUngrp="1" noRot="1" noMove="1" noResize="1"/>
          </p:cNvGrpSpPr>
          <p:nvPr/>
        </p:nvGrpSpPr>
        <p:grpSpPr>
          <a:xfrm>
            <a:off x="8065385" y="2226536"/>
            <a:ext cx="1258570" cy="4723130"/>
            <a:chOff x="8065385" y="2226536"/>
            <a:chExt cx="1258570" cy="4723130"/>
          </a:xfrm>
        </p:grpSpPr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69195" y="2230346"/>
              <a:ext cx="1250950" cy="1903730"/>
            </a:xfrm>
            <a:custGeom>
              <a:avLst/>
              <a:gdLst/>
              <a:ahLst/>
              <a:cxnLst/>
              <a:rect l="l" t="t" r="r" b="b"/>
              <a:pathLst>
                <a:path w="1250950" h="1903729">
                  <a:moveTo>
                    <a:pt x="933451" y="0"/>
                  </a:moveTo>
                  <a:lnTo>
                    <a:pt x="933451" y="1903421"/>
                  </a:lnTo>
                </a:path>
                <a:path w="1250950" h="1903729">
                  <a:moveTo>
                    <a:pt x="305650" y="0"/>
                  </a:moveTo>
                  <a:lnTo>
                    <a:pt x="305650" y="1903421"/>
                  </a:lnTo>
                </a:path>
                <a:path w="1250950" h="1903729">
                  <a:moveTo>
                    <a:pt x="1250948" y="623883"/>
                  </a:moveTo>
                  <a:lnTo>
                    <a:pt x="1250948" y="1903421"/>
                  </a:lnTo>
                </a:path>
                <a:path w="1250950" h="1903729">
                  <a:moveTo>
                    <a:pt x="0" y="623883"/>
                  </a:moveTo>
                  <a:lnTo>
                    <a:pt x="0" y="1903421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1864" y="3460564"/>
              <a:ext cx="0" cy="720725"/>
            </a:xfrm>
            <a:custGeom>
              <a:avLst/>
              <a:gdLst/>
              <a:ahLst/>
              <a:cxnLst/>
              <a:rect l="l" t="t" r="r" b="b"/>
              <a:pathLst>
                <a:path h="720725">
                  <a:moveTo>
                    <a:pt x="0" y="0"/>
                  </a:moveTo>
                  <a:lnTo>
                    <a:pt x="0" y="72025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1864" y="4231071"/>
              <a:ext cx="0" cy="125730"/>
            </a:xfrm>
            <a:custGeom>
              <a:avLst/>
              <a:gdLst/>
              <a:ahLst/>
              <a:cxnLst/>
              <a:rect l="l" t="t" r="r" b="b"/>
              <a:pathLst>
                <a:path h="125729">
                  <a:moveTo>
                    <a:pt x="0" y="0"/>
                  </a:moveTo>
                  <a:lnTo>
                    <a:pt x="0" y="12561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2865" y="4404024"/>
              <a:ext cx="1905" cy="1973580"/>
            </a:xfrm>
            <a:custGeom>
              <a:avLst/>
              <a:gdLst/>
              <a:ahLst/>
              <a:cxnLst/>
              <a:rect l="l" t="t" r="r" b="b"/>
              <a:pathLst>
                <a:path w="1904" h="1973579">
                  <a:moveTo>
                    <a:pt x="0" y="300506"/>
                  </a:moveTo>
                  <a:lnTo>
                    <a:pt x="0" y="0"/>
                  </a:lnTo>
                </a:path>
                <a:path w="1904" h="1973579">
                  <a:moveTo>
                    <a:pt x="612" y="444477"/>
                  </a:moveTo>
                  <a:lnTo>
                    <a:pt x="612" y="328399"/>
                  </a:lnTo>
                </a:path>
                <a:path w="1904" h="1973579">
                  <a:moveTo>
                    <a:pt x="443" y="789788"/>
                  </a:moveTo>
                  <a:lnTo>
                    <a:pt x="443" y="489282"/>
                  </a:lnTo>
                </a:path>
                <a:path w="1904" h="1973579">
                  <a:moveTo>
                    <a:pt x="914" y="970106"/>
                  </a:moveTo>
                  <a:lnTo>
                    <a:pt x="914" y="854030"/>
                  </a:lnTo>
                </a:path>
                <a:path w="1904" h="1973579">
                  <a:moveTo>
                    <a:pt x="749" y="1315417"/>
                  </a:moveTo>
                  <a:lnTo>
                    <a:pt x="749" y="1014915"/>
                  </a:lnTo>
                </a:path>
                <a:path w="1904" h="1973579">
                  <a:moveTo>
                    <a:pt x="1361" y="1459388"/>
                  </a:moveTo>
                  <a:lnTo>
                    <a:pt x="1361" y="1343310"/>
                  </a:lnTo>
                </a:path>
                <a:path w="1904" h="1973579">
                  <a:moveTo>
                    <a:pt x="0" y="1815522"/>
                  </a:moveTo>
                  <a:lnTo>
                    <a:pt x="0" y="1515016"/>
                  </a:lnTo>
                </a:path>
                <a:path w="1904" h="1973579">
                  <a:moveTo>
                    <a:pt x="1361" y="1973357"/>
                  </a:moveTo>
                  <a:lnTo>
                    <a:pt x="1361" y="185727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2865" y="6433009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509809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2249" y="3694924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19746" y="3675624"/>
              <a:ext cx="67945" cy="38735"/>
            </a:xfrm>
            <a:custGeom>
              <a:avLst/>
              <a:gdLst/>
              <a:ahLst/>
              <a:cxnLst/>
              <a:rect l="l" t="t" r="r" b="b"/>
              <a:pathLst>
                <a:path w="67945" h="38735">
                  <a:moveTo>
                    <a:pt x="0" y="0"/>
                  </a:moveTo>
                  <a:lnTo>
                    <a:pt x="0" y="38740"/>
                  </a:lnTo>
                  <a:lnTo>
                    <a:pt x="67618" y="19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2249" y="6724548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19746" y="6705244"/>
              <a:ext cx="67945" cy="39370"/>
            </a:xfrm>
            <a:custGeom>
              <a:avLst/>
              <a:gdLst/>
              <a:ahLst/>
              <a:cxnLst/>
              <a:rect l="l" t="t" r="r" b="b"/>
              <a:pathLst>
                <a:path w="67945" h="39370">
                  <a:moveTo>
                    <a:pt x="0" y="0"/>
                  </a:moveTo>
                  <a:lnTo>
                    <a:pt x="0" y="38743"/>
                  </a:lnTo>
                  <a:lnTo>
                    <a:pt x="67618" y="19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65987" y="3559286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75516" y="6599662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50" name="object 5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73590" y="3228883"/>
            <a:ext cx="2041525" cy="1162050"/>
          </a:xfrm>
          <a:custGeom>
            <a:avLst/>
            <a:gdLst/>
            <a:ahLst/>
            <a:cxnLst/>
            <a:rect l="l" t="t" r="r" b="b"/>
            <a:pathLst>
              <a:path w="2041525" h="1162050">
                <a:moveTo>
                  <a:pt x="2041103" y="0"/>
                </a:moveTo>
                <a:lnTo>
                  <a:pt x="2041103" y="1162051"/>
                </a:lnTo>
              </a:path>
              <a:path w="2041525" h="1162050">
                <a:moveTo>
                  <a:pt x="0" y="0"/>
                </a:moveTo>
                <a:lnTo>
                  <a:pt x="0" y="1162051"/>
                </a:lnTo>
              </a:path>
            </a:pathLst>
          </a:custGeom>
          <a:ln w="7199">
            <a:solidFill>
              <a:srgbClr val="AF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67252" y="6997610"/>
            <a:ext cx="2896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200" u="sng" spc="-5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FRONT</a:t>
            </a:r>
            <a:r>
              <a:rPr sz="1200" u="sng" spc="-3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ELEVATION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19014" y="6997610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9041" y="787312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4" name="object 54"/>
          <p:cNvGrpSpPr>
            <a:grpSpLocks noGrp="1" noUngrp="1" noRot="1" noMove="1" noResize="1"/>
          </p:cNvGrpSpPr>
          <p:nvPr/>
        </p:nvGrpSpPr>
        <p:grpSpPr>
          <a:xfrm>
            <a:off x="1716314" y="5584462"/>
            <a:ext cx="5275580" cy="1469390"/>
            <a:chOff x="1716314" y="5584462"/>
            <a:chExt cx="5275580" cy="1469390"/>
          </a:xfrm>
        </p:grpSpPr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62441" y="7051722"/>
              <a:ext cx="2927350" cy="0"/>
            </a:xfrm>
            <a:custGeom>
              <a:avLst/>
              <a:gdLst/>
              <a:ahLst/>
              <a:cxnLst/>
              <a:rect l="l" t="t" r="r" b="b"/>
              <a:pathLst>
                <a:path w="2927350">
                  <a:moveTo>
                    <a:pt x="0" y="0"/>
                  </a:moveTo>
                  <a:lnTo>
                    <a:pt x="2927353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1747" y="5588272"/>
              <a:ext cx="325755" cy="189230"/>
            </a:xfrm>
            <a:custGeom>
              <a:avLst/>
              <a:gdLst/>
              <a:ahLst/>
              <a:cxnLst/>
              <a:rect l="l" t="t" r="r" b="b"/>
              <a:pathLst>
                <a:path w="325754" h="189229">
                  <a:moveTo>
                    <a:pt x="0" y="150371"/>
                  </a:moveTo>
                  <a:lnTo>
                    <a:pt x="38037" y="114300"/>
                  </a:lnTo>
                </a:path>
                <a:path w="325754" h="189229">
                  <a:moveTo>
                    <a:pt x="283848" y="36071"/>
                  </a:moveTo>
                  <a:lnTo>
                    <a:pt x="321886" y="0"/>
                  </a:lnTo>
                </a:path>
                <a:path w="325754" h="189229">
                  <a:moveTo>
                    <a:pt x="287776" y="189068"/>
                  </a:moveTo>
                  <a:lnTo>
                    <a:pt x="325339" y="15222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1077" y="6583981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5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7"/>
                  </a:lnTo>
                  <a:lnTo>
                    <a:pt x="322283" y="322285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4" y="351804"/>
                  </a:lnTo>
                  <a:lnTo>
                    <a:pt x="55295" y="322285"/>
                  </a:lnTo>
                  <a:lnTo>
                    <a:pt x="25775" y="284077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4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5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7"/>
                  </a:lnTo>
                  <a:lnTo>
                    <a:pt x="539398" y="67424"/>
                  </a:lnTo>
                  <a:close/>
                </a:path>
                <a:path w="965835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3"/>
                  </a:lnTo>
                  <a:lnTo>
                    <a:pt x="297619" y="109153"/>
                  </a:lnTo>
                  <a:lnTo>
                    <a:pt x="316762" y="146169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271" y="1502949"/>
            <a:ext cx="1651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45835" y="7094511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0" name="object 60"/>
          <p:cNvGrpSpPr>
            <a:grpSpLocks noGrp="1" noUngrp="1" noRot="1" noMove="1" noResize="1"/>
          </p:cNvGrpSpPr>
          <p:nvPr/>
        </p:nvGrpSpPr>
        <p:grpSpPr>
          <a:xfrm>
            <a:off x="399879" y="2999853"/>
            <a:ext cx="3662679" cy="4101465"/>
            <a:chOff x="399879" y="2999853"/>
            <a:chExt cx="3662679" cy="4101465"/>
          </a:xfrm>
        </p:grpSpPr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97867" y="6461873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5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5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5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5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5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5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5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5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5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5" h="636270">
                  <a:moveTo>
                    <a:pt x="311731" y="490622"/>
                  </a:moveTo>
                  <a:lnTo>
                    <a:pt x="311731" y="635669"/>
                  </a:lnTo>
                </a:path>
                <a:path w="1125855" h="636270">
                  <a:moveTo>
                    <a:pt x="311731" y="421131"/>
                  </a:moveTo>
                  <a:lnTo>
                    <a:pt x="311731" y="477161"/>
                  </a:lnTo>
                </a:path>
                <a:path w="1125855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5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5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4370" y="4148434"/>
              <a:ext cx="3154680" cy="1842135"/>
            </a:xfrm>
            <a:custGeom>
              <a:avLst/>
              <a:gdLst/>
              <a:ahLst/>
              <a:cxnLst/>
              <a:rect l="l" t="t" r="r" b="b"/>
              <a:pathLst>
                <a:path w="3154679" h="1842135">
                  <a:moveTo>
                    <a:pt x="1749186" y="1831733"/>
                  </a:moveTo>
                  <a:lnTo>
                    <a:pt x="0" y="821837"/>
                  </a:lnTo>
                </a:path>
                <a:path w="3154679" h="1842135">
                  <a:moveTo>
                    <a:pt x="1307609" y="1841638"/>
                  </a:moveTo>
                  <a:lnTo>
                    <a:pt x="3154140" y="775544"/>
                  </a:lnTo>
                </a:path>
                <a:path w="3154679" h="1842135">
                  <a:moveTo>
                    <a:pt x="1536951" y="1832443"/>
                  </a:moveTo>
                  <a:lnTo>
                    <a:pt x="153695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2106" y="3738531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0" y="0"/>
                  </a:moveTo>
                  <a:lnTo>
                    <a:pt x="0" y="1387166"/>
                  </a:lnTo>
                  <a:lnTo>
                    <a:pt x="1268031" y="2116133"/>
                  </a:lnTo>
                  <a:lnTo>
                    <a:pt x="1268031" y="7289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2106" y="3738531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0" y="0"/>
                  </a:moveTo>
                  <a:lnTo>
                    <a:pt x="1268031" y="728971"/>
                  </a:lnTo>
                  <a:lnTo>
                    <a:pt x="1268031" y="2116133"/>
                  </a:lnTo>
                  <a:lnTo>
                    <a:pt x="0" y="138716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0685" y="3738531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1268031" y="0"/>
                  </a:moveTo>
                  <a:lnTo>
                    <a:pt x="0" y="728971"/>
                  </a:lnTo>
                  <a:lnTo>
                    <a:pt x="0" y="2116133"/>
                  </a:lnTo>
                  <a:lnTo>
                    <a:pt x="1268031" y="1387166"/>
                  </a:lnTo>
                  <a:lnTo>
                    <a:pt x="1268031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0685" y="3738531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1268031" y="0"/>
                  </a:moveTo>
                  <a:lnTo>
                    <a:pt x="0" y="728971"/>
                  </a:lnTo>
                  <a:lnTo>
                    <a:pt x="0" y="2116133"/>
                  </a:lnTo>
                  <a:lnTo>
                    <a:pt x="1268031" y="1387166"/>
                  </a:lnTo>
                  <a:lnTo>
                    <a:pt x="126803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1516" y="3003663"/>
              <a:ext cx="2537460" cy="1463040"/>
            </a:xfrm>
            <a:custGeom>
              <a:avLst/>
              <a:gdLst/>
              <a:ahLst/>
              <a:cxnLst/>
              <a:rect l="l" t="t" r="r" b="b"/>
              <a:pathLst>
                <a:path w="2537460" h="1463039">
                  <a:moveTo>
                    <a:pt x="1268027" y="0"/>
                  </a:moveTo>
                  <a:lnTo>
                    <a:pt x="0" y="733686"/>
                  </a:lnTo>
                  <a:lnTo>
                    <a:pt x="1268031" y="1462657"/>
                  </a:lnTo>
                  <a:lnTo>
                    <a:pt x="2536944" y="733391"/>
                  </a:lnTo>
                  <a:lnTo>
                    <a:pt x="126802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1516" y="3003663"/>
              <a:ext cx="2537460" cy="1463040"/>
            </a:xfrm>
            <a:custGeom>
              <a:avLst/>
              <a:gdLst/>
              <a:ahLst/>
              <a:cxnLst/>
              <a:rect l="l" t="t" r="r" b="b"/>
              <a:pathLst>
                <a:path w="2537460" h="1463039">
                  <a:moveTo>
                    <a:pt x="1268027" y="0"/>
                  </a:moveTo>
                  <a:lnTo>
                    <a:pt x="2536944" y="733391"/>
                  </a:lnTo>
                  <a:lnTo>
                    <a:pt x="1268031" y="1462657"/>
                  </a:lnTo>
                  <a:lnTo>
                    <a:pt x="0" y="733686"/>
                  </a:lnTo>
                  <a:lnTo>
                    <a:pt x="126802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6579" y="5144154"/>
              <a:ext cx="527871" cy="354153"/>
            </a:xfrm>
            <a:prstGeom prst="rect">
              <a:avLst/>
            </a:prstGeom>
          </p:spPr>
        </p:pic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4554" y="356136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0" y="0"/>
                  </a:moveTo>
                  <a:lnTo>
                    <a:pt x="0" y="207806"/>
                  </a:lnTo>
                  <a:lnTo>
                    <a:pt x="762617" y="646217"/>
                  </a:lnTo>
                  <a:lnTo>
                    <a:pt x="762617" y="4384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4554" y="356136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0" y="0"/>
                  </a:moveTo>
                  <a:lnTo>
                    <a:pt x="762617" y="438415"/>
                  </a:lnTo>
                  <a:lnTo>
                    <a:pt x="762617" y="646217"/>
                  </a:lnTo>
                  <a:lnTo>
                    <a:pt x="0" y="20780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47499" y="356136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762617" y="0"/>
                  </a:moveTo>
                  <a:lnTo>
                    <a:pt x="0" y="438415"/>
                  </a:lnTo>
                  <a:lnTo>
                    <a:pt x="0" y="646217"/>
                  </a:lnTo>
                  <a:lnTo>
                    <a:pt x="762617" y="207806"/>
                  </a:lnTo>
                  <a:lnTo>
                    <a:pt x="76261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47499" y="356136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762617" y="0"/>
                  </a:moveTo>
                  <a:lnTo>
                    <a:pt x="0" y="438415"/>
                  </a:lnTo>
                  <a:lnTo>
                    <a:pt x="0" y="646217"/>
                  </a:lnTo>
                  <a:lnTo>
                    <a:pt x="762617" y="207806"/>
                  </a:lnTo>
                  <a:lnTo>
                    <a:pt x="76261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4198" y="3119406"/>
              <a:ext cx="1525905" cy="880110"/>
            </a:xfrm>
            <a:custGeom>
              <a:avLst/>
              <a:gdLst/>
              <a:ahLst/>
              <a:cxnLst/>
              <a:rect l="l" t="t" r="r" b="b"/>
              <a:pathLst>
                <a:path w="1525905" h="880110">
                  <a:moveTo>
                    <a:pt x="762613" y="0"/>
                  </a:moveTo>
                  <a:lnTo>
                    <a:pt x="0" y="441248"/>
                  </a:lnTo>
                  <a:lnTo>
                    <a:pt x="762615" y="879664"/>
                  </a:lnTo>
                  <a:lnTo>
                    <a:pt x="1525762" y="441072"/>
                  </a:lnTo>
                  <a:lnTo>
                    <a:pt x="76261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4198" y="3119406"/>
              <a:ext cx="1525905" cy="880110"/>
            </a:xfrm>
            <a:custGeom>
              <a:avLst/>
              <a:gdLst/>
              <a:ahLst/>
              <a:cxnLst/>
              <a:rect l="l" t="t" r="r" b="b"/>
              <a:pathLst>
                <a:path w="1525905" h="880110">
                  <a:moveTo>
                    <a:pt x="762613" y="0"/>
                  </a:moveTo>
                  <a:lnTo>
                    <a:pt x="1525762" y="441072"/>
                  </a:lnTo>
                  <a:lnTo>
                    <a:pt x="762615" y="879664"/>
                  </a:lnTo>
                  <a:lnTo>
                    <a:pt x="0" y="441248"/>
                  </a:lnTo>
                  <a:lnTo>
                    <a:pt x="76261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21645" y="3253413"/>
              <a:ext cx="619760" cy="463550"/>
            </a:xfrm>
            <a:custGeom>
              <a:avLst/>
              <a:gdLst/>
              <a:ahLst/>
              <a:cxnLst/>
              <a:rect l="l" t="t" r="r" b="b"/>
              <a:pathLst>
                <a:path w="619760" h="463550">
                  <a:moveTo>
                    <a:pt x="309600" y="0"/>
                  </a:moveTo>
                  <a:lnTo>
                    <a:pt x="253948" y="3729"/>
                  </a:lnTo>
                  <a:lnTo>
                    <a:pt x="201569" y="14481"/>
                  </a:lnTo>
                  <a:lnTo>
                    <a:pt x="153338" y="31603"/>
                  </a:lnTo>
                  <a:lnTo>
                    <a:pt x="110127" y="54440"/>
                  </a:lnTo>
                  <a:lnTo>
                    <a:pt x="72813" y="82339"/>
                  </a:lnTo>
                  <a:lnTo>
                    <a:pt x="42268" y="114646"/>
                  </a:lnTo>
                  <a:lnTo>
                    <a:pt x="19369" y="150707"/>
                  </a:lnTo>
                  <a:lnTo>
                    <a:pt x="4987" y="189868"/>
                  </a:lnTo>
                  <a:lnTo>
                    <a:pt x="0" y="231476"/>
                  </a:lnTo>
                  <a:lnTo>
                    <a:pt x="3940" y="273036"/>
                  </a:lnTo>
                  <a:lnTo>
                    <a:pt x="15701" y="312078"/>
                  </a:lnTo>
                  <a:lnTo>
                    <a:pt x="35196" y="347984"/>
                  </a:lnTo>
                  <a:lnTo>
                    <a:pt x="62335" y="380136"/>
                  </a:lnTo>
                  <a:lnTo>
                    <a:pt x="97030" y="407916"/>
                  </a:lnTo>
                  <a:lnTo>
                    <a:pt x="139192" y="430705"/>
                  </a:lnTo>
                  <a:lnTo>
                    <a:pt x="188734" y="447887"/>
                  </a:lnTo>
                  <a:lnTo>
                    <a:pt x="245566" y="458842"/>
                  </a:lnTo>
                  <a:lnTo>
                    <a:pt x="309600" y="462953"/>
                  </a:lnTo>
                  <a:lnTo>
                    <a:pt x="373634" y="459604"/>
                  </a:lnTo>
                  <a:lnTo>
                    <a:pt x="430465" y="449054"/>
                  </a:lnTo>
                  <a:lnTo>
                    <a:pt x="480006" y="431992"/>
                  </a:lnTo>
                  <a:lnTo>
                    <a:pt x="522168" y="409107"/>
                  </a:lnTo>
                  <a:lnTo>
                    <a:pt x="556862" y="381089"/>
                  </a:lnTo>
                  <a:lnTo>
                    <a:pt x="584000" y="348627"/>
                  </a:lnTo>
                  <a:lnTo>
                    <a:pt x="603494" y="312412"/>
                  </a:lnTo>
                  <a:lnTo>
                    <a:pt x="615256" y="273131"/>
                  </a:lnTo>
                  <a:lnTo>
                    <a:pt x="619196" y="231476"/>
                  </a:lnTo>
                  <a:lnTo>
                    <a:pt x="614208" y="189868"/>
                  </a:lnTo>
                  <a:lnTo>
                    <a:pt x="599827" y="150707"/>
                  </a:lnTo>
                  <a:lnTo>
                    <a:pt x="576927" y="114646"/>
                  </a:lnTo>
                  <a:lnTo>
                    <a:pt x="546383" y="82339"/>
                  </a:lnTo>
                  <a:lnTo>
                    <a:pt x="509069" y="54440"/>
                  </a:lnTo>
                  <a:lnTo>
                    <a:pt x="465859" y="31603"/>
                  </a:lnTo>
                  <a:lnTo>
                    <a:pt x="417628" y="14481"/>
                  </a:lnTo>
                  <a:lnTo>
                    <a:pt x="365250" y="3729"/>
                  </a:lnTo>
                  <a:lnTo>
                    <a:pt x="309600" y="0"/>
                  </a:lnTo>
                  <a:close/>
                </a:path>
              </a:pathLst>
            </a:custGeom>
            <a:solidFill>
              <a:srgbClr val="555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7934" y="3205104"/>
              <a:ext cx="534035" cy="353695"/>
            </a:xfrm>
            <a:custGeom>
              <a:avLst/>
              <a:gdLst/>
              <a:ahLst/>
              <a:cxnLst/>
              <a:rect l="l" t="t" r="r" b="b"/>
              <a:pathLst>
                <a:path w="534035" h="353695">
                  <a:moveTo>
                    <a:pt x="328514" y="0"/>
                  </a:moveTo>
                  <a:lnTo>
                    <a:pt x="85330" y="24062"/>
                  </a:lnTo>
                  <a:lnTo>
                    <a:pt x="0" y="170841"/>
                  </a:lnTo>
                  <a:lnTo>
                    <a:pt x="230028" y="353127"/>
                  </a:lnTo>
                  <a:lnTo>
                    <a:pt x="483205" y="319853"/>
                  </a:lnTo>
                  <a:lnTo>
                    <a:pt x="533840" y="143352"/>
                  </a:lnTo>
                  <a:lnTo>
                    <a:pt x="532392" y="101398"/>
                  </a:lnTo>
                  <a:lnTo>
                    <a:pt x="328514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01567" y="3460418"/>
              <a:ext cx="248834" cy="240277"/>
            </a:xfrm>
            <a:prstGeom prst="rect">
              <a:avLst/>
            </a:prstGeom>
          </p:spPr>
        </p:pic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6476" y="3372174"/>
              <a:ext cx="236220" cy="328930"/>
            </a:xfrm>
            <a:custGeom>
              <a:avLst/>
              <a:gdLst/>
              <a:ahLst/>
              <a:cxnLst/>
              <a:rect l="l" t="t" r="r" b="b"/>
              <a:pathLst>
                <a:path w="236219" h="328929">
                  <a:moveTo>
                    <a:pt x="46286" y="0"/>
                  </a:moveTo>
                  <a:lnTo>
                    <a:pt x="0" y="3009"/>
                  </a:lnTo>
                  <a:lnTo>
                    <a:pt x="0" y="185294"/>
                  </a:lnTo>
                  <a:lnTo>
                    <a:pt x="235813" y="328521"/>
                  </a:lnTo>
                  <a:lnTo>
                    <a:pt x="235813" y="146234"/>
                  </a:lnTo>
                  <a:lnTo>
                    <a:pt x="180798" y="84562"/>
                  </a:lnTo>
                  <a:lnTo>
                    <a:pt x="139789" y="48045"/>
                  </a:lnTo>
                  <a:lnTo>
                    <a:pt x="93916" y="17435"/>
                  </a:lnTo>
                  <a:lnTo>
                    <a:pt x="46286" y="0"/>
                  </a:lnTo>
                  <a:close/>
                </a:path>
              </a:pathLst>
            </a:custGeom>
            <a:solidFill>
              <a:srgbClr val="8080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50253" y="3310804"/>
              <a:ext cx="52705" cy="339090"/>
            </a:xfrm>
            <a:custGeom>
              <a:avLst/>
              <a:gdLst/>
              <a:ahLst/>
              <a:cxnLst/>
              <a:rect l="l" t="t" r="r" b="b"/>
              <a:pathLst>
                <a:path w="52705" h="339089">
                  <a:moveTo>
                    <a:pt x="52233" y="0"/>
                  </a:moveTo>
                  <a:lnTo>
                    <a:pt x="31201" y="19824"/>
                  </a:lnTo>
                  <a:lnTo>
                    <a:pt x="12069" y="69615"/>
                  </a:lnTo>
                  <a:lnTo>
                    <a:pt x="0" y="123660"/>
                  </a:lnTo>
                  <a:lnTo>
                    <a:pt x="155" y="156246"/>
                  </a:lnTo>
                  <a:lnTo>
                    <a:pt x="155" y="338529"/>
                  </a:lnTo>
                  <a:lnTo>
                    <a:pt x="52233" y="182285"/>
                  </a:lnTo>
                  <a:lnTo>
                    <a:pt x="5223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22286" y="3217151"/>
              <a:ext cx="436887" cy="252251"/>
            </a:xfrm>
            <a:prstGeom prst="rect">
              <a:avLst/>
            </a:prstGeom>
          </p:spPr>
        </p:pic>
        <p:pic>
          <p:nvPicPr>
            <p:cNvPr id="82" name="object 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9879" y="3016879"/>
              <a:ext cx="3662227" cy="3273740"/>
            </a:xfrm>
            <a:prstGeom prst="rect">
              <a:avLst/>
            </a:prstGeom>
          </p:spPr>
        </p:pic>
      </p:grpSp>
      <p:sp>
        <p:nvSpPr>
          <p:cNvPr id="83" name="object 8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52483" y="5969952"/>
            <a:ext cx="184785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5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850">
              <a:latin typeface="Arial"/>
              <a:cs typeface="Arial"/>
            </a:endParaRPr>
          </a:p>
        </p:txBody>
      </p:sp>
      <p:grpSp>
        <p:nvGrpSpPr>
          <p:cNvPr id="84" name="object 84"/>
          <p:cNvGrpSpPr>
            <a:grpSpLocks noGrp="1" noUngrp="1" noRot="1" noMove="1" noResize="1"/>
          </p:cNvGrpSpPr>
          <p:nvPr/>
        </p:nvGrpSpPr>
        <p:grpSpPr>
          <a:xfrm>
            <a:off x="931914" y="2540754"/>
            <a:ext cx="1664335" cy="2899410"/>
            <a:chOff x="931914" y="2540754"/>
            <a:chExt cx="1664335" cy="2899410"/>
          </a:xfrm>
        </p:grpSpPr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7102" y="2547104"/>
              <a:ext cx="0" cy="427990"/>
            </a:xfrm>
            <a:custGeom>
              <a:avLst/>
              <a:gdLst/>
              <a:ahLst/>
              <a:cxnLst/>
              <a:rect l="l" t="t" r="r" b="b"/>
              <a:pathLst>
                <a:path h="427989">
                  <a:moveTo>
                    <a:pt x="0" y="0"/>
                  </a:moveTo>
                  <a:lnTo>
                    <a:pt x="0" y="427777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7102" y="3004729"/>
              <a:ext cx="104139" cy="415925"/>
            </a:xfrm>
            <a:custGeom>
              <a:avLst/>
              <a:gdLst/>
              <a:ahLst/>
              <a:cxnLst/>
              <a:rect l="l" t="t" r="r" b="b"/>
              <a:pathLst>
                <a:path w="104140" h="415925">
                  <a:moveTo>
                    <a:pt x="0" y="0"/>
                  </a:moveTo>
                  <a:lnTo>
                    <a:pt x="0" y="74606"/>
                  </a:lnTo>
                </a:path>
                <a:path w="104140" h="415925">
                  <a:moveTo>
                    <a:pt x="0" y="114404"/>
                  </a:moveTo>
                  <a:lnTo>
                    <a:pt x="0" y="355646"/>
                  </a:lnTo>
                  <a:lnTo>
                    <a:pt x="103903" y="41542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89621" y="3981491"/>
              <a:ext cx="202565" cy="1454785"/>
            </a:xfrm>
            <a:custGeom>
              <a:avLst/>
              <a:gdLst/>
              <a:ahLst/>
              <a:cxnLst/>
              <a:rect l="l" t="t" r="r" b="b"/>
              <a:pathLst>
                <a:path w="202564" h="1454785">
                  <a:moveTo>
                    <a:pt x="200074" y="387821"/>
                  </a:moveTo>
                  <a:lnTo>
                    <a:pt x="197669" y="114123"/>
                  </a:lnTo>
                  <a:lnTo>
                    <a:pt x="0" y="0"/>
                  </a:lnTo>
                </a:path>
                <a:path w="202564" h="1454785">
                  <a:moveTo>
                    <a:pt x="201722" y="513943"/>
                  </a:moveTo>
                  <a:lnTo>
                    <a:pt x="201722" y="445002"/>
                  </a:lnTo>
                </a:path>
                <a:path w="202564" h="1454785">
                  <a:moveTo>
                    <a:pt x="201607" y="719035"/>
                  </a:moveTo>
                  <a:lnTo>
                    <a:pt x="201607" y="540557"/>
                  </a:lnTo>
                </a:path>
                <a:path w="202564" h="1454785">
                  <a:moveTo>
                    <a:pt x="201935" y="826128"/>
                  </a:moveTo>
                  <a:lnTo>
                    <a:pt x="201935" y="757187"/>
                  </a:lnTo>
                </a:path>
                <a:path w="202564" h="1454785">
                  <a:moveTo>
                    <a:pt x="201820" y="1031219"/>
                  </a:moveTo>
                  <a:lnTo>
                    <a:pt x="201820" y="852742"/>
                  </a:lnTo>
                </a:path>
                <a:path w="202564" h="1454785">
                  <a:moveTo>
                    <a:pt x="202244" y="1116727"/>
                  </a:moveTo>
                  <a:lnTo>
                    <a:pt x="202244" y="1047784"/>
                  </a:lnTo>
                </a:path>
                <a:path w="202564" h="1454785">
                  <a:moveTo>
                    <a:pt x="201297" y="1342710"/>
                  </a:moveTo>
                  <a:lnTo>
                    <a:pt x="201297" y="1164233"/>
                  </a:lnTo>
                </a:path>
                <a:path w="202564" h="1454785">
                  <a:moveTo>
                    <a:pt x="201722" y="1454256"/>
                  </a:moveTo>
                  <a:lnTo>
                    <a:pt x="201722" y="138531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8264" y="2745493"/>
              <a:ext cx="367665" cy="214629"/>
            </a:xfrm>
            <a:custGeom>
              <a:avLst/>
              <a:gdLst/>
              <a:ahLst/>
              <a:cxnLst/>
              <a:rect l="l" t="t" r="r" b="b"/>
              <a:pathLst>
                <a:path w="367665" h="214630">
                  <a:moveTo>
                    <a:pt x="0" y="214513"/>
                  </a:moveTo>
                  <a:lnTo>
                    <a:pt x="367153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9356" y="2735546"/>
              <a:ext cx="51435" cy="52705"/>
            </a:xfrm>
            <a:custGeom>
              <a:avLst/>
              <a:gdLst/>
              <a:ahLst/>
              <a:cxnLst/>
              <a:rect l="l" t="t" r="r" b="b"/>
              <a:pathLst>
                <a:path w="51434" h="52705">
                  <a:moveTo>
                    <a:pt x="50986" y="0"/>
                  </a:moveTo>
                  <a:lnTo>
                    <a:pt x="0" y="12437"/>
                  </a:lnTo>
                  <a:lnTo>
                    <a:pt x="2487" y="52228"/>
                  </a:lnTo>
                  <a:lnTo>
                    <a:pt x="509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" name="object 9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55441" y="2674339"/>
            <a:ext cx="985519" cy="6762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56210" marR="324485" indent="-144145">
              <a:lnSpc>
                <a:spcPts val="1220"/>
              </a:lnSpc>
              <a:spcBef>
                <a:spcPts val="21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MACHINE </a:t>
            </a: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endParaRPr sz="1100">
              <a:latin typeface="Arial"/>
              <a:cs typeface="Arial"/>
            </a:endParaRPr>
          </a:p>
          <a:p>
            <a:pPr marL="368300">
              <a:lnSpc>
                <a:spcPct val="100000"/>
              </a:lnSpc>
              <a:spcBef>
                <a:spcPts val="124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WASHER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0660" y="2832522"/>
            <a:ext cx="514350" cy="817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41630">
              <a:lnSpc>
                <a:spcPct val="100000"/>
              </a:lnSpc>
              <a:spcBef>
                <a:spcPts val="130"/>
              </a:spcBef>
            </a:pPr>
            <a:r>
              <a:rPr sz="185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850">
              <a:latin typeface="Arial"/>
              <a:cs typeface="Arial"/>
            </a:endParaRPr>
          </a:p>
          <a:p>
            <a:pPr marL="17780" marR="53340" indent="-5715">
              <a:lnSpc>
                <a:spcPts val="1220"/>
              </a:lnSpc>
              <a:spcBef>
                <a:spcPts val="1570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STEEL </a:t>
            </a:r>
            <a:r>
              <a:rPr sz="1100" spc="-25" dirty="0">
                <a:solidFill>
                  <a:srgbClr val="151616"/>
                </a:solidFill>
                <a:latin typeface="Arial"/>
                <a:cs typeface="Arial"/>
              </a:rPr>
              <a:t>PLATE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92" name="object 92"/>
          <p:cNvGrpSpPr>
            <a:grpSpLocks noGrp="1" noUngrp="1" noRot="1" noMove="1" noResize="1"/>
          </p:cNvGrpSpPr>
          <p:nvPr/>
        </p:nvGrpSpPr>
        <p:grpSpPr>
          <a:xfrm>
            <a:off x="428665" y="1735779"/>
            <a:ext cx="3766185" cy="4305935"/>
            <a:chOff x="428665" y="1735779"/>
            <a:chExt cx="3766185" cy="4305935"/>
          </a:xfrm>
        </p:grpSpPr>
        <p:pic>
          <p:nvPicPr>
            <p:cNvPr id="93" name="object 9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55238" y="5902255"/>
              <a:ext cx="214670" cy="139438"/>
            </a:xfrm>
            <a:prstGeom prst="rect">
              <a:avLst/>
            </a:prstGeom>
          </p:spPr>
        </p:pic>
        <p:pic>
          <p:nvPicPr>
            <p:cNvPr id="94" name="object 9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8665" y="5167401"/>
              <a:ext cx="208885" cy="116297"/>
            </a:xfrm>
            <a:prstGeom prst="rect">
              <a:avLst/>
            </a:prstGeom>
          </p:spPr>
        </p:pic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2064" y="5430016"/>
              <a:ext cx="929640" cy="568325"/>
            </a:xfrm>
            <a:custGeom>
              <a:avLst/>
              <a:gdLst/>
              <a:ahLst/>
              <a:cxnLst/>
              <a:rect l="l" t="t" r="r" b="b"/>
              <a:pathLst>
                <a:path w="929639" h="568325">
                  <a:moveTo>
                    <a:pt x="1885" y="0"/>
                  </a:moveTo>
                  <a:lnTo>
                    <a:pt x="0" y="1073"/>
                  </a:lnTo>
                  <a:lnTo>
                    <a:pt x="838893" y="513989"/>
                  </a:lnTo>
                  <a:lnTo>
                    <a:pt x="814687" y="529290"/>
                  </a:lnTo>
                  <a:lnTo>
                    <a:pt x="929548" y="568133"/>
                  </a:lnTo>
                  <a:lnTo>
                    <a:pt x="865069" y="497549"/>
                  </a:lnTo>
                  <a:lnTo>
                    <a:pt x="840941" y="512784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2064" y="5430016"/>
              <a:ext cx="929640" cy="568325"/>
            </a:xfrm>
            <a:custGeom>
              <a:avLst/>
              <a:gdLst/>
              <a:ahLst/>
              <a:cxnLst/>
              <a:rect l="l" t="t" r="r" b="b"/>
              <a:pathLst>
                <a:path w="929639" h="568325">
                  <a:moveTo>
                    <a:pt x="840941" y="512784"/>
                  </a:moveTo>
                  <a:lnTo>
                    <a:pt x="796451" y="485593"/>
                  </a:lnTo>
                  <a:lnTo>
                    <a:pt x="752180" y="458540"/>
                  </a:lnTo>
                  <a:lnTo>
                    <a:pt x="708126" y="431623"/>
                  </a:lnTo>
                  <a:lnTo>
                    <a:pt x="664292" y="404841"/>
                  </a:lnTo>
                  <a:lnTo>
                    <a:pt x="620675" y="378194"/>
                  </a:lnTo>
                  <a:lnTo>
                    <a:pt x="577278" y="351680"/>
                  </a:lnTo>
                  <a:lnTo>
                    <a:pt x="534098" y="325298"/>
                  </a:lnTo>
                  <a:lnTo>
                    <a:pt x="491138" y="299047"/>
                  </a:lnTo>
                  <a:lnTo>
                    <a:pt x="448395" y="272926"/>
                  </a:lnTo>
                  <a:lnTo>
                    <a:pt x="405871" y="246934"/>
                  </a:lnTo>
                  <a:lnTo>
                    <a:pt x="360057" y="218929"/>
                  </a:lnTo>
                  <a:lnTo>
                    <a:pt x="314463" y="191060"/>
                  </a:lnTo>
                  <a:lnTo>
                    <a:pt x="269093" y="163330"/>
                  </a:lnTo>
                  <a:lnTo>
                    <a:pt x="223953" y="135741"/>
                  </a:lnTo>
                  <a:lnTo>
                    <a:pt x="179048" y="108296"/>
                  </a:lnTo>
                  <a:lnTo>
                    <a:pt x="134384" y="80997"/>
                  </a:lnTo>
                  <a:lnTo>
                    <a:pt x="89965" y="53846"/>
                  </a:lnTo>
                  <a:lnTo>
                    <a:pt x="45797" y="26846"/>
                  </a:lnTo>
                  <a:lnTo>
                    <a:pt x="1885" y="0"/>
                  </a:lnTo>
                  <a:lnTo>
                    <a:pt x="1249" y="359"/>
                  </a:lnTo>
                  <a:lnTo>
                    <a:pt x="615" y="716"/>
                  </a:lnTo>
                  <a:lnTo>
                    <a:pt x="0" y="1073"/>
                  </a:lnTo>
                  <a:lnTo>
                    <a:pt x="43909" y="27925"/>
                  </a:lnTo>
                  <a:lnTo>
                    <a:pt x="88074" y="54932"/>
                  </a:lnTo>
                  <a:lnTo>
                    <a:pt x="132490" y="82091"/>
                  </a:lnTo>
                  <a:lnTo>
                    <a:pt x="177152" y="109399"/>
                  </a:lnTo>
                  <a:lnTo>
                    <a:pt x="222055" y="136853"/>
                  </a:lnTo>
                  <a:lnTo>
                    <a:pt x="267193" y="164451"/>
                  </a:lnTo>
                  <a:lnTo>
                    <a:pt x="312562" y="192190"/>
                  </a:lnTo>
                  <a:lnTo>
                    <a:pt x="358156" y="220067"/>
                  </a:lnTo>
                  <a:lnTo>
                    <a:pt x="403970" y="248079"/>
                  </a:lnTo>
                  <a:lnTo>
                    <a:pt x="446491" y="274076"/>
                  </a:lnTo>
                  <a:lnTo>
                    <a:pt x="489229" y="300204"/>
                  </a:lnTo>
                  <a:lnTo>
                    <a:pt x="532185" y="326462"/>
                  </a:lnTo>
                  <a:lnTo>
                    <a:pt x="575357" y="352851"/>
                  </a:lnTo>
                  <a:lnTo>
                    <a:pt x="618744" y="379372"/>
                  </a:lnTo>
                  <a:lnTo>
                    <a:pt x="662346" y="406026"/>
                  </a:lnTo>
                  <a:lnTo>
                    <a:pt x="706163" y="432814"/>
                  </a:lnTo>
                  <a:lnTo>
                    <a:pt x="750194" y="459737"/>
                  </a:lnTo>
                  <a:lnTo>
                    <a:pt x="794437" y="486795"/>
                  </a:lnTo>
                  <a:lnTo>
                    <a:pt x="838893" y="513989"/>
                  </a:lnTo>
                  <a:lnTo>
                    <a:pt x="832841" y="517819"/>
                  </a:lnTo>
                  <a:lnTo>
                    <a:pt x="826791" y="521645"/>
                  </a:lnTo>
                  <a:lnTo>
                    <a:pt x="820740" y="525468"/>
                  </a:lnTo>
                  <a:lnTo>
                    <a:pt x="814687" y="529290"/>
                  </a:lnTo>
                  <a:lnTo>
                    <a:pt x="843314" y="538962"/>
                  </a:lnTo>
                  <a:lnTo>
                    <a:pt x="872016" y="548665"/>
                  </a:lnTo>
                  <a:lnTo>
                    <a:pt x="900769" y="558391"/>
                  </a:lnTo>
                  <a:lnTo>
                    <a:pt x="929548" y="568133"/>
                  </a:lnTo>
                  <a:lnTo>
                    <a:pt x="913346" y="550399"/>
                  </a:lnTo>
                  <a:lnTo>
                    <a:pt x="897177" y="532718"/>
                  </a:lnTo>
                  <a:lnTo>
                    <a:pt x="881073" y="515098"/>
                  </a:lnTo>
                  <a:lnTo>
                    <a:pt x="865069" y="497549"/>
                  </a:lnTo>
                  <a:lnTo>
                    <a:pt x="859035" y="501356"/>
                  </a:lnTo>
                  <a:lnTo>
                    <a:pt x="853004" y="505163"/>
                  </a:lnTo>
                  <a:lnTo>
                    <a:pt x="846974" y="508971"/>
                  </a:lnTo>
                  <a:lnTo>
                    <a:pt x="840941" y="512784"/>
                  </a:lnTo>
                  <a:close/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3221" y="5247211"/>
              <a:ext cx="363220" cy="222250"/>
            </a:xfrm>
            <a:custGeom>
              <a:avLst/>
              <a:gdLst/>
              <a:ahLst/>
              <a:cxnLst/>
              <a:rect l="l" t="t" r="r" b="b"/>
              <a:pathLst>
                <a:path w="363219" h="222250">
                  <a:moveTo>
                    <a:pt x="0" y="0"/>
                  </a:moveTo>
                  <a:lnTo>
                    <a:pt x="48435" y="58169"/>
                  </a:lnTo>
                  <a:lnTo>
                    <a:pt x="72043" y="45217"/>
                  </a:lnTo>
                  <a:lnTo>
                    <a:pt x="361256" y="222030"/>
                  </a:lnTo>
                  <a:lnTo>
                    <a:pt x="363147" y="220957"/>
                  </a:lnTo>
                  <a:lnTo>
                    <a:pt x="73919" y="44194"/>
                  </a:lnTo>
                  <a:lnTo>
                    <a:pt x="97455" y="31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3221" y="5247211"/>
              <a:ext cx="363220" cy="222250"/>
            </a:xfrm>
            <a:custGeom>
              <a:avLst/>
              <a:gdLst/>
              <a:ahLst/>
              <a:cxnLst/>
              <a:rect l="l" t="t" r="r" b="b"/>
              <a:pathLst>
                <a:path w="363219" h="222250">
                  <a:moveTo>
                    <a:pt x="48435" y="58169"/>
                  </a:moveTo>
                  <a:lnTo>
                    <a:pt x="36244" y="43560"/>
                  </a:lnTo>
                  <a:lnTo>
                    <a:pt x="24087" y="28990"/>
                  </a:lnTo>
                  <a:lnTo>
                    <a:pt x="11994" y="14467"/>
                  </a:lnTo>
                  <a:lnTo>
                    <a:pt x="0" y="0"/>
                  </a:lnTo>
                  <a:lnTo>
                    <a:pt x="24234" y="7787"/>
                  </a:lnTo>
                  <a:lnTo>
                    <a:pt x="48579" y="15602"/>
                  </a:lnTo>
                  <a:lnTo>
                    <a:pt x="72998" y="23438"/>
                  </a:lnTo>
                  <a:lnTo>
                    <a:pt x="97455" y="31287"/>
                  </a:lnTo>
                  <a:lnTo>
                    <a:pt x="91569" y="34515"/>
                  </a:lnTo>
                  <a:lnTo>
                    <a:pt x="85686" y="37741"/>
                  </a:lnTo>
                  <a:lnTo>
                    <a:pt x="79803" y="40966"/>
                  </a:lnTo>
                  <a:lnTo>
                    <a:pt x="73919" y="44194"/>
                  </a:lnTo>
                  <a:lnTo>
                    <a:pt x="109371" y="65853"/>
                  </a:lnTo>
                  <a:lnTo>
                    <a:pt x="144962" y="87602"/>
                  </a:lnTo>
                  <a:lnTo>
                    <a:pt x="180693" y="109441"/>
                  </a:lnTo>
                  <a:lnTo>
                    <a:pt x="216565" y="131371"/>
                  </a:lnTo>
                  <a:lnTo>
                    <a:pt x="252960" y="153609"/>
                  </a:lnTo>
                  <a:lnTo>
                    <a:pt x="289531" y="175945"/>
                  </a:lnTo>
                  <a:lnTo>
                    <a:pt x="326265" y="198390"/>
                  </a:lnTo>
                  <a:lnTo>
                    <a:pt x="363147" y="220957"/>
                  </a:lnTo>
                  <a:lnTo>
                    <a:pt x="362510" y="221317"/>
                  </a:lnTo>
                  <a:lnTo>
                    <a:pt x="361872" y="221681"/>
                  </a:lnTo>
                  <a:lnTo>
                    <a:pt x="361256" y="222030"/>
                  </a:lnTo>
                  <a:lnTo>
                    <a:pt x="324377" y="199458"/>
                  </a:lnTo>
                  <a:lnTo>
                    <a:pt x="287646" y="177009"/>
                  </a:lnTo>
                  <a:lnTo>
                    <a:pt x="251078" y="154670"/>
                  </a:lnTo>
                  <a:lnTo>
                    <a:pt x="214687" y="132426"/>
                  </a:lnTo>
                  <a:lnTo>
                    <a:pt x="178817" y="110489"/>
                  </a:lnTo>
                  <a:lnTo>
                    <a:pt x="143087" y="88640"/>
                  </a:lnTo>
                  <a:lnTo>
                    <a:pt x="107495" y="66882"/>
                  </a:lnTo>
                  <a:lnTo>
                    <a:pt x="72043" y="45217"/>
                  </a:lnTo>
                  <a:lnTo>
                    <a:pt x="66138" y="48456"/>
                  </a:lnTo>
                  <a:lnTo>
                    <a:pt x="60237" y="51694"/>
                  </a:lnTo>
                  <a:lnTo>
                    <a:pt x="54337" y="54932"/>
                  </a:lnTo>
                  <a:lnTo>
                    <a:pt x="48435" y="58169"/>
                  </a:lnTo>
                  <a:close/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1567" y="5479631"/>
              <a:ext cx="281940" cy="187325"/>
            </a:xfrm>
            <a:custGeom>
              <a:avLst/>
              <a:gdLst/>
              <a:ahLst/>
              <a:cxnLst/>
              <a:rect l="l" t="t" r="r" b="b"/>
              <a:pathLst>
                <a:path w="281940" h="187325">
                  <a:moveTo>
                    <a:pt x="275470" y="145519"/>
                  </a:moveTo>
                  <a:lnTo>
                    <a:pt x="257187" y="145519"/>
                  </a:lnTo>
                  <a:lnTo>
                    <a:pt x="261184" y="146411"/>
                  </a:lnTo>
                  <a:lnTo>
                    <a:pt x="266594" y="149651"/>
                  </a:lnTo>
                  <a:lnTo>
                    <a:pt x="267660" y="150958"/>
                  </a:lnTo>
                  <a:lnTo>
                    <a:pt x="268491" y="153870"/>
                  </a:lnTo>
                  <a:lnTo>
                    <a:pt x="268135" y="155167"/>
                  </a:lnTo>
                  <a:lnTo>
                    <a:pt x="266127" y="157780"/>
                  </a:lnTo>
                  <a:lnTo>
                    <a:pt x="263570" y="159498"/>
                  </a:lnTo>
                  <a:lnTo>
                    <a:pt x="225662" y="182106"/>
                  </a:lnTo>
                  <a:lnTo>
                    <a:pt x="231070" y="185450"/>
                  </a:lnTo>
                  <a:lnTo>
                    <a:pt x="233899" y="187131"/>
                  </a:lnTo>
                  <a:lnTo>
                    <a:pt x="277516" y="161185"/>
                  </a:lnTo>
                  <a:lnTo>
                    <a:pt x="280738" y="157608"/>
                  </a:lnTo>
                  <a:lnTo>
                    <a:pt x="281519" y="150954"/>
                  </a:lnTo>
                  <a:lnTo>
                    <a:pt x="279295" y="147812"/>
                  </a:lnTo>
                  <a:lnTo>
                    <a:pt x="275470" y="145519"/>
                  </a:lnTo>
                  <a:close/>
                </a:path>
                <a:path w="281940" h="187325">
                  <a:moveTo>
                    <a:pt x="246757" y="128188"/>
                  </a:moveTo>
                  <a:lnTo>
                    <a:pt x="224302" y="128188"/>
                  </a:lnTo>
                  <a:lnTo>
                    <a:pt x="230962" y="128977"/>
                  </a:lnTo>
                  <a:lnTo>
                    <a:pt x="233862" y="129848"/>
                  </a:lnTo>
                  <a:lnTo>
                    <a:pt x="239025" y="132994"/>
                  </a:lnTo>
                  <a:lnTo>
                    <a:pt x="240267" y="134985"/>
                  </a:lnTo>
                  <a:lnTo>
                    <a:pt x="238773" y="138984"/>
                  </a:lnTo>
                  <a:lnTo>
                    <a:pt x="236387" y="141235"/>
                  </a:lnTo>
                  <a:lnTo>
                    <a:pt x="220007" y="150958"/>
                  </a:lnTo>
                  <a:lnTo>
                    <a:pt x="196905" y="164621"/>
                  </a:lnTo>
                  <a:lnTo>
                    <a:pt x="199731" y="166291"/>
                  </a:lnTo>
                  <a:lnTo>
                    <a:pt x="205139" y="169638"/>
                  </a:lnTo>
                  <a:lnTo>
                    <a:pt x="242409" y="147534"/>
                  </a:lnTo>
                  <a:lnTo>
                    <a:pt x="247568" y="145807"/>
                  </a:lnTo>
                  <a:lnTo>
                    <a:pt x="257187" y="145519"/>
                  </a:lnTo>
                  <a:lnTo>
                    <a:pt x="275470" y="145519"/>
                  </a:lnTo>
                  <a:lnTo>
                    <a:pt x="268699" y="141458"/>
                  </a:lnTo>
                  <a:lnTo>
                    <a:pt x="249911" y="141458"/>
                  </a:lnTo>
                  <a:lnTo>
                    <a:pt x="252046" y="139143"/>
                  </a:lnTo>
                  <a:lnTo>
                    <a:pt x="252770" y="136777"/>
                  </a:lnTo>
                  <a:lnTo>
                    <a:pt x="251420" y="132011"/>
                  </a:lnTo>
                  <a:lnTo>
                    <a:pt x="249401" y="129797"/>
                  </a:lnTo>
                  <a:lnTo>
                    <a:pt x="246757" y="128188"/>
                  </a:lnTo>
                  <a:close/>
                </a:path>
                <a:path w="281940" h="187325">
                  <a:moveTo>
                    <a:pt x="222779" y="115045"/>
                  </a:moveTo>
                  <a:lnTo>
                    <a:pt x="168390" y="147161"/>
                  </a:lnTo>
                  <a:lnTo>
                    <a:pt x="176504" y="152147"/>
                  </a:lnTo>
                  <a:lnTo>
                    <a:pt x="209729" y="132527"/>
                  </a:lnTo>
                  <a:lnTo>
                    <a:pt x="214002" y="130600"/>
                  </a:lnTo>
                  <a:lnTo>
                    <a:pt x="220978" y="128534"/>
                  </a:lnTo>
                  <a:lnTo>
                    <a:pt x="224302" y="128188"/>
                  </a:lnTo>
                  <a:lnTo>
                    <a:pt x="246757" y="128188"/>
                  </a:lnTo>
                  <a:lnTo>
                    <a:pt x="242633" y="125679"/>
                  </a:lnTo>
                  <a:lnTo>
                    <a:pt x="239000" y="124426"/>
                  </a:lnTo>
                  <a:lnTo>
                    <a:pt x="236370" y="124077"/>
                  </a:lnTo>
                  <a:lnTo>
                    <a:pt x="222516" y="124077"/>
                  </a:lnTo>
                  <a:lnTo>
                    <a:pt x="230162" y="119534"/>
                  </a:lnTo>
                  <a:lnTo>
                    <a:pt x="222779" y="115045"/>
                  </a:lnTo>
                  <a:close/>
                </a:path>
                <a:path w="281940" h="187325">
                  <a:moveTo>
                    <a:pt x="260168" y="140028"/>
                  </a:moveTo>
                  <a:lnTo>
                    <a:pt x="249911" y="141458"/>
                  </a:lnTo>
                  <a:lnTo>
                    <a:pt x="268699" y="141458"/>
                  </a:lnTo>
                  <a:lnTo>
                    <a:pt x="268229" y="141177"/>
                  </a:lnTo>
                  <a:lnTo>
                    <a:pt x="260168" y="140028"/>
                  </a:lnTo>
                  <a:close/>
                </a:path>
                <a:path w="281940" h="187325">
                  <a:moveTo>
                    <a:pt x="198154" y="98816"/>
                  </a:moveTo>
                  <a:lnTo>
                    <a:pt x="180046" y="98816"/>
                  </a:lnTo>
                  <a:lnTo>
                    <a:pt x="184151" y="99791"/>
                  </a:lnTo>
                  <a:lnTo>
                    <a:pt x="189317" y="102913"/>
                  </a:lnTo>
                  <a:lnTo>
                    <a:pt x="190393" y="104186"/>
                  </a:lnTo>
                  <a:lnTo>
                    <a:pt x="191228" y="107071"/>
                  </a:lnTo>
                  <a:lnTo>
                    <a:pt x="190983" y="108395"/>
                  </a:lnTo>
                  <a:lnTo>
                    <a:pt x="188727" y="110909"/>
                  </a:lnTo>
                  <a:lnTo>
                    <a:pt x="186325" y="112629"/>
                  </a:lnTo>
                  <a:lnTo>
                    <a:pt x="148360" y="134952"/>
                  </a:lnTo>
                  <a:lnTo>
                    <a:pt x="156470" y="139913"/>
                  </a:lnTo>
                  <a:lnTo>
                    <a:pt x="200005" y="114266"/>
                  </a:lnTo>
                  <a:lnTo>
                    <a:pt x="203346" y="110818"/>
                  </a:lnTo>
                  <a:lnTo>
                    <a:pt x="204116" y="104173"/>
                  </a:lnTo>
                  <a:lnTo>
                    <a:pt x="201895" y="101076"/>
                  </a:lnTo>
                  <a:lnTo>
                    <a:pt x="198154" y="98816"/>
                  </a:lnTo>
                  <a:close/>
                </a:path>
                <a:path w="281940" h="187325">
                  <a:moveTo>
                    <a:pt x="230756" y="123332"/>
                  </a:moveTo>
                  <a:lnTo>
                    <a:pt x="226637" y="123408"/>
                  </a:lnTo>
                  <a:lnTo>
                    <a:pt x="222516" y="124077"/>
                  </a:lnTo>
                  <a:lnTo>
                    <a:pt x="236370" y="124077"/>
                  </a:lnTo>
                  <a:lnTo>
                    <a:pt x="230756" y="123332"/>
                  </a:lnTo>
                  <a:close/>
                </a:path>
                <a:path w="281940" h="187325">
                  <a:moveTo>
                    <a:pt x="169878" y="81730"/>
                  </a:moveTo>
                  <a:lnTo>
                    <a:pt x="147535" y="81730"/>
                  </a:lnTo>
                  <a:lnTo>
                    <a:pt x="154191" y="82490"/>
                  </a:lnTo>
                  <a:lnTo>
                    <a:pt x="156960" y="83361"/>
                  </a:lnTo>
                  <a:lnTo>
                    <a:pt x="162245" y="86536"/>
                  </a:lnTo>
                  <a:lnTo>
                    <a:pt x="163314" y="88404"/>
                  </a:lnTo>
                  <a:lnTo>
                    <a:pt x="161946" y="92429"/>
                  </a:lnTo>
                  <a:lnTo>
                    <a:pt x="159519" y="94622"/>
                  </a:lnTo>
                  <a:lnTo>
                    <a:pt x="143147" y="104186"/>
                  </a:lnTo>
                  <a:lnTo>
                    <a:pt x="120092" y="117708"/>
                  </a:lnTo>
                  <a:lnTo>
                    <a:pt x="128203" y="122655"/>
                  </a:lnTo>
                  <a:lnTo>
                    <a:pt x="165420" y="100839"/>
                  </a:lnTo>
                  <a:lnTo>
                    <a:pt x="170560" y="99108"/>
                  </a:lnTo>
                  <a:lnTo>
                    <a:pt x="180046" y="98816"/>
                  </a:lnTo>
                  <a:lnTo>
                    <a:pt x="198154" y="98816"/>
                  </a:lnTo>
                  <a:lnTo>
                    <a:pt x="191522" y="94809"/>
                  </a:lnTo>
                  <a:lnTo>
                    <a:pt x="172897" y="94809"/>
                  </a:lnTo>
                  <a:lnTo>
                    <a:pt x="175025" y="92527"/>
                  </a:lnTo>
                  <a:lnTo>
                    <a:pt x="175788" y="90180"/>
                  </a:lnTo>
                  <a:lnTo>
                    <a:pt x="174553" y="85484"/>
                  </a:lnTo>
                  <a:lnTo>
                    <a:pt x="172490" y="83300"/>
                  </a:lnTo>
                  <a:lnTo>
                    <a:pt x="169878" y="81730"/>
                  </a:lnTo>
                  <a:close/>
                </a:path>
                <a:path w="281940" h="187325">
                  <a:moveTo>
                    <a:pt x="146239" y="68828"/>
                  </a:moveTo>
                  <a:lnTo>
                    <a:pt x="116004" y="86536"/>
                  </a:lnTo>
                  <a:lnTo>
                    <a:pt x="91947" y="100554"/>
                  </a:lnTo>
                  <a:lnTo>
                    <a:pt x="99936" y="105397"/>
                  </a:lnTo>
                  <a:lnTo>
                    <a:pt x="132980" y="86028"/>
                  </a:lnTo>
                  <a:lnTo>
                    <a:pt x="137250" y="84107"/>
                  </a:lnTo>
                  <a:lnTo>
                    <a:pt x="144216" y="82066"/>
                  </a:lnTo>
                  <a:lnTo>
                    <a:pt x="147535" y="81730"/>
                  </a:lnTo>
                  <a:lnTo>
                    <a:pt x="169878" y="81730"/>
                  </a:lnTo>
                  <a:lnTo>
                    <a:pt x="165722" y="79232"/>
                  </a:lnTo>
                  <a:lnTo>
                    <a:pt x="162093" y="77990"/>
                  </a:lnTo>
                  <a:lnTo>
                    <a:pt x="159685" y="77663"/>
                  </a:lnTo>
                  <a:lnTo>
                    <a:pt x="145868" y="77663"/>
                  </a:lnTo>
                  <a:lnTo>
                    <a:pt x="153501" y="73187"/>
                  </a:lnTo>
                  <a:lnTo>
                    <a:pt x="146239" y="68828"/>
                  </a:lnTo>
                  <a:close/>
                </a:path>
                <a:path w="281940" h="187325">
                  <a:moveTo>
                    <a:pt x="183017" y="93398"/>
                  </a:moveTo>
                  <a:lnTo>
                    <a:pt x="172897" y="94809"/>
                  </a:lnTo>
                  <a:lnTo>
                    <a:pt x="191522" y="94809"/>
                  </a:lnTo>
                  <a:lnTo>
                    <a:pt x="191070" y="94536"/>
                  </a:lnTo>
                  <a:lnTo>
                    <a:pt x="183017" y="93398"/>
                  </a:lnTo>
                  <a:close/>
                </a:path>
                <a:path w="281940" h="187325">
                  <a:moveTo>
                    <a:pt x="119394" y="33573"/>
                  </a:moveTo>
                  <a:lnTo>
                    <a:pt x="73962" y="47821"/>
                  </a:lnTo>
                  <a:lnTo>
                    <a:pt x="50994" y="73648"/>
                  </a:lnTo>
                  <a:lnTo>
                    <a:pt x="53474" y="78555"/>
                  </a:lnTo>
                  <a:lnTo>
                    <a:pt x="64041" y="84988"/>
                  </a:lnTo>
                  <a:lnTo>
                    <a:pt x="68662" y="86514"/>
                  </a:lnTo>
                  <a:lnTo>
                    <a:pt x="79107" y="87768"/>
                  </a:lnTo>
                  <a:lnTo>
                    <a:pt x="84535" y="87454"/>
                  </a:lnTo>
                  <a:lnTo>
                    <a:pt x="96196" y="84874"/>
                  </a:lnTo>
                  <a:lnTo>
                    <a:pt x="101527" y="82878"/>
                  </a:lnTo>
                  <a:lnTo>
                    <a:pt x="104471" y="81158"/>
                  </a:lnTo>
                  <a:lnTo>
                    <a:pt x="75474" y="81158"/>
                  </a:lnTo>
                  <a:lnTo>
                    <a:pt x="70948" y="80237"/>
                  </a:lnTo>
                  <a:lnTo>
                    <a:pt x="65175" y="76690"/>
                  </a:lnTo>
                  <a:lnTo>
                    <a:pt x="63762" y="74929"/>
                  </a:lnTo>
                  <a:lnTo>
                    <a:pt x="62751" y="70650"/>
                  </a:lnTo>
                  <a:lnTo>
                    <a:pt x="63295" y="68411"/>
                  </a:lnTo>
                  <a:lnTo>
                    <a:pt x="93243" y="54850"/>
                  </a:lnTo>
                  <a:lnTo>
                    <a:pt x="112050" y="54850"/>
                  </a:lnTo>
                  <a:lnTo>
                    <a:pt x="108132" y="52477"/>
                  </a:lnTo>
                  <a:lnTo>
                    <a:pt x="104378" y="51173"/>
                  </a:lnTo>
                  <a:lnTo>
                    <a:pt x="100404" y="50504"/>
                  </a:lnTo>
                  <a:lnTo>
                    <a:pt x="85439" y="50504"/>
                  </a:lnTo>
                  <a:lnTo>
                    <a:pt x="92883" y="46173"/>
                  </a:lnTo>
                  <a:lnTo>
                    <a:pt x="99489" y="43340"/>
                  </a:lnTo>
                  <a:lnTo>
                    <a:pt x="110483" y="40410"/>
                  </a:lnTo>
                  <a:lnTo>
                    <a:pt x="115495" y="39823"/>
                  </a:lnTo>
                  <a:lnTo>
                    <a:pt x="139126" y="39823"/>
                  </a:lnTo>
                  <a:lnTo>
                    <a:pt x="137232" y="38675"/>
                  </a:lnTo>
                  <a:lnTo>
                    <a:pt x="131857" y="36054"/>
                  </a:lnTo>
                  <a:lnTo>
                    <a:pt x="125903" y="34350"/>
                  </a:lnTo>
                  <a:lnTo>
                    <a:pt x="119394" y="33573"/>
                  </a:lnTo>
                  <a:close/>
                </a:path>
                <a:path w="281940" h="187325">
                  <a:moveTo>
                    <a:pt x="112050" y="54850"/>
                  </a:moveTo>
                  <a:lnTo>
                    <a:pt x="93243" y="54850"/>
                  </a:lnTo>
                  <a:lnTo>
                    <a:pt x="97805" y="55882"/>
                  </a:lnTo>
                  <a:lnTo>
                    <a:pt x="105059" y="60293"/>
                  </a:lnTo>
                  <a:lnTo>
                    <a:pt x="106664" y="62981"/>
                  </a:lnTo>
                  <a:lnTo>
                    <a:pt x="105401" y="69317"/>
                  </a:lnTo>
                  <a:lnTo>
                    <a:pt x="102560" y="72431"/>
                  </a:lnTo>
                  <a:lnTo>
                    <a:pt x="92016" y="78587"/>
                  </a:lnTo>
                  <a:lnTo>
                    <a:pt x="86530" y="80377"/>
                  </a:lnTo>
                  <a:lnTo>
                    <a:pt x="75474" y="81158"/>
                  </a:lnTo>
                  <a:lnTo>
                    <a:pt x="104471" y="81158"/>
                  </a:lnTo>
                  <a:lnTo>
                    <a:pt x="113364" y="75959"/>
                  </a:lnTo>
                  <a:lnTo>
                    <a:pt x="117331" y="71376"/>
                  </a:lnTo>
                  <a:lnTo>
                    <a:pt x="118689" y="61559"/>
                  </a:lnTo>
                  <a:lnTo>
                    <a:pt x="116495" y="57542"/>
                  </a:lnTo>
                  <a:lnTo>
                    <a:pt x="112050" y="54850"/>
                  </a:lnTo>
                  <a:close/>
                </a:path>
                <a:path w="281940" h="187325">
                  <a:moveTo>
                    <a:pt x="154101" y="76903"/>
                  </a:moveTo>
                  <a:lnTo>
                    <a:pt x="149987" y="76996"/>
                  </a:lnTo>
                  <a:lnTo>
                    <a:pt x="145868" y="77663"/>
                  </a:lnTo>
                  <a:lnTo>
                    <a:pt x="159685" y="77663"/>
                  </a:lnTo>
                  <a:lnTo>
                    <a:pt x="154101" y="76903"/>
                  </a:lnTo>
                  <a:close/>
                </a:path>
                <a:path w="281940" h="187325">
                  <a:moveTo>
                    <a:pt x="139126" y="39823"/>
                  </a:moveTo>
                  <a:lnTo>
                    <a:pt x="115495" y="39823"/>
                  </a:lnTo>
                  <a:lnTo>
                    <a:pt x="123656" y="40352"/>
                  </a:lnTo>
                  <a:lnTo>
                    <a:pt x="126709" y="41161"/>
                  </a:lnTo>
                  <a:lnTo>
                    <a:pt x="132491" y="44676"/>
                  </a:lnTo>
                  <a:lnTo>
                    <a:pt x="133981" y="47091"/>
                  </a:lnTo>
                  <a:lnTo>
                    <a:pt x="133182" y="51628"/>
                  </a:lnTo>
                  <a:lnTo>
                    <a:pt x="131577" y="53802"/>
                  </a:lnTo>
                  <a:lnTo>
                    <a:pt x="128614" y="56325"/>
                  </a:lnTo>
                  <a:lnTo>
                    <a:pt x="137328" y="60688"/>
                  </a:lnTo>
                  <a:lnTo>
                    <a:pt x="142411" y="56826"/>
                  </a:lnTo>
                  <a:lnTo>
                    <a:pt x="144833" y="53096"/>
                  </a:lnTo>
                  <a:lnTo>
                    <a:pt x="144875" y="45266"/>
                  </a:lnTo>
                  <a:lnTo>
                    <a:pt x="142405" y="41810"/>
                  </a:lnTo>
                  <a:lnTo>
                    <a:pt x="139126" y="39823"/>
                  </a:lnTo>
                  <a:close/>
                </a:path>
                <a:path w="281940" h="187325">
                  <a:moveTo>
                    <a:pt x="8816" y="26542"/>
                  </a:moveTo>
                  <a:lnTo>
                    <a:pt x="3031" y="30452"/>
                  </a:lnTo>
                  <a:lnTo>
                    <a:pt x="137" y="34690"/>
                  </a:lnTo>
                  <a:lnTo>
                    <a:pt x="0" y="43624"/>
                  </a:lnTo>
                  <a:lnTo>
                    <a:pt x="2692" y="47588"/>
                  </a:lnTo>
                  <a:lnTo>
                    <a:pt x="8596" y="51184"/>
                  </a:lnTo>
                  <a:lnTo>
                    <a:pt x="14231" y="53938"/>
                  </a:lnTo>
                  <a:lnTo>
                    <a:pt x="20442" y="55690"/>
                  </a:lnTo>
                  <a:lnTo>
                    <a:pt x="27216" y="56440"/>
                  </a:lnTo>
                  <a:lnTo>
                    <a:pt x="34535" y="56188"/>
                  </a:lnTo>
                  <a:lnTo>
                    <a:pt x="42901" y="55360"/>
                  </a:lnTo>
                  <a:lnTo>
                    <a:pt x="50580" y="53096"/>
                  </a:lnTo>
                  <a:lnTo>
                    <a:pt x="55655" y="50148"/>
                  </a:lnTo>
                  <a:lnTo>
                    <a:pt x="24930" y="50148"/>
                  </a:lnTo>
                  <a:lnTo>
                    <a:pt x="19940" y="49154"/>
                  </a:lnTo>
                  <a:lnTo>
                    <a:pt x="12813" y="44823"/>
                  </a:lnTo>
                  <a:lnTo>
                    <a:pt x="11264" y="42533"/>
                  </a:lnTo>
                  <a:lnTo>
                    <a:pt x="11555" y="37101"/>
                  </a:lnTo>
                  <a:lnTo>
                    <a:pt x="13731" y="34203"/>
                  </a:lnTo>
                  <a:lnTo>
                    <a:pt x="17791" y="31140"/>
                  </a:lnTo>
                  <a:lnTo>
                    <a:pt x="11891" y="28073"/>
                  </a:lnTo>
                  <a:lnTo>
                    <a:pt x="8816" y="26542"/>
                  </a:lnTo>
                  <a:close/>
                </a:path>
                <a:path w="281940" h="187325">
                  <a:moveTo>
                    <a:pt x="95594" y="49693"/>
                  </a:moveTo>
                  <a:lnTo>
                    <a:pt x="90763" y="49723"/>
                  </a:lnTo>
                  <a:lnTo>
                    <a:pt x="85439" y="50504"/>
                  </a:lnTo>
                  <a:lnTo>
                    <a:pt x="100404" y="50504"/>
                  </a:lnTo>
                  <a:lnTo>
                    <a:pt x="95594" y="49693"/>
                  </a:lnTo>
                  <a:close/>
                </a:path>
                <a:path w="281940" h="187325">
                  <a:moveTo>
                    <a:pt x="61322" y="22946"/>
                  </a:moveTo>
                  <a:lnTo>
                    <a:pt x="38883" y="22946"/>
                  </a:lnTo>
                  <a:lnTo>
                    <a:pt x="45659" y="23846"/>
                  </a:lnTo>
                  <a:lnTo>
                    <a:pt x="48651" y="24894"/>
                  </a:lnTo>
                  <a:lnTo>
                    <a:pt x="55289" y="28911"/>
                  </a:lnTo>
                  <a:lnTo>
                    <a:pt x="57171" y="31813"/>
                  </a:lnTo>
                  <a:lnTo>
                    <a:pt x="56182" y="38387"/>
                  </a:lnTo>
                  <a:lnTo>
                    <a:pt x="53244" y="41501"/>
                  </a:lnTo>
                  <a:lnTo>
                    <a:pt x="42527" y="47713"/>
                  </a:lnTo>
                  <a:lnTo>
                    <a:pt x="36738" y="49442"/>
                  </a:lnTo>
                  <a:lnTo>
                    <a:pt x="24930" y="50148"/>
                  </a:lnTo>
                  <a:lnTo>
                    <a:pt x="55655" y="50148"/>
                  </a:lnTo>
                  <a:lnTo>
                    <a:pt x="64433" y="45050"/>
                  </a:lnTo>
                  <a:lnTo>
                    <a:pt x="68148" y="40435"/>
                  </a:lnTo>
                  <a:lnTo>
                    <a:pt x="69446" y="31140"/>
                  </a:lnTo>
                  <a:lnTo>
                    <a:pt x="69480" y="30452"/>
                  </a:lnTo>
                  <a:lnTo>
                    <a:pt x="66984" y="26384"/>
                  </a:lnTo>
                  <a:lnTo>
                    <a:pt x="61322" y="22946"/>
                  </a:lnTo>
                  <a:close/>
                </a:path>
                <a:path w="281940" h="187325">
                  <a:moveTo>
                    <a:pt x="85148" y="8808"/>
                  </a:moveTo>
                  <a:lnTo>
                    <a:pt x="68054" y="8808"/>
                  </a:lnTo>
                  <a:lnTo>
                    <a:pt x="93780" y="24310"/>
                  </a:lnTo>
                  <a:lnTo>
                    <a:pt x="102502" y="19237"/>
                  </a:lnTo>
                  <a:lnTo>
                    <a:pt x="85148" y="8808"/>
                  </a:lnTo>
                  <a:close/>
                </a:path>
                <a:path w="281940" h="187325">
                  <a:moveTo>
                    <a:pt x="70491" y="0"/>
                  </a:moveTo>
                  <a:lnTo>
                    <a:pt x="26031" y="18319"/>
                  </a:lnTo>
                  <a:lnTo>
                    <a:pt x="28061" y="20019"/>
                  </a:lnTo>
                  <a:lnTo>
                    <a:pt x="32166" y="23544"/>
                  </a:lnTo>
                  <a:lnTo>
                    <a:pt x="35539" y="23025"/>
                  </a:lnTo>
                  <a:lnTo>
                    <a:pt x="38883" y="22946"/>
                  </a:lnTo>
                  <a:lnTo>
                    <a:pt x="61322" y="22946"/>
                  </a:lnTo>
                  <a:lnTo>
                    <a:pt x="57143" y="20408"/>
                  </a:lnTo>
                  <a:lnTo>
                    <a:pt x="51638" y="18892"/>
                  </a:lnTo>
                  <a:lnTo>
                    <a:pt x="44579" y="18374"/>
                  </a:lnTo>
                  <a:lnTo>
                    <a:pt x="60138" y="11955"/>
                  </a:lnTo>
                  <a:lnTo>
                    <a:pt x="68054" y="8808"/>
                  </a:lnTo>
                  <a:lnTo>
                    <a:pt x="85148" y="8808"/>
                  </a:lnTo>
                  <a:lnTo>
                    <a:pt x="704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68853" y="1735957"/>
              <a:ext cx="926465" cy="361950"/>
            </a:xfrm>
            <a:custGeom>
              <a:avLst/>
              <a:gdLst/>
              <a:ahLst/>
              <a:cxnLst/>
              <a:rect l="l" t="t" r="r" b="b"/>
              <a:pathLst>
                <a:path w="926464" h="361950">
                  <a:moveTo>
                    <a:pt x="22580" y="203250"/>
                  </a:moveTo>
                  <a:lnTo>
                    <a:pt x="0" y="203250"/>
                  </a:lnTo>
                  <a:lnTo>
                    <a:pt x="0" y="225831"/>
                  </a:lnTo>
                  <a:lnTo>
                    <a:pt x="22580" y="225831"/>
                  </a:lnTo>
                  <a:lnTo>
                    <a:pt x="22580" y="203250"/>
                  </a:lnTo>
                  <a:close/>
                </a:path>
                <a:path w="926464" h="361950">
                  <a:moveTo>
                    <a:pt x="90322" y="248412"/>
                  </a:moveTo>
                  <a:lnTo>
                    <a:pt x="67741" y="248412"/>
                  </a:lnTo>
                  <a:lnTo>
                    <a:pt x="67741" y="270992"/>
                  </a:lnTo>
                  <a:lnTo>
                    <a:pt x="67741" y="293573"/>
                  </a:lnTo>
                  <a:lnTo>
                    <a:pt x="45161" y="293573"/>
                  </a:lnTo>
                  <a:lnTo>
                    <a:pt x="22580" y="293573"/>
                  </a:lnTo>
                  <a:lnTo>
                    <a:pt x="22580" y="270992"/>
                  </a:lnTo>
                  <a:lnTo>
                    <a:pt x="45161" y="270992"/>
                  </a:lnTo>
                  <a:lnTo>
                    <a:pt x="67741" y="270992"/>
                  </a:lnTo>
                  <a:lnTo>
                    <a:pt x="67741" y="248412"/>
                  </a:lnTo>
                  <a:lnTo>
                    <a:pt x="45161" y="248412"/>
                  </a:lnTo>
                  <a:lnTo>
                    <a:pt x="45161" y="225831"/>
                  </a:lnTo>
                  <a:lnTo>
                    <a:pt x="22580" y="225831"/>
                  </a:lnTo>
                  <a:lnTo>
                    <a:pt x="22580" y="248412"/>
                  </a:lnTo>
                  <a:lnTo>
                    <a:pt x="0" y="248412"/>
                  </a:lnTo>
                  <a:lnTo>
                    <a:pt x="0" y="316153"/>
                  </a:lnTo>
                  <a:lnTo>
                    <a:pt x="22580" y="316153"/>
                  </a:lnTo>
                  <a:lnTo>
                    <a:pt x="22580" y="338747"/>
                  </a:lnTo>
                  <a:lnTo>
                    <a:pt x="45161" y="338747"/>
                  </a:lnTo>
                  <a:lnTo>
                    <a:pt x="45161" y="316153"/>
                  </a:lnTo>
                  <a:lnTo>
                    <a:pt x="67741" y="316153"/>
                  </a:lnTo>
                  <a:lnTo>
                    <a:pt x="90322" y="316153"/>
                  </a:lnTo>
                  <a:lnTo>
                    <a:pt x="90322" y="248412"/>
                  </a:lnTo>
                  <a:close/>
                </a:path>
                <a:path w="926464" h="361950">
                  <a:moveTo>
                    <a:pt x="112903" y="180657"/>
                  </a:moveTo>
                  <a:lnTo>
                    <a:pt x="90322" y="180657"/>
                  </a:lnTo>
                  <a:lnTo>
                    <a:pt x="67741" y="180657"/>
                  </a:lnTo>
                  <a:lnTo>
                    <a:pt x="45161" y="180657"/>
                  </a:lnTo>
                  <a:lnTo>
                    <a:pt x="45161" y="225831"/>
                  </a:lnTo>
                  <a:lnTo>
                    <a:pt x="67741" y="225831"/>
                  </a:lnTo>
                  <a:lnTo>
                    <a:pt x="67741" y="203250"/>
                  </a:lnTo>
                  <a:lnTo>
                    <a:pt x="90322" y="203250"/>
                  </a:lnTo>
                  <a:lnTo>
                    <a:pt x="112903" y="203250"/>
                  </a:lnTo>
                  <a:lnTo>
                    <a:pt x="112903" y="180657"/>
                  </a:lnTo>
                  <a:close/>
                </a:path>
                <a:path w="926464" h="361950">
                  <a:moveTo>
                    <a:pt x="135496" y="203250"/>
                  </a:moveTo>
                  <a:lnTo>
                    <a:pt x="112903" y="203250"/>
                  </a:lnTo>
                  <a:lnTo>
                    <a:pt x="112903" y="225831"/>
                  </a:lnTo>
                  <a:lnTo>
                    <a:pt x="135496" y="225831"/>
                  </a:lnTo>
                  <a:lnTo>
                    <a:pt x="135496" y="203250"/>
                  </a:lnTo>
                  <a:close/>
                </a:path>
                <a:path w="926464" h="361950">
                  <a:moveTo>
                    <a:pt x="158076" y="180657"/>
                  </a:moveTo>
                  <a:lnTo>
                    <a:pt x="135496" y="180657"/>
                  </a:lnTo>
                  <a:lnTo>
                    <a:pt x="135496" y="203250"/>
                  </a:lnTo>
                  <a:lnTo>
                    <a:pt x="158076" y="203250"/>
                  </a:lnTo>
                  <a:lnTo>
                    <a:pt x="158076" y="180657"/>
                  </a:lnTo>
                  <a:close/>
                </a:path>
                <a:path w="926464" h="361950">
                  <a:moveTo>
                    <a:pt x="180657" y="225831"/>
                  </a:moveTo>
                  <a:lnTo>
                    <a:pt x="158076" y="225831"/>
                  </a:lnTo>
                  <a:lnTo>
                    <a:pt x="135496" y="225831"/>
                  </a:lnTo>
                  <a:lnTo>
                    <a:pt x="135496" y="248412"/>
                  </a:lnTo>
                  <a:lnTo>
                    <a:pt x="158076" y="248412"/>
                  </a:lnTo>
                  <a:lnTo>
                    <a:pt x="180657" y="248412"/>
                  </a:lnTo>
                  <a:lnTo>
                    <a:pt x="180657" y="225831"/>
                  </a:lnTo>
                  <a:close/>
                </a:path>
                <a:path w="926464" h="361950">
                  <a:moveTo>
                    <a:pt x="203238" y="112953"/>
                  </a:moveTo>
                  <a:lnTo>
                    <a:pt x="180657" y="112953"/>
                  </a:lnTo>
                  <a:lnTo>
                    <a:pt x="180657" y="204393"/>
                  </a:lnTo>
                  <a:lnTo>
                    <a:pt x="203238" y="204393"/>
                  </a:lnTo>
                  <a:lnTo>
                    <a:pt x="203238" y="112953"/>
                  </a:lnTo>
                  <a:close/>
                </a:path>
                <a:path w="926464" h="361950">
                  <a:moveTo>
                    <a:pt x="293573" y="203250"/>
                  </a:moveTo>
                  <a:lnTo>
                    <a:pt x="270992" y="203250"/>
                  </a:lnTo>
                  <a:lnTo>
                    <a:pt x="270992" y="225831"/>
                  </a:lnTo>
                  <a:lnTo>
                    <a:pt x="293573" y="225831"/>
                  </a:lnTo>
                  <a:lnTo>
                    <a:pt x="293573" y="203250"/>
                  </a:lnTo>
                  <a:close/>
                </a:path>
                <a:path w="926464" h="361950">
                  <a:moveTo>
                    <a:pt x="293573" y="0"/>
                  </a:moveTo>
                  <a:lnTo>
                    <a:pt x="270992" y="0"/>
                  </a:lnTo>
                  <a:lnTo>
                    <a:pt x="270992" y="45161"/>
                  </a:lnTo>
                  <a:lnTo>
                    <a:pt x="293573" y="45161"/>
                  </a:lnTo>
                  <a:lnTo>
                    <a:pt x="293573" y="0"/>
                  </a:lnTo>
                  <a:close/>
                </a:path>
                <a:path w="926464" h="361950">
                  <a:moveTo>
                    <a:pt x="316153" y="225983"/>
                  </a:moveTo>
                  <a:lnTo>
                    <a:pt x="293573" y="225983"/>
                  </a:lnTo>
                  <a:lnTo>
                    <a:pt x="293573" y="248843"/>
                  </a:lnTo>
                  <a:lnTo>
                    <a:pt x="270992" y="248843"/>
                  </a:lnTo>
                  <a:lnTo>
                    <a:pt x="248412" y="248843"/>
                  </a:lnTo>
                  <a:lnTo>
                    <a:pt x="248412" y="112953"/>
                  </a:lnTo>
                  <a:lnTo>
                    <a:pt x="225818" y="112953"/>
                  </a:lnTo>
                  <a:lnTo>
                    <a:pt x="225818" y="204393"/>
                  </a:lnTo>
                  <a:lnTo>
                    <a:pt x="203238" y="204393"/>
                  </a:lnTo>
                  <a:lnTo>
                    <a:pt x="203238" y="225983"/>
                  </a:lnTo>
                  <a:lnTo>
                    <a:pt x="225818" y="225983"/>
                  </a:lnTo>
                  <a:lnTo>
                    <a:pt x="225818" y="248843"/>
                  </a:lnTo>
                  <a:lnTo>
                    <a:pt x="203238" y="248843"/>
                  </a:lnTo>
                  <a:lnTo>
                    <a:pt x="180657" y="248843"/>
                  </a:lnTo>
                  <a:lnTo>
                    <a:pt x="180657" y="271703"/>
                  </a:lnTo>
                  <a:lnTo>
                    <a:pt x="203238" y="271703"/>
                  </a:lnTo>
                  <a:lnTo>
                    <a:pt x="225818" y="271703"/>
                  </a:lnTo>
                  <a:lnTo>
                    <a:pt x="225818" y="294563"/>
                  </a:lnTo>
                  <a:lnTo>
                    <a:pt x="203238" y="294563"/>
                  </a:lnTo>
                  <a:lnTo>
                    <a:pt x="203238" y="316153"/>
                  </a:lnTo>
                  <a:lnTo>
                    <a:pt x="225818" y="316153"/>
                  </a:lnTo>
                  <a:lnTo>
                    <a:pt x="248412" y="316153"/>
                  </a:lnTo>
                  <a:lnTo>
                    <a:pt x="270992" y="316153"/>
                  </a:lnTo>
                  <a:lnTo>
                    <a:pt x="270992" y="271703"/>
                  </a:lnTo>
                  <a:lnTo>
                    <a:pt x="293573" y="271703"/>
                  </a:lnTo>
                  <a:lnTo>
                    <a:pt x="316153" y="271703"/>
                  </a:lnTo>
                  <a:lnTo>
                    <a:pt x="316153" y="225983"/>
                  </a:lnTo>
                  <a:close/>
                </a:path>
                <a:path w="926464" h="361950">
                  <a:moveTo>
                    <a:pt x="316153" y="180657"/>
                  </a:moveTo>
                  <a:lnTo>
                    <a:pt x="293573" y="180657"/>
                  </a:lnTo>
                  <a:lnTo>
                    <a:pt x="293573" y="203250"/>
                  </a:lnTo>
                  <a:lnTo>
                    <a:pt x="316153" y="203250"/>
                  </a:lnTo>
                  <a:lnTo>
                    <a:pt x="316153" y="180657"/>
                  </a:lnTo>
                  <a:close/>
                </a:path>
                <a:path w="926464" h="361950">
                  <a:moveTo>
                    <a:pt x="383908" y="0"/>
                  </a:moveTo>
                  <a:lnTo>
                    <a:pt x="361315" y="0"/>
                  </a:lnTo>
                  <a:lnTo>
                    <a:pt x="361315" y="45161"/>
                  </a:lnTo>
                  <a:lnTo>
                    <a:pt x="383908" y="45161"/>
                  </a:lnTo>
                  <a:lnTo>
                    <a:pt x="383908" y="0"/>
                  </a:lnTo>
                  <a:close/>
                </a:path>
                <a:path w="926464" h="361950">
                  <a:moveTo>
                    <a:pt x="429069" y="203250"/>
                  </a:moveTo>
                  <a:lnTo>
                    <a:pt x="406488" y="203250"/>
                  </a:lnTo>
                  <a:lnTo>
                    <a:pt x="406488" y="180657"/>
                  </a:lnTo>
                  <a:lnTo>
                    <a:pt x="383908" y="180657"/>
                  </a:lnTo>
                  <a:lnTo>
                    <a:pt x="383908" y="135496"/>
                  </a:lnTo>
                  <a:lnTo>
                    <a:pt x="361315" y="135496"/>
                  </a:lnTo>
                  <a:lnTo>
                    <a:pt x="361315" y="158076"/>
                  </a:lnTo>
                  <a:lnTo>
                    <a:pt x="338734" y="158076"/>
                  </a:lnTo>
                  <a:lnTo>
                    <a:pt x="338734" y="225831"/>
                  </a:lnTo>
                  <a:lnTo>
                    <a:pt x="361315" y="225831"/>
                  </a:lnTo>
                  <a:lnTo>
                    <a:pt x="361315" y="203250"/>
                  </a:lnTo>
                  <a:lnTo>
                    <a:pt x="383908" y="203250"/>
                  </a:lnTo>
                  <a:lnTo>
                    <a:pt x="383908" y="225831"/>
                  </a:lnTo>
                  <a:lnTo>
                    <a:pt x="361315" y="225831"/>
                  </a:lnTo>
                  <a:lnTo>
                    <a:pt x="361315" y="248412"/>
                  </a:lnTo>
                  <a:lnTo>
                    <a:pt x="383908" y="248412"/>
                  </a:lnTo>
                  <a:lnTo>
                    <a:pt x="406488" y="248412"/>
                  </a:lnTo>
                  <a:lnTo>
                    <a:pt x="406488" y="225831"/>
                  </a:lnTo>
                  <a:lnTo>
                    <a:pt x="429069" y="225831"/>
                  </a:lnTo>
                  <a:lnTo>
                    <a:pt x="429069" y="203250"/>
                  </a:lnTo>
                  <a:close/>
                </a:path>
                <a:path w="926464" h="361950">
                  <a:moveTo>
                    <a:pt x="429069" y="45161"/>
                  </a:moveTo>
                  <a:lnTo>
                    <a:pt x="406488" y="45161"/>
                  </a:lnTo>
                  <a:lnTo>
                    <a:pt x="406488" y="67754"/>
                  </a:lnTo>
                  <a:lnTo>
                    <a:pt x="429069" y="67754"/>
                  </a:lnTo>
                  <a:lnTo>
                    <a:pt x="429069" y="45161"/>
                  </a:lnTo>
                  <a:close/>
                </a:path>
                <a:path w="926464" h="361950">
                  <a:moveTo>
                    <a:pt x="429069" y="0"/>
                  </a:moveTo>
                  <a:lnTo>
                    <a:pt x="406488" y="0"/>
                  </a:lnTo>
                  <a:lnTo>
                    <a:pt x="406488" y="22580"/>
                  </a:lnTo>
                  <a:lnTo>
                    <a:pt x="429069" y="22580"/>
                  </a:lnTo>
                  <a:lnTo>
                    <a:pt x="429069" y="0"/>
                  </a:lnTo>
                  <a:close/>
                </a:path>
                <a:path w="926464" h="361950">
                  <a:moveTo>
                    <a:pt x="519404" y="225831"/>
                  </a:moveTo>
                  <a:lnTo>
                    <a:pt x="496811" y="225831"/>
                  </a:lnTo>
                  <a:lnTo>
                    <a:pt x="496811" y="248412"/>
                  </a:lnTo>
                  <a:lnTo>
                    <a:pt x="519404" y="248412"/>
                  </a:lnTo>
                  <a:lnTo>
                    <a:pt x="519404" y="225831"/>
                  </a:lnTo>
                  <a:close/>
                </a:path>
                <a:path w="926464" h="361950">
                  <a:moveTo>
                    <a:pt x="519404" y="180657"/>
                  </a:moveTo>
                  <a:lnTo>
                    <a:pt x="496811" y="180657"/>
                  </a:lnTo>
                  <a:lnTo>
                    <a:pt x="474230" y="180657"/>
                  </a:lnTo>
                  <a:lnTo>
                    <a:pt x="474230" y="112915"/>
                  </a:lnTo>
                  <a:lnTo>
                    <a:pt x="451650" y="112915"/>
                  </a:lnTo>
                  <a:lnTo>
                    <a:pt x="451650" y="90335"/>
                  </a:lnTo>
                  <a:lnTo>
                    <a:pt x="429069" y="90335"/>
                  </a:lnTo>
                  <a:lnTo>
                    <a:pt x="406488" y="90335"/>
                  </a:lnTo>
                  <a:lnTo>
                    <a:pt x="406488" y="67754"/>
                  </a:lnTo>
                  <a:lnTo>
                    <a:pt x="383908" y="67754"/>
                  </a:lnTo>
                  <a:lnTo>
                    <a:pt x="383908" y="135496"/>
                  </a:lnTo>
                  <a:lnTo>
                    <a:pt x="406488" y="135496"/>
                  </a:lnTo>
                  <a:lnTo>
                    <a:pt x="406488" y="180657"/>
                  </a:lnTo>
                  <a:lnTo>
                    <a:pt x="429069" y="180657"/>
                  </a:lnTo>
                  <a:lnTo>
                    <a:pt x="429069" y="135496"/>
                  </a:lnTo>
                  <a:lnTo>
                    <a:pt x="451650" y="135496"/>
                  </a:lnTo>
                  <a:lnTo>
                    <a:pt x="451650" y="225831"/>
                  </a:lnTo>
                  <a:lnTo>
                    <a:pt x="429069" y="225831"/>
                  </a:lnTo>
                  <a:lnTo>
                    <a:pt x="429069" y="248412"/>
                  </a:lnTo>
                  <a:lnTo>
                    <a:pt x="406488" y="248412"/>
                  </a:lnTo>
                  <a:lnTo>
                    <a:pt x="406488" y="270992"/>
                  </a:lnTo>
                  <a:lnTo>
                    <a:pt x="383908" y="270992"/>
                  </a:lnTo>
                  <a:lnTo>
                    <a:pt x="361315" y="270992"/>
                  </a:lnTo>
                  <a:lnTo>
                    <a:pt x="361315" y="293573"/>
                  </a:lnTo>
                  <a:lnTo>
                    <a:pt x="383908" y="293573"/>
                  </a:lnTo>
                  <a:lnTo>
                    <a:pt x="383908" y="338747"/>
                  </a:lnTo>
                  <a:lnTo>
                    <a:pt x="406488" y="338747"/>
                  </a:lnTo>
                  <a:lnTo>
                    <a:pt x="406488" y="361327"/>
                  </a:lnTo>
                  <a:lnTo>
                    <a:pt x="429069" y="361327"/>
                  </a:lnTo>
                  <a:lnTo>
                    <a:pt x="429069" y="293573"/>
                  </a:lnTo>
                  <a:lnTo>
                    <a:pt x="451650" y="293573"/>
                  </a:lnTo>
                  <a:lnTo>
                    <a:pt x="451650" y="270992"/>
                  </a:lnTo>
                  <a:lnTo>
                    <a:pt x="474230" y="270992"/>
                  </a:lnTo>
                  <a:lnTo>
                    <a:pt x="474230" y="225831"/>
                  </a:lnTo>
                  <a:lnTo>
                    <a:pt x="496811" y="225831"/>
                  </a:lnTo>
                  <a:lnTo>
                    <a:pt x="496811" y="203250"/>
                  </a:lnTo>
                  <a:lnTo>
                    <a:pt x="519404" y="203250"/>
                  </a:lnTo>
                  <a:lnTo>
                    <a:pt x="519404" y="180657"/>
                  </a:lnTo>
                  <a:close/>
                </a:path>
                <a:path w="926464" h="361950">
                  <a:moveTo>
                    <a:pt x="541985" y="67754"/>
                  </a:moveTo>
                  <a:lnTo>
                    <a:pt x="519404" y="67754"/>
                  </a:lnTo>
                  <a:lnTo>
                    <a:pt x="496811" y="67754"/>
                  </a:lnTo>
                  <a:lnTo>
                    <a:pt x="474230" y="67754"/>
                  </a:lnTo>
                  <a:lnTo>
                    <a:pt x="474230" y="112915"/>
                  </a:lnTo>
                  <a:lnTo>
                    <a:pt x="496811" y="112915"/>
                  </a:lnTo>
                  <a:lnTo>
                    <a:pt x="496811" y="158076"/>
                  </a:lnTo>
                  <a:lnTo>
                    <a:pt x="519404" y="158076"/>
                  </a:lnTo>
                  <a:lnTo>
                    <a:pt x="519404" y="90335"/>
                  </a:lnTo>
                  <a:lnTo>
                    <a:pt x="541985" y="90335"/>
                  </a:lnTo>
                  <a:lnTo>
                    <a:pt x="541985" y="67754"/>
                  </a:lnTo>
                  <a:close/>
                </a:path>
                <a:path w="926464" h="361950">
                  <a:moveTo>
                    <a:pt x="541985" y="0"/>
                  </a:moveTo>
                  <a:lnTo>
                    <a:pt x="519404" y="0"/>
                  </a:lnTo>
                  <a:lnTo>
                    <a:pt x="496811" y="0"/>
                  </a:lnTo>
                  <a:lnTo>
                    <a:pt x="474230" y="0"/>
                  </a:lnTo>
                  <a:lnTo>
                    <a:pt x="474230" y="22580"/>
                  </a:lnTo>
                  <a:lnTo>
                    <a:pt x="451650" y="22580"/>
                  </a:lnTo>
                  <a:lnTo>
                    <a:pt x="451650" y="67754"/>
                  </a:lnTo>
                  <a:lnTo>
                    <a:pt x="474230" y="67754"/>
                  </a:lnTo>
                  <a:lnTo>
                    <a:pt x="474230" y="45161"/>
                  </a:lnTo>
                  <a:lnTo>
                    <a:pt x="496811" y="45161"/>
                  </a:lnTo>
                  <a:lnTo>
                    <a:pt x="519404" y="45161"/>
                  </a:lnTo>
                  <a:lnTo>
                    <a:pt x="519404" y="22580"/>
                  </a:lnTo>
                  <a:lnTo>
                    <a:pt x="541985" y="22580"/>
                  </a:lnTo>
                  <a:lnTo>
                    <a:pt x="541985" y="0"/>
                  </a:lnTo>
                  <a:close/>
                </a:path>
                <a:path w="926464" h="361950">
                  <a:moveTo>
                    <a:pt x="564565" y="248412"/>
                  </a:moveTo>
                  <a:lnTo>
                    <a:pt x="541985" y="248412"/>
                  </a:lnTo>
                  <a:lnTo>
                    <a:pt x="519404" y="248412"/>
                  </a:lnTo>
                  <a:lnTo>
                    <a:pt x="519404" y="270992"/>
                  </a:lnTo>
                  <a:lnTo>
                    <a:pt x="541985" y="270992"/>
                  </a:lnTo>
                  <a:lnTo>
                    <a:pt x="564565" y="270992"/>
                  </a:lnTo>
                  <a:lnTo>
                    <a:pt x="564565" y="248412"/>
                  </a:lnTo>
                  <a:close/>
                </a:path>
                <a:path w="926464" h="361950">
                  <a:moveTo>
                    <a:pt x="564565" y="203250"/>
                  </a:moveTo>
                  <a:lnTo>
                    <a:pt x="541985" y="203250"/>
                  </a:lnTo>
                  <a:lnTo>
                    <a:pt x="519404" y="203250"/>
                  </a:lnTo>
                  <a:lnTo>
                    <a:pt x="519404" y="225831"/>
                  </a:lnTo>
                  <a:lnTo>
                    <a:pt x="541985" y="225831"/>
                  </a:lnTo>
                  <a:lnTo>
                    <a:pt x="564565" y="225831"/>
                  </a:lnTo>
                  <a:lnTo>
                    <a:pt x="564565" y="203250"/>
                  </a:lnTo>
                  <a:close/>
                </a:path>
                <a:path w="926464" h="361950">
                  <a:moveTo>
                    <a:pt x="564565" y="135496"/>
                  </a:moveTo>
                  <a:lnTo>
                    <a:pt x="541985" y="135496"/>
                  </a:lnTo>
                  <a:lnTo>
                    <a:pt x="541985" y="158076"/>
                  </a:lnTo>
                  <a:lnTo>
                    <a:pt x="564565" y="158076"/>
                  </a:lnTo>
                  <a:lnTo>
                    <a:pt x="564565" y="135496"/>
                  </a:lnTo>
                  <a:close/>
                </a:path>
                <a:path w="926464" h="361950">
                  <a:moveTo>
                    <a:pt x="564565" y="90335"/>
                  </a:moveTo>
                  <a:lnTo>
                    <a:pt x="541985" y="90335"/>
                  </a:lnTo>
                  <a:lnTo>
                    <a:pt x="541985" y="112915"/>
                  </a:lnTo>
                  <a:lnTo>
                    <a:pt x="564565" y="112915"/>
                  </a:lnTo>
                  <a:lnTo>
                    <a:pt x="564565" y="90335"/>
                  </a:lnTo>
                  <a:close/>
                </a:path>
                <a:path w="926464" h="361950">
                  <a:moveTo>
                    <a:pt x="564565" y="45161"/>
                  </a:moveTo>
                  <a:lnTo>
                    <a:pt x="541985" y="45161"/>
                  </a:lnTo>
                  <a:lnTo>
                    <a:pt x="541985" y="67754"/>
                  </a:lnTo>
                  <a:lnTo>
                    <a:pt x="564565" y="67754"/>
                  </a:lnTo>
                  <a:lnTo>
                    <a:pt x="564565" y="45161"/>
                  </a:lnTo>
                  <a:close/>
                </a:path>
                <a:path w="926464" h="361950">
                  <a:moveTo>
                    <a:pt x="587146" y="270992"/>
                  </a:moveTo>
                  <a:lnTo>
                    <a:pt x="564565" y="270992"/>
                  </a:lnTo>
                  <a:lnTo>
                    <a:pt x="564565" y="293573"/>
                  </a:lnTo>
                  <a:lnTo>
                    <a:pt x="587146" y="293573"/>
                  </a:lnTo>
                  <a:lnTo>
                    <a:pt x="587146" y="270992"/>
                  </a:lnTo>
                  <a:close/>
                </a:path>
                <a:path w="926464" h="361950">
                  <a:moveTo>
                    <a:pt x="587146" y="158076"/>
                  </a:moveTo>
                  <a:lnTo>
                    <a:pt x="564565" y="158076"/>
                  </a:lnTo>
                  <a:lnTo>
                    <a:pt x="564565" y="180657"/>
                  </a:lnTo>
                  <a:lnTo>
                    <a:pt x="587146" y="180657"/>
                  </a:lnTo>
                  <a:lnTo>
                    <a:pt x="587146" y="158076"/>
                  </a:lnTo>
                  <a:close/>
                </a:path>
                <a:path w="926464" h="361950">
                  <a:moveTo>
                    <a:pt x="609727" y="180657"/>
                  </a:moveTo>
                  <a:lnTo>
                    <a:pt x="587146" y="180657"/>
                  </a:lnTo>
                  <a:lnTo>
                    <a:pt x="587146" y="203250"/>
                  </a:lnTo>
                  <a:lnTo>
                    <a:pt x="609727" y="203250"/>
                  </a:lnTo>
                  <a:lnTo>
                    <a:pt x="609727" y="180657"/>
                  </a:lnTo>
                  <a:close/>
                </a:path>
                <a:path w="926464" h="361950">
                  <a:moveTo>
                    <a:pt x="632307" y="225831"/>
                  </a:moveTo>
                  <a:lnTo>
                    <a:pt x="609727" y="225831"/>
                  </a:lnTo>
                  <a:lnTo>
                    <a:pt x="587146" y="225831"/>
                  </a:lnTo>
                  <a:lnTo>
                    <a:pt x="564565" y="225831"/>
                  </a:lnTo>
                  <a:lnTo>
                    <a:pt x="564565" y="248412"/>
                  </a:lnTo>
                  <a:lnTo>
                    <a:pt x="587146" y="248412"/>
                  </a:lnTo>
                  <a:lnTo>
                    <a:pt x="609727" y="248412"/>
                  </a:lnTo>
                  <a:lnTo>
                    <a:pt x="632307" y="248412"/>
                  </a:lnTo>
                  <a:lnTo>
                    <a:pt x="632307" y="225831"/>
                  </a:lnTo>
                  <a:close/>
                </a:path>
                <a:path w="926464" h="361950">
                  <a:moveTo>
                    <a:pt x="654900" y="248412"/>
                  </a:moveTo>
                  <a:lnTo>
                    <a:pt x="632307" y="248412"/>
                  </a:lnTo>
                  <a:lnTo>
                    <a:pt x="632307" y="270992"/>
                  </a:lnTo>
                  <a:lnTo>
                    <a:pt x="654900" y="270992"/>
                  </a:lnTo>
                  <a:lnTo>
                    <a:pt x="654900" y="248412"/>
                  </a:lnTo>
                  <a:close/>
                </a:path>
                <a:path w="926464" h="361950">
                  <a:moveTo>
                    <a:pt x="654900" y="90335"/>
                  </a:moveTo>
                  <a:lnTo>
                    <a:pt x="632307" y="90335"/>
                  </a:lnTo>
                  <a:lnTo>
                    <a:pt x="632307" y="112915"/>
                  </a:lnTo>
                  <a:lnTo>
                    <a:pt x="609727" y="112915"/>
                  </a:lnTo>
                  <a:lnTo>
                    <a:pt x="609727" y="90335"/>
                  </a:lnTo>
                  <a:lnTo>
                    <a:pt x="587146" y="90335"/>
                  </a:lnTo>
                  <a:lnTo>
                    <a:pt x="587146" y="158076"/>
                  </a:lnTo>
                  <a:lnTo>
                    <a:pt x="609727" y="158076"/>
                  </a:lnTo>
                  <a:lnTo>
                    <a:pt x="609727" y="135496"/>
                  </a:lnTo>
                  <a:lnTo>
                    <a:pt x="632307" y="135496"/>
                  </a:lnTo>
                  <a:lnTo>
                    <a:pt x="632307" y="180657"/>
                  </a:lnTo>
                  <a:lnTo>
                    <a:pt x="654900" y="180657"/>
                  </a:lnTo>
                  <a:lnTo>
                    <a:pt x="654900" y="90335"/>
                  </a:lnTo>
                  <a:close/>
                </a:path>
                <a:path w="926464" h="361950">
                  <a:moveTo>
                    <a:pt x="654900" y="45161"/>
                  </a:moveTo>
                  <a:lnTo>
                    <a:pt x="632307" y="45161"/>
                  </a:lnTo>
                  <a:lnTo>
                    <a:pt x="632307" y="22580"/>
                  </a:lnTo>
                  <a:lnTo>
                    <a:pt x="609727" y="22580"/>
                  </a:lnTo>
                  <a:lnTo>
                    <a:pt x="609727" y="45161"/>
                  </a:lnTo>
                  <a:lnTo>
                    <a:pt x="587146" y="45161"/>
                  </a:lnTo>
                  <a:lnTo>
                    <a:pt x="587146" y="67754"/>
                  </a:lnTo>
                  <a:lnTo>
                    <a:pt x="609727" y="67754"/>
                  </a:lnTo>
                  <a:lnTo>
                    <a:pt x="609727" y="90335"/>
                  </a:lnTo>
                  <a:lnTo>
                    <a:pt x="632307" y="90335"/>
                  </a:lnTo>
                  <a:lnTo>
                    <a:pt x="632307" y="67754"/>
                  </a:lnTo>
                  <a:lnTo>
                    <a:pt x="654900" y="67754"/>
                  </a:lnTo>
                  <a:lnTo>
                    <a:pt x="654900" y="45161"/>
                  </a:lnTo>
                  <a:close/>
                </a:path>
                <a:path w="926464" h="361950">
                  <a:moveTo>
                    <a:pt x="677481" y="67754"/>
                  </a:moveTo>
                  <a:lnTo>
                    <a:pt x="654900" y="67754"/>
                  </a:lnTo>
                  <a:lnTo>
                    <a:pt x="654900" y="90335"/>
                  </a:lnTo>
                  <a:lnTo>
                    <a:pt x="677481" y="90335"/>
                  </a:lnTo>
                  <a:lnTo>
                    <a:pt x="677481" y="67754"/>
                  </a:lnTo>
                  <a:close/>
                </a:path>
                <a:path w="926464" h="361950">
                  <a:moveTo>
                    <a:pt x="722642" y="45161"/>
                  </a:moveTo>
                  <a:lnTo>
                    <a:pt x="700062" y="45161"/>
                  </a:lnTo>
                  <a:lnTo>
                    <a:pt x="700062" y="67754"/>
                  </a:lnTo>
                  <a:lnTo>
                    <a:pt x="722642" y="67754"/>
                  </a:lnTo>
                  <a:lnTo>
                    <a:pt x="722642" y="45161"/>
                  </a:lnTo>
                  <a:close/>
                </a:path>
                <a:path w="926464" h="361950">
                  <a:moveTo>
                    <a:pt x="722642" y="0"/>
                  </a:moveTo>
                  <a:lnTo>
                    <a:pt x="700062" y="0"/>
                  </a:lnTo>
                  <a:lnTo>
                    <a:pt x="677481" y="0"/>
                  </a:lnTo>
                  <a:lnTo>
                    <a:pt x="654900" y="0"/>
                  </a:lnTo>
                  <a:lnTo>
                    <a:pt x="632307" y="0"/>
                  </a:lnTo>
                  <a:lnTo>
                    <a:pt x="632307" y="22580"/>
                  </a:lnTo>
                  <a:lnTo>
                    <a:pt x="654900" y="22580"/>
                  </a:lnTo>
                  <a:lnTo>
                    <a:pt x="677481" y="22580"/>
                  </a:lnTo>
                  <a:lnTo>
                    <a:pt x="700062" y="22580"/>
                  </a:lnTo>
                  <a:lnTo>
                    <a:pt x="722642" y="22580"/>
                  </a:lnTo>
                  <a:lnTo>
                    <a:pt x="722642" y="0"/>
                  </a:lnTo>
                  <a:close/>
                </a:path>
                <a:path w="926464" h="361950">
                  <a:moveTo>
                    <a:pt x="745223" y="22580"/>
                  </a:moveTo>
                  <a:lnTo>
                    <a:pt x="722642" y="22580"/>
                  </a:lnTo>
                  <a:lnTo>
                    <a:pt x="722642" y="45161"/>
                  </a:lnTo>
                  <a:lnTo>
                    <a:pt x="745223" y="45161"/>
                  </a:lnTo>
                  <a:lnTo>
                    <a:pt x="745223" y="22580"/>
                  </a:lnTo>
                  <a:close/>
                </a:path>
                <a:path w="926464" h="361950">
                  <a:moveTo>
                    <a:pt x="925893" y="180657"/>
                  </a:moveTo>
                  <a:lnTo>
                    <a:pt x="903312" y="180657"/>
                  </a:lnTo>
                  <a:lnTo>
                    <a:pt x="880719" y="180657"/>
                  </a:lnTo>
                  <a:lnTo>
                    <a:pt x="858139" y="180657"/>
                  </a:lnTo>
                  <a:lnTo>
                    <a:pt x="858139" y="225831"/>
                  </a:lnTo>
                  <a:lnTo>
                    <a:pt x="880719" y="225831"/>
                  </a:lnTo>
                  <a:lnTo>
                    <a:pt x="903312" y="225831"/>
                  </a:lnTo>
                  <a:lnTo>
                    <a:pt x="925893" y="225831"/>
                  </a:lnTo>
                  <a:lnTo>
                    <a:pt x="925893" y="18065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68853" y="1737151"/>
              <a:ext cx="926465" cy="495934"/>
            </a:xfrm>
            <a:custGeom>
              <a:avLst/>
              <a:gdLst/>
              <a:ahLst/>
              <a:cxnLst/>
              <a:rect l="l" t="t" r="r" b="b"/>
              <a:pathLst>
                <a:path w="926464" h="495935">
                  <a:moveTo>
                    <a:pt x="90322" y="360133"/>
                  </a:moveTo>
                  <a:lnTo>
                    <a:pt x="67741" y="360133"/>
                  </a:lnTo>
                  <a:lnTo>
                    <a:pt x="45161" y="360133"/>
                  </a:lnTo>
                  <a:lnTo>
                    <a:pt x="22580" y="360133"/>
                  </a:lnTo>
                  <a:lnTo>
                    <a:pt x="0" y="360133"/>
                  </a:lnTo>
                  <a:lnTo>
                    <a:pt x="0" y="382714"/>
                  </a:lnTo>
                  <a:lnTo>
                    <a:pt x="22580" y="382714"/>
                  </a:lnTo>
                  <a:lnTo>
                    <a:pt x="22580" y="427875"/>
                  </a:lnTo>
                  <a:lnTo>
                    <a:pt x="0" y="427875"/>
                  </a:lnTo>
                  <a:lnTo>
                    <a:pt x="0" y="450456"/>
                  </a:lnTo>
                  <a:lnTo>
                    <a:pt x="22580" y="450456"/>
                  </a:lnTo>
                  <a:lnTo>
                    <a:pt x="22580" y="473049"/>
                  </a:lnTo>
                  <a:lnTo>
                    <a:pt x="45161" y="473049"/>
                  </a:lnTo>
                  <a:lnTo>
                    <a:pt x="45161" y="495630"/>
                  </a:lnTo>
                  <a:lnTo>
                    <a:pt x="67741" y="495630"/>
                  </a:lnTo>
                  <a:lnTo>
                    <a:pt x="90322" y="495630"/>
                  </a:lnTo>
                  <a:lnTo>
                    <a:pt x="90322" y="450456"/>
                  </a:lnTo>
                  <a:lnTo>
                    <a:pt x="67741" y="450456"/>
                  </a:lnTo>
                  <a:lnTo>
                    <a:pt x="45161" y="450456"/>
                  </a:lnTo>
                  <a:lnTo>
                    <a:pt x="45161" y="405295"/>
                  </a:lnTo>
                  <a:lnTo>
                    <a:pt x="67741" y="405295"/>
                  </a:lnTo>
                  <a:lnTo>
                    <a:pt x="67741" y="382714"/>
                  </a:lnTo>
                  <a:lnTo>
                    <a:pt x="90322" y="382714"/>
                  </a:lnTo>
                  <a:lnTo>
                    <a:pt x="90322" y="360133"/>
                  </a:lnTo>
                  <a:close/>
                </a:path>
                <a:path w="926464" h="495935">
                  <a:moveTo>
                    <a:pt x="112903" y="337553"/>
                  </a:moveTo>
                  <a:lnTo>
                    <a:pt x="90322" y="337553"/>
                  </a:lnTo>
                  <a:lnTo>
                    <a:pt x="90322" y="360133"/>
                  </a:lnTo>
                  <a:lnTo>
                    <a:pt x="112903" y="360133"/>
                  </a:lnTo>
                  <a:lnTo>
                    <a:pt x="112903" y="337553"/>
                  </a:lnTo>
                  <a:close/>
                </a:path>
                <a:path w="926464" h="495935">
                  <a:moveTo>
                    <a:pt x="158076" y="360133"/>
                  </a:moveTo>
                  <a:lnTo>
                    <a:pt x="135496" y="360133"/>
                  </a:lnTo>
                  <a:lnTo>
                    <a:pt x="135496" y="382714"/>
                  </a:lnTo>
                  <a:lnTo>
                    <a:pt x="158076" y="382714"/>
                  </a:lnTo>
                  <a:lnTo>
                    <a:pt x="158076" y="360133"/>
                  </a:lnTo>
                  <a:close/>
                </a:path>
                <a:path w="926464" h="495935">
                  <a:moveTo>
                    <a:pt x="225818" y="405295"/>
                  </a:moveTo>
                  <a:lnTo>
                    <a:pt x="203238" y="405295"/>
                  </a:lnTo>
                  <a:lnTo>
                    <a:pt x="203238" y="427875"/>
                  </a:lnTo>
                  <a:lnTo>
                    <a:pt x="180657" y="427875"/>
                  </a:lnTo>
                  <a:lnTo>
                    <a:pt x="180657" y="450456"/>
                  </a:lnTo>
                  <a:lnTo>
                    <a:pt x="203238" y="450456"/>
                  </a:lnTo>
                  <a:lnTo>
                    <a:pt x="225818" y="450456"/>
                  </a:lnTo>
                  <a:lnTo>
                    <a:pt x="225818" y="405295"/>
                  </a:lnTo>
                  <a:close/>
                </a:path>
                <a:path w="926464" h="495935">
                  <a:moveTo>
                    <a:pt x="248412" y="0"/>
                  </a:moveTo>
                  <a:lnTo>
                    <a:pt x="225818" y="0"/>
                  </a:lnTo>
                  <a:lnTo>
                    <a:pt x="225818" y="21590"/>
                  </a:lnTo>
                  <a:lnTo>
                    <a:pt x="203238" y="21590"/>
                  </a:lnTo>
                  <a:lnTo>
                    <a:pt x="203238" y="0"/>
                  </a:lnTo>
                  <a:lnTo>
                    <a:pt x="180657" y="0"/>
                  </a:lnTo>
                  <a:lnTo>
                    <a:pt x="180657" y="67310"/>
                  </a:lnTo>
                  <a:lnTo>
                    <a:pt x="203238" y="67310"/>
                  </a:lnTo>
                  <a:lnTo>
                    <a:pt x="203238" y="44450"/>
                  </a:lnTo>
                  <a:lnTo>
                    <a:pt x="225818" y="44450"/>
                  </a:lnTo>
                  <a:lnTo>
                    <a:pt x="225818" y="67310"/>
                  </a:lnTo>
                  <a:lnTo>
                    <a:pt x="203238" y="67310"/>
                  </a:lnTo>
                  <a:lnTo>
                    <a:pt x="203238" y="111760"/>
                  </a:lnTo>
                  <a:lnTo>
                    <a:pt x="180657" y="111760"/>
                  </a:lnTo>
                  <a:lnTo>
                    <a:pt x="180657" y="203200"/>
                  </a:lnTo>
                  <a:lnTo>
                    <a:pt x="203238" y="203200"/>
                  </a:lnTo>
                  <a:lnTo>
                    <a:pt x="203238" y="180340"/>
                  </a:lnTo>
                  <a:lnTo>
                    <a:pt x="225818" y="180340"/>
                  </a:lnTo>
                  <a:lnTo>
                    <a:pt x="225818" y="157480"/>
                  </a:lnTo>
                  <a:lnTo>
                    <a:pt x="203238" y="157480"/>
                  </a:lnTo>
                  <a:lnTo>
                    <a:pt x="203238" y="134620"/>
                  </a:lnTo>
                  <a:lnTo>
                    <a:pt x="225818" y="134620"/>
                  </a:lnTo>
                  <a:lnTo>
                    <a:pt x="225818" y="90170"/>
                  </a:lnTo>
                  <a:lnTo>
                    <a:pt x="248412" y="90170"/>
                  </a:lnTo>
                  <a:lnTo>
                    <a:pt x="248412" y="0"/>
                  </a:lnTo>
                  <a:close/>
                </a:path>
                <a:path w="926464" h="495935">
                  <a:moveTo>
                    <a:pt x="270992" y="337553"/>
                  </a:moveTo>
                  <a:lnTo>
                    <a:pt x="248412" y="337553"/>
                  </a:lnTo>
                  <a:lnTo>
                    <a:pt x="225818" y="337553"/>
                  </a:lnTo>
                  <a:lnTo>
                    <a:pt x="225818" y="360133"/>
                  </a:lnTo>
                  <a:lnTo>
                    <a:pt x="203238" y="360133"/>
                  </a:lnTo>
                  <a:lnTo>
                    <a:pt x="203238" y="314960"/>
                  </a:lnTo>
                  <a:lnTo>
                    <a:pt x="180657" y="314960"/>
                  </a:lnTo>
                  <a:lnTo>
                    <a:pt x="180657" y="269798"/>
                  </a:lnTo>
                  <a:lnTo>
                    <a:pt x="158076" y="269798"/>
                  </a:lnTo>
                  <a:lnTo>
                    <a:pt x="135496" y="269798"/>
                  </a:lnTo>
                  <a:lnTo>
                    <a:pt x="135496" y="247218"/>
                  </a:lnTo>
                  <a:lnTo>
                    <a:pt x="112903" y="247218"/>
                  </a:lnTo>
                  <a:lnTo>
                    <a:pt x="112903" y="292379"/>
                  </a:lnTo>
                  <a:lnTo>
                    <a:pt x="135496" y="292379"/>
                  </a:lnTo>
                  <a:lnTo>
                    <a:pt x="158076" y="292379"/>
                  </a:lnTo>
                  <a:lnTo>
                    <a:pt x="158076" y="314960"/>
                  </a:lnTo>
                  <a:lnTo>
                    <a:pt x="135496" y="314960"/>
                  </a:lnTo>
                  <a:lnTo>
                    <a:pt x="135496" y="337553"/>
                  </a:lnTo>
                  <a:lnTo>
                    <a:pt x="158076" y="337553"/>
                  </a:lnTo>
                  <a:lnTo>
                    <a:pt x="158076" y="360133"/>
                  </a:lnTo>
                  <a:lnTo>
                    <a:pt x="180657" y="360133"/>
                  </a:lnTo>
                  <a:lnTo>
                    <a:pt x="180657" y="382714"/>
                  </a:lnTo>
                  <a:lnTo>
                    <a:pt x="203238" y="382714"/>
                  </a:lnTo>
                  <a:lnTo>
                    <a:pt x="225818" y="382714"/>
                  </a:lnTo>
                  <a:lnTo>
                    <a:pt x="225818" y="405295"/>
                  </a:lnTo>
                  <a:lnTo>
                    <a:pt x="248412" y="405295"/>
                  </a:lnTo>
                  <a:lnTo>
                    <a:pt x="248412" y="360133"/>
                  </a:lnTo>
                  <a:lnTo>
                    <a:pt x="270992" y="360133"/>
                  </a:lnTo>
                  <a:lnTo>
                    <a:pt x="270992" y="337553"/>
                  </a:lnTo>
                  <a:close/>
                </a:path>
                <a:path w="926464" h="495935">
                  <a:moveTo>
                    <a:pt x="270992" y="157480"/>
                  </a:moveTo>
                  <a:lnTo>
                    <a:pt x="248412" y="157480"/>
                  </a:lnTo>
                  <a:lnTo>
                    <a:pt x="248412" y="180340"/>
                  </a:lnTo>
                  <a:lnTo>
                    <a:pt x="270992" y="180340"/>
                  </a:lnTo>
                  <a:lnTo>
                    <a:pt x="270992" y="157480"/>
                  </a:lnTo>
                  <a:close/>
                </a:path>
                <a:path w="926464" h="495935">
                  <a:moveTo>
                    <a:pt x="293573" y="405295"/>
                  </a:moveTo>
                  <a:lnTo>
                    <a:pt x="270992" y="405295"/>
                  </a:lnTo>
                  <a:lnTo>
                    <a:pt x="248412" y="405295"/>
                  </a:lnTo>
                  <a:lnTo>
                    <a:pt x="248412" y="450456"/>
                  </a:lnTo>
                  <a:lnTo>
                    <a:pt x="270992" y="450456"/>
                  </a:lnTo>
                  <a:lnTo>
                    <a:pt x="270992" y="427875"/>
                  </a:lnTo>
                  <a:lnTo>
                    <a:pt x="293573" y="427875"/>
                  </a:lnTo>
                  <a:lnTo>
                    <a:pt x="293573" y="405295"/>
                  </a:lnTo>
                  <a:close/>
                </a:path>
                <a:path w="926464" h="495935">
                  <a:moveTo>
                    <a:pt x="316153" y="427875"/>
                  </a:moveTo>
                  <a:lnTo>
                    <a:pt x="293573" y="427875"/>
                  </a:lnTo>
                  <a:lnTo>
                    <a:pt x="293573" y="450456"/>
                  </a:lnTo>
                  <a:lnTo>
                    <a:pt x="316153" y="450456"/>
                  </a:lnTo>
                  <a:lnTo>
                    <a:pt x="316153" y="427875"/>
                  </a:lnTo>
                  <a:close/>
                </a:path>
                <a:path w="926464" h="495935">
                  <a:moveTo>
                    <a:pt x="338734" y="382714"/>
                  </a:moveTo>
                  <a:lnTo>
                    <a:pt x="316153" y="382714"/>
                  </a:lnTo>
                  <a:lnTo>
                    <a:pt x="316153" y="360133"/>
                  </a:lnTo>
                  <a:lnTo>
                    <a:pt x="293573" y="360133"/>
                  </a:lnTo>
                  <a:lnTo>
                    <a:pt x="270992" y="360133"/>
                  </a:lnTo>
                  <a:lnTo>
                    <a:pt x="270992" y="382714"/>
                  </a:lnTo>
                  <a:lnTo>
                    <a:pt x="293573" y="382714"/>
                  </a:lnTo>
                  <a:lnTo>
                    <a:pt x="293573" y="405295"/>
                  </a:lnTo>
                  <a:lnTo>
                    <a:pt x="316153" y="405295"/>
                  </a:lnTo>
                  <a:lnTo>
                    <a:pt x="338734" y="405295"/>
                  </a:lnTo>
                  <a:lnTo>
                    <a:pt x="338734" y="382714"/>
                  </a:lnTo>
                  <a:close/>
                </a:path>
                <a:path w="926464" h="495935">
                  <a:moveTo>
                    <a:pt x="338734" y="269798"/>
                  </a:moveTo>
                  <a:lnTo>
                    <a:pt x="316153" y="269798"/>
                  </a:lnTo>
                  <a:lnTo>
                    <a:pt x="316153" y="292379"/>
                  </a:lnTo>
                  <a:lnTo>
                    <a:pt x="293573" y="292379"/>
                  </a:lnTo>
                  <a:lnTo>
                    <a:pt x="293573" y="337553"/>
                  </a:lnTo>
                  <a:lnTo>
                    <a:pt x="316153" y="337553"/>
                  </a:lnTo>
                  <a:lnTo>
                    <a:pt x="316153" y="360133"/>
                  </a:lnTo>
                  <a:lnTo>
                    <a:pt x="338734" y="360133"/>
                  </a:lnTo>
                  <a:lnTo>
                    <a:pt x="338734" y="269798"/>
                  </a:lnTo>
                  <a:close/>
                </a:path>
                <a:path w="926464" h="495935">
                  <a:moveTo>
                    <a:pt x="361315" y="44450"/>
                  </a:moveTo>
                  <a:lnTo>
                    <a:pt x="338734" y="44450"/>
                  </a:lnTo>
                  <a:lnTo>
                    <a:pt x="338734" y="0"/>
                  </a:lnTo>
                  <a:lnTo>
                    <a:pt x="316153" y="0"/>
                  </a:lnTo>
                  <a:lnTo>
                    <a:pt x="316153" y="111760"/>
                  </a:lnTo>
                  <a:lnTo>
                    <a:pt x="293573" y="111760"/>
                  </a:lnTo>
                  <a:lnTo>
                    <a:pt x="293573" y="90170"/>
                  </a:lnTo>
                  <a:lnTo>
                    <a:pt x="270992" y="90170"/>
                  </a:lnTo>
                  <a:lnTo>
                    <a:pt x="270992" y="111760"/>
                  </a:lnTo>
                  <a:lnTo>
                    <a:pt x="248412" y="111760"/>
                  </a:lnTo>
                  <a:lnTo>
                    <a:pt x="248412" y="134620"/>
                  </a:lnTo>
                  <a:lnTo>
                    <a:pt x="270992" y="134620"/>
                  </a:lnTo>
                  <a:lnTo>
                    <a:pt x="270992" y="157480"/>
                  </a:lnTo>
                  <a:lnTo>
                    <a:pt x="293573" y="157480"/>
                  </a:lnTo>
                  <a:lnTo>
                    <a:pt x="293573" y="134620"/>
                  </a:lnTo>
                  <a:lnTo>
                    <a:pt x="316153" y="134620"/>
                  </a:lnTo>
                  <a:lnTo>
                    <a:pt x="316153" y="157480"/>
                  </a:lnTo>
                  <a:lnTo>
                    <a:pt x="338734" y="157480"/>
                  </a:lnTo>
                  <a:lnTo>
                    <a:pt x="338734" y="111760"/>
                  </a:lnTo>
                  <a:lnTo>
                    <a:pt x="361315" y="111760"/>
                  </a:lnTo>
                  <a:lnTo>
                    <a:pt x="361315" y="44450"/>
                  </a:lnTo>
                  <a:close/>
                </a:path>
                <a:path w="926464" h="495935">
                  <a:moveTo>
                    <a:pt x="406488" y="360133"/>
                  </a:moveTo>
                  <a:lnTo>
                    <a:pt x="383908" y="360133"/>
                  </a:lnTo>
                  <a:lnTo>
                    <a:pt x="383908" y="337553"/>
                  </a:lnTo>
                  <a:lnTo>
                    <a:pt x="361315" y="337553"/>
                  </a:lnTo>
                  <a:lnTo>
                    <a:pt x="361315" y="405295"/>
                  </a:lnTo>
                  <a:lnTo>
                    <a:pt x="338734" y="405295"/>
                  </a:lnTo>
                  <a:lnTo>
                    <a:pt x="338734" y="450456"/>
                  </a:lnTo>
                  <a:lnTo>
                    <a:pt x="361315" y="450456"/>
                  </a:lnTo>
                  <a:lnTo>
                    <a:pt x="361315" y="427875"/>
                  </a:lnTo>
                  <a:lnTo>
                    <a:pt x="383908" y="427875"/>
                  </a:lnTo>
                  <a:lnTo>
                    <a:pt x="383908" y="382714"/>
                  </a:lnTo>
                  <a:lnTo>
                    <a:pt x="406488" y="382714"/>
                  </a:lnTo>
                  <a:lnTo>
                    <a:pt x="406488" y="360133"/>
                  </a:lnTo>
                  <a:close/>
                </a:path>
                <a:path w="926464" h="495935">
                  <a:moveTo>
                    <a:pt x="722642" y="382714"/>
                  </a:moveTo>
                  <a:lnTo>
                    <a:pt x="700062" y="382714"/>
                  </a:lnTo>
                  <a:lnTo>
                    <a:pt x="700062" y="405295"/>
                  </a:lnTo>
                  <a:lnTo>
                    <a:pt x="722642" y="405295"/>
                  </a:lnTo>
                  <a:lnTo>
                    <a:pt x="722642" y="382714"/>
                  </a:lnTo>
                  <a:close/>
                </a:path>
                <a:path w="926464" h="495935">
                  <a:moveTo>
                    <a:pt x="858139" y="382714"/>
                  </a:moveTo>
                  <a:lnTo>
                    <a:pt x="835558" y="382714"/>
                  </a:lnTo>
                  <a:lnTo>
                    <a:pt x="812977" y="382714"/>
                  </a:lnTo>
                  <a:lnTo>
                    <a:pt x="812977" y="360133"/>
                  </a:lnTo>
                  <a:lnTo>
                    <a:pt x="790397" y="360133"/>
                  </a:lnTo>
                  <a:lnTo>
                    <a:pt x="790397" y="382714"/>
                  </a:lnTo>
                  <a:lnTo>
                    <a:pt x="767816" y="382714"/>
                  </a:lnTo>
                  <a:lnTo>
                    <a:pt x="767816" y="405295"/>
                  </a:lnTo>
                  <a:lnTo>
                    <a:pt x="790397" y="405295"/>
                  </a:lnTo>
                  <a:lnTo>
                    <a:pt x="812977" y="405295"/>
                  </a:lnTo>
                  <a:lnTo>
                    <a:pt x="812977" y="450456"/>
                  </a:lnTo>
                  <a:lnTo>
                    <a:pt x="835558" y="450456"/>
                  </a:lnTo>
                  <a:lnTo>
                    <a:pt x="858139" y="450456"/>
                  </a:lnTo>
                  <a:lnTo>
                    <a:pt x="858139" y="427875"/>
                  </a:lnTo>
                  <a:lnTo>
                    <a:pt x="835558" y="427875"/>
                  </a:lnTo>
                  <a:lnTo>
                    <a:pt x="835558" y="405295"/>
                  </a:lnTo>
                  <a:lnTo>
                    <a:pt x="858139" y="405295"/>
                  </a:lnTo>
                  <a:lnTo>
                    <a:pt x="858139" y="382714"/>
                  </a:lnTo>
                  <a:close/>
                </a:path>
                <a:path w="926464" h="495935">
                  <a:moveTo>
                    <a:pt x="880719" y="360133"/>
                  </a:moveTo>
                  <a:lnTo>
                    <a:pt x="858139" y="360133"/>
                  </a:lnTo>
                  <a:lnTo>
                    <a:pt x="858139" y="382714"/>
                  </a:lnTo>
                  <a:lnTo>
                    <a:pt x="880719" y="382714"/>
                  </a:lnTo>
                  <a:lnTo>
                    <a:pt x="880719" y="360133"/>
                  </a:lnTo>
                  <a:close/>
                </a:path>
                <a:path w="926464" h="495935">
                  <a:moveTo>
                    <a:pt x="925893" y="337553"/>
                  </a:moveTo>
                  <a:lnTo>
                    <a:pt x="903312" y="337553"/>
                  </a:lnTo>
                  <a:lnTo>
                    <a:pt x="903312" y="382714"/>
                  </a:lnTo>
                  <a:lnTo>
                    <a:pt x="880719" y="382714"/>
                  </a:lnTo>
                  <a:lnTo>
                    <a:pt x="880719" y="405295"/>
                  </a:lnTo>
                  <a:lnTo>
                    <a:pt x="903312" y="405295"/>
                  </a:lnTo>
                  <a:lnTo>
                    <a:pt x="925893" y="405295"/>
                  </a:lnTo>
                  <a:lnTo>
                    <a:pt x="925893" y="337553"/>
                  </a:lnTo>
                  <a:close/>
                </a:path>
                <a:path w="926464" h="495935">
                  <a:moveTo>
                    <a:pt x="925893" y="248373"/>
                  </a:moveTo>
                  <a:lnTo>
                    <a:pt x="903312" y="248373"/>
                  </a:lnTo>
                  <a:lnTo>
                    <a:pt x="903312" y="292823"/>
                  </a:lnTo>
                  <a:lnTo>
                    <a:pt x="880719" y="292823"/>
                  </a:lnTo>
                  <a:lnTo>
                    <a:pt x="880719" y="269963"/>
                  </a:lnTo>
                  <a:lnTo>
                    <a:pt x="858139" y="269963"/>
                  </a:lnTo>
                  <a:lnTo>
                    <a:pt x="858139" y="248373"/>
                  </a:lnTo>
                  <a:lnTo>
                    <a:pt x="835558" y="248373"/>
                  </a:lnTo>
                  <a:lnTo>
                    <a:pt x="835558" y="269963"/>
                  </a:lnTo>
                  <a:lnTo>
                    <a:pt x="835558" y="292823"/>
                  </a:lnTo>
                  <a:lnTo>
                    <a:pt x="812977" y="292823"/>
                  </a:lnTo>
                  <a:lnTo>
                    <a:pt x="812977" y="269963"/>
                  </a:lnTo>
                  <a:lnTo>
                    <a:pt x="790397" y="269963"/>
                  </a:lnTo>
                  <a:lnTo>
                    <a:pt x="790397" y="292823"/>
                  </a:lnTo>
                  <a:lnTo>
                    <a:pt x="790397" y="315683"/>
                  </a:lnTo>
                  <a:lnTo>
                    <a:pt x="790397" y="337553"/>
                  </a:lnTo>
                  <a:lnTo>
                    <a:pt x="767816" y="337553"/>
                  </a:lnTo>
                  <a:lnTo>
                    <a:pt x="767816" y="315683"/>
                  </a:lnTo>
                  <a:lnTo>
                    <a:pt x="790397" y="315683"/>
                  </a:lnTo>
                  <a:lnTo>
                    <a:pt x="790397" y="292823"/>
                  </a:lnTo>
                  <a:lnTo>
                    <a:pt x="767816" y="292823"/>
                  </a:lnTo>
                  <a:lnTo>
                    <a:pt x="767816" y="248373"/>
                  </a:lnTo>
                  <a:lnTo>
                    <a:pt x="745223" y="248373"/>
                  </a:lnTo>
                  <a:lnTo>
                    <a:pt x="745223" y="269963"/>
                  </a:lnTo>
                  <a:lnTo>
                    <a:pt x="745223" y="292823"/>
                  </a:lnTo>
                  <a:lnTo>
                    <a:pt x="722642" y="292823"/>
                  </a:lnTo>
                  <a:lnTo>
                    <a:pt x="722642" y="269963"/>
                  </a:lnTo>
                  <a:lnTo>
                    <a:pt x="745223" y="269963"/>
                  </a:lnTo>
                  <a:lnTo>
                    <a:pt x="745223" y="248373"/>
                  </a:lnTo>
                  <a:lnTo>
                    <a:pt x="745223" y="202653"/>
                  </a:lnTo>
                  <a:lnTo>
                    <a:pt x="767816" y="202653"/>
                  </a:lnTo>
                  <a:lnTo>
                    <a:pt x="767816" y="225513"/>
                  </a:lnTo>
                  <a:lnTo>
                    <a:pt x="790397" y="225513"/>
                  </a:lnTo>
                  <a:lnTo>
                    <a:pt x="812977" y="225513"/>
                  </a:lnTo>
                  <a:lnTo>
                    <a:pt x="812977" y="269963"/>
                  </a:lnTo>
                  <a:lnTo>
                    <a:pt x="835558" y="269963"/>
                  </a:lnTo>
                  <a:lnTo>
                    <a:pt x="835558" y="248373"/>
                  </a:lnTo>
                  <a:lnTo>
                    <a:pt x="835558" y="202653"/>
                  </a:lnTo>
                  <a:lnTo>
                    <a:pt x="812977" y="202653"/>
                  </a:lnTo>
                  <a:lnTo>
                    <a:pt x="812977" y="179793"/>
                  </a:lnTo>
                  <a:lnTo>
                    <a:pt x="790397" y="179793"/>
                  </a:lnTo>
                  <a:lnTo>
                    <a:pt x="767816" y="179793"/>
                  </a:lnTo>
                  <a:lnTo>
                    <a:pt x="745223" y="179793"/>
                  </a:lnTo>
                  <a:lnTo>
                    <a:pt x="745223" y="89623"/>
                  </a:lnTo>
                  <a:lnTo>
                    <a:pt x="722642" y="89623"/>
                  </a:lnTo>
                  <a:lnTo>
                    <a:pt x="700062" y="89623"/>
                  </a:lnTo>
                  <a:lnTo>
                    <a:pt x="677481" y="89623"/>
                  </a:lnTo>
                  <a:lnTo>
                    <a:pt x="677481" y="112483"/>
                  </a:lnTo>
                  <a:lnTo>
                    <a:pt x="700062" y="112483"/>
                  </a:lnTo>
                  <a:lnTo>
                    <a:pt x="722642" y="112483"/>
                  </a:lnTo>
                  <a:lnTo>
                    <a:pt x="722642" y="202653"/>
                  </a:lnTo>
                  <a:lnTo>
                    <a:pt x="700062" y="202653"/>
                  </a:lnTo>
                  <a:lnTo>
                    <a:pt x="677481" y="202653"/>
                  </a:lnTo>
                  <a:lnTo>
                    <a:pt x="677481" y="179793"/>
                  </a:lnTo>
                  <a:lnTo>
                    <a:pt x="654900" y="179793"/>
                  </a:lnTo>
                  <a:lnTo>
                    <a:pt x="654900" y="202653"/>
                  </a:lnTo>
                  <a:lnTo>
                    <a:pt x="632307" y="202653"/>
                  </a:lnTo>
                  <a:lnTo>
                    <a:pt x="632307" y="225513"/>
                  </a:lnTo>
                  <a:lnTo>
                    <a:pt x="654900" y="225513"/>
                  </a:lnTo>
                  <a:lnTo>
                    <a:pt x="654900" y="248373"/>
                  </a:lnTo>
                  <a:lnTo>
                    <a:pt x="677481" y="248373"/>
                  </a:lnTo>
                  <a:lnTo>
                    <a:pt x="677481" y="225513"/>
                  </a:lnTo>
                  <a:lnTo>
                    <a:pt x="700062" y="225513"/>
                  </a:lnTo>
                  <a:lnTo>
                    <a:pt x="722642" y="225513"/>
                  </a:lnTo>
                  <a:lnTo>
                    <a:pt x="722642" y="248373"/>
                  </a:lnTo>
                  <a:lnTo>
                    <a:pt x="700062" y="248373"/>
                  </a:lnTo>
                  <a:lnTo>
                    <a:pt x="677481" y="248373"/>
                  </a:lnTo>
                  <a:lnTo>
                    <a:pt x="677481" y="269963"/>
                  </a:lnTo>
                  <a:lnTo>
                    <a:pt x="700062" y="269963"/>
                  </a:lnTo>
                  <a:lnTo>
                    <a:pt x="700062" y="315683"/>
                  </a:lnTo>
                  <a:lnTo>
                    <a:pt x="722642" y="315683"/>
                  </a:lnTo>
                  <a:lnTo>
                    <a:pt x="745223" y="315683"/>
                  </a:lnTo>
                  <a:lnTo>
                    <a:pt x="745223" y="337553"/>
                  </a:lnTo>
                  <a:lnTo>
                    <a:pt x="722642" y="337553"/>
                  </a:lnTo>
                  <a:lnTo>
                    <a:pt x="722642" y="382714"/>
                  </a:lnTo>
                  <a:lnTo>
                    <a:pt x="745223" y="382714"/>
                  </a:lnTo>
                  <a:lnTo>
                    <a:pt x="767816" y="382714"/>
                  </a:lnTo>
                  <a:lnTo>
                    <a:pt x="767816" y="360133"/>
                  </a:lnTo>
                  <a:lnTo>
                    <a:pt x="745223" y="360133"/>
                  </a:lnTo>
                  <a:lnTo>
                    <a:pt x="745223" y="338543"/>
                  </a:lnTo>
                  <a:lnTo>
                    <a:pt x="767816" y="338543"/>
                  </a:lnTo>
                  <a:lnTo>
                    <a:pt x="767816" y="360133"/>
                  </a:lnTo>
                  <a:lnTo>
                    <a:pt x="790397" y="360133"/>
                  </a:lnTo>
                  <a:lnTo>
                    <a:pt x="790397" y="338543"/>
                  </a:lnTo>
                  <a:lnTo>
                    <a:pt x="812977" y="338543"/>
                  </a:lnTo>
                  <a:lnTo>
                    <a:pt x="812977" y="315683"/>
                  </a:lnTo>
                  <a:lnTo>
                    <a:pt x="835558" y="315683"/>
                  </a:lnTo>
                  <a:lnTo>
                    <a:pt x="835558" y="338543"/>
                  </a:lnTo>
                  <a:lnTo>
                    <a:pt x="812977" y="338543"/>
                  </a:lnTo>
                  <a:lnTo>
                    <a:pt x="812977" y="360133"/>
                  </a:lnTo>
                  <a:lnTo>
                    <a:pt x="835558" y="360133"/>
                  </a:lnTo>
                  <a:lnTo>
                    <a:pt x="858139" y="360133"/>
                  </a:lnTo>
                  <a:lnTo>
                    <a:pt x="858139" y="338543"/>
                  </a:lnTo>
                  <a:lnTo>
                    <a:pt x="880719" y="338543"/>
                  </a:lnTo>
                  <a:lnTo>
                    <a:pt x="880719" y="315683"/>
                  </a:lnTo>
                  <a:lnTo>
                    <a:pt x="903312" y="315683"/>
                  </a:lnTo>
                  <a:lnTo>
                    <a:pt x="925893" y="315683"/>
                  </a:lnTo>
                  <a:lnTo>
                    <a:pt x="925893" y="24837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68853" y="2008156"/>
              <a:ext cx="926465" cy="473075"/>
            </a:xfrm>
            <a:custGeom>
              <a:avLst/>
              <a:gdLst/>
              <a:ahLst/>
              <a:cxnLst/>
              <a:rect l="l" t="t" r="r" b="b"/>
              <a:pathLst>
                <a:path w="926464" h="473075">
                  <a:moveTo>
                    <a:pt x="45161" y="224624"/>
                  </a:moveTo>
                  <a:lnTo>
                    <a:pt x="22580" y="224624"/>
                  </a:lnTo>
                  <a:lnTo>
                    <a:pt x="22580" y="202044"/>
                  </a:lnTo>
                  <a:lnTo>
                    <a:pt x="0" y="202044"/>
                  </a:lnTo>
                  <a:lnTo>
                    <a:pt x="0" y="269786"/>
                  </a:lnTo>
                  <a:lnTo>
                    <a:pt x="22580" y="269786"/>
                  </a:lnTo>
                  <a:lnTo>
                    <a:pt x="22580" y="247205"/>
                  </a:lnTo>
                  <a:lnTo>
                    <a:pt x="45161" y="247205"/>
                  </a:lnTo>
                  <a:lnTo>
                    <a:pt x="45161" y="224624"/>
                  </a:lnTo>
                  <a:close/>
                </a:path>
                <a:path w="926464" h="473075">
                  <a:moveTo>
                    <a:pt x="67741" y="292366"/>
                  </a:moveTo>
                  <a:lnTo>
                    <a:pt x="45161" y="292366"/>
                  </a:lnTo>
                  <a:lnTo>
                    <a:pt x="45161" y="314960"/>
                  </a:lnTo>
                  <a:lnTo>
                    <a:pt x="67741" y="314960"/>
                  </a:lnTo>
                  <a:lnTo>
                    <a:pt x="67741" y="292366"/>
                  </a:lnTo>
                  <a:close/>
                </a:path>
                <a:path w="926464" h="473075">
                  <a:moveTo>
                    <a:pt x="90322" y="314960"/>
                  </a:moveTo>
                  <a:lnTo>
                    <a:pt x="67741" y="314960"/>
                  </a:lnTo>
                  <a:lnTo>
                    <a:pt x="67741" y="337540"/>
                  </a:lnTo>
                  <a:lnTo>
                    <a:pt x="90322" y="337540"/>
                  </a:lnTo>
                  <a:lnTo>
                    <a:pt x="90322" y="314960"/>
                  </a:lnTo>
                  <a:close/>
                </a:path>
                <a:path w="926464" h="473075">
                  <a:moveTo>
                    <a:pt x="158076" y="360121"/>
                  </a:moveTo>
                  <a:lnTo>
                    <a:pt x="135496" y="360121"/>
                  </a:lnTo>
                  <a:lnTo>
                    <a:pt x="112903" y="360121"/>
                  </a:lnTo>
                  <a:lnTo>
                    <a:pt x="112903" y="337540"/>
                  </a:lnTo>
                  <a:lnTo>
                    <a:pt x="90322" y="337540"/>
                  </a:lnTo>
                  <a:lnTo>
                    <a:pt x="90322" y="382701"/>
                  </a:lnTo>
                  <a:lnTo>
                    <a:pt x="67741" y="382701"/>
                  </a:lnTo>
                  <a:lnTo>
                    <a:pt x="67741" y="337540"/>
                  </a:lnTo>
                  <a:lnTo>
                    <a:pt x="45161" y="337540"/>
                  </a:lnTo>
                  <a:lnTo>
                    <a:pt x="45161" y="360121"/>
                  </a:lnTo>
                  <a:lnTo>
                    <a:pt x="22580" y="360121"/>
                  </a:lnTo>
                  <a:lnTo>
                    <a:pt x="22580" y="292366"/>
                  </a:lnTo>
                  <a:lnTo>
                    <a:pt x="0" y="292366"/>
                  </a:lnTo>
                  <a:lnTo>
                    <a:pt x="0" y="473036"/>
                  </a:lnTo>
                  <a:lnTo>
                    <a:pt x="22580" y="473036"/>
                  </a:lnTo>
                  <a:lnTo>
                    <a:pt x="22580" y="382701"/>
                  </a:lnTo>
                  <a:lnTo>
                    <a:pt x="45161" y="382701"/>
                  </a:lnTo>
                  <a:lnTo>
                    <a:pt x="45161" y="405282"/>
                  </a:lnTo>
                  <a:lnTo>
                    <a:pt x="67741" y="405282"/>
                  </a:lnTo>
                  <a:lnTo>
                    <a:pt x="67741" y="427863"/>
                  </a:lnTo>
                  <a:lnTo>
                    <a:pt x="90322" y="427863"/>
                  </a:lnTo>
                  <a:lnTo>
                    <a:pt x="112903" y="427863"/>
                  </a:lnTo>
                  <a:lnTo>
                    <a:pt x="112903" y="405282"/>
                  </a:lnTo>
                  <a:lnTo>
                    <a:pt x="135496" y="405282"/>
                  </a:lnTo>
                  <a:lnTo>
                    <a:pt x="135496" y="382701"/>
                  </a:lnTo>
                  <a:lnTo>
                    <a:pt x="158076" y="382701"/>
                  </a:lnTo>
                  <a:lnTo>
                    <a:pt x="158076" y="360121"/>
                  </a:lnTo>
                  <a:close/>
                </a:path>
                <a:path w="926464" h="473075">
                  <a:moveTo>
                    <a:pt x="180657" y="314960"/>
                  </a:moveTo>
                  <a:lnTo>
                    <a:pt x="158076" y="314960"/>
                  </a:lnTo>
                  <a:lnTo>
                    <a:pt x="135496" y="314960"/>
                  </a:lnTo>
                  <a:lnTo>
                    <a:pt x="135496" y="337540"/>
                  </a:lnTo>
                  <a:lnTo>
                    <a:pt x="158076" y="337540"/>
                  </a:lnTo>
                  <a:lnTo>
                    <a:pt x="180657" y="337540"/>
                  </a:lnTo>
                  <a:lnTo>
                    <a:pt x="180657" y="314960"/>
                  </a:lnTo>
                  <a:close/>
                </a:path>
                <a:path w="926464" h="473075">
                  <a:moveTo>
                    <a:pt x="270992" y="202044"/>
                  </a:moveTo>
                  <a:lnTo>
                    <a:pt x="248412" y="202044"/>
                  </a:lnTo>
                  <a:lnTo>
                    <a:pt x="225818" y="202044"/>
                  </a:lnTo>
                  <a:lnTo>
                    <a:pt x="225818" y="224624"/>
                  </a:lnTo>
                  <a:lnTo>
                    <a:pt x="203238" y="224624"/>
                  </a:lnTo>
                  <a:lnTo>
                    <a:pt x="203238" y="247205"/>
                  </a:lnTo>
                  <a:lnTo>
                    <a:pt x="225818" y="247205"/>
                  </a:lnTo>
                  <a:lnTo>
                    <a:pt x="248412" y="247205"/>
                  </a:lnTo>
                  <a:lnTo>
                    <a:pt x="248412" y="224624"/>
                  </a:lnTo>
                  <a:lnTo>
                    <a:pt x="270992" y="224624"/>
                  </a:lnTo>
                  <a:lnTo>
                    <a:pt x="270992" y="202044"/>
                  </a:lnTo>
                  <a:close/>
                </a:path>
                <a:path w="926464" h="473075">
                  <a:moveTo>
                    <a:pt x="293573" y="247205"/>
                  </a:moveTo>
                  <a:lnTo>
                    <a:pt x="270992" y="247205"/>
                  </a:lnTo>
                  <a:lnTo>
                    <a:pt x="270992" y="269786"/>
                  </a:lnTo>
                  <a:lnTo>
                    <a:pt x="293573" y="269786"/>
                  </a:lnTo>
                  <a:lnTo>
                    <a:pt x="293573" y="247205"/>
                  </a:lnTo>
                  <a:close/>
                </a:path>
                <a:path w="926464" h="473075">
                  <a:moveTo>
                    <a:pt x="316153" y="156870"/>
                  </a:moveTo>
                  <a:lnTo>
                    <a:pt x="293573" y="156870"/>
                  </a:lnTo>
                  <a:lnTo>
                    <a:pt x="293573" y="179451"/>
                  </a:lnTo>
                  <a:lnTo>
                    <a:pt x="316153" y="179451"/>
                  </a:lnTo>
                  <a:lnTo>
                    <a:pt x="316153" y="156870"/>
                  </a:lnTo>
                  <a:close/>
                </a:path>
                <a:path w="926464" h="473075">
                  <a:moveTo>
                    <a:pt x="383908" y="202044"/>
                  </a:moveTo>
                  <a:lnTo>
                    <a:pt x="361315" y="202044"/>
                  </a:lnTo>
                  <a:lnTo>
                    <a:pt x="361315" y="224624"/>
                  </a:lnTo>
                  <a:lnTo>
                    <a:pt x="383908" y="224624"/>
                  </a:lnTo>
                  <a:lnTo>
                    <a:pt x="383908" y="202044"/>
                  </a:lnTo>
                  <a:close/>
                </a:path>
                <a:path w="926464" h="473075">
                  <a:moveTo>
                    <a:pt x="406488" y="156870"/>
                  </a:moveTo>
                  <a:lnTo>
                    <a:pt x="383908" y="156870"/>
                  </a:lnTo>
                  <a:lnTo>
                    <a:pt x="383908" y="179451"/>
                  </a:lnTo>
                  <a:lnTo>
                    <a:pt x="406488" y="179451"/>
                  </a:lnTo>
                  <a:lnTo>
                    <a:pt x="406488" y="156870"/>
                  </a:lnTo>
                  <a:close/>
                </a:path>
                <a:path w="926464" h="473075">
                  <a:moveTo>
                    <a:pt x="429069" y="224624"/>
                  </a:moveTo>
                  <a:lnTo>
                    <a:pt x="406488" y="224624"/>
                  </a:lnTo>
                  <a:lnTo>
                    <a:pt x="383908" y="224624"/>
                  </a:lnTo>
                  <a:lnTo>
                    <a:pt x="383908" y="247205"/>
                  </a:lnTo>
                  <a:lnTo>
                    <a:pt x="406488" y="247205"/>
                  </a:lnTo>
                  <a:lnTo>
                    <a:pt x="429069" y="247205"/>
                  </a:lnTo>
                  <a:lnTo>
                    <a:pt x="429069" y="224624"/>
                  </a:lnTo>
                  <a:close/>
                </a:path>
                <a:path w="926464" h="473075">
                  <a:moveTo>
                    <a:pt x="541985" y="314960"/>
                  </a:moveTo>
                  <a:lnTo>
                    <a:pt x="519404" y="314960"/>
                  </a:lnTo>
                  <a:lnTo>
                    <a:pt x="496811" y="314960"/>
                  </a:lnTo>
                  <a:lnTo>
                    <a:pt x="496811" y="337540"/>
                  </a:lnTo>
                  <a:lnTo>
                    <a:pt x="519404" y="337540"/>
                  </a:lnTo>
                  <a:lnTo>
                    <a:pt x="541985" y="337540"/>
                  </a:lnTo>
                  <a:lnTo>
                    <a:pt x="541985" y="314960"/>
                  </a:lnTo>
                  <a:close/>
                </a:path>
                <a:path w="926464" h="473075">
                  <a:moveTo>
                    <a:pt x="609727" y="247205"/>
                  </a:moveTo>
                  <a:lnTo>
                    <a:pt x="587146" y="247205"/>
                  </a:lnTo>
                  <a:lnTo>
                    <a:pt x="587146" y="269786"/>
                  </a:lnTo>
                  <a:lnTo>
                    <a:pt x="609727" y="269786"/>
                  </a:lnTo>
                  <a:lnTo>
                    <a:pt x="609727" y="247205"/>
                  </a:lnTo>
                  <a:close/>
                </a:path>
                <a:path w="926464" h="473075">
                  <a:moveTo>
                    <a:pt x="632307" y="269786"/>
                  </a:moveTo>
                  <a:lnTo>
                    <a:pt x="609727" y="269786"/>
                  </a:lnTo>
                  <a:lnTo>
                    <a:pt x="609727" y="292366"/>
                  </a:lnTo>
                  <a:lnTo>
                    <a:pt x="632307" y="292366"/>
                  </a:lnTo>
                  <a:lnTo>
                    <a:pt x="632307" y="269786"/>
                  </a:lnTo>
                  <a:close/>
                </a:path>
                <a:path w="926464" h="473075">
                  <a:moveTo>
                    <a:pt x="654900" y="292366"/>
                  </a:moveTo>
                  <a:lnTo>
                    <a:pt x="632307" y="292366"/>
                  </a:lnTo>
                  <a:lnTo>
                    <a:pt x="632307" y="314960"/>
                  </a:lnTo>
                  <a:lnTo>
                    <a:pt x="654900" y="314960"/>
                  </a:lnTo>
                  <a:lnTo>
                    <a:pt x="654900" y="292366"/>
                  </a:lnTo>
                  <a:close/>
                </a:path>
                <a:path w="926464" h="473075">
                  <a:moveTo>
                    <a:pt x="654900" y="202044"/>
                  </a:moveTo>
                  <a:lnTo>
                    <a:pt x="632307" y="202044"/>
                  </a:lnTo>
                  <a:lnTo>
                    <a:pt x="632307" y="224624"/>
                  </a:lnTo>
                  <a:lnTo>
                    <a:pt x="609727" y="224624"/>
                  </a:lnTo>
                  <a:lnTo>
                    <a:pt x="609727" y="247205"/>
                  </a:lnTo>
                  <a:lnTo>
                    <a:pt x="632307" y="247205"/>
                  </a:lnTo>
                  <a:lnTo>
                    <a:pt x="654900" y="247205"/>
                  </a:lnTo>
                  <a:lnTo>
                    <a:pt x="654900" y="202044"/>
                  </a:lnTo>
                  <a:close/>
                </a:path>
                <a:path w="926464" h="473075">
                  <a:moveTo>
                    <a:pt x="677481" y="269786"/>
                  </a:moveTo>
                  <a:lnTo>
                    <a:pt x="654900" y="269786"/>
                  </a:lnTo>
                  <a:lnTo>
                    <a:pt x="654900" y="292366"/>
                  </a:lnTo>
                  <a:lnTo>
                    <a:pt x="677481" y="292366"/>
                  </a:lnTo>
                  <a:lnTo>
                    <a:pt x="677481" y="269786"/>
                  </a:lnTo>
                  <a:close/>
                </a:path>
                <a:path w="926464" h="473075">
                  <a:moveTo>
                    <a:pt x="677481" y="0"/>
                  </a:moveTo>
                  <a:lnTo>
                    <a:pt x="654900" y="0"/>
                  </a:lnTo>
                  <a:lnTo>
                    <a:pt x="654900" y="21590"/>
                  </a:lnTo>
                  <a:lnTo>
                    <a:pt x="632307" y="21590"/>
                  </a:lnTo>
                  <a:lnTo>
                    <a:pt x="609727" y="21590"/>
                  </a:lnTo>
                  <a:lnTo>
                    <a:pt x="587146" y="21590"/>
                  </a:lnTo>
                  <a:lnTo>
                    <a:pt x="587146" y="44450"/>
                  </a:lnTo>
                  <a:lnTo>
                    <a:pt x="564565" y="44450"/>
                  </a:lnTo>
                  <a:lnTo>
                    <a:pt x="564565" y="67310"/>
                  </a:lnTo>
                  <a:lnTo>
                    <a:pt x="587146" y="67310"/>
                  </a:lnTo>
                  <a:lnTo>
                    <a:pt x="587146" y="90170"/>
                  </a:lnTo>
                  <a:lnTo>
                    <a:pt x="587146" y="111760"/>
                  </a:lnTo>
                  <a:lnTo>
                    <a:pt x="587146" y="134620"/>
                  </a:lnTo>
                  <a:lnTo>
                    <a:pt x="564565" y="134620"/>
                  </a:lnTo>
                  <a:lnTo>
                    <a:pt x="541985" y="134620"/>
                  </a:lnTo>
                  <a:lnTo>
                    <a:pt x="519404" y="134620"/>
                  </a:lnTo>
                  <a:lnTo>
                    <a:pt x="519404" y="111760"/>
                  </a:lnTo>
                  <a:lnTo>
                    <a:pt x="541985" y="111760"/>
                  </a:lnTo>
                  <a:lnTo>
                    <a:pt x="564565" y="111760"/>
                  </a:lnTo>
                  <a:lnTo>
                    <a:pt x="587146" y="111760"/>
                  </a:lnTo>
                  <a:lnTo>
                    <a:pt x="587146" y="90170"/>
                  </a:lnTo>
                  <a:lnTo>
                    <a:pt x="564565" y="90170"/>
                  </a:lnTo>
                  <a:lnTo>
                    <a:pt x="541985" y="90170"/>
                  </a:lnTo>
                  <a:lnTo>
                    <a:pt x="519404" y="90170"/>
                  </a:lnTo>
                  <a:lnTo>
                    <a:pt x="519404" y="67310"/>
                  </a:lnTo>
                  <a:lnTo>
                    <a:pt x="496811" y="67310"/>
                  </a:lnTo>
                  <a:lnTo>
                    <a:pt x="474230" y="67310"/>
                  </a:lnTo>
                  <a:lnTo>
                    <a:pt x="474230" y="44450"/>
                  </a:lnTo>
                  <a:lnTo>
                    <a:pt x="496811" y="44450"/>
                  </a:lnTo>
                  <a:lnTo>
                    <a:pt x="519404" y="44450"/>
                  </a:lnTo>
                  <a:lnTo>
                    <a:pt x="519404" y="67310"/>
                  </a:lnTo>
                  <a:lnTo>
                    <a:pt x="541985" y="67310"/>
                  </a:lnTo>
                  <a:lnTo>
                    <a:pt x="541985" y="21590"/>
                  </a:lnTo>
                  <a:lnTo>
                    <a:pt x="519404" y="21590"/>
                  </a:lnTo>
                  <a:lnTo>
                    <a:pt x="496811" y="21590"/>
                  </a:lnTo>
                  <a:lnTo>
                    <a:pt x="496811" y="0"/>
                  </a:lnTo>
                  <a:lnTo>
                    <a:pt x="474230" y="0"/>
                  </a:lnTo>
                  <a:lnTo>
                    <a:pt x="474230" y="21590"/>
                  </a:lnTo>
                  <a:lnTo>
                    <a:pt x="451650" y="21590"/>
                  </a:lnTo>
                  <a:lnTo>
                    <a:pt x="451650" y="111760"/>
                  </a:lnTo>
                  <a:lnTo>
                    <a:pt x="429069" y="111760"/>
                  </a:lnTo>
                  <a:lnTo>
                    <a:pt x="429069" y="180340"/>
                  </a:lnTo>
                  <a:lnTo>
                    <a:pt x="451650" y="180340"/>
                  </a:lnTo>
                  <a:lnTo>
                    <a:pt x="451650" y="134620"/>
                  </a:lnTo>
                  <a:lnTo>
                    <a:pt x="474230" y="134620"/>
                  </a:lnTo>
                  <a:lnTo>
                    <a:pt x="474230" y="90170"/>
                  </a:lnTo>
                  <a:lnTo>
                    <a:pt x="496811" y="90170"/>
                  </a:lnTo>
                  <a:lnTo>
                    <a:pt x="496811" y="134620"/>
                  </a:lnTo>
                  <a:lnTo>
                    <a:pt x="474230" y="134620"/>
                  </a:lnTo>
                  <a:lnTo>
                    <a:pt x="474230" y="224790"/>
                  </a:lnTo>
                  <a:lnTo>
                    <a:pt x="451650" y="224790"/>
                  </a:lnTo>
                  <a:lnTo>
                    <a:pt x="451650" y="247650"/>
                  </a:lnTo>
                  <a:lnTo>
                    <a:pt x="474230" y="247650"/>
                  </a:lnTo>
                  <a:lnTo>
                    <a:pt x="474230" y="270510"/>
                  </a:lnTo>
                  <a:lnTo>
                    <a:pt x="496811" y="270510"/>
                  </a:lnTo>
                  <a:lnTo>
                    <a:pt x="496811" y="292366"/>
                  </a:lnTo>
                  <a:lnTo>
                    <a:pt x="519404" y="292366"/>
                  </a:lnTo>
                  <a:lnTo>
                    <a:pt x="519404" y="270510"/>
                  </a:lnTo>
                  <a:lnTo>
                    <a:pt x="541985" y="270510"/>
                  </a:lnTo>
                  <a:lnTo>
                    <a:pt x="541985" y="314960"/>
                  </a:lnTo>
                  <a:lnTo>
                    <a:pt x="564565" y="314960"/>
                  </a:lnTo>
                  <a:lnTo>
                    <a:pt x="564565" y="293370"/>
                  </a:lnTo>
                  <a:lnTo>
                    <a:pt x="587146" y="293370"/>
                  </a:lnTo>
                  <a:lnTo>
                    <a:pt x="587146" y="270510"/>
                  </a:lnTo>
                  <a:lnTo>
                    <a:pt x="564565" y="270510"/>
                  </a:lnTo>
                  <a:lnTo>
                    <a:pt x="564565" y="247650"/>
                  </a:lnTo>
                  <a:lnTo>
                    <a:pt x="541985" y="247650"/>
                  </a:lnTo>
                  <a:lnTo>
                    <a:pt x="541985" y="180340"/>
                  </a:lnTo>
                  <a:lnTo>
                    <a:pt x="519404" y="180340"/>
                  </a:lnTo>
                  <a:lnTo>
                    <a:pt x="519404" y="203200"/>
                  </a:lnTo>
                  <a:lnTo>
                    <a:pt x="519404" y="224790"/>
                  </a:lnTo>
                  <a:lnTo>
                    <a:pt x="519404" y="247650"/>
                  </a:lnTo>
                  <a:lnTo>
                    <a:pt x="519404" y="269786"/>
                  </a:lnTo>
                  <a:lnTo>
                    <a:pt x="496811" y="269786"/>
                  </a:lnTo>
                  <a:lnTo>
                    <a:pt x="496811" y="247650"/>
                  </a:lnTo>
                  <a:lnTo>
                    <a:pt x="519404" y="247650"/>
                  </a:lnTo>
                  <a:lnTo>
                    <a:pt x="519404" y="224790"/>
                  </a:lnTo>
                  <a:lnTo>
                    <a:pt x="496811" y="224790"/>
                  </a:lnTo>
                  <a:lnTo>
                    <a:pt x="496811" y="203200"/>
                  </a:lnTo>
                  <a:lnTo>
                    <a:pt x="519404" y="203200"/>
                  </a:lnTo>
                  <a:lnTo>
                    <a:pt x="519404" y="180340"/>
                  </a:lnTo>
                  <a:lnTo>
                    <a:pt x="496811" y="180340"/>
                  </a:lnTo>
                  <a:lnTo>
                    <a:pt x="496811" y="157480"/>
                  </a:lnTo>
                  <a:lnTo>
                    <a:pt x="519404" y="157480"/>
                  </a:lnTo>
                  <a:lnTo>
                    <a:pt x="541985" y="157480"/>
                  </a:lnTo>
                  <a:lnTo>
                    <a:pt x="564565" y="157480"/>
                  </a:lnTo>
                  <a:lnTo>
                    <a:pt x="564565" y="180340"/>
                  </a:lnTo>
                  <a:lnTo>
                    <a:pt x="587146" y="180340"/>
                  </a:lnTo>
                  <a:lnTo>
                    <a:pt x="609727" y="180340"/>
                  </a:lnTo>
                  <a:lnTo>
                    <a:pt x="609727" y="202044"/>
                  </a:lnTo>
                  <a:lnTo>
                    <a:pt x="632307" y="202044"/>
                  </a:lnTo>
                  <a:lnTo>
                    <a:pt x="632307" y="179451"/>
                  </a:lnTo>
                  <a:lnTo>
                    <a:pt x="609727" y="179451"/>
                  </a:lnTo>
                  <a:lnTo>
                    <a:pt x="609727" y="157480"/>
                  </a:lnTo>
                  <a:lnTo>
                    <a:pt x="632307" y="157480"/>
                  </a:lnTo>
                  <a:lnTo>
                    <a:pt x="654900" y="157480"/>
                  </a:lnTo>
                  <a:lnTo>
                    <a:pt x="654900" y="134620"/>
                  </a:lnTo>
                  <a:lnTo>
                    <a:pt x="677481" y="134620"/>
                  </a:lnTo>
                  <a:lnTo>
                    <a:pt x="677481" y="90170"/>
                  </a:lnTo>
                  <a:lnTo>
                    <a:pt x="654900" y="90170"/>
                  </a:lnTo>
                  <a:lnTo>
                    <a:pt x="654900" y="67310"/>
                  </a:lnTo>
                  <a:lnTo>
                    <a:pt x="632307" y="67310"/>
                  </a:lnTo>
                  <a:lnTo>
                    <a:pt x="632307" y="134620"/>
                  </a:lnTo>
                  <a:lnTo>
                    <a:pt x="609727" y="134620"/>
                  </a:lnTo>
                  <a:lnTo>
                    <a:pt x="609727" y="44450"/>
                  </a:lnTo>
                  <a:lnTo>
                    <a:pt x="632307" y="44450"/>
                  </a:lnTo>
                  <a:lnTo>
                    <a:pt x="654900" y="44450"/>
                  </a:lnTo>
                  <a:lnTo>
                    <a:pt x="654900" y="67310"/>
                  </a:lnTo>
                  <a:lnTo>
                    <a:pt x="677481" y="67310"/>
                  </a:lnTo>
                  <a:lnTo>
                    <a:pt x="677481" y="0"/>
                  </a:lnTo>
                  <a:close/>
                </a:path>
                <a:path w="926464" h="473075">
                  <a:moveTo>
                    <a:pt x="722642" y="292366"/>
                  </a:moveTo>
                  <a:lnTo>
                    <a:pt x="700062" y="292366"/>
                  </a:lnTo>
                  <a:lnTo>
                    <a:pt x="677481" y="292366"/>
                  </a:lnTo>
                  <a:lnTo>
                    <a:pt x="677481" y="314960"/>
                  </a:lnTo>
                  <a:lnTo>
                    <a:pt x="700062" y="314960"/>
                  </a:lnTo>
                  <a:lnTo>
                    <a:pt x="722642" y="314960"/>
                  </a:lnTo>
                  <a:lnTo>
                    <a:pt x="722642" y="292366"/>
                  </a:lnTo>
                  <a:close/>
                </a:path>
                <a:path w="926464" h="473075">
                  <a:moveTo>
                    <a:pt x="767816" y="156870"/>
                  </a:moveTo>
                  <a:lnTo>
                    <a:pt x="745223" y="156870"/>
                  </a:lnTo>
                  <a:lnTo>
                    <a:pt x="745223" y="134289"/>
                  </a:lnTo>
                  <a:lnTo>
                    <a:pt x="722642" y="134289"/>
                  </a:lnTo>
                  <a:lnTo>
                    <a:pt x="722642" y="156870"/>
                  </a:lnTo>
                  <a:lnTo>
                    <a:pt x="700062" y="156870"/>
                  </a:lnTo>
                  <a:lnTo>
                    <a:pt x="677481" y="156870"/>
                  </a:lnTo>
                  <a:lnTo>
                    <a:pt x="677481" y="224624"/>
                  </a:lnTo>
                  <a:lnTo>
                    <a:pt x="700062" y="224624"/>
                  </a:lnTo>
                  <a:lnTo>
                    <a:pt x="722642" y="224624"/>
                  </a:lnTo>
                  <a:lnTo>
                    <a:pt x="745223" y="224624"/>
                  </a:lnTo>
                  <a:lnTo>
                    <a:pt x="745223" y="202044"/>
                  </a:lnTo>
                  <a:lnTo>
                    <a:pt x="722642" y="202044"/>
                  </a:lnTo>
                  <a:lnTo>
                    <a:pt x="722642" y="179451"/>
                  </a:lnTo>
                  <a:lnTo>
                    <a:pt x="745223" y="179451"/>
                  </a:lnTo>
                  <a:lnTo>
                    <a:pt x="767816" y="179451"/>
                  </a:lnTo>
                  <a:lnTo>
                    <a:pt x="767816" y="156870"/>
                  </a:lnTo>
                  <a:close/>
                </a:path>
                <a:path w="926464" h="473075">
                  <a:moveTo>
                    <a:pt x="790397" y="202044"/>
                  </a:moveTo>
                  <a:lnTo>
                    <a:pt x="767816" y="202044"/>
                  </a:lnTo>
                  <a:lnTo>
                    <a:pt x="767816" y="224624"/>
                  </a:lnTo>
                  <a:lnTo>
                    <a:pt x="790397" y="224624"/>
                  </a:lnTo>
                  <a:lnTo>
                    <a:pt x="790397" y="202044"/>
                  </a:lnTo>
                  <a:close/>
                </a:path>
                <a:path w="926464" h="473075">
                  <a:moveTo>
                    <a:pt x="812977" y="179451"/>
                  </a:moveTo>
                  <a:lnTo>
                    <a:pt x="790397" y="179451"/>
                  </a:lnTo>
                  <a:lnTo>
                    <a:pt x="790397" y="202044"/>
                  </a:lnTo>
                  <a:lnTo>
                    <a:pt x="812977" y="202044"/>
                  </a:lnTo>
                  <a:lnTo>
                    <a:pt x="812977" y="179451"/>
                  </a:lnTo>
                  <a:close/>
                </a:path>
                <a:path w="926464" h="473075">
                  <a:moveTo>
                    <a:pt x="858139" y="247205"/>
                  </a:moveTo>
                  <a:lnTo>
                    <a:pt x="835558" y="247205"/>
                  </a:lnTo>
                  <a:lnTo>
                    <a:pt x="835558" y="269786"/>
                  </a:lnTo>
                  <a:lnTo>
                    <a:pt x="858139" y="269786"/>
                  </a:lnTo>
                  <a:lnTo>
                    <a:pt x="858139" y="247205"/>
                  </a:lnTo>
                  <a:close/>
                </a:path>
                <a:path w="926464" h="473075">
                  <a:moveTo>
                    <a:pt x="880719" y="269786"/>
                  </a:moveTo>
                  <a:lnTo>
                    <a:pt x="858139" y="269786"/>
                  </a:lnTo>
                  <a:lnTo>
                    <a:pt x="858139" y="292366"/>
                  </a:lnTo>
                  <a:lnTo>
                    <a:pt x="880719" y="292366"/>
                  </a:lnTo>
                  <a:lnTo>
                    <a:pt x="880719" y="269786"/>
                  </a:lnTo>
                  <a:close/>
                </a:path>
                <a:path w="926464" h="473075">
                  <a:moveTo>
                    <a:pt x="903312" y="156870"/>
                  </a:moveTo>
                  <a:lnTo>
                    <a:pt x="880719" y="156870"/>
                  </a:lnTo>
                  <a:lnTo>
                    <a:pt x="880719" y="179451"/>
                  </a:lnTo>
                  <a:lnTo>
                    <a:pt x="903312" y="179451"/>
                  </a:lnTo>
                  <a:lnTo>
                    <a:pt x="903312" y="156870"/>
                  </a:lnTo>
                  <a:close/>
                </a:path>
                <a:path w="926464" h="473075">
                  <a:moveTo>
                    <a:pt x="925893" y="292366"/>
                  </a:moveTo>
                  <a:lnTo>
                    <a:pt x="903312" y="292366"/>
                  </a:lnTo>
                  <a:lnTo>
                    <a:pt x="880719" y="292366"/>
                  </a:lnTo>
                  <a:lnTo>
                    <a:pt x="880719" y="314960"/>
                  </a:lnTo>
                  <a:lnTo>
                    <a:pt x="903312" y="314960"/>
                  </a:lnTo>
                  <a:lnTo>
                    <a:pt x="925893" y="314960"/>
                  </a:lnTo>
                  <a:lnTo>
                    <a:pt x="925893" y="292366"/>
                  </a:lnTo>
                  <a:close/>
                </a:path>
                <a:path w="926464" h="473075">
                  <a:moveTo>
                    <a:pt x="925893" y="247205"/>
                  </a:moveTo>
                  <a:lnTo>
                    <a:pt x="903312" y="247205"/>
                  </a:lnTo>
                  <a:lnTo>
                    <a:pt x="880719" y="247205"/>
                  </a:lnTo>
                  <a:lnTo>
                    <a:pt x="880719" y="269786"/>
                  </a:lnTo>
                  <a:lnTo>
                    <a:pt x="903312" y="269786"/>
                  </a:lnTo>
                  <a:lnTo>
                    <a:pt x="925893" y="269786"/>
                  </a:lnTo>
                  <a:lnTo>
                    <a:pt x="925893" y="247205"/>
                  </a:lnTo>
                  <a:close/>
                </a:path>
                <a:path w="926464" h="473075">
                  <a:moveTo>
                    <a:pt x="925893" y="179451"/>
                  </a:moveTo>
                  <a:lnTo>
                    <a:pt x="903312" y="179451"/>
                  </a:lnTo>
                  <a:lnTo>
                    <a:pt x="903312" y="202044"/>
                  </a:lnTo>
                  <a:lnTo>
                    <a:pt x="880719" y="202044"/>
                  </a:lnTo>
                  <a:lnTo>
                    <a:pt x="880719" y="179451"/>
                  </a:lnTo>
                  <a:lnTo>
                    <a:pt x="858139" y="179451"/>
                  </a:lnTo>
                  <a:lnTo>
                    <a:pt x="858139" y="202044"/>
                  </a:lnTo>
                  <a:lnTo>
                    <a:pt x="835558" y="202044"/>
                  </a:lnTo>
                  <a:lnTo>
                    <a:pt x="812977" y="202044"/>
                  </a:lnTo>
                  <a:lnTo>
                    <a:pt x="812977" y="247205"/>
                  </a:lnTo>
                  <a:lnTo>
                    <a:pt x="835558" y="247205"/>
                  </a:lnTo>
                  <a:lnTo>
                    <a:pt x="835558" y="224624"/>
                  </a:lnTo>
                  <a:lnTo>
                    <a:pt x="858139" y="224624"/>
                  </a:lnTo>
                  <a:lnTo>
                    <a:pt x="858139" y="247205"/>
                  </a:lnTo>
                  <a:lnTo>
                    <a:pt x="880719" y="247205"/>
                  </a:lnTo>
                  <a:lnTo>
                    <a:pt x="880719" y="224624"/>
                  </a:lnTo>
                  <a:lnTo>
                    <a:pt x="903312" y="224624"/>
                  </a:lnTo>
                  <a:lnTo>
                    <a:pt x="925893" y="224624"/>
                  </a:lnTo>
                  <a:lnTo>
                    <a:pt x="925893" y="1794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4014" y="2119865"/>
              <a:ext cx="880744" cy="452120"/>
            </a:xfrm>
            <a:custGeom>
              <a:avLst/>
              <a:gdLst/>
              <a:ahLst/>
              <a:cxnLst/>
              <a:rect l="l" t="t" r="r" b="b"/>
              <a:pathLst>
                <a:path w="880745" h="452119">
                  <a:moveTo>
                    <a:pt x="45161" y="338747"/>
                  </a:moveTo>
                  <a:lnTo>
                    <a:pt x="22580" y="338747"/>
                  </a:lnTo>
                  <a:lnTo>
                    <a:pt x="22580" y="361327"/>
                  </a:lnTo>
                  <a:lnTo>
                    <a:pt x="45161" y="361327"/>
                  </a:lnTo>
                  <a:lnTo>
                    <a:pt x="45161" y="338747"/>
                  </a:lnTo>
                  <a:close/>
                </a:path>
                <a:path w="880745" h="452119">
                  <a:moveTo>
                    <a:pt x="158076" y="361327"/>
                  </a:moveTo>
                  <a:lnTo>
                    <a:pt x="135496" y="361327"/>
                  </a:lnTo>
                  <a:lnTo>
                    <a:pt x="135496" y="383908"/>
                  </a:lnTo>
                  <a:lnTo>
                    <a:pt x="158076" y="383908"/>
                  </a:lnTo>
                  <a:lnTo>
                    <a:pt x="158076" y="361327"/>
                  </a:lnTo>
                  <a:close/>
                </a:path>
                <a:path w="880745" h="452119">
                  <a:moveTo>
                    <a:pt x="158076" y="316153"/>
                  </a:moveTo>
                  <a:lnTo>
                    <a:pt x="135496" y="316153"/>
                  </a:lnTo>
                  <a:lnTo>
                    <a:pt x="135496" y="270992"/>
                  </a:lnTo>
                  <a:lnTo>
                    <a:pt x="112915" y="270992"/>
                  </a:lnTo>
                  <a:lnTo>
                    <a:pt x="112915" y="293573"/>
                  </a:lnTo>
                  <a:lnTo>
                    <a:pt x="90335" y="293573"/>
                  </a:lnTo>
                  <a:lnTo>
                    <a:pt x="90335" y="316153"/>
                  </a:lnTo>
                  <a:lnTo>
                    <a:pt x="112915" y="316153"/>
                  </a:lnTo>
                  <a:lnTo>
                    <a:pt x="112915" y="338747"/>
                  </a:lnTo>
                  <a:lnTo>
                    <a:pt x="90335" y="338747"/>
                  </a:lnTo>
                  <a:lnTo>
                    <a:pt x="90335" y="316153"/>
                  </a:lnTo>
                  <a:lnTo>
                    <a:pt x="67741" y="316153"/>
                  </a:lnTo>
                  <a:lnTo>
                    <a:pt x="67741" y="361327"/>
                  </a:lnTo>
                  <a:lnTo>
                    <a:pt x="90335" y="361327"/>
                  </a:lnTo>
                  <a:lnTo>
                    <a:pt x="112915" y="361327"/>
                  </a:lnTo>
                  <a:lnTo>
                    <a:pt x="135496" y="361327"/>
                  </a:lnTo>
                  <a:lnTo>
                    <a:pt x="135496" y="338747"/>
                  </a:lnTo>
                  <a:lnTo>
                    <a:pt x="158076" y="338747"/>
                  </a:lnTo>
                  <a:lnTo>
                    <a:pt x="158076" y="316153"/>
                  </a:lnTo>
                  <a:close/>
                </a:path>
                <a:path w="880745" h="452119">
                  <a:moveTo>
                    <a:pt x="203250" y="203250"/>
                  </a:moveTo>
                  <a:lnTo>
                    <a:pt x="180657" y="203250"/>
                  </a:lnTo>
                  <a:lnTo>
                    <a:pt x="180657" y="180657"/>
                  </a:lnTo>
                  <a:lnTo>
                    <a:pt x="158076" y="180657"/>
                  </a:lnTo>
                  <a:lnTo>
                    <a:pt x="158076" y="135496"/>
                  </a:lnTo>
                  <a:lnTo>
                    <a:pt x="135496" y="135496"/>
                  </a:lnTo>
                  <a:lnTo>
                    <a:pt x="135496" y="67741"/>
                  </a:lnTo>
                  <a:lnTo>
                    <a:pt x="112915" y="67741"/>
                  </a:lnTo>
                  <a:lnTo>
                    <a:pt x="90335" y="67741"/>
                  </a:lnTo>
                  <a:lnTo>
                    <a:pt x="90335" y="45161"/>
                  </a:lnTo>
                  <a:lnTo>
                    <a:pt x="112915" y="45161"/>
                  </a:lnTo>
                  <a:lnTo>
                    <a:pt x="135496" y="45161"/>
                  </a:lnTo>
                  <a:lnTo>
                    <a:pt x="135496" y="0"/>
                  </a:lnTo>
                  <a:lnTo>
                    <a:pt x="112915" y="0"/>
                  </a:lnTo>
                  <a:lnTo>
                    <a:pt x="112915" y="22580"/>
                  </a:lnTo>
                  <a:lnTo>
                    <a:pt x="90335" y="22580"/>
                  </a:lnTo>
                  <a:lnTo>
                    <a:pt x="67741" y="22580"/>
                  </a:lnTo>
                  <a:lnTo>
                    <a:pt x="67741" y="0"/>
                  </a:lnTo>
                  <a:lnTo>
                    <a:pt x="45161" y="0"/>
                  </a:lnTo>
                  <a:lnTo>
                    <a:pt x="45161" y="22580"/>
                  </a:lnTo>
                  <a:lnTo>
                    <a:pt x="22580" y="22580"/>
                  </a:lnTo>
                  <a:lnTo>
                    <a:pt x="22580" y="45161"/>
                  </a:lnTo>
                  <a:lnTo>
                    <a:pt x="45161" y="45161"/>
                  </a:lnTo>
                  <a:lnTo>
                    <a:pt x="67741" y="45161"/>
                  </a:lnTo>
                  <a:lnTo>
                    <a:pt x="67741" y="90335"/>
                  </a:lnTo>
                  <a:lnTo>
                    <a:pt x="90335" y="90335"/>
                  </a:lnTo>
                  <a:lnTo>
                    <a:pt x="112915" y="90335"/>
                  </a:lnTo>
                  <a:lnTo>
                    <a:pt x="112915" y="112915"/>
                  </a:lnTo>
                  <a:lnTo>
                    <a:pt x="90335" y="112915"/>
                  </a:lnTo>
                  <a:lnTo>
                    <a:pt x="67741" y="112915"/>
                  </a:lnTo>
                  <a:lnTo>
                    <a:pt x="45161" y="112915"/>
                  </a:lnTo>
                  <a:lnTo>
                    <a:pt x="45161" y="135496"/>
                  </a:lnTo>
                  <a:lnTo>
                    <a:pt x="22580" y="135496"/>
                  </a:lnTo>
                  <a:lnTo>
                    <a:pt x="0" y="135496"/>
                  </a:lnTo>
                  <a:lnTo>
                    <a:pt x="0" y="158076"/>
                  </a:lnTo>
                  <a:lnTo>
                    <a:pt x="22580" y="158076"/>
                  </a:lnTo>
                  <a:lnTo>
                    <a:pt x="45161" y="158076"/>
                  </a:lnTo>
                  <a:lnTo>
                    <a:pt x="67741" y="158076"/>
                  </a:lnTo>
                  <a:lnTo>
                    <a:pt x="67741" y="135496"/>
                  </a:lnTo>
                  <a:lnTo>
                    <a:pt x="90335" y="135496"/>
                  </a:lnTo>
                  <a:lnTo>
                    <a:pt x="112915" y="135496"/>
                  </a:lnTo>
                  <a:lnTo>
                    <a:pt x="112915" y="158076"/>
                  </a:lnTo>
                  <a:lnTo>
                    <a:pt x="90335" y="158076"/>
                  </a:lnTo>
                  <a:lnTo>
                    <a:pt x="67741" y="158076"/>
                  </a:lnTo>
                  <a:lnTo>
                    <a:pt x="67741" y="180657"/>
                  </a:lnTo>
                  <a:lnTo>
                    <a:pt x="90335" y="180657"/>
                  </a:lnTo>
                  <a:lnTo>
                    <a:pt x="112915" y="180657"/>
                  </a:lnTo>
                  <a:lnTo>
                    <a:pt x="135496" y="180657"/>
                  </a:lnTo>
                  <a:lnTo>
                    <a:pt x="135496" y="203250"/>
                  </a:lnTo>
                  <a:lnTo>
                    <a:pt x="158076" y="203250"/>
                  </a:lnTo>
                  <a:lnTo>
                    <a:pt x="158076" y="225831"/>
                  </a:lnTo>
                  <a:lnTo>
                    <a:pt x="135496" y="225831"/>
                  </a:lnTo>
                  <a:lnTo>
                    <a:pt x="135496" y="270992"/>
                  </a:lnTo>
                  <a:lnTo>
                    <a:pt x="158076" y="270992"/>
                  </a:lnTo>
                  <a:lnTo>
                    <a:pt x="158076" y="316153"/>
                  </a:lnTo>
                  <a:lnTo>
                    <a:pt x="180657" y="316153"/>
                  </a:lnTo>
                  <a:lnTo>
                    <a:pt x="180657" y="338747"/>
                  </a:lnTo>
                  <a:lnTo>
                    <a:pt x="203250" y="338747"/>
                  </a:lnTo>
                  <a:lnTo>
                    <a:pt x="203250" y="293573"/>
                  </a:lnTo>
                  <a:lnTo>
                    <a:pt x="180657" y="293573"/>
                  </a:lnTo>
                  <a:lnTo>
                    <a:pt x="180657" y="225831"/>
                  </a:lnTo>
                  <a:lnTo>
                    <a:pt x="203250" y="225831"/>
                  </a:lnTo>
                  <a:lnTo>
                    <a:pt x="203250" y="203250"/>
                  </a:lnTo>
                  <a:close/>
                </a:path>
                <a:path w="880745" h="452119">
                  <a:moveTo>
                    <a:pt x="248412" y="270992"/>
                  </a:moveTo>
                  <a:lnTo>
                    <a:pt x="225831" y="270992"/>
                  </a:lnTo>
                  <a:lnTo>
                    <a:pt x="225831" y="293573"/>
                  </a:lnTo>
                  <a:lnTo>
                    <a:pt x="248412" y="293573"/>
                  </a:lnTo>
                  <a:lnTo>
                    <a:pt x="248412" y="270992"/>
                  </a:lnTo>
                  <a:close/>
                </a:path>
                <a:path w="880745" h="452119">
                  <a:moveTo>
                    <a:pt x="293573" y="316153"/>
                  </a:moveTo>
                  <a:lnTo>
                    <a:pt x="270992" y="316153"/>
                  </a:lnTo>
                  <a:lnTo>
                    <a:pt x="248412" y="316153"/>
                  </a:lnTo>
                  <a:lnTo>
                    <a:pt x="248412" y="338747"/>
                  </a:lnTo>
                  <a:lnTo>
                    <a:pt x="270992" y="338747"/>
                  </a:lnTo>
                  <a:lnTo>
                    <a:pt x="293573" y="338747"/>
                  </a:lnTo>
                  <a:lnTo>
                    <a:pt x="293573" y="316153"/>
                  </a:lnTo>
                  <a:close/>
                </a:path>
                <a:path w="880745" h="452119">
                  <a:moveTo>
                    <a:pt x="316153" y="270992"/>
                  </a:moveTo>
                  <a:lnTo>
                    <a:pt x="293573" y="270992"/>
                  </a:lnTo>
                  <a:lnTo>
                    <a:pt x="270992" y="270992"/>
                  </a:lnTo>
                  <a:lnTo>
                    <a:pt x="270992" y="293573"/>
                  </a:lnTo>
                  <a:lnTo>
                    <a:pt x="293573" y="293573"/>
                  </a:lnTo>
                  <a:lnTo>
                    <a:pt x="316153" y="293573"/>
                  </a:lnTo>
                  <a:lnTo>
                    <a:pt x="316153" y="270992"/>
                  </a:lnTo>
                  <a:close/>
                </a:path>
                <a:path w="880745" h="452119">
                  <a:moveTo>
                    <a:pt x="338747" y="361327"/>
                  </a:moveTo>
                  <a:lnTo>
                    <a:pt x="316153" y="361327"/>
                  </a:lnTo>
                  <a:lnTo>
                    <a:pt x="316153" y="383908"/>
                  </a:lnTo>
                  <a:lnTo>
                    <a:pt x="338747" y="383908"/>
                  </a:lnTo>
                  <a:lnTo>
                    <a:pt x="338747" y="361327"/>
                  </a:lnTo>
                  <a:close/>
                </a:path>
                <a:path w="880745" h="452119">
                  <a:moveTo>
                    <a:pt x="338747" y="316153"/>
                  </a:moveTo>
                  <a:lnTo>
                    <a:pt x="316153" y="316153"/>
                  </a:lnTo>
                  <a:lnTo>
                    <a:pt x="316153" y="338747"/>
                  </a:lnTo>
                  <a:lnTo>
                    <a:pt x="338747" y="338747"/>
                  </a:lnTo>
                  <a:lnTo>
                    <a:pt x="338747" y="316153"/>
                  </a:lnTo>
                  <a:close/>
                </a:path>
                <a:path w="880745" h="452119">
                  <a:moveTo>
                    <a:pt x="429069" y="225831"/>
                  </a:moveTo>
                  <a:lnTo>
                    <a:pt x="406488" y="225831"/>
                  </a:lnTo>
                  <a:lnTo>
                    <a:pt x="406488" y="248412"/>
                  </a:lnTo>
                  <a:lnTo>
                    <a:pt x="429069" y="248412"/>
                  </a:lnTo>
                  <a:lnTo>
                    <a:pt x="429069" y="225831"/>
                  </a:lnTo>
                  <a:close/>
                </a:path>
                <a:path w="880745" h="452119">
                  <a:moveTo>
                    <a:pt x="496824" y="203250"/>
                  </a:moveTo>
                  <a:lnTo>
                    <a:pt x="474243" y="203250"/>
                  </a:lnTo>
                  <a:lnTo>
                    <a:pt x="451650" y="203250"/>
                  </a:lnTo>
                  <a:lnTo>
                    <a:pt x="451650" y="225831"/>
                  </a:lnTo>
                  <a:lnTo>
                    <a:pt x="474243" y="225831"/>
                  </a:lnTo>
                  <a:lnTo>
                    <a:pt x="496824" y="225831"/>
                  </a:lnTo>
                  <a:lnTo>
                    <a:pt x="496824" y="203250"/>
                  </a:lnTo>
                  <a:close/>
                </a:path>
                <a:path w="880745" h="452119">
                  <a:moveTo>
                    <a:pt x="587146" y="203250"/>
                  </a:moveTo>
                  <a:lnTo>
                    <a:pt x="564565" y="203250"/>
                  </a:lnTo>
                  <a:lnTo>
                    <a:pt x="541985" y="203250"/>
                  </a:lnTo>
                  <a:lnTo>
                    <a:pt x="541985" y="225831"/>
                  </a:lnTo>
                  <a:lnTo>
                    <a:pt x="564565" y="225831"/>
                  </a:lnTo>
                  <a:lnTo>
                    <a:pt x="564565" y="248412"/>
                  </a:lnTo>
                  <a:lnTo>
                    <a:pt x="587146" y="248412"/>
                  </a:lnTo>
                  <a:lnTo>
                    <a:pt x="587146" y="203250"/>
                  </a:lnTo>
                  <a:close/>
                </a:path>
                <a:path w="880745" h="452119">
                  <a:moveTo>
                    <a:pt x="880732" y="248450"/>
                  </a:moveTo>
                  <a:lnTo>
                    <a:pt x="858151" y="248450"/>
                  </a:lnTo>
                  <a:lnTo>
                    <a:pt x="835558" y="248450"/>
                  </a:lnTo>
                  <a:lnTo>
                    <a:pt x="835558" y="271310"/>
                  </a:lnTo>
                  <a:lnTo>
                    <a:pt x="835558" y="294182"/>
                  </a:lnTo>
                  <a:lnTo>
                    <a:pt x="812977" y="294182"/>
                  </a:lnTo>
                  <a:lnTo>
                    <a:pt x="812977" y="271310"/>
                  </a:lnTo>
                  <a:lnTo>
                    <a:pt x="835558" y="271310"/>
                  </a:lnTo>
                  <a:lnTo>
                    <a:pt x="835558" y="248450"/>
                  </a:lnTo>
                  <a:lnTo>
                    <a:pt x="812977" y="248450"/>
                  </a:lnTo>
                  <a:lnTo>
                    <a:pt x="812977" y="226860"/>
                  </a:lnTo>
                  <a:lnTo>
                    <a:pt x="790397" y="226860"/>
                  </a:lnTo>
                  <a:lnTo>
                    <a:pt x="767816" y="226860"/>
                  </a:lnTo>
                  <a:lnTo>
                    <a:pt x="767816" y="248450"/>
                  </a:lnTo>
                  <a:lnTo>
                    <a:pt x="790397" y="248450"/>
                  </a:lnTo>
                  <a:lnTo>
                    <a:pt x="790397" y="271310"/>
                  </a:lnTo>
                  <a:lnTo>
                    <a:pt x="767816" y="271310"/>
                  </a:lnTo>
                  <a:lnTo>
                    <a:pt x="767816" y="248450"/>
                  </a:lnTo>
                  <a:lnTo>
                    <a:pt x="745236" y="248450"/>
                  </a:lnTo>
                  <a:lnTo>
                    <a:pt x="745236" y="271310"/>
                  </a:lnTo>
                  <a:lnTo>
                    <a:pt x="722655" y="271310"/>
                  </a:lnTo>
                  <a:lnTo>
                    <a:pt x="700062" y="271310"/>
                  </a:lnTo>
                  <a:lnTo>
                    <a:pt x="700062" y="248450"/>
                  </a:lnTo>
                  <a:lnTo>
                    <a:pt x="722655" y="248450"/>
                  </a:lnTo>
                  <a:lnTo>
                    <a:pt x="745236" y="248450"/>
                  </a:lnTo>
                  <a:lnTo>
                    <a:pt x="745236" y="226860"/>
                  </a:lnTo>
                  <a:lnTo>
                    <a:pt x="767816" y="226860"/>
                  </a:lnTo>
                  <a:lnTo>
                    <a:pt x="767816" y="204000"/>
                  </a:lnTo>
                  <a:lnTo>
                    <a:pt x="790397" y="204000"/>
                  </a:lnTo>
                  <a:lnTo>
                    <a:pt x="812977" y="204000"/>
                  </a:lnTo>
                  <a:lnTo>
                    <a:pt x="812977" y="181140"/>
                  </a:lnTo>
                  <a:lnTo>
                    <a:pt x="790397" y="181140"/>
                  </a:lnTo>
                  <a:lnTo>
                    <a:pt x="767816" y="181140"/>
                  </a:lnTo>
                  <a:lnTo>
                    <a:pt x="767816" y="136690"/>
                  </a:lnTo>
                  <a:lnTo>
                    <a:pt x="745236" y="136690"/>
                  </a:lnTo>
                  <a:lnTo>
                    <a:pt x="722655" y="136690"/>
                  </a:lnTo>
                  <a:lnTo>
                    <a:pt x="722655" y="113830"/>
                  </a:lnTo>
                  <a:lnTo>
                    <a:pt x="700062" y="113830"/>
                  </a:lnTo>
                  <a:lnTo>
                    <a:pt x="700062" y="136690"/>
                  </a:lnTo>
                  <a:lnTo>
                    <a:pt x="677481" y="136690"/>
                  </a:lnTo>
                  <a:lnTo>
                    <a:pt x="677481" y="158280"/>
                  </a:lnTo>
                  <a:lnTo>
                    <a:pt x="700062" y="158280"/>
                  </a:lnTo>
                  <a:lnTo>
                    <a:pt x="722655" y="158280"/>
                  </a:lnTo>
                  <a:lnTo>
                    <a:pt x="745236" y="158280"/>
                  </a:lnTo>
                  <a:lnTo>
                    <a:pt x="745236" y="181140"/>
                  </a:lnTo>
                  <a:lnTo>
                    <a:pt x="722655" y="181140"/>
                  </a:lnTo>
                  <a:lnTo>
                    <a:pt x="700062" y="181140"/>
                  </a:lnTo>
                  <a:lnTo>
                    <a:pt x="700062" y="204000"/>
                  </a:lnTo>
                  <a:lnTo>
                    <a:pt x="722655" y="204000"/>
                  </a:lnTo>
                  <a:lnTo>
                    <a:pt x="722655" y="226860"/>
                  </a:lnTo>
                  <a:lnTo>
                    <a:pt x="700062" y="226860"/>
                  </a:lnTo>
                  <a:lnTo>
                    <a:pt x="700062" y="204000"/>
                  </a:lnTo>
                  <a:lnTo>
                    <a:pt x="677481" y="204000"/>
                  </a:lnTo>
                  <a:lnTo>
                    <a:pt x="677481" y="226860"/>
                  </a:lnTo>
                  <a:lnTo>
                    <a:pt x="654900" y="226860"/>
                  </a:lnTo>
                  <a:lnTo>
                    <a:pt x="632320" y="226860"/>
                  </a:lnTo>
                  <a:lnTo>
                    <a:pt x="632320" y="248450"/>
                  </a:lnTo>
                  <a:lnTo>
                    <a:pt x="609739" y="248450"/>
                  </a:lnTo>
                  <a:lnTo>
                    <a:pt x="587146" y="248450"/>
                  </a:lnTo>
                  <a:lnTo>
                    <a:pt x="587146" y="271310"/>
                  </a:lnTo>
                  <a:lnTo>
                    <a:pt x="609739" y="271310"/>
                  </a:lnTo>
                  <a:lnTo>
                    <a:pt x="632320" y="271310"/>
                  </a:lnTo>
                  <a:lnTo>
                    <a:pt x="632320" y="294182"/>
                  </a:lnTo>
                  <a:lnTo>
                    <a:pt x="609739" y="294182"/>
                  </a:lnTo>
                  <a:lnTo>
                    <a:pt x="587146" y="294182"/>
                  </a:lnTo>
                  <a:lnTo>
                    <a:pt x="587146" y="271310"/>
                  </a:lnTo>
                  <a:lnTo>
                    <a:pt x="564565" y="271310"/>
                  </a:lnTo>
                  <a:lnTo>
                    <a:pt x="564565" y="248450"/>
                  </a:lnTo>
                  <a:lnTo>
                    <a:pt x="541985" y="248450"/>
                  </a:lnTo>
                  <a:lnTo>
                    <a:pt x="541985" y="226860"/>
                  </a:lnTo>
                  <a:lnTo>
                    <a:pt x="519404" y="226860"/>
                  </a:lnTo>
                  <a:lnTo>
                    <a:pt x="496824" y="226860"/>
                  </a:lnTo>
                  <a:lnTo>
                    <a:pt x="496824" y="248412"/>
                  </a:lnTo>
                  <a:lnTo>
                    <a:pt x="474243" y="248412"/>
                  </a:lnTo>
                  <a:lnTo>
                    <a:pt x="451650" y="248412"/>
                  </a:lnTo>
                  <a:lnTo>
                    <a:pt x="451650" y="270992"/>
                  </a:lnTo>
                  <a:lnTo>
                    <a:pt x="474243" y="270992"/>
                  </a:lnTo>
                  <a:lnTo>
                    <a:pt x="496824" y="270992"/>
                  </a:lnTo>
                  <a:lnTo>
                    <a:pt x="496824" y="248450"/>
                  </a:lnTo>
                  <a:lnTo>
                    <a:pt x="519404" y="248450"/>
                  </a:lnTo>
                  <a:lnTo>
                    <a:pt x="519404" y="270992"/>
                  </a:lnTo>
                  <a:lnTo>
                    <a:pt x="496824" y="270992"/>
                  </a:lnTo>
                  <a:lnTo>
                    <a:pt x="496824" y="293573"/>
                  </a:lnTo>
                  <a:lnTo>
                    <a:pt x="519404" y="293573"/>
                  </a:lnTo>
                  <a:lnTo>
                    <a:pt x="519404" y="271310"/>
                  </a:lnTo>
                  <a:lnTo>
                    <a:pt x="541985" y="271310"/>
                  </a:lnTo>
                  <a:lnTo>
                    <a:pt x="541985" y="294182"/>
                  </a:lnTo>
                  <a:lnTo>
                    <a:pt x="564565" y="294182"/>
                  </a:lnTo>
                  <a:lnTo>
                    <a:pt x="564565" y="317030"/>
                  </a:lnTo>
                  <a:lnTo>
                    <a:pt x="541985" y="317030"/>
                  </a:lnTo>
                  <a:lnTo>
                    <a:pt x="519404" y="317030"/>
                  </a:lnTo>
                  <a:lnTo>
                    <a:pt x="519404" y="339890"/>
                  </a:lnTo>
                  <a:lnTo>
                    <a:pt x="541985" y="339890"/>
                  </a:lnTo>
                  <a:lnTo>
                    <a:pt x="564565" y="339890"/>
                  </a:lnTo>
                  <a:lnTo>
                    <a:pt x="564565" y="361480"/>
                  </a:lnTo>
                  <a:lnTo>
                    <a:pt x="587146" y="361480"/>
                  </a:lnTo>
                  <a:lnTo>
                    <a:pt x="587146" y="317030"/>
                  </a:lnTo>
                  <a:lnTo>
                    <a:pt x="609739" y="317030"/>
                  </a:lnTo>
                  <a:lnTo>
                    <a:pt x="632320" y="317030"/>
                  </a:lnTo>
                  <a:lnTo>
                    <a:pt x="654900" y="317030"/>
                  </a:lnTo>
                  <a:lnTo>
                    <a:pt x="654900" y="294182"/>
                  </a:lnTo>
                  <a:lnTo>
                    <a:pt x="677481" y="294182"/>
                  </a:lnTo>
                  <a:lnTo>
                    <a:pt x="700062" y="294182"/>
                  </a:lnTo>
                  <a:lnTo>
                    <a:pt x="700062" y="339890"/>
                  </a:lnTo>
                  <a:lnTo>
                    <a:pt x="722655" y="339890"/>
                  </a:lnTo>
                  <a:lnTo>
                    <a:pt x="745236" y="339890"/>
                  </a:lnTo>
                  <a:lnTo>
                    <a:pt x="745236" y="317030"/>
                  </a:lnTo>
                  <a:lnTo>
                    <a:pt x="767816" y="317030"/>
                  </a:lnTo>
                  <a:lnTo>
                    <a:pt x="790397" y="317030"/>
                  </a:lnTo>
                  <a:lnTo>
                    <a:pt x="790397" y="451650"/>
                  </a:lnTo>
                  <a:lnTo>
                    <a:pt x="812977" y="451650"/>
                  </a:lnTo>
                  <a:lnTo>
                    <a:pt x="835558" y="451650"/>
                  </a:lnTo>
                  <a:lnTo>
                    <a:pt x="835558" y="430060"/>
                  </a:lnTo>
                  <a:lnTo>
                    <a:pt x="812977" y="430060"/>
                  </a:lnTo>
                  <a:lnTo>
                    <a:pt x="812977" y="361480"/>
                  </a:lnTo>
                  <a:lnTo>
                    <a:pt x="835558" y="361480"/>
                  </a:lnTo>
                  <a:lnTo>
                    <a:pt x="835558" y="383908"/>
                  </a:lnTo>
                  <a:lnTo>
                    <a:pt x="858151" y="383908"/>
                  </a:lnTo>
                  <a:lnTo>
                    <a:pt x="880732" y="383908"/>
                  </a:lnTo>
                  <a:lnTo>
                    <a:pt x="880732" y="338747"/>
                  </a:lnTo>
                  <a:lnTo>
                    <a:pt x="858151" y="338747"/>
                  </a:lnTo>
                  <a:lnTo>
                    <a:pt x="858151" y="361327"/>
                  </a:lnTo>
                  <a:lnTo>
                    <a:pt x="835558" y="361327"/>
                  </a:lnTo>
                  <a:lnTo>
                    <a:pt x="835558" y="339890"/>
                  </a:lnTo>
                  <a:lnTo>
                    <a:pt x="812977" y="339890"/>
                  </a:lnTo>
                  <a:lnTo>
                    <a:pt x="812977" y="317030"/>
                  </a:lnTo>
                  <a:lnTo>
                    <a:pt x="835558" y="317030"/>
                  </a:lnTo>
                  <a:lnTo>
                    <a:pt x="858151" y="317030"/>
                  </a:lnTo>
                  <a:lnTo>
                    <a:pt x="858151" y="294182"/>
                  </a:lnTo>
                  <a:lnTo>
                    <a:pt x="880732" y="294182"/>
                  </a:lnTo>
                  <a:lnTo>
                    <a:pt x="880732" y="2484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49510" y="2233860"/>
              <a:ext cx="745490" cy="427990"/>
            </a:xfrm>
            <a:custGeom>
              <a:avLst/>
              <a:gdLst/>
              <a:ahLst/>
              <a:cxnLst/>
              <a:rect l="l" t="t" r="r" b="b"/>
              <a:pathLst>
                <a:path w="745489" h="427989">
                  <a:moveTo>
                    <a:pt x="45161" y="269913"/>
                  </a:moveTo>
                  <a:lnTo>
                    <a:pt x="22580" y="269913"/>
                  </a:lnTo>
                  <a:lnTo>
                    <a:pt x="22580" y="292493"/>
                  </a:lnTo>
                  <a:lnTo>
                    <a:pt x="45161" y="292493"/>
                  </a:lnTo>
                  <a:lnTo>
                    <a:pt x="45161" y="269913"/>
                  </a:lnTo>
                  <a:close/>
                </a:path>
                <a:path w="745489" h="427989">
                  <a:moveTo>
                    <a:pt x="135496" y="382828"/>
                  </a:moveTo>
                  <a:lnTo>
                    <a:pt x="112915" y="382828"/>
                  </a:lnTo>
                  <a:lnTo>
                    <a:pt x="90335" y="382828"/>
                  </a:lnTo>
                  <a:lnTo>
                    <a:pt x="90335" y="360248"/>
                  </a:lnTo>
                  <a:lnTo>
                    <a:pt x="67754" y="360248"/>
                  </a:lnTo>
                  <a:lnTo>
                    <a:pt x="67754" y="382828"/>
                  </a:lnTo>
                  <a:lnTo>
                    <a:pt x="45161" y="382828"/>
                  </a:lnTo>
                  <a:lnTo>
                    <a:pt x="22580" y="382828"/>
                  </a:lnTo>
                  <a:lnTo>
                    <a:pt x="22580" y="405409"/>
                  </a:lnTo>
                  <a:lnTo>
                    <a:pt x="45161" y="405409"/>
                  </a:lnTo>
                  <a:lnTo>
                    <a:pt x="45161" y="427990"/>
                  </a:lnTo>
                  <a:lnTo>
                    <a:pt x="67754" y="427990"/>
                  </a:lnTo>
                  <a:lnTo>
                    <a:pt x="67754" y="405409"/>
                  </a:lnTo>
                  <a:lnTo>
                    <a:pt x="90335" y="405409"/>
                  </a:lnTo>
                  <a:lnTo>
                    <a:pt x="112915" y="405409"/>
                  </a:lnTo>
                  <a:lnTo>
                    <a:pt x="135496" y="405409"/>
                  </a:lnTo>
                  <a:lnTo>
                    <a:pt x="135496" y="382828"/>
                  </a:lnTo>
                  <a:close/>
                </a:path>
                <a:path w="745489" h="427989">
                  <a:moveTo>
                    <a:pt x="135496" y="337654"/>
                  </a:moveTo>
                  <a:lnTo>
                    <a:pt x="112915" y="337654"/>
                  </a:lnTo>
                  <a:lnTo>
                    <a:pt x="90335" y="337654"/>
                  </a:lnTo>
                  <a:lnTo>
                    <a:pt x="90335" y="360248"/>
                  </a:lnTo>
                  <a:lnTo>
                    <a:pt x="112915" y="360248"/>
                  </a:lnTo>
                  <a:lnTo>
                    <a:pt x="135496" y="360248"/>
                  </a:lnTo>
                  <a:lnTo>
                    <a:pt x="135496" y="337654"/>
                  </a:lnTo>
                  <a:close/>
                </a:path>
                <a:path w="745489" h="427989">
                  <a:moveTo>
                    <a:pt x="180657" y="292493"/>
                  </a:moveTo>
                  <a:lnTo>
                    <a:pt x="158076" y="292493"/>
                  </a:lnTo>
                  <a:lnTo>
                    <a:pt x="135496" y="292493"/>
                  </a:lnTo>
                  <a:lnTo>
                    <a:pt x="135496" y="247332"/>
                  </a:lnTo>
                  <a:lnTo>
                    <a:pt x="112915" y="247332"/>
                  </a:lnTo>
                  <a:lnTo>
                    <a:pt x="90335" y="247332"/>
                  </a:lnTo>
                  <a:lnTo>
                    <a:pt x="90335" y="224751"/>
                  </a:lnTo>
                  <a:lnTo>
                    <a:pt x="67754" y="224751"/>
                  </a:lnTo>
                  <a:lnTo>
                    <a:pt x="67754" y="269913"/>
                  </a:lnTo>
                  <a:lnTo>
                    <a:pt x="90335" y="269913"/>
                  </a:lnTo>
                  <a:lnTo>
                    <a:pt x="112915" y="269913"/>
                  </a:lnTo>
                  <a:lnTo>
                    <a:pt x="112915" y="292493"/>
                  </a:lnTo>
                  <a:lnTo>
                    <a:pt x="90335" y="292493"/>
                  </a:lnTo>
                  <a:lnTo>
                    <a:pt x="67754" y="292493"/>
                  </a:lnTo>
                  <a:lnTo>
                    <a:pt x="45161" y="292493"/>
                  </a:lnTo>
                  <a:lnTo>
                    <a:pt x="45161" y="315074"/>
                  </a:lnTo>
                  <a:lnTo>
                    <a:pt x="22580" y="315074"/>
                  </a:lnTo>
                  <a:lnTo>
                    <a:pt x="0" y="315074"/>
                  </a:lnTo>
                  <a:lnTo>
                    <a:pt x="0" y="382828"/>
                  </a:lnTo>
                  <a:lnTo>
                    <a:pt x="22580" y="382828"/>
                  </a:lnTo>
                  <a:lnTo>
                    <a:pt x="22580" y="360248"/>
                  </a:lnTo>
                  <a:lnTo>
                    <a:pt x="45161" y="360248"/>
                  </a:lnTo>
                  <a:lnTo>
                    <a:pt x="67754" y="360248"/>
                  </a:lnTo>
                  <a:lnTo>
                    <a:pt x="67754" y="315074"/>
                  </a:lnTo>
                  <a:lnTo>
                    <a:pt x="90335" y="315074"/>
                  </a:lnTo>
                  <a:lnTo>
                    <a:pt x="112915" y="315074"/>
                  </a:lnTo>
                  <a:lnTo>
                    <a:pt x="135496" y="315074"/>
                  </a:lnTo>
                  <a:lnTo>
                    <a:pt x="158076" y="315074"/>
                  </a:lnTo>
                  <a:lnTo>
                    <a:pt x="180657" y="315074"/>
                  </a:lnTo>
                  <a:lnTo>
                    <a:pt x="180657" y="292493"/>
                  </a:lnTo>
                  <a:close/>
                </a:path>
                <a:path w="745489" h="427989">
                  <a:moveTo>
                    <a:pt x="225831" y="405409"/>
                  </a:moveTo>
                  <a:lnTo>
                    <a:pt x="203250" y="405409"/>
                  </a:lnTo>
                  <a:lnTo>
                    <a:pt x="203250" y="427990"/>
                  </a:lnTo>
                  <a:lnTo>
                    <a:pt x="225831" y="427990"/>
                  </a:lnTo>
                  <a:lnTo>
                    <a:pt x="225831" y="405409"/>
                  </a:lnTo>
                  <a:close/>
                </a:path>
                <a:path w="745489" h="427989">
                  <a:moveTo>
                    <a:pt x="225831" y="292493"/>
                  </a:moveTo>
                  <a:lnTo>
                    <a:pt x="203250" y="292493"/>
                  </a:lnTo>
                  <a:lnTo>
                    <a:pt x="203250" y="315074"/>
                  </a:lnTo>
                  <a:lnTo>
                    <a:pt x="180657" y="315074"/>
                  </a:lnTo>
                  <a:lnTo>
                    <a:pt x="180657" y="337654"/>
                  </a:lnTo>
                  <a:lnTo>
                    <a:pt x="203250" y="337654"/>
                  </a:lnTo>
                  <a:lnTo>
                    <a:pt x="203250" y="360248"/>
                  </a:lnTo>
                  <a:lnTo>
                    <a:pt x="180657" y="360248"/>
                  </a:lnTo>
                  <a:lnTo>
                    <a:pt x="180657" y="337654"/>
                  </a:lnTo>
                  <a:lnTo>
                    <a:pt x="158076" y="337654"/>
                  </a:lnTo>
                  <a:lnTo>
                    <a:pt x="158076" y="360248"/>
                  </a:lnTo>
                  <a:lnTo>
                    <a:pt x="135496" y="360248"/>
                  </a:lnTo>
                  <a:lnTo>
                    <a:pt x="135496" y="382828"/>
                  </a:lnTo>
                  <a:lnTo>
                    <a:pt x="158076" y="382828"/>
                  </a:lnTo>
                  <a:lnTo>
                    <a:pt x="158076" y="405409"/>
                  </a:lnTo>
                  <a:lnTo>
                    <a:pt x="180657" y="405409"/>
                  </a:lnTo>
                  <a:lnTo>
                    <a:pt x="180657" y="382828"/>
                  </a:lnTo>
                  <a:lnTo>
                    <a:pt x="203250" y="382828"/>
                  </a:lnTo>
                  <a:lnTo>
                    <a:pt x="225831" y="382828"/>
                  </a:lnTo>
                  <a:lnTo>
                    <a:pt x="225831" y="292493"/>
                  </a:lnTo>
                  <a:close/>
                </a:path>
                <a:path w="745489" h="427989">
                  <a:moveTo>
                    <a:pt x="248412" y="382828"/>
                  </a:moveTo>
                  <a:lnTo>
                    <a:pt x="225831" y="382828"/>
                  </a:lnTo>
                  <a:lnTo>
                    <a:pt x="225831" y="405409"/>
                  </a:lnTo>
                  <a:lnTo>
                    <a:pt x="248412" y="405409"/>
                  </a:lnTo>
                  <a:lnTo>
                    <a:pt x="248412" y="382828"/>
                  </a:lnTo>
                  <a:close/>
                </a:path>
                <a:path w="745489" h="427989">
                  <a:moveTo>
                    <a:pt x="248412" y="269913"/>
                  </a:moveTo>
                  <a:lnTo>
                    <a:pt x="225831" y="269913"/>
                  </a:lnTo>
                  <a:lnTo>
                    <a:pt x="225831" y="292493"/>
                  </a:lnTo>
                  <a:lnTo>
                    <a:pt x="248412" y="292493"/>
                  </a:lnTo>
                  <a:lnTo>
                    <a:pt x="248412" y="269913"/>
                  </a:lnTo>
                  <a:close/>
                </a:path>
                <a:path w="745489" h="427989">
                  <a:moveTo>
                    <a:pt x="429069" y="382828"/>
                  </a:moveTo>
                  <a:lnTo>
                    <a:pt x="406488" y="382828"/>
                  </a:lnTo>
                  <a:lnTo>
                    <a:pt x="406488" y="405409"/>
                  </a:lnTo>
                  <a:lnTo>
                    <a:pt x="429069" y="405409"/>
                  </a:lnTo>
                  <a:lnTo>
                    <a:pt x="429069" y="382828"/>
                  </a:lnTo>
                  <a:close/>
                </a:path>
                <a:path w="745489" h="427989">
                  <a:moveTo>
                    <a:pt x="429069" y="337654"/>
                  </a:moveTo>
                  <a:lnTo>
                    <a:pt x="406488" y="337654"/>
                  </a:lnTo>
                  <a:lnTo>
                    <a:pt x="406488" y="360248"/>
                  </a:lnTo>
                  <a:lnTo>
                    <a:pt x="429069" y="360248"/>
                  </a:lnTo>
                  <a:lnTo>
                    <a:pt x="429069" y="337654"/>
                  </a:lnTo>
                  <a:close/>
                </a:path>
                <a:path w="745489" h="427989">
                  <a:moveTo>
                    <a:pt x="451650" y="360248"/>
                  </a:moveTo>
                  <a:lnTo>
                    <a:pt x="429069" y="360248"/>
                  </a:lnTo>
                  <a:lnTo>
                    <a:pt x="429069" y="382828"/>
                  </a:lnTo>
                  <a:lnTo>
                    <a:pt x="451650" y="382828"/>
                  </a:lnTo>
                  <a:lnTo>
                    <a:pt x="451650" y="360248"/>
                  </a:lnTo>
                  <a:close/>
                </a:path>
                <a:path w="745489" h="427989">
                  <a:moveTo>
                    <a:pt x="474243" y="382828"/>
                  </a:moveTo>
                  <a:lnTo>
                    <a:pt x="451650" y="382828"/>
                  </a:lnTo>
                  <a:lnTo>
                    <a:pt x="451650" y="405409"/>
                  </a:lnTo>
                  <a:lnTo>
                    <a:pt x="474243" y="405409"/>
                  </a:lnTo>
                  <a:lnTo>
                    <a:pt x="474243" y="382828"/>
                  </a:lnTo>
                  <a:close/>
                </a:path>
                <a:path w="745489" h="427989">
                  <a:moveTo>
                    <a:pt x="474243" y="337654"/>
                  </a:moveTo>
                  <a:lnTo>
                    <a:pt x="451650" y="337654"/>
                  </a:lnTo>
                  <a:lnTo>
                    <a:pt x="451650" y="360248"/>
                  </a:lnTo>
                  <a:lnTo>
                    <a:pt x="474243" y="360248"/>
                  </a:lnTo>
                  <a:lnTo>
                    <a:pt x="474243" y="337654"/>
                  </a:lnTo>
                  <a:close/>
                </a:path>
                <a:path w="745489" h="427989">
                  <a:moveTo>
                    <a:pt x="541985" y="224751"/>
                  </a:moveTo>
                  <a:lnTo>
                    <a:pt x="519404" y="224751"/>
                  </a:lnTo>
                  <a:lnTo>
                    <a:pt x="519404" y="247332"/>
                  </a:lnTo>
                  <a:lnTo>
                    <a:pt x="496824" y="247332"/>
                  </a:lnTo>
                  <a:lnTo>
                    <a:pt x="496824" y="224751"/>
                  </a:lnTo>
                  <a:lnTo>
                    <a:pt x="474243" y="224751"/>
                  </a:lnTo>
                  <a:lnTo>
                    <a:pt x="474243" y="247332"/>
                  </a:lnTo>
                  <a:lnTo>
                    <a:pt x="451650" y="247332"/>
                  </a:lnTo>
                  <a:lnTo>
                    <a:pt x="451650" y="269913"/>
                  </a:lnTo>
                  <a:lnTo>
                    <a:pt x="429069" y="269913"/>
                  </a:lnTo>
                  <a:lnTo>
                    <a:pt x="429069" y="270510"/>
                  </a:lnTo>
                  <a:lnTo>
                    <a:pt x="429069" y="292493"/>
                  </a:lnTo>
                  <a:lnTo>
                    <a:pt x="406488" y="292493"/>
                  </a:lnTo>
                  <a:lnTo>
                    <a:pt x="406488" y="270510"/>
                  </a:lnTo>
                  <a:lnTo>
                    <a:pt x="429069" y="270510"/>
                  </a:lnTo>
                  <a:lnTo>
                    <a:pt x="429069" y="269913"/>
                  </a:lnTo>
                  <a:lnTo>
                    <a:pt x="429069" y="247650"/>
                  </a:lnTo>
                  <a:lnTo>
                    <a:pt x="406488" y="247650"/>
                  </a:lnTo>
                  <a:lnTo>
                    <a:pt x="383908" y="247650"/>
                  </a:lnTo>
                  <a:lnTo>
                    <a:pt x="361327" y="247650"/>
                  </a:lnTo>
                  <a:lnTo>
                    <a:pt x="361327" y="293370"/>
                  </a:lnTo>
                  <a:lnTo>
                    <a:pt x="338747" y="293370"/>
                  </a:lnTo>
                  <a:lnTo>
                    <a:pt x="338747" y="270510"/>
                  </a:lnTo>
                  <a:lnTo>
                    <a:pt x="316153" y="270510"/>
                  </a:lnTo>
                  <a:lnTo>
                    <a:pt x="316153" y="224790"/>
                  </a:lnTo>
                  <a:lnTo>
                    <a:pt x="338747" y="224790"/>
                  </a:lnTo>
                  <a:lnTo>
                    <a:pt x="338747" y="247650"/>
                  </a:lnTo>
                  <a:lnTo>
                    <a:pt x="361327" y="247650"/>
                  </a:lnTo>
                  <a:lnTo>
                    <a:pt x="361327" y="203200"/>
                  </a:lnTo>
                  <a:lnTo>
                    <a:pt x="338747" y="203200"/>
                  </a:lnTo>
                  <a:lnTo>
                    <a:pt x="338747" y="180340"/>
                  </a:lnTo>
                  <a:lnTo>
                    <a:pt x="316153" y="180340"/>
                  </a:lnTo>
                  <a:lnTo>
                    <a:pt x="293573" y="180340"/>
                  </a:lnTo>
                  <a:lnTo>
                    <a:pt x="270992" y="180340"/>
                  </a:lnTo>
                  <a:lnTo>
                    <a:pt x="270992" y="134620"/>
                  </a:lnTo>
                  <a:lnTo>
                    <a:pt x="248412" y="134620"/>
                  </a:lnTo>
                  <a:lnTo>
                    <a:pt x="225831" y="134620"/>
                  </a:lnTo>
                  <a:lnTo>
                    <a:pt x="225831" y="90170"/>
                  </a:lnTo>
                  <a:lnTo>
                    <a:pt x="248412" y="90170"/>
                  </a:lnTo>
                  <a:lnTo>
                    <a:pt x="248412" y="67310"/>
                  </a:lnTo>
                  <a:lnTo>
                    <a:pt x="270992" y="67310"/>
                  </a:lnTo>
                  <a:lnTo>
                    <a:pt x="270992" y="21590"/>
                  </a:lnTo>
                  <a:lnTo>
                    <a:pt x="248412" y="21590"/>
                  </a:lnTo>
                  <a:lnTo>
                    <a:pt x="248412" y="44450"/>
                  </a:lnTo>
                  <a:lnTo>
                    <a:pt x="225831" y="44450"/>
                  </a:lnTo>
                  <a:lnTo>
                    <a:pt x="225831" y="67310"/>
                  </a:lnTo>
                  <a:lnTo>
                    <a:pt x="203250" y="67310"/>
                  </a:lnTo>
                  <a:lnTo>
                    <a:pt x="180657" y="67310"/>
                  </a:lnTo>
                  <a:lnTo>
                    <a:pt x="180657" y="90170"/>
                  </a:lnTo>
                  <a:lnTo>
                    <a:pt x="203250" y="90170"/>
                  </a:lnTo>
                  <a:lnTo>
                    <a:pt x="203250" y="113030"/>
                  </a:lnTo>
                  <a:lnTo>
                    <a:pt x="180657" y="113030"/>
                  </a:lnTo>
                  <a:lnTo>
                    <a:pt x="180657" y="90170"/>
                  </a:lnTo>
                  <a:lnTo>
                    <a:pt x="158076" y="90170"/>
                  </a:lnTo>
                  <a:lnTo>
                    <a:pt x="158076" y="113030"/>
                  </a:lnTo>
                  <a:lnTo>
                    <a:pt x="135496" y="113030"/>
                  </a:lnTo>
                  <a:lnTo>
                    <a:pt x="135496" y="90170"/>
                  </a:lnTo>
                  <a:lnTo>
                    <a:pt x="158076" y="90170"/>
                  </a:lnTo>
                  <a:lnTo>
                    <a:pt x="158076" y="67310"/>
                  </a:lnTo>
                  <a:lnTo>
                    <a:pt x="180657" y="67310"/>
                  </a:lnTo>
                  <a:lnTo>
                    <a:pt x="180657" y="0"/>
                  </a:lnTo>
                  <a:lnTo>
                    <a:pt x="158076" y="0"/>
                  </a:lnTo>
                  <a:lnTo>
                    <a:pt x="158076" y="44450"/>
                  </a:lnTo>
                  <a:lnTo>
                    <a:pt x="135496" y="44450"/>
                  </a:lnTo>
                  <a:lnTo>
                    <a:pt x="112915" y="44450"/>
                  </a:lnTo>
                  <a:lnTo>
                    <a:pt x="112915" y="67310"/>
                  </a:lnTo>
                  <a:lnTo>
                    <a:pt x="90335" y="67310"/>
                  </a:lnTo>
                  <a:lnTo>
                    <a:pt x="90335" y="90170"/>
                  </a:lnTo>
                  <a:lnTo>
                    <a:pt x="112915" y="90170"/>
                  </a:lnTo>
                  <a:lnTo>
                    <a:pt x="112915" y="134620"/>
                  </a:lnTo>
                  <a:lnTo>
                    <a:pt x="135496" y="134620"/>
                  </a:lnTo>
                  <a:lnTo>
                    <a:pt x="158076" y="134620"/>
                  </a:lnTo>
                  <a:lnTo>
                    <a:pt x="180657" y="134620"/>
                  </a:lnTo>
                  <a:lnTo>
                    <a:pt x="203250" y="134620"/>
                  </a:lnTo>
                  <a:lnTo>
                    <a:pt x="203250" y="180340"/>
                  </a:lnTo>
                  <a:lnTo>
                    <a:pt x="225831" y="180340"/>
                  </a:lnTo>
                  <a:lnTo>
                    <a:pt x="225831" y="157480"/>
                  </a:lnTo>
                  <a:lnTo>
                    <a:pt x="248412" y="157480"/>
                  </a:lnTo>
                  <a:lnTo>
                    <a:pt x="248412" y="180340"/>
                  </a:lnTo>
                  <a:lnTo>
                    <a:pt x="225831" y="180340"/>
                  </a:lnTo>
                  <a:lnTo>
                    <a:pt x="225831" y="224790"/>
                  </a:lnTo>
                  <a:lnTo>
                    <a:pt x="248412" y="224790"/>
                  </a:lnTo>
                  <a:lnTo>
                    <a:pt x="248412" y="247650"/>
                  </a:lnTo>
                  <a:lnTo>
                    <a:pt x="270992" y="247650"/>
                  </a:lnTo>
                  <a:lnTo>
                    <a:pt x="270992" y="224790"/>
                  </a:lnTo>
                  <a:lnTo>
                    <a:pt x="293573" y="224790"/>
                  </a:lnTo>
                  <a:lnTo>
                    <a:pt x="293573" y="270510"/>
                  </a:lnTo>
                  <a:lnTo>
                    <a:pt x="270992" y="270510"/>
                  </a:lnTo>
                  <a:lnTo>
                    <a:pt x="270992" y="292493"/>
                  </a:lnTo>
                  <a:lnTo>
                    <a:pt x="248412" y="292493"/>
                  </a:lnTo>
                  <a:lnTo>
                    <a:pt x="248412" y="315074"/>
                  </a:lnTo>
                  <a:lnTo>
                    <a:pt x="270992" y="315074"/>
                  </a:lnTo>
                  <a:lnTo>
                    <a:pt x="270992" y="293370"/>
                  </a:lnTo>
                  <a:lnTo>
                    <a:pt x="293573" y="293370"/>
                  </a:lnTo>
                  <a:lnTo>
                    <a:pt x="293573" y="316230"/>
                  </a:lnTo>
                  <a:lnTo>
                    <a:pt x="270992" y="316230"/>
                  </a:lnTo>
                  <a:lnTo>
                    <a:pt x="270992" y="427990"/>
                  </a:lnTo>
                  <a:lnTo>
                    <a:pt x="293573" y="427990"/>
                  </a:lnTo>
                  <a:lnTo>
                    <a:pt x="316153" y="427990"/>
                  </a:lnTo>
                  <a:lnTo>
                    <a:pt x="316153" y="406400"/>
                  </a:lnTo>
                  <a:lnTo>
                    <a:pt x="338747" y="406400"/>
                  </a:lnTo>
                  <a:lnTo>
                    <a:pt x="338747" y="427990"/>
                  </a:lnTo>
                  <a:lnTo>
                    <a:pt x="361327" y="427990"/>
                  </a:lnTo>
                  <a:lnTo>
                    <a:pt x="383908" y="427990"/>
                  </a:lnTo>
                  <a:lnTo>
                    <a:pt x="383908" y="405409"/>
                  </a:lnTo>
                  <a:lnTo>
                    <a:pt x="361327" y="405409"/>
                  </a:lnTo>
                  <a:lnTo>
                    <a:pt x="338747" y="405409"/>
                  </a:lnTo>
                  <a:lnTo>
                    <a:pt x="338747" y="383540"/>
                  </a:lnTo>
                  <a:lnTo>
                    <a:pt x="316153" y="383540"/>
                  </a:lnTo>
                  <a:lnTo>
                    <a:pt x="293573" y="383540"/>
                  </a:lnTo>
                  <a:lnTo>
                    <a:pt x="293573" y="337820"/>
                  </a:lnTo>
                  <a:lnTo>
                    <a:pt x="316153" y="337820"/>
                  </a:lnTo>
                  <a:lnTo>
                    <a:pt x="316153" y="316230"/>
                  </a:lnTo>
                  <a:lnTo>
                    <a:pt x="338747" y="316230"/>
                  </a:lnTo>
                  <a:lnTo>
                    <a:pt x="338747" y="337820"/>
                  </a:lnTo>
                  <a:lnTo>
                    <a:pt x="361327" y="337820"/>
                  </a:lnTo>
                  <a:lnTo>
                    <a:pt x="361327" y="360248"/>
                  </a:lnTo>
                  <a:lnTo>
                    <a:pt x="338747" y="360248"/>
                  </a:lnTo>
                  <a:lnTo>
                    <a:pt x="338747" y="382828"/>
                  </a:lnTo>
                  <a:lnTo>
                    <a:pt x="361327" y="382828"/>
                  </a:lnTo>
                  <a:lnTo>
                    <a:pt x="383908" y="382828"/>
                  </a:lnTo>
                  <a:lnTo>
                    <a:pt x="383908" y="337654"/>
                  </a:lnTo>
                  <a:lnTo>
                    <a:pt x="361327" y="337654"/>
                  </a:lnTo>
                  <a:lnTo>
                    <a:pt x="361327" y="316230"/>
                  </a:lnTo>
                  <a:lnTo>
                    <a:pt x="383908" y="316230"/>
                  </a:lnTo>
                  <a:lnTo>
                    <a:pt x="383908" y="293370"/>
                  </a:lnTo>
                  <a:lnTo>
                    <a:pt x="406488" y="293370"/>
                  </a:lnTo>
                  <a:lnTo>
                    <a:pt x="406488" y="315074"/>
                  </a:lnTo>
                  <a:lnTo>
                    <a:pt x="429069" y="315074"/>
                  </a:lnTo>
                  <a:lnTo>
                    <a:pt x="429069" y="337654"/>
                  </a:lnTo>
                  <a:lnTo>
                    <a:pt x="451650" y="337654"/>
                  </a:lnTo>
                  <a:lnTo>
                    <a:pt x="451650" y="315074"/>
                  </a:lnTo>
                  <a:lnTo>
                    <a:pt x="474243" y="315074"/>
                  </a:lnTo>
                  <a:lnTo>
                    <a:pt x="496824" y="315074"/>
                  </a:lnTo>
                  <a:lnTo>
                    <a:pt x="519404" y="315074"/>
                  </a:lnTo>
                  <a:lnTo>
                    <a:pt x="541985" y="315074"/>
                  </a:lnTo>
                  <a:lnTo>
                    <a:pt x="541985" y="292493"/>
                  </a:lnTo>
                  <a:lnTo>
                    <a:pt x="519404" y="292493"/>
                  </a:lnTo>
                  <a:lnTo>
                    <a:pt x="496824" y="292493"/>
                  </a:lnTo>
                  <a:lnTo>
                    <a:pt x="496824" y="269913"/>
                  </a:lnTo>
                  <a:lnTo>
                    <a:pt x="519404" y="269913"/>
                  </a:lnTo>
                  <a:lnTo>
                    <a:pt x="541985" y="269913"/>
                  </a:lnTo>
                  <a:lnTo>
                    <a:pt x="541985" y="224751"/>
                  </a:lnTo>
                  <a:close/>
                </a:path>
                <a:path w="745489" h="427989">
                  <a:moveTo>
                    <a:pt x="722655" y="360248"/>
                  </a:moveTo>
                  <a:lnTo>
                    <a:pt x="700062" y="360248"/>
                  </a:lnTo>
                  <a:lnTo>
                    <a:pt x="700062" y="405409"/>
                  </a:lnTo>
                  <a:lnTo>
                    <a:pt x="722655" y="405409"/>
                  </a:lnTo>
                  <a:lnTo>
                    <a:pt x="722655" y="360248"/>
                  </a:lnTo>
                  <a:close/>
                </a:path>
                <a:path w="745489" h="427989">
                  <a:moveTo>
                    <a:pt x="745236" y="292493"/>
                  </a:moveTo>
                  <a:lnTo>
                    <a:pt x="722655" y="292493"/>
                  </a:lnTo>
                  <a:lnTo>
                    <a:pt x="722655" y="360248"/>
                  </a:lnTo>
                  <a:lnTo>
                    <a:pt x="745236" y="360248"/>
                  </a:lnTo>
                  <a:lnTo>
                    <a:pt x="745236" y="292493"/>
                  </a:lnTo>
                  <a:close/>
                </a:path>
                <a:path w="745489" h="427989">
                  <a:moveTo>
                    <a:pt x="745236" y="224751"/>
                  </a:moveTo>
                  <a:lnTo>
                    <a:pt x="722655" y="224751"/>
                  </a:lnTo>
                  <a:lnTo>
                    <a:pt x="722655" y="247332"/>
                  </a:lnTo>
                  <a:lnTo>
                    <a:pt x="700062" y="247332"/>
                  </a:lnTo>
                  <a:lnTo>
                    <a:pt x="700062" y="269913"/>
                  </a:lnTo>
                  <a:lnTo>
                    <a:pt x="722655" y="269913"/>
                  </a:lnTo>
                  <a:lnTo>
                    <a:pt x="745236" y="269913"/>
                  </a:lnTo>
                  <a:lnTo>
                    <a:pt x="745236" y="2247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68853" y="1735779"/>
              <a:ext cx="926465" cy="926465"/>
            </a:xfrm>
            <a:custGeom>
              <a:avLst/>
              <a:gdLst/>
              <a:ahLst/>
              <a:cxnLst/>
              <a:rect l="l" t="t" r="r" b="b"/>
              <a:pathLst>
                <a:path w="926464" h="926464">
                  <a:moveTo>
                    <a:pt x="112903" y="813155"/>
                  </a:moveTo>
                  <a:lnTo>
                    <a:pt x="45161" y="813155"/>
                  </a:lnTo>
                  <a:lnTo>
                    <a:pt x="45161" y="880910"/>
                  </a:lnTo>
                  <a:lnTo>
                    <a:pt x="112903" y="880910"/>
                  </a:lnTo>
                  <a:lnTo>
                    <a:pt x="112903" y="813155"/>
                  </a:lnTo>
                  <a:close/>
                </a:path>
                <a:path w="926464" h="926464">
                  <a:moveTo>
                    <a:pt x="112903" y="45339"/>
                  </a:moveTo>
                  <a:lnTo>
                    <a:pt x="45161" y="45339"/>
                  </a:lnTo>
                  <a:lnTo>
                    <a:pt x="45161" y="113093"/>
                  </a:lnTo>
                  <a:lnTo>
                    <a:pt x="112903" y="113093"/>
                  </a:lnTo>
                  <a:lnTo>
                    <a:pt x="112903" y="45339"/>
                  </a:lnTo>
                  <a:close/>
                </a:path>
                <a:path w="926464" h="926464">
                  <a:moveTo>
                    <a:pt x="158076" y="768350"/>
                  </a:moveTo>
                  <a:lnTo>
                    <a:pt x="0" y="768350"/>
                  </a:lnTo>
                  <a:lnTo>
                    <a:pt x="0" y="789940"/>
                  </a:lnTo>
                  <a:lnTo>
                    <a:pt x="0" y="902970"/>
                  </a:lnTo>
                  <a:lnTo>
                    <a:pt x="0" y="925830"/>
                  </a:lnTo>
                  <a:lnTo>
                    <a:pt x="158076" y="925830"/>
                  </a:lnTo>
                  <a:lnTo>
                    <a:pt x="158076" y="903490"/>
                  </a:lnTo>
                  <a:lnTo>
                    <a:pt x="158076" y="902970"/>
                  </a:lnTo>
                  <a:lnTo>
                    <a:pt x="158076" y="790575"/>
                  </a:lnTo>
                  <a:lnTo>
                    <a:pt x="135496" y="790575"/>
                  </a:lnTo>
                  <a:lnTo>
                    <a:pt x="135496" y="902970"/>
                  </a:lnTo>
                  <a:lnTo>
                    <a:pt x="22580" y="902970"/>
                  </a:lnTo>
                  <a:lnTo>
                    <a:pt x="22580" y="789940"/>
                  </a:lnTo>
                  <a:lnTo>
                    <a:pt x="158076" y="789940"/>
                  </a:lnTo>
                  <a:lnTo>
                    <a:pt x="158076" y="768350"/>
                  </a:lnTo>
                  <a:close/>
                </a:path>
                <a:path w="926464" h="926464">
                  <a:moveTo>
                    <a:pt x="158076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135890"/>
                  </a:lnTo>
                  <a:lnTo>
                    <a:pt x="0" y="158750"/>
                  </a:lnTo>
                  <a:lnTo>
                    <a:pt x="158076" y="158750"/>
                  </a:lnTo>
                  <a:lnTo>
                    <a:pt x="158076" y="135890"/>
                  </a:lnTo>
                  <a:lnTo>
                    <a:pt x="22580" y="135890"/>
                  </a:lnTo>
                  <a:lnTo>
                    <a:pt x="22580" y="22860"/>
                  </a:lnTo>
                  <a:lnTo>
                    <a:pt x="135496" y="22860"/>
                  </a:lnTo>
                  <a:lnTo>
                    <a:pt x="135496" y="135674"/>
                  </a:lnTo>
                  <a:lnTo>
                    <a:pt x="158076" y="135674"/>
                  </a:lnTo>
                  <a:lnTo>
                    <a:pt x="158076" y="22860"/>
                  </a:lnTo>
                  <a:lnTo>
                    <a:pt x="158076" y="0"/>
                  </a:lnTo>
                  <a:close/>
                </a:path>
                <a:path w="926464" h="926464">
                  <a:moveTo>
                    <a:pt x="564565" y="903490"/>
                  </a:moveTo>
                  <a:lnTo>
                    <a:pt x="541985" y="903490"/>
                  </a:lnTo>
                  <a:lnTo>
                    <a:pt x="519404" y="903490"/>
                  </a:lnTo>
                  <a:lnTo>
                    <a:pt x="519404" y="926071"/>
                  </a:lnTo>
                  <a:lnTo>
                    <a:pt x="541985" y="926071"/>
                  </a:lnTo>
                  <a:lnTo>
                    <a:pt x="564565" y="926071"/>
                  </a:lnTo>
                  <a:lnTo>
                    <a:pt x="564565" y="903490"/>
                  </a:lnTo>
                  <a:close/>
                </a:path>
                <a:path w="926464" h="926464">
                  <a:moveTo>
                    <a:pt x="677481" y="903490"/>
                  </a:moveTo>
                  <a:lnTo>
                    <a:pt x="654900" y="903490"/>
                  </a:lnTo>
                  <a:lnTo>
                    <a:pt x="654900" y="926071"/>
                  </a:lnTo>
                  <a:lnTo>
                    <a:pt x="677481" y="926071"/>
                  </a:lnTo>
                  <a:lnTo>
                    <a:pt x="677481" y="903490"/>
                  </a:lnTo>
                  <a:close/>
                </a:path>
                <a:path w="926464" h="926464">
                  <a:moveTo>
                    <a:pt x="722642" y="903490"/>
                  </a:moveTo>
                  <a:lnTo>
                    <a:pt x="700062" y="903490"/>
                  </a:lnTo>
                  <a:lnTo>
                    <a:pt x="700062" y="926071"/>
                  </a:lnTo>
                  <a:lnTo>
                    <a:pt x="722642" y="926071"/>
                  </a:lnTo>
                  <a:lnTo>
                    <a:pt x="722642" y="903490"/>
                  </a:lnTo>
                  <a:close/>
                </a:path>
                <a:path w="926464" h="926464">
                  <a:moveTo>
                    <a:pt x="790397" y="767994"/>
                  </a:moveTo>
                  <a:lnTo>
                    <a:pt x="767816" y="767994"/>
                  </a:lnTo>
                  <a:lnTo>
                    <a:pt x="767816" y="790575"/>
                  </a:lnTo>
                  <a:lnTo>
                    <a:pt x="790397" y="790575"/>
                  </a:lnTo>
                  <a:lnTo>
                    <a:pt x="790397" y="767994"/>
                  </a:lnTo>
                  <a:close/>
                </a:path>
                <a:path w="926464" h="926464">
                  <a:moveTo>
                    <a:pt x="835558" y="722630"/>
                  </a:moveTo>
                  <a:lnTo>
                    <a:pt x="812977" y="722630"/>
                  </a:lnTo>
                  <a:lnTo>
                    <a:pt x="812977" y="745490"/>
                  </a:lnTo>
                  <a:lnTo>
                    <a:pt x="812977" y="812800"/>
                  </a:lnTo>
                  <a:lnTo>
                    <a:pt x="745223" y="812800"/>
                  </a:lnTo>
                  <a:lnTo>
                    <a:pt x="745223" y="745490"/>
                  </a:lnTo>
                  <a:lnTo>
                    <a:pt x="812977" y="745490"/>
                  </a:lnTo>
                  <a:lnTo>
                    <a:pt x="812977" y="722630"/>
                  </a:lnTo>
                  <a:lnTo>
                    <a:pt x="722642" y="722630"/>
                  </a:lnTo>
                  <a:lnTo>
                    <a:pt x="722642" y="745490"/>
                  </a:lnTo>
                  <a:lnTo>
                    <a:pt x="722642" y="812800"/>
                  </a:lnTo>
                  <a:lnTo>
                    <a:pt x="722642" y="835660"/>
                  </a:lnTo>
                  <a:lnTo>
                    <a:pt x="835558" y="835660"/>
                  </a:lnTo>
                  <a:lnTo>
                    <a:pt x="835558" y="813155"/>
                  </a:lnTo>
                  <a:lnTo>
                    <a:pt x="835558" y="812800"/>
                  </a:lnTo>
                  <a:lnTo>
                    <a:pt x="835558" y="745490"/>
                  </a:lnTo>
                  <a:lnTo>
                    <a:pt x="835558" y="722630"/>
                  </a:lnTo>
                  <a:close/>
                </a:path>
                <a:path w="926464" h="926464">
                  <a:moveTo>
                    <a:pt x="858139" y="858329"/>
                  </a:moveTo>
                  <a:lnTo>
                    <a:pt x="835558" y="858329"/>
                  </a:lnTo>
                  <a:lnTo>
                    <a:pt x="812977" y="858329"/>
                  </a:lnTo>
                  <a:lnTo>
                    <a:pt x="812977" y="835736"/>
                  </a:lnTo>
                  <a:lnTo>
                    <a:pt x="790397" y="835736"/>
                  </a:lnTo>
                  <a:lnTo>
                    <a:pt x="790397" y="858329"/>
                  </a:lnTo>
                  <a:lnTo>
                    <a:pt x="767816" y="858329"/>
                  </a:lnTo>
                  <a:lnTo>
                    <a:pt x="767816" y="835736"/>
                  </a:lnTo>
                  <a:lnTo>
                    <a:pt x="745223" y="835736"/>
                  </a:lnTo>
                  <a:lnTo>
                    <a:pt x="722642" y="835736"/>
                  </a:lnTo>
                  <a:lnTo>
                    <a:pt x="700062" y="835736"/>
                  </a:lnTo>
                  <a:lnTo>
                    <a:pt x="677481" y="835736"/>
                  </a:lnTo>
                  <a:lnTo>
                    <a:pt x="677481" y="858329"/>
                  </a:lnTo>
                  <a:lnTo>
                    <a:pt x="654900" y="858329"/>
                  </a:lnTo>
                  <a:lnTo>
                    <a:pt x="654900" y="880910"/>
                  </a:lnTo>
                  <a:lnTo>
                    <a:pt x="677481" y="880910"/>
                  </a:lnTo>
                  <a:lnTo>
                    <a:pt x="700062" y="880910"/>
                  </a:lnTo>
                  <a:lnTo>
                    <a:pt x="722642" y="880910"/>
                  </a:lnTo>
                  <a:lnTo>
                    <a:pt x="722642" y="903490"/>
                  </a:lnTo>
                  <a:lnTo>
                    <a:pt x="745223" y="903490"/>
                  </a:lnTo>
                  <a:lnTo>
                    <a:pt x="745223" y="880910"/>
                  </a:lnTo>
                  <a:lnTo>
                    <a:pt x="767816" y="880910"/>
                  </a:lnTo>
                  <a:lnTo>
                    <a:pt x="790397" y="880910"/>
                  </a:lnTo>
                  <a:lnTo>
                    <a:pt x="812977" y="880910"/>
                  </a:lnTo>
                  <a:lnTo>
                    <a:pt x="812977" y="903490"/>
                  </a:lnTo>
                  <a:lnTo>
                    <a:pt x="790397" y="903490"/>
                  </a:lnTo>
                  <a:lnTo>
                    <a:pt x="790397" y="926071"/>
                  </a:lnTo>
                  <a:lnTo>
                    <a:pt x="812977" y="926071"/>
                  </a:lnTo>
                  <a:lnTo>
                    <a:pt x="835558" y="926071"/>
                  </a:lnTo>
                  <a:lnTo>
                    <a:pt x="835558" y="903490"/>
                  </a:lnTo>
                  <a:lnTo>
                    <a:pt x="858139" y="903490"/>
                  </a:lnTo>
                  <a:lnTo>
                    <a:pt x="858139" y="858329"/>
                  </a:lnTo>
                  <a:close/>
                </a:path>
                <a:path w="926464" h="926464">
                  <a:moveTo>
                    <a:pt x="880719" y="903490"/>
                  </a:moveTo>
                  <a:lnTo>
                    <a:pt x="858139" y="903490"/>
                  </a:lnTo>
                  <a:lnTo>
                    <a:pt x="858139" y="926071"/>
                  </a:lnTo>
                  <a:lnTo>
                    <a:pt x="880719" y="926071"/>
                  </a:lnTo>
                  <a:lnTo>
                    <a:pt x="880719" y="903490"/>
                  </a:lnTo>
                  <a:close/>
                </a:path>
                <a:path w="926464" h="926464">
                  <a:moveTo>
                    <a:pt x="880719" y="45339"/>
                  </a:moveTo>
                  <a:lnTo>
                    <a:pt x="812977" y="45339"/>
                  </a:lnTo>
                  <a:lnTo>
                    <a:pt x="812977" y="113093"/>
                  </a:lnTo>
                  <a:lnTo>
                    <a:pt x="880719" y="113093"/>
                  </a:lnTo>
                  <a:lnTo>
                    <a:pt x="880719" y="45339"/>
                  </a:lnTo>
                  <a:close/>
                </a:path>
                <a:path w="926464" h="926464">
                  <a:moveTo>
                    <a:pt x="925893" y="0"/>
                  </a:moveTo>
                  <a:lnTo>
                    <a:pt x="767816" y="0"/>
                  </a:lnTo>
                  <a:lnTo>
                    <a:pt x="767816" y="22860"/>
                  </a:lnTo>
                  <a:lnTo>
                    <a:pt x="767816" y="135890"/>
                  </a:lnTo>
                  <a:lnTo>
                    <a:pt x="767816" y="158750"/>
                  </a:lnTo>
                  <a:lnTo>
                    <a:pt x="925893" y="158750"/>
                  </a:lnTo>
                  <a:lnTo>
                    <a:pt x="925893" y="135890"/>
                  </a:lnTo>
                  <a:lnTo>
                    <a:pt x="790397" y="135890"/>
                  </a:lnTo>
                  <a:lnTo>
                    <a:pt x="790397" y="22860"/>
                  </a:lnTo>
                  <a:lnTo>
                    <a:pt x="903312" y="22860"/>
                  </a:lnTo>
                  <a:lnTo>
                    <a:pt x="903312" y="135674"/>
                  </a:lnTo>
                  <a:lnTo>
                    <a:pt x="925893" y="135674"/>
                  </a:lnTo>
                  <a:lnTo>
                    <a:pt x="925893" y="22860"/>
                  </a:lnTo>
                  <a:lnTo>
                    <a:pt x="92589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24390" y="4275720"/>
            <a:ext cx="165100" cy="309245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56mm</a:t>
            </a:r>
            <a:endParaRPr sz="800">
              <a:latin typeface="Arial"/>
              <a:cs typeface="Arial"/>
            </a:endParaRPr>
          </a:p>
        </p:txBody>
      </p:sp>
      <p:sp>
        <p:nvSpPr>
          <p:cNvPr id="107" name="object 10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9724" y="3628511"/>
            <a:ext cx="165100" cy="82550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108" name="object 10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440" y="811406"/>
            <a:ext cx="29133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9" name="object 10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3631" y="981661"/>
            <a:ext cx="313880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243840">
              <a:lnSpc>
                <a:spcPts val="1340"/>
              </a:lnSpc>
              <a:spcBef>
                <a:spcPts val="225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BLOCK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BELOW,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INCLUDING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object 1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37105" y="631497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https://technologystudent.com/despro_3/sectional4.html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1" name="object 1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4046" y="1457315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2" name="object 11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946338" y="1871448"/>
            <a:ext cx="22860" cy="45720"/>
          </a:xfrm>
          <a:custGeom>
            <a:avLst/>
            <a:gdLst/>
            <a:ahLst/>
            <a:cxnLst/>
            <a:rect l="l" t="t" r="r" b="b"/>
            <a:pathLst>
              <a:path w="22860" h="45719">
                <a:moveTo>
                  <a:pt x="22581" y="0"/>
                </a:moveTo>
                <a:lnTo>
                  <a:pt x="0" y="0"/>
                </a:lnTo>
                <a:lnTo>
                  <a:pt x="0" y="45166"/>
                </a:lnTo>
                <a:lnTo>
                  <a:pt x="22581" y="45166"/>
                </a:lnTo>
                <a:lnTo>
                  <a:pt x="22581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sectional4.cdr</dc:title>
  <dc:creator>BY V.RYAN</dc:creator>
  <cp:keywords>SECTIONAL VIEW OF MACHINE SCREWS / BOLTS</cp:keywords>
  <cp:lastModifiedBy>Vincent RYan</cp:lastModifiedBy>
  <cp:revision>1</cp:revision>
  <dcterms:created xsi:type="dcterms:W3CDTF">2023-11-25T16:11:33Z</dcterms:created>
  <dcterms:modified xsi:type="dcterms:W3CDTF">2023-11-25T16:11:53Z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2023-11-25T00:00:00Z</vt:filetime>
  </property>
  <property fmtid="{D5CDD505-2E9C-101B-9397-08002B2CF9AE}" pid="5" name="Producer">
    <vt:lpwstr>Corel PDF Engine Version 19.1.0.419</vt:lpwstr>
  </property>
</Properties>
</file>