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55503" y="165260"/>
            <a:ext cx="6613525" cy="457200"/>
          </a:xfrm>
          <a:custGeom>
            <a:avLst/>
            <a:gdLst/>
            <a:ahLst/>
            <a:cxnLst/>
            <a:rect l="l" t="t" r="r" b="b"/>
            <a:pathLst>
              <a:path w="6613525" h="457200">
                <a:moveTo>
                  <a:pt x="6613509" y="0"/>
                </a:moveTo>
                <a:lnTo>
                  <a:pt x="0" y="0"/>
                </a:lnTo>
                <a:lnTo>
                  <a:pt x="0" y="457200"/>
                </a:lnTo>
                <a:lnTo>
                  <a:pt x="6613509" y="457200"/>
                </a:lnTo>
                <a:lnTo>
                  <a:pt x="661350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65260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hyperlink" Target="https://technologystudent.com/despro_3/sectional6.html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9199" y="457104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9693" y="443913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57398" y="5866203"/>
            <a:ext cx="5647690" cy="0"/>
          </a:xfrm>
          <a:custGeom>
            <a:avLst/>
            <a:gdLst/>
            <a:ahLst/>
            <a:cxnLst/>
            <a:rect l="l" t="t" r="r" b="b"/>
            <a:pathLst>
              <a:path w="5647690">
                <a:moveTo>
                  <a:pt x="5647424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02915" y="6395629"/>
            <a:ext cx="2729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SIDE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1179772" y="4084756"/>
            <a:ext cx="9190990" cy="3244215"/>
            <a:chOff x="1179772" y="4084756"/>
            <a:chExt cx="9190990" cy="324421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89912" y="6449741"/>
              <a:ext cx="2779395" cy="0"/>
            </a:xfrm>
            <a:custGeom>
              <a:avLst/>
              <a:gdLst/>
              <a:ahLst/>
              <a:cxnLst/>
              <a:rect l="l" t="t" r="r" b="b"/>
              <a:pathLst>
                <a:path w="2779395">
                  <a:moveTo>
                    <a:pt x="0" y="0"/>
                  </a:moveTo>
                  <a:lnTo>
                    <a:pt x="2779038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83582" y="5911372"/>
              <a:ext cx="3126105" cy="1151255"/>
            </a:xfrm>
            <a:custGeom>
              <a:avLst/>
              <a:gdLst/>
              <a:ahLst/>
              <a:cxnLst/>
              <a:rect l="l" t="t" r="r" b="b"/>
              <a:pathLst>
                <a:path w="3126104" h="1151254">
                  <a:moveTo>
                    <a:pt x="1499364" y="1149714"/>
                  </a:moveTo>
                  <a:lnTo>
                    <a:pt x="0" y="284054"/>
                  </a:lnTo>
                </a:path>
                <a:path w="3126104" h="1151254">
                  <a:moveTo>
                    <a:pt x="1132563" y="1150938"/>
                  </a:moveTo>
                  <a:lnTo>
                    <a:pt x="312604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0" y="0"/>
                  </a:moveTo>
                  <a:lnTo>
                    <a:pt x="0" y="198507"/>
                  </a:lnTo>
                  <a:lnTo>
                    <a:pt x="538297" y="503775"/>
                  </a:lnTo>
                  <a:lnTo>
                    <a:pt x="538297" y="305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1545" y="6077592"/>
              <a:ext cx="538480" cy="504190"/>
            </a:xfrm>
            <a:custGeom>
              <a:avLst/>
              <a:gdLst/>
              <a:ahLst/>
              <a:cxnLst/>
              <a:rect l="l" t="t" r="r" b="b"/>
              <a:pathLst>
                <a:path w="538480" h="504190">
                  <a:moveTo>
                    <a:pt x="538297" y="503775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538297" y="305268"/>
                  </a:lnTo>
                  <a:lnTo>
                    <a:pt x="538297" y="50377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5391276"/>
              <a:ext cx="1725930" cy="996315"/>
            </a:xfrm>
            <a:custGeom>
              <a:avLst/>
              <a:gdLst/>
              <a:ahLst/>
              <a:cxnLst/>
              <a:rect l="l" t="t" r="r" b="b"/>
              <a:pathLst>
                <a:path w="1725930" h="996314">
                  <a:moveTo>
                    <a:pt x="1178212" y="0"/>
                  </a:moveTo>
                  <a:lnTo>
                    <a:pt x="0" y="685368"/>
                  </a:lnTo>
                  <a:lnTo>
                    <a:pt x="553641" y="995796"/>
                  </a:lnTo>
                  <a:lnTo>
                    <a:pt x="1725768" y="317271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19924" y="4089855"/>
              <a:ext cx="1725930" cy="2297430"/>
            </a:xfrm>
            <a:custGeom>
              <a:avLst/>
              <a:gdLst/>
              <a:ahLst/>
              <a:cxnLst/>
              <a:rect l="l" t="t" r="r" b="b"/>
              <a:pathLst>
                <a:path w="1725930" h="2297429">
                  <a:moveTo>
                    <a:pt x="1178212" y="1301421"/>
                  </a:moveTo>
                  <a:lnTo>
                    <a:pt x="1725768" y="1618692"/>
                  </a:lnTo>
                  <a:lnTo>
                    <a:pt x="553641" y="2297217"/>
                  </a:lnTo>
                  <a:lnTo>
                    <a:pt x="0" y="1986789"/>
                  </a:lnTo>
                  <a:lnTo>
                    <a:pt x="1178212" y="1301421"/>
                  </a:lnTo>
                  <a:close/>
                </a:path>
                <a:path w="1725930" h="2297429">
                  <a:moveTo>
                    <a:pt x="950180" y="131483"/>
                  </a:moveTo>
                  <a:lnTo>
                    <a:pt x="1182921" y="0"/>
                  </a:lnTo>
                  <a:lnTo>
                    <a:pt x="1182921" y="1300565"/>
                  </a:lnTo>
                  <a:lnTo>
                    <a:pt x="950180" y="1432046"/>
                  </a:lnTo>
                  <a:lnTo>
                    <a:pt x="950180" y="13148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232740" y="0"/>
                  </a:moveTo>
                  <a:lnTo>
                    <a:pt x="0" y="131483"/>
                  </a:lnTo>
                  <a:lnTo>
                    <a:pt x="545943" y="448891"/>
                  </a:lnTo>
                  <a:lnTo>
                    <a:pt x="786441" y="319712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1171" y="4088566"/>
              <a:ext cx="786765" cy="448945"/>
            </a:xfrm>
            <a:custGeom>
              <a:avLst/>
              <a:gdLst/>
              <a:ahLst/>
              <a:cxnLst/>
              <a:rect l="l" t="t" r="r" b="b"/>
              <a:pathLst>
                <a:path w="786764" h="448945">
                  <a:moveTo>
                    <a:pt x="545943" y="448891"/>
                  </a:moveTo>
                  <a:lnTo>
                    <a:pt x="786441" y="319712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545943" y="448891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0" y="1299291"/>
                  </a:lnTo>
                  <a:lnTo>
                    <a:pt x="504626" y="1354180"/>
                  </a:lnTo>
                  <a:lnTo>
                    <a:pt x="548302" y="322492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73514" y="4221625"/>
              <a:ext cx="548640" cy="1354455"/>
            </a:xfrm>
            <a:custGeom>
              <a:avLst/>
              <a:gdLst/>
              <a:ahLst/>
              <a:cxnLst/>
              <a:rect l="l" t="t" r="r" b="b"/>
              <a:pathLst>
                <a:path w="548639" h="1354454">
                  <a:moveTo>
                    <a:pt x="2995" y="0"/>
                  </a:moveTo>
                  <a:lnTo>
                    <a:pt x="548302" y="322492"/>
                  </a:lnTo>
                  <a:lnTo>
                    <a:pt x="504626" y="1354180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0" y="1861016"/>
                  </a:lnTo>
                  <a:lnTo>
                    <a:pt x="95835" y="1916631"/>
                  </a:lnTo>
                  <a:lnTo>
                    <a:pt x="1053485" y="67748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128" y="4470181"/>
              <a:ext cx="1054100" cy="1917064"/>
            </a:xfrm>
            <a:custGeom>
              <a:avLst/>
              <a:gdLst/>
              <a:ahLst/>
              <a:cxnLst/>
              <a:rect l="l" t="t" r="r" b="b"/>
              <a:pathLst>
                <a:path w="1054100" h="1917064">
                  <a:moveTo>
                    <a:pt x="937781" y="0"/>
                  </a:moveTo>
                  <a:lnTo>
                    <a:pt x="1053485" y="67748"/>
                  </a:lnTo>
                  <a:lnTo>
                    <a:pt x="95835" y="1916631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0" y="1844755"/>
                  </a:lnTo>
                  <a:lnTo>
                    <a:pt x="952754" y="1292871"/>
                  </a:lnTo>
                  <a:lnTo>
                    <a:pt x="95275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6254" y="4538105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4" y="0"/>
                  </a:moveTo>
                  <a:lnTo>
                    <a:pt x="952754" y="1292871"/>
                  </a:lnTo>
                  <a:lnTo>
                    <a:pt x="0" y="1844755"/>
                  </a:lnTo>
                  <a:lnTo>
                    <a:pt x="952754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2215" y="5362545"/>
              <a:ext cx="325144" cy="351971"/>
            </a:xfrm>
            <a:prstGeom prst="rect">
              <a:avLst/>
            </a:prstGeom>
          </p:spPr>
        </p:pic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2215" y="5362545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7" y="0"/>
                  </a:lnTo>
                  <a:lnTo>
                    <a:pt x="258584" y="4231"/>
                  </a:lnTo>
                  <a:lnTo>
                    <a:pt x="293776" y="24559"/>
                  </a:lnTo>
                  <a:lnTo>
                    <a:pt x="316855" y="59440"/>
                  </a:lnTo>
                  <a:lnTo>
                    <a:pt x="325144" y="107326"/>
                  </a:lnTo>
                  <a:lnTo>
                    <a:pt x="319336" y="152997"/>
                  </a:lnTo>
                  <a:lnTo>
                    <a:pt x="302947" y="198754"/>
                  </a:lnTo>
                  <a:lnTo>
                    <a:pt x="277527" y="242392"/>
                  </a:lnTo>
                  <a:lnTo>
                    <a:pt x="244624" y="281708"/>
                  </a:lnTo>
                  <a:lnTo>
                    <a:pt x="205790" y="314498"/>
                  </a:lnTo>
                  <a:lnTo>
                    <a:pt x="162572" y="338557"/>
                  </a:lnTo>
                  <a:lnTo>
                    <a:pt x="111186" y="351971"/>
                  </a:lnTo>
                  <a:lnTo>
                    <a:pt x="66558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4"/>
                  </a:lnTo>
                  <a:lnTo>
                    <a:pt x="5807" y="198973"/>
                  </a:lnTo>
                  <a:lnTo>
                    <a:pt x="22195" y="153216"/>
                  </a:lnTo>
                  <a:lnTo>
                    <a:pt x="47615" y="109578"/>
                  </a:lnTo>
                  <a:lnTo>
                    <a:pt x="80518" y="70262"/>
                  </a:lnTo>
                  <a:lnTo>
                    <a:pt x="119353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3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17592" y="0"/>
                  </a:moveTo>
                  <a:lnTo>
                    <a:pt x="177679" y="8472"/>
                  </a:lnTo>
                  <a:lnTo>
                    <a:pt x="138419" y="25838"/>
                  </a:lnTo>
                  <a:lnTo>
                    <a:pt x="101300" y="50890"/>
                  </a:lnTo>
                  <a:lnTo>
                    <a:pt x="67814" y="82415"/>
                  </a:lnTo>
                  <a:lnTo>
                    <a:pt x="39450" y="119204"/>
                  </a:lnTo>
                  <a:lnTo>
                    <a:pt x="17700" y="160046"/>
                  </a:lnTo>
                  <a:lnTo>
                    <a:pt x="4053" y="203730"/>
                  </a:lnTo>
                  <a:lnTo>
                    <a:pt x="0" y="249048"/>
                  </a:lnTo>
                  <a:lnTo>
                    <a:pt x="7030" y="294787"/>
                  </a:lnTo>
                  <a:lnTo>
                    <a:pt x="53724" y="281990"/>
                  </a:lnTo>
                  <a:lnTo>
                    <a:pt x="95740" y="262868"/>
                  </a:lnTo>
                  <a:lnTo>
                    <a:pt x="133053" y="238013"/>
                  </a:lnTo>
                  <a:lnTo>
                    <a:pt x="165636" y="208016"/>
                  </a:lnTo>
                  <a:lnTo>
                    <a:pt x="193463" y="173470"/>
                  </a:lnTo>
                  <a:lnTo>
                    <a:pt x="216506" y="134967"/>
                  </a:lnTo>
                  <a:lnTo>
                    <a:pt x="234738" y="93098"/>
                  </a:lnTo>
                  <a:lnTo>
                    <a:pt x="248134" y="48456"/>
                  </a:lnTo>
                  <a:lnTo>
                    <a:pt x="256665" y="1633"/>
                  </a:lnTo>
                  <a:lnTo>
                    <a:pt x="21759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45205" y="5363403"/>
              <a:ext cx="257175" cy="295275"/>
            </a:xfrm>
            <a:custGeom>
              <a:avLst/>
              <a:gdLst/>
              <a:ahLst/>
              <a:cxnLst/>
              <a:rect l="l" t="t" r="r" b="b"/>
              <a:pathLst>
                <a:path w="257175" h="295275">
                  <a:moveTo>
                    <a:pt x="256665" y="1633"/>
                  </a:moveTo>
                  <a:lnTo>
                    <a:pt x="248134" y="48456"/>
                  </a:lnTo>
                  <a:lnTo>
                    <a:pt x="234738" y="93098"/>
                  </a:lnTo>
                  <a:lnTo>
                    <a:pt x="216506" y="134967"/>
                  </a:lnTo>
                  <a:lnTo>
                    <a:pt x="193463" y="173470"/>
                  </a:lnTo>
                  <a:lnTo>
                    <a:pt x="165636" y="208016"/>
                  </a:lnTo>
                  <a:lnTo>
                    <a:pt x="133053" y="238013"/>
                  </a:lnTo>
                  <a:lnTo>
                    <a:pt x="95740" y="262868"/>
                  </a:lnTo>
                  <a:lnTo>
                    <a:pt x="53724" y="281990"/>
                  </a:lnTo>
                  <a:lnTo>
                    <a:pt x="7030" y="294787"/>
                  </a:lnTo>
                  <a:lnTo>
                    <a:pt x="0" y="249048"/>
                  </a:lnTo>
                  <a:lnTo>
                    <a:pt x="4053" y="203730"/>
                  </a:lnTo>
                  <a:lnTo>
                    <a:pt x="17700" y="160046"/>
                  </a:lnTo>
                  <a:lnTo>
                    <a:pt x="39450" y="119204"/>
                  </a:lnTo>
                  <a:lnTo>
                    <a:pt x="67814" y="82415"/>
                  </a:lnTo>
                  <a:lnTo>
                    <a:pt x="101300" y="50890"/>
                  </a:lnTo>
                  <a:lnTo>
                    <a:pt x="138419" y="25838"/>
                  </a:lnTo>
                  <a:lnTo>
                    <a:pt x="177679" y="8472"/>
                  </a:lnTo>
                  <a:lnTo>
                    <a:pt x="217592" y="0"/>
                  </a:lnTo>
                  <a:lnTo>
                    <a:pt x="256665" y="163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1185797" y="0"/>
                  </a:moveTo>
                  <a:lnTo>
                    <a:pt x="0" y="687797"/>
                  </a:lnTo>
                  <a:lnTo>
                    <a:pt x="0" y="886305"/>
                  </a:lnTo>
                  <a:lnTo>
                    <a:pt x="1184206" y="205214"/>
                  </a:lnTo>
                  <a:lnTo>
                    <a:pt x="118579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778" y="5697921"/>
              <a:ext cx="1186180" cy="886460"/>
            </a:xfrm>
            <a:custGeom>
              <a:avLst/>
              <a:gdLst/>
              <a:ahLst/>
              <a:cxnLst/>
              <a:rect l="l" t="t" r="r" b="b"/>
              <a:pathLst>
                <a:path w="1186180" h="886459">
                  <a:moveTo>
                    <a:pt x="0" y="886305"/>
                  </a:moveTo>
                  <a:lnTo>
                    <a:pt x="1184206" y="205214"/>
                  </a:lnTo>
                  <a:lnTo>
                    <a:pt x="1185797" y="0"/>
                  </a:lnTo>
                  <a:lnTo>
                    <a:pt x="0" y="687797"/>
                  </a:lnTo>
                  <a:lnTo>
                    <a:pt x="0" y="88630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237340" y="0"/>
                  </a:moveTo>
                  <a:lnTo>
                    <a:pt x="0" y="124009"/>
                  </a:lnTo>
                  <a:lnTo>
                    <a:pt x="2299" y="1407333"/>
                  </a:lnTo>
                  <a:lnTo>
                    <a:pt x="234176" y="1292802"/>
                  </a:lnTo>
                  <a:lnTo>
                    <a:pt x="23734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17115" y="4412303"/>
              <a:ext cx="237490" cy="1407795"/>
            </a:xfrm>
            <a:custGeom>
              <a:avLst/>
              <a:gdLst/>
              <a:ahLst/>
              <a:cxnLst/>
              <a:rect l="l" t="t" r="r" b="b"/>
              <a:pathLst>
                <a:path w="237489" h="1407795">
                  <a:moveTo>
                    <a:pt x="0" y="124009"/>
                  </a:moveTo>
                  <a:lnTo>
                    <a:pt x="237340" y="0"/>
                  </a:lnTo>
                  <a:lnTo>
                    <a:pt x="234176" y="1292802"/>
                  </a:lnTo>
                  <a:lnTo>
                    <a:pt x="2299" y="1407333"/>
                  </a:lnTo>
                  <a:lnTo>
                    <a:pt x="0" y="12400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33519" y="5625443"/>
              <a:ext cx="214629" cy="234950"/>
            </a:xfrm>
            <a:custGeom>
              <a:avLst/>
              <a:gdLst/>
              <a:ahLst/>
              <a:cxnLst/>
              <a:rect l="l" t="t" r="r" b="b"/>
              <a:pathLst>
                <a:path w="214630" h="234950">
                  <a:moveTo>
                    <a:pt x="214477" y="0"/>
                  </a:moveTo>
                  <a:lnTo>
                    <a:pt x="0" y="0"/>
                  </a:lnTo>
                  <a:lnTo>
                    <a:pt x="0" y="234445"/>
                  </a:lnTo>
                  <a:lnTo>
                    <a:pt x="214477" y="234445"/>
                  </a:lnTo>
                  <a:lnTo>
                    <a:pt x="2144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66205" y="4435717"/>
              <a:ext cx="128625" cy="170762"/>
            </a:xfrm>
            <a:prstGeom prst="rect">
              <a:avLst/>
            </a:prstGeom>
          </p:spPr>
        </p:pic>
        <p:pic>
          <p:nvPicPr>
            <p:cNvPr id="31" name="object 3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362605" y="4432117"/>
              <a:ext cx="135824" cy="177962"/>
            </a:xfrm>
            <a:prstGeom prst="rect">
              <a:avLst/>
            </a:prstGeom>
          </p:spPr>
        </p:pic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71540" y="6511917"/>
              <a:ext cx="335280" cy="170815"/>
            </a:xfrm>
            <a:custGeom>
              <a:avLst/>
              <a:gdLst/>
              <a:ahLst/>
              <a:cxnLst/>
              <a:rect l="l" t="t" r="r" b="b"/>
              <a:pathLst>
                <a:path w="335280" h="170815">
                  <a:moveTo>
                    <a:pt x="4942" y="152306"/>
                  </a:moveTo>
                  <a:lnTo>
                    <a:pt x="0" y="154937"/>
                  </a:lnTo>
                  <a:lnTo>
                    <a:pt x="56926" y="170557"/>
                  </a:lnTo>
                  <a:lnTo>
                    <a:pt x="61639" y="167994"/>
                  </a:lnTo>
                  <a:lnTo>
                    <a:pt x="60380" y="166756"/>
                  </a:lnTo>
                  <a:lnTo>
                    <a:pt x="54493" y="166756"/>
                  </a:lnTo>
                  <a:lnTo>
                    <a:pt x="51781" y="165851"/>
                  </a:lnTo>
                  <a:lnTo>
                    <a:pt x="48801" y="164948"/>
                  </a:lnTo>
                  <a:lnTo>
                    <a:pt x="4942" y="152306"/>
                  </a:lnTo>
                  <a:close/>
                </a:path>
                <a:path w="335280" h="170815">
                  <a:moveTo>
                    <a:pt x="31384" y="138240"/>
                  </a:moveTo>
                  <a:lnTo>
                    <a:pt x="54493" y="166756"/>
                  </a:lnTo>
                  <a:lnTo>
                    <a:pt x="60380" y="166756"/>
                  </a:lnTo>
                  <a:lnTo>
                    <a:pt x="31384" y="138240"/>
                  </a:lnTo>
                  <a:close/>
                </a:path>
                <a:path w="335280" h="170815">
                  <a:moveTo>
                    <a:pt x="73903" y="154847"/>
                  </a:moveTo>
                  <a:lnTo>
                    <a:pt x="69159" y="157410"/>
                  </a:lnTo>
                  <a:lnTo>
                    <a:pt x="75271" y="160574"/>
                  </a:lnTo>
                  <a:lnTo>
                    <a:pt x="80010" y="158008"/>
                  </a:lnTo>
                  <a:lnTo>
                    <a:pt x="73903" y="154847"/>
                  </a:lnTo>
                  <a:close/>
                </a:path>
                <a:path w="335280" h="170815">
                  <a:moveTo>
                    <a:pt x="69609" y="119919"/>
                  </a:moveTo>
                  <a:lnTo>
                    <a:pt x="64943" y="120787"/>
                  </a:lnTo>
                  <a:lnTo>
                    <a:pt x="62287" y="121795"/>
                  </a:lnTo>
                  <a:lnTo>
                    <a:pt x="44333" y="131345"/>
                  </a:lnTo>
                  <a:lnTo>
                    <a:pt x="87800" y="153756"/>
                  </a:lnTo>
                  <a:lnTo>
                    <a:pt x="92278" y="151315"/>
                  </a:lnTo>
                  <a:lnTo>
                    <a:pt x="72914" y="141351"/>
                  </a:lnTo>
                  <a:lnTo>
                    <a:pt x="77688" y="138784"/>
                  </a:lnTo>
                  <a:lnTo>
                    <a:pt x="67932" y="138784"/>
                  </a:lnTo>
                  <a:lnTo>
                    <a:pt x="53600" y="131408"/>
                  </a:lnTo>
                  <a:lnTo>
                    <a:pt x="66725" y="124409"/>
                  </a:lnTo>
                  <a:lnTo>
                    <a:pt x="69192" y="123765"/>
                  </a:lnTo>
                  <a:lnTo>
                    <a:pt x="84361" y="123765"/>
                  </a:lnTo>
                  <a:lnTo>
                    <a:pt x="80606" y="121846"/>
                  </a:lnTo>
                  <a:lnTo>
                    <a:pt x="77953" y="120985"/>
                  </a:lnTo>
                  <a:lnTo>
                    <a:pt x="72226" y="119962"/>
                  </a:lnTo>
                  <a:lnTo>
                    <a:pt x="69609" y="119919"/>
                  </a:lnTo>
                  <a:close/>
                </a:path>
                <a:path w="335280" h="170815">
                  <a:moveTo>
                    <a:pt x="91533" y="118609"/>
                  </a:moveTo>
                  <a:lnTo>
                    <a:pt x="87162" y="120942"/>
                  </a:lnTo>
                  <a:lnTo>
                    <a:pt x="127857" y="132120"/>
                  </a:lnTo>
                  <a:lnTo>
                    <a:pt x="128318" y="132560"/>
                  </a:lnTo>
                  <a:lnTo>
                    <a:pt x="130351" y="134363"/>
                  </a:lnTo>
                  <a:lnTo>
                    <a:pt x="131251" y="135256"/>
                  </a:lnTo>
                  <a:lnTo>
                    <a:pt x="131940" y="136210"/>
                  </a:lnTo>
                  <a:lnTo>
                    <a:pt x="131904" y="137081"/>
                  </a:lnTo>
                  <a:lnTo>
                    <a:pt x="127500" y="139769"/>
                  </a:lnTo>
                  <a:lnTo>
                    <a:pt x="132919" y="142049"/>
                  </a:lnTo>
                  <a:lnTo>
                    <a:pt x="138384" y="137736"/>
                  </a:lnTo>
                  <a:lnTo>
                    <a:pt x="138338" y="137379"/>
                  </a:lnTo>
                  <a:lnTo>
                    <a:pt x="137958" y="136443"/>
                  </a:lnTo>
                  <a:lnTo>
                    <a:pt x="136081" y="134143"/>
                  </a:lnTo>
                  <a:lnTo>
                    <a:pt x="134462" y="132495"/>
                  </a:lnTo>
                  <a:lnTo>
                    <a:pt x="129464" y="127886"/>
                  </a:lnTo>
                  <a:lnTo>
                    <a:pt x="123681" y="127886"/>
                  </a:lnTo>
                  <a:lnTo>
                    <a:pt x="120599" y="126879"/>
                  </a:lnTo>
                  <a:lnTo>
                    <a:pt x="117582" y="125945"/>
                  </a:lnTo>
                  <a:lnTo>
                    <a:pt x="102793" y="121795"/>
                  </a:lnTo>
                  <a:lnTo>
                    <a:pt x="91533" y="118609"/>
                  </a:lnTo>
                  <a:close/>
                </a:path>
                <a:path w="335280" h="170815">
                  <a:moveTo>
                    <a:pt x="111451" y="136771"/>
                  </a:moveTo>
                  <a:lnTo>
                    <a:pt x="85125" y="136771"/>
                  </a:lnTo>
                  <a:lnTo>
                    <a:pt x="86856" y="136869"/>
                  </a:lnTo>
                  <a:lnTo>
                    <a:pt x="91288" y="137379"/>
                  </a:lnTo>
                  <a:lnTo>
                    <a:pt x="94355" y="137822"/>
                  </a:lnTo>
                  <a:lnTo>
                    <a:pt x="111772" y="140727"/>
                  </a:lnTo>
                  <a:lnTo>
                    <a:pt x="117251" y="137740"/>
                  </a:lnTo>
                  <a:lnTo>
                    <a:pt x="111451" y="136771"/>
                  </a:lnTo>
                  <a:close/>
                </a:path>
                <a:path w="335280" h="170815">
                  <a:moveTo>
                    <a:pt x="84361" y="123765"/>
                  </a:moveTo>
                  <a:lnTo>
                    <a:pt x="69192" y="123765"/>
                  </a:lnTo>
                  <a:lnTo>
                    <a:pt x="74084" y="123901"/>
                  </a:lnTo>
                  <a:lnTo>
                    <a:pt x="76366" y="124460"/>
                  </a:lnTo>
                  <a:lnTo>
                    <a:pt x="79804" y="126220"/>
                  </a:lnTo>
                  <a:lnTo>
                    <a:pt x="80798" y="127044"/>
                  </a:lnTo>
                  <a:lnTo>
                    <a:pt x="81997" y="128902"/>
                  </a:lnTo>
                  <a:lnTo>
                    <a:pt x="82015" y="129780"/>
                  </a:lnTo>
                  <a:lnTo>
                    <a:pt x="80808" y="131573"/>
                  </a:lnTo>
                  <a:lnTo>
                    <a:pt x="79512" y="132560"/>
                  </a:lnTo>
                  <a:lnTo>
                    <a:pt x="67932" y="138784"/>
                  </a:lnTo>
                  <a:lnTo>
                    <a:pt x="77688" y="138784"/>
                  </a:lnTo>
                  <a:lnTo>
                    <a:pt x="85125" y="136771"/>
                  </a:lnTo>
                  <a:lnTo>
                    <a:pt x="111451" y="136771"/>
                  </a:lnTo>
                  <a:lnTo>
                    <a:pt x="96170" y="134218"/>
                  </a:lnTo>
                  <a:lnTo>
                    <a:pt x="95471" y="134143"/>
                  </a:lnTo>
                  <a:lnTo>
                    <a:pt x="85349" y="134143"/>
                  </a:lnTo>
                  <a:lnTo>
                    <a:pt x="87982" y="132102"/>
                  </a:lnTo>
                  <a:lnTo>
                    <a:pt x="89034" y="130162"/>
                  </a:lnTo>
                  <a:lnTo>
                    <a:pt x="87876" y="126356"/>
                  </a:lnTo>
                  <a:lnTo>
                    <a:pt x="86043" y="124625"/>
                  </a:lnTo>
                  <a:lnTo>
                    <a:pt x="84361" y="123765"/>
                  </a:lnTo>
                  <a:close/>
                </a:path>
                <a:path w="335280" h="170815">
                  <a:moveTo>
                    <a:pt x="88847" y="133776"/>
                  </a:moveTo>
                  <a:lnTo>
                    <a:pt x="87260" y="133880"/>
                  </a:lnTo>
                  <a:lnTo>
                    <a:pt x="85349" y="134143"/>
                  </a:lnTo>
                  <a:lnTo>
                    <a:pt x="95471" y="134143"/>
                  </a:lnTo>
                  <a:lnTo>
                    <a:pt x="93019" y="133880"/>
                  </a:lnTo>
                  <a:lnTo>
                    <a:pt x="88847" y="133776"/>
                  </a:lnTo>
                  <a:close/>
                </a:path>
                <a:path w="335280" h="170815">
                  <a:moveTo>
                    <a:pt x="109108" y="109206"/>
                  </a:moveTo>
                  <a:lnTo>
                    <a:pt x="105032" y="111370"/>
                  </a:lnTo>
                  <a:lnTo>
                    <a:pt x="107439" y="113558"/>
                  </a:lnTo>
                  <a:lnTo>
                    <a:pt x="109480" y="115467"/>
                  </a:lnTo>
                  <a:lnTo>
                    <a:pt x="119941" y="124898"/>
                  </a:lnTo>
                  <a:lnTo>
                    <a:pt x="121733" y="126422"/>
                  </a:lnTo>
                  <a:lnTo>
                    <a:pt x="123681" y="127886"/>
                  </a:lnTo>
                  <a:lnTo>
                    <a:pt x="129464" y="127886"/>
                  </a:lnTo>
                  <a:lnTo>
                    <a:pt x="109108" y="109206"/>
                  </a:lnTo>
                  <a:close/>
                </a:path>
                <a:path w="335280" h="170815">
                  <a:moveTo>
                    <a:pt x="142714" y="102563"/>
                  </a:moveTo>
                  <a:lnTo>
                    <a:pt x="129901" y="102563"/>
                  </a:lnTo>
                  <a:lnTo>
                    <a:pt x="133753" y="102643"/>
                  </a:lnTo>
                  <a:lnTo>
                    <a:pt x="135629" y="103219"/>
                  </a:lnTo>
                  <a:lnTo>
                    <a:pt x="137775" y="104300"/>
                  </a:lnTo>
                  <a:lnTo>
                    <a:pt x="139118" y="105012"/>
                  </a:lnTo>
                  <a:lnTo>
                    <a:pt x="138315" y="106172"/>
                  </a:lnTo>
                  <a:lnTo>
                    <a:pt x="136544" y="107784"/>
                  </a:lnTo>
                  <a:lnTo>
                    <a:pt x="132472" y="110768"/>
                  </a:lnTo>
                  <a:lnTo>
                    <a:pt x="131540" y="111539"/>
                  </a:lnTo>
                  <a:lnTo>
                    <a:pt x="130345" y="112892"/>
                  </a:lnTo>
                  <a:lnTo>
                    <a:pt x="129956" y="113691"/>
                  </a:lnTo>
                  <a:lnTo>
                    <a:pt x="129833" y="115467"/>
                  </a:lnTo>
                  <a:lnTo>
                    <a:pt x="130103" y="116279"/>
                  </a:lnTo>
                  <a:lnTo>
                    <a:pt x="145878" y="121997"/>
                  </a:lnTo>
                  <a:lnTo>
                    <a:pt x="148733" y="121324"/>
                  </a:lnTo>
                  <a:lnTo>
                    <a:pt x="152934" y="119044"/>
                  </a:lnTo>
                  <a:lnTo>
                    <a:pt x="153548" y="118516"/>
                  </a:lnTo>
                  <a:lnTo>
                    <a:pt x="144906" y="118516"/>
                  </a:lnTo>
                  <a:lnTo>
                    <a:pt x="141396" y="118440"/>
                  </a:lnTo>
                  <a:lnTo>
                    <a:pt x="139756" y="118065"/>
                  </a:lnTo>
                  <a:lnTo>
                    <a:pt x="137469" y="116909"/>
                  </a:lnTo>
                  <a:lnTo>
                    <a:pt x="136824" y="116373"/>
                  </a:lnTo>
                  <a:lnTo>
                    <a:pt x="136065" y="115222"/>
                  </a:lnTo>
                  <a:lnTo>
                    <a:pt x="136146" y="114425"/>
                  </a:lnTo>
                  <a:lnTo>
                    <a:pt x="136620" y="113493"/>
                  </a:lnTo>
                  <a:lnTo>
                    <a:pt x="137419" y="112680"/>
                  </a:lnTo>
                  <a:lnTo>
                    <a:pt x="141203" y="109714"/>
                  </a:lnTo>
                  <a:lnTo>
                    <a:pt x="142671" y="108270"/>
                  </a:lnTo>
                  <a:lnTo>
                    <a:pt x="143337" y="107088"/>
                  </a:lnTo>
                  <a:lnTo>
                    <a:pt x="151707" y="107088"/>
                  </a:lnTo>
                  <a:lnTo>
                    <a:pt x="142714" y="102563"/>
                  </a:lnTo>
                  <a:close/>
                </a:path>
                <a:path w="335280" h="170815">
                  <a:moveTo>
                    <a:pt x="151707" y="107088"/>
                  </a:moveTo>
                  <a:lnTo>
                    <a:pt x="143337" y="107088"/>
                  </a:lnTo>
                  <a:lnTo>
                    <a:pt x="144003" y="107457"/>
                  </a:lnTo>
                  <a:lnTo>
                    <a:pt x="147563" y="109253"/>
                  </a:lnTo>
                  <a:lnTo>
                    <a:pt x="149108" y="110265"/>
                  </a:lnTo>
                  <a:lnTo>
                    <a:pt x="150868" y="112168"/>
                  </a:lnTo>
                  <a:lnTo>
                    <a:pt x="151029" y="112680"/>
                  </a:lnTo>
                  <a:lnTo>
                    <a:pt x="151101" y="113691"/>
                  </a:lnTo>
                  <a:lnTo>
                    <a:pt x="150605" y="115467"/>
                  </a:lnTo>
                  <a:lnTo>
                    <a:pt x="149673" y="116428"/>
                  </a:lnTo>
                  <a:lnTo>
                    <a:pt x="146566" y="118116"/>
                  </a:lnTo>
                  <a:lnTo>
                    <a:pt x="144906" y="118516"/>
                  </a:lnTo>
                  <a:lnTo>
                    <a:pt x="153548" y="118516"/>
                  </a:lnTo>
                  <a:lnTo>
                    <a:pt x="154072" y="118065"/>
                  </a:lnTo>
                  <a:lnTo>
                    <a:pt x="155367" y="115881"/>
                  </a:lnTo>
                  <a:lnTo>
                    <a:pt x="155624" y="114627"/>
                  </a:lnTo>
                  <a:lnTo>
                    <a:pt x="155451" y="112849"/>
                  </a:lnTo>
                  <a:lnTo>
                    <a:pt x="163055" y="112849"/>
                  </a:lnTo>
                  <a:lnTo>
                    <a:pt x="164307" y="112168"/>
                  </a:lnTo>
                  <a:lnTo>
                    <a:pt x="162622" y="111819"/>
                  </a:lnTo>
                  <a:lnTo>
                    <a:pt x="161034" y="111366"/>
                  </a:lnTo>
                  <a:lnTo>
                    <a:pt x="158065" y="110202"/>
                  </a:lnTo>
                  <a:lnTo>
                    <a:pt x="154865" y="108677"/>
                  </a:lnTo>
                  <a:lnTo>
                    <a:pt x="151707" y="107088"/>
                  </a:lnTo>
                  <a:close/>
                </a:path>
                <a:path w="335280" h="170815">
                  <a:moveTo>
                    <a:pt x="163055" y="112849"/>
                  </a:moveTo>
                  <a:lnTo>
                    <a:pt x="155451" y="112849"/>
                  </a:lnTo>
                  <a:lnTo>
                    <a:pt x="157045" y="113558"/>
                  </a:lnTo>
                  <a:lnTo>
                    <a:pt x="158648" y="114070"/>
                  </a:lnTo>
                  <a:lnTo>
                    <a:pt x="160157" y="114425"/>
                  </a:lnTo>
                  <a:lnTo>
                    <a:pt x="163055" y="112849"/>
                  </a:lnTo>
                  <a:close/>
                </a:path>
                <a:path w="335280" h="170815">
                  <a:moveTo>
                    <a:pt x="131432" y="99007"/>
                  </a:moveTo>
                  <a:lnTo>
                    <a:pt x="116701" y="107457"/>
                  </a:lnTo>
                  <a:lnTo>
                    <a:pt x="117788" y="109714"/>
                  </a:lnTo>
                  <a:lnTo>
                    <a:pt x="119011" y="110942"/>
                  </a:lnTo>
                  <a:lnTo>
                    <a:pt x="120844" y="112262"/>
                  </a:lnTo>
                  <a:lnTo>
                    <a:pt x="125520" y="110516"/>
                  </a:lnTo>
                  <a:lnTo>
                    <a:pt x="123706" y="109156"/>
                  </a:lnTo>
                  <a:lnTo>
                    <a:pt x="122845" y="108014"/>
                  </a:lnTo>
                  <a:lnTo>
                    <a:pt x="122878" y="106172"/>
                  </a:lnTo>
                  <a:lnTo>
                    <a:pt x="123832" y="105189"/>
                  </a:lnTo>
                  <a:lnTo>
                    <a:pt x="127756" y="103093"/>
                  </a:lnTo>
                  <a:lnTo>
                    <a:pt x="129901" y="102563"/>
                  </a:lnTo>
                  <a:lnTo>
                    <a:pt x="142714" y="102563"/>
                  </a:lnTo>
                  <a:lnTo>
                    <a:pt x="140568" y="101484"/>
                  </a:lnTo>
                  <a:lnTo>
                    <a:pt x="138880" y="100688"/>
                  </a:lnTo>
                  <a:lnTo>
                    <a:pt x="136116" y="99720"/>
                  </a:lnTo>
                  <a:lnTo>
                    <a:pt x="134520" y="99331"/>
                  </a:lnTo>
                  <a:lnTo>
                    <a:pt x="131432" y="99007"/>
                  </a:lnTo>
                  <a:close/>
                </a:path>
                <a:path w="335280" h="170815">
                  <a:moveTo>
                    <a:pt x="141486" y="91869"/>
                  </a:moveTo>
                  <a:lnTo>
                    <a:pt x="137919" y="93784"/>
                  </a:lnTo>
                  <a:lnTo>
                    <a:pt x="169224" y="109498"/>
                  </a:lnTo>
                  <a:lnTo>
                    <a:pt x="173163" y="107349"/>
                  </a:lnTo>
                  <a:lnTo>
                    <a:pt x="152081" y="96768"/>
                  </a:lnTo>
                  <a:lnTo>
                    <a:pt x="149943" y="95079"/>
                  </a:lnTo>
                  <a:lnTo>
                    <a:pt x="149806" y="94086"/>
                  </a:lnTo>
                  <a:lnTo>
                    <a:pt x="145903" y="94086"/>
                  </a:lnTo>
                  <a:lnTo>
                    <a:pt x="141486" y="91869"/>
                  </a:lnTo>
                  <a:close/>
                </a:path>
                <a:path w="335280" h="170815">
                  <a:moveTo>
                    <a:pt x="168050" y="89187"/>
                  </a:moveTo>
                  <a:lnTo>
                    <a:pt x="157139" y="89187"/>
                  </a:lnTo>
                  <a:lnTo>
                    <a:pt x="158525" y="89322"/>
                  </a:lnTo>
                  <a:lnTo>
                    <a:pt x="161240" y="90062"/>
                  </a:lnTo>
                  <a:lnTo>
                    <a:pt x="163004" y="90792"/>
                  </a:lnTo>
                  <a:lnTo>
                    <a:pt x="184190" y="101372"/>
                  </a:lnTo>
                  <a:lnTo>
                    <a:pt x="188128" y="99216"/>
                  </a:lnTo>
                  <a:lnTo>
                    <a:pt x="168050" y="89187"/>
                  </a:lnTo>
                  <a:close/>
                </a:path>
                <a:path w="335280" h="170815">
                  <a:moveTo>
                    <a:pt x="156776" y="85680"/>
                  </a:moveTo>
                  <a:lnTo>
                    <a:pt x="144244" y="91465"/>
                  </a:lnTo>
                  <a:lnTo>
                    <a:pt x="145903" y="94086"/>
                  </a:lnTo>
                  <a:lnTo>
                    <a:pt x="149806" y="94086"/>
                  </a:lnTo>
                  <a:lnTo>
                    <a:pt x="149565" y="92332"/>
                  </a:lnTo>
                  <a:lnTo>
                    <a:pt x="150293" y="91202"/>
                  </a:lnTo>
                  <a:lnTo>
                    <a:pt x="153057" y="89726"/>
                  </a:lnTo>
                  <a:lnTo>
                    <a:pt x="154270" y="89399"/>
                  </a:lnTo>
                  <a:lnTo>
                    <a:pt x="157139" y="89187"/>
                  </a:lnTo>
                  <a:lnTo>
                    <a:pt x="168050" y="89187"/>
                  </a:lnTo>
                  <a:lnTo>
                    <a:pt x="166491" y="88408"/>
                  </a:lnTo>
                  <a:lnTo>
                    <a:pt x="164688" y="87603"/>
                  </a:lnTo>
                  <a:lnTo>
                    <a:pt x="161858" y="86561"/>
                  </a:lnTo>
                  <a:lnTo>
                    <a:pt x="160106" y="86141"/>
                  </a:lnTo>
                  <a:lnTo>
                    <a:pt x="156776" y="85680"/>
                  </a:lnTo>
                  <a:close/>
                </a:path>
                <a:path w="335280" h="170815">
                  <a:moveTo>
                    <a:pt x="191576" y="57150"/>
                  </a:moveTo>
                  <a:lnTo>
                    <a:pt x="170398" y="68453"/>
                  </a:lnTo>
                  <a:lnTo>
                    <a:pt x="171089" y="70866"/>
                  </a:lnTo>
                  <a:lnTo>
                    <a:pt x="204886" y="85598"/>
                  </a:lnTo>
                  <a:lnTo>
                    <a:pt x="213944" y="84836"/>
                  </a:lnTo>
                  <a:lnTo>
                    <a:pt x="217615" y="83820"/>
                  </a:lnTo>
                  <a:lnTo>
                    <a:pt x="218543" y="83312"/>
                  </a:lnTo>
                  <a:lnTo>
                    <a:pt x="203748" y="83312"/>
                  </a:lnTo>
                  <a:lnTo>
                    <a:pt x="199781" y="83058"/>
                  </a:lnTo>
                  <a:lnTo>
                    <a:pt x="175009" y="68961"/>
                  </a:lnTo>
                  <a:lnTo>
                    <a:pt x="176198" y="65024"/>
                  </a:lnTo>
                  <a:lnTo>
                    <a:pt x="192675" y="59563"/>
                  </a:lnTo>
                  <a:lnTo>
                    <a:pt x="206621" y="59563"/>
                  </a:lnTo>
                  <a:lnTo>
                    <a:pt x="206222" y="59436"/>
                  </a:lnTo>
                  <a:lnTo>
                    <a:pt x="196311" y="57404"/>
                  </a:lnTo>
                  <a:lnTo>
                    <a:pt x="191576" y="57150"/>
                  </a:lnTo>
                  <a:close/>
                </a:path>
                <a:path w="335280" h="170815">
                  <a:moveTo>
                    <a:pt x="206621" y="59563"/>
                  </a:moveTo>
                  <a:lnTo>
                    <a:pt x="192675" y="59563"/>
                  </a:lnTo>
                  <a:lnTo>
                    <a:pt x="196627" y="59817"/>
                  </a:lnTo>
                  <a:lnTo>
                    <a:pt x="204915" y="61341"/>
                  </a:lnTo>
                  <a:lnTo>
                    <a:pt x="221493" y="73660"/>
                  </a:lnTo>
                  <a:lnTo>
                    <a:pt x="220464" y="77597"/>
                  </a:lnTo>
                  <a:lnTo>
                    <a:pt x="219041" y="79248"/>
                  </a:lnTo>
                  <a:lnTo>
                    <a:pt x="214393" y="81788"/>
                  </a:lnTo>
                  <a:lnTo>
                    <a:pt x="211316" y="82550"/>
                  </a:lnTo>
                  <a:lnTo>
                    <a:pt x="203748" y="83312"/>
                  </a:lnTo>
                  <a:lnTo>
                    <a:pt x="218543" y="83312"/>
                  </a:lnTo>
                  <a:lnTo>
                    <a:pt x="223184" y="80772"/>
                  </a:lnTo>
                  <a:lnTo>
                    <a:pt x="224895" y="78867"/>
                  </a:lnTo>
                  <a:lnTo>
                    <a:pt x="226123" y="74168"/>
                  </a:lnTo>
                  <a:lnTo>
                    <a:pt x="225366" y="71755"/>
                  </a:lnTo>
                  <a:lnTo>
                    <a:pt x="221194" y="66675"/>
                  </a:lnTo>
                  <a:lnTo>
                    <a:pt x="218249" y="64516"/>
                  </a:lnTo>
                  <a:lnTo>
                    <a:pt x="210614" y="60833"/>
                  </a:lnTo>
                  <a:lnTo>
                    <a:pt x="206621" y="59563"/>
                  </a:lnTo>
                  <a:close/>
                </a:path>
                <a:path w="335280" h="170815">
                  <a:moveTo>
                    <a:pt x="195273" y="63500"/>
                  </a:moveTo>
                  <a:lnTo>
                    <a:pt x="182660" y="69469"/>
                  </a:lnTo>
                  <a:lnTo>
                    <a:pt x="183088" y="70739"/>
                  </a:lnTo>
                  <a:lnTo>
                    <a:pt x="205286" y="79502"/>
                  </a:lnTo>
                  <a:lnTo>
                    <a:pt x="208446" y="78994"/>
                  </a:lnTo>
                  <a:lnTo>
                    <a:pt x="211765" y="77216"/>
                  </a:lnTo>
                  <a:lnTo>
                    <a:pt x="203744" y="77216"/>
                  </a:lnTo>
                  <a:lnTo>
                    <a:pt x="198615" y="76835"/>
                  </a:lnTo>
                  <a:lnTo>
                    <a:pt x="195872" y="75946"/>
                  </a:lnTo>
                  <a:lnTo>
                    <a:pt x="189889" y="73025"/>
                  </a:lnTo>
                  <a:lnTo>
                    <a:pt x="188164" y="71501"/>
                  </a:lnTo>
                  <a:lnTo>
                    <a:pt x="187120" y="68834"/>
                  </a:lnTo>
                  <a:lnTo>
                    <a:pt x="187699" y="67691"/>
                  </a:lnTo>
                  <a:lnTo>
                    <a:pt x="190461" y="66167"/>
                  </a:lnTo>
                  <a:lnTo>
                    <a:pt x="191857" y="65913"/>
                  </a:lnTo>
                  <a:lnTo>
                    <a:pt x="195079" y="65786"/>
                  </a:lnTo>
                  <a:lnTo>
                    <a:pt x="199333" y="65786"/>
                  </a:lnTo>
                  <a:lnTo>
                    <a:pt x="200400" y="64643"/>
                  </a:lnTo>
                  <a:lnTo>
                    <a:pt x="197801" y="63881"/>
                  </a:lnTo>
                  <a:lnTo>
                    <a:pt x="195273" y="63500"/>
                  </a:lnTo>
                  <a:close/>
                </a:path>
                <a:path w="335280" h="170815">
                  <a:moveTo>
                    <a:pt x="210736" y="69469"/>
                  </a:moveTo>
                  <a:lnTo>
                    <a:pt x="207050" y="70358"/>
                  </a:lnTo>
                  <a:lnTo>
                    <a:pt x="208461" y="71374"/>
                  </a:lnTo>
                  <a:lnTo>
                    <a:pt x="209209" y="72390"/>
                  </a:lnTo>
                  <a:lnTo>
                    <a:pt x="209321" y="74422"/>
                  </a:lnTo>
                  <a:lnTo>
                    <a:pt x="208691" y="75311"/>
                  </a:lnTo>
                  <a:lnTo>
                    <a:pt x="205786" y="76835"/>
                  </a:lnTo>
                  <a:lnTo>
                    <a:pt x="203744" y="77216"/>
                  </a:lnTo>
                  <a:lnTo>
                    <a:pt x="211765" y="77216"/>
                  </a:lnTo>
                  <a:lnTo>
                    <a:pt x="212951" y="76581"/>
                  </a:lnTo>
                  <a:lnTo>
                    <a:pt x="213922" y="75311"/>
                  </a:lnTo>
                  <a:lnTo>
                    <a:pt x="213832" y="72263"/>
                  </a:lnTo>
                  <a:lnTo>
                    <a:pt x="212752" y="70866"/>
                  </a:lnTo>
                  <a:lnTo>
                    <a:pt x="210736" y="69469"/>
                  </a:lnTo>
                  <a:close/>
                </a:path>
                <a:path w="335280" h="170815">
                  <a:moveTo>
                    <a:pt x="199333" y="65786"/>
                  </a:moveTo>
                  <a:lnTo>
                    <a:pt x="195079" y="65786"/>
                  </a:lnTo>
                  <a:lnTo>
                    <a:pt x="196862" y="65913"/>
                  </a:lnTo>
                  <a:lnTo>
                    <a:pt x="198741" y="66421"/>
                  </a:lnTo>
                  <a:lnTo>
                    <a:pt x="199333" y="65786"/>
                  </a:lnTo>
                  <a:close/>
                </a:path>
                <a:path w="335280" h="170815">
                  <a:moveTo>
                    <a:pt x="238963" y="40132"/>
                  </a:moveTo>
                  <a:lnTo>
                    <a:pt x="225276" y="40132"/>
                  </a:lnTo>
                  <a:lnTo>
                    <a:pt x="230244" y="40386"/>
                  </a:lnTo>
                  <a:lnTo>
                    <a:pt x="232526" y="40894"/>
                  </a:lnTo>
                  <a:lnTo>
                    <a:pt x="241631" y="56388"/>
                  </a:lnTo>
                  <a:lnTo>
                    <a:pt x="242164" y="58293"/>
                  </a:lnTo>
                  <a:lnTo>
                    <a:pt x="249223" y="66040"/>
                  </a:lnTo>
                  <a:lnTo>
                    <a:pt x="259063" y="60706"/>
                  </a:lnTo>
                  <a:lnTo>
                    <a:pt x="249494" y="60706"/>
                  </a:lnTo>
                  <a:lnTo>
                    <a:pt x="248954" y="60071"/>
                  </a:lnTo>
                  <a:lnTo>
                    <a:pt x="248536" y="59309"/>
                  </a:lnTo>
                  <a:lnTo>
                    <a:pt x="247949" y="57658"/>
                  </a:lnTo>
                  <a:lnTo>
                    <a:pt x="247600" y="56007"/>
                  </a:lnTo>
                  <a:lnTo>
                    <a:pt x="246764" y="50419"/>
                  </a:lnTo>
                  <a:lnTo>
                    <a:pt x="246199" y="48133"/>
                  </a:lnTo>
                  <a:lnTo>
                    <a:pt x="244911" y="45085"/>
                  </a:lnTo>
                  <a:lnTo>
                    <a:pt x="243986" y="43815"/>
                  </a:lnTo>
                  <a:lnTo>
                    <a:pt x="241703" y="41656"/>
                  </a:lnTo>
                  <a:lnTo>
                    <a:pt x="240296" y="40767"/>
                  </a:lnTo>
                  <a:lnTo>
                    <a:pt x="238963" y="40132"/>
                  </a:lnTo>
                  <a:close/>
                </a:path>
                <a:path w="335280" h="170815">
                  <a:moveTo>
                    <a:pt x="264585" y="52578"/>
                  </a:moveTo>
                  <a:lnTo>
                    <a:pt x="249494" y="60706"/>
                  </a:lnTo>
                  <a:lnTo>
                    <a:pt x="259063" y="60706"/>
                  </a:lnTo>
                  <a:lnTo>
                    <a:pt x="269607" y="54991"/>
                  </a:lnTo>
                  <a:lnTo>
                    <a:pt x="264585" y="52578"/>
                  </a:lnTo>
                  <a:close/>
                </a:path>
                <a:path w="335280" h="170815">
                  <a:moveTo>
                    <a:pt x="223598" y="37084"/>
                  </a:moveTo>
                  <a:lnTo>
                    <a:pt x="220158" y="37719"/>
                  </a:lnTo>
                  <a:lnTo>
                    <a:pt x="214236" y="40894"/>
                  </a:lnTo>
                  <a:lnTo>
                    <a:pt x="213136" y="42418"/>
                  </a:lnTo>
                  <a:lnTo>
                    <a:pt x="213062" y="43307"/>
                  </a:lnTo>
                  <a:lnTo>
                    <a:pt x="213630" y="46609"/>
                  </a:lnTo>
                  <a:lnTo>
                    <a:pt x="215657" y="48641"/>
                  </a:lnTo>
                  <a:lnTo>
                    <a:pt x="219391" y="50673"/>
                  </a:lnTo>
                  <a:lnTo>
                    <a:pt x="223818" y="48895"/>
                  </a:lnTo>
                  <a:lnTo>
                    <a:pt x="221183" y="47498"/>
                  </a:lnTo>
                  <a:lnTo>
                    <a:pt x="219650" y="46228"/>
                  </a:lnTo>
                  <a:lnTo>
                    <a:pt x="218861" y="43561"/>
                  </a:lnTo>
                  <a:lnTo>
                    <a:pt x="219595" y="42418"/>
                  </a:lnTo>
                  <a:lnTo>
                    <a:pt x="223166" y="40513"/>
                  </a:lnTo>
                  <a:lnTo>
                    <a:pt x="225276" y="40132"/>
                  </a:lnTo>
                  <a:lnTo>
                    <a:pt x="238963" y="40132"/>
                  </a:lnTo>
                  <a:lnTo>
                    <a:pt x="235230" y="38354"/>
                  </a:lnTo>
                  <a:lnTo>
                    <a:pt x="231569" y="37338"/>
                  </a:lnTo>
                  <a:lnTo>
                    <a:pt x="223598" y="37084"/>
                  </a:lnTo>
                  <a:close/>
                </a:path>
                <a:path w="335280" h="170815">
                  <a:moveTo>
                    <a:pt x="248691" y="24892"/>
                  </a:moveTo>
                  <a:lnTo>
                    <a:pt x="244421" y="25273"/>
                  </a:lnTo>
                  <a:lnTo>
                    <a:pt x="242517" y="25781"/>
                  </a:lnTo>
                  <a:lnTo>
                    <a:pt x="238650" y="27940"/>
                  </a:lnTo>
                  <a:lnTo>
                    <a:pt x="237642" y="29210"/>
                  </a:lnTo>
                  <a:lnTo>
                    <a:pt x="238013" y="32385"/>
                  </a:lnTo>
                  <a:lnTo>
                    <a:pt x="277624" y="49911"/>
                  </a:lnTo>
                  <a:lnTo>
                    <a:pt x="281379" y="49276"/>
                  </a:lnTo>
                  <a:lnTo>
                    <a:pt x="286062" y="46736"/>
                  </a:lnTo>
                  <a:lnTo>
                    <a:pt x="275683" y="46736"/>
                  </a:lnTo>
                  <a:lnTo>
                    <a:pt x="270468" y="46101"/>
                  </a:lnTo>
                  <a:lnTo>
                    <a:pt x="243064" y="30988"/>
                  </a:lnTo>
                  <a:lnTo>
                    <a:pt x="243434" y="29718"/>
                  </a:lnTo>
                  <a:lnTo>
                    <a:pt x="246913" y="27940"/>
                  </a:lnTo>
                  <a:lnTo>
                    <a:pt x="249515" y="27686"/>
                  </a:lnTo>
                  <a:lnTo>
                    <a:pt x="262697" y="27686"/>
                  </a:lnTo>
                  <a:lnTo>
                    <a:pt x="258785" y="26416"/>
                  </a:lnTo>
                  <a:lnTo>
                    <a:pt x="256059" y="25781"/>
                  </a:lnTo>
                  <a:lnTo>
                    <a:pt x="251056" y="25019"/>
                  </a:lnTo>
                  <a:lnTo>
                    <a:pt x="248691" y="24892"/>
                  </a:lnTo>
                  <a:close/>
                </a:path>
                <a:path w="335280" h="170815">
                  <a:moveTo>
                    <a:pt x="262697" y="27686"/>
                  </a:moveTo>
                  <a:lnTo>
                    <a:pt x="249515" y="27686"/>
                  </a:lnTo>
                  <a:lnTo>
                    <a:pt x="254703" y="28321"/>
                  </a:lnTo>
                  <a:lnTo>
                    <a:pt x="256852" y="28956"/>
                  </a:lnTo>
                  <a:lnTo>
                    <a:pt x="282009" y="43307"/>
                  </a:lnTo>
                  <a:lnTo>
                    <a:pt x="281699" y="44704"/>
                  </a:lnTo>
                  <a:lnTo>
                    <a:pt x="278293" y="46609"/>
                  </a:lnTo>
                  <a:lnTo>
                    <a:pt x="275683" y="46736"/>
                  </a:lnTo>
                  <a:lnTo>
                    <a:pt x="286062" y="46736"/>
                  </a:lnTo>
                  <a:lnTo>
                    <a:pt x="286531" y="46482"/>
                  </a:lnTo>
                  <a:lnTo>
                    <a:pt x="287535" y="45085"/>
                  </a:lnTo>
                  <a:lnTo>
                    <a:pt x="287096" y="41910"/>
                  </a:lnTo>
                  <a:lnTo>
                    <a:pt x="264654" y="28321"/>
                  </a:lnTo>
                  <a:lnTo>
                    <a:pt x="262697" y="27686"/>
                  </a:lnTo>
                  <a:close/>
                </a:path>
                <a:path w="335280" h="170815">
                  <a:moveTo>
                    <a:pt x="286073" y="14859"/>
                  </a:moveTo>
                  <a:lnTo>
                    <a:pt x="272595" y="14859"/>
                  </a:lnTo>
                  <a:lnTo>
                    <a:pt x="277520" y="15113"/>
                  </a:lnTo>
                  <a:lnTo>
                    <a:pt x="279784" y="15748"/>
                  </a:lnTo>
                  <a:lnTo>
                    <a:pt x="289012" y="30353"/>
                  </a:lnTo>
                  <a:lnTo>
                    <a:pt x="289135" y="30988"/>
                  </a:lnTo>
                  <a:lnTo>
                    <a:pt x="296750" y="40259"/>
                  </a:lnTo>
                  <a:lnTo>
                    <a:pt x="306312" y="35052"/>
                  </a:lnTo>
                  <a:lnTo>
                    <a:pt x="296870" y="35052"/>
                  </a:lnTo>
                  <a:lnTo>
                    <a:pt x="296304" y="34417"/>
                  </a:lnTo>
                  <a:lnTo>
                    <a:pt x="295908" y="33655"/>
                  </a:lnTo>
                  <a:lnTo>
                    <a:pt x="295304" y="32004"/>
                  </a:lnTo>
                  <a:lnTo>
                    <a:pt x="294954" y="30353"/>
                  </a:lnTo>
                  <a:lnTo>
                    <a:pt x="293966" y="24892"/>
                  </a:lnTo>
                  <a:lnTo>
                    <a:pt x="293385" y="22733"/>
                  </a:lnTo>
                  <a:lnTo>
                    <a:pt x="292056" y="19812"/>
                  </a:lnTo>
                  <a:lnTo>
                    <a:pt x="291113" y="18542"/>
                  </a:lnTo>
                  <a:lnTo>
                    <a:pt x="288848" y="16510"/>
                  </a:lnTo>
                  <a:lnTo>
                    <a:pt x="287390" y="15494"/>
                  </a:lnTo>
                  <a:lnTo>
                    <a:pt x="286073" y="14859"/>
                  </a:lnTo>
                  <a:close/>
                </a:path>
                <a:path w="335280" h="170815">
                  <a:moveTo>
                    <a:pt x="311576" y="27051"/>
                  </a:moveTo>
                  <a:lnTo>
                    <a:pt x="296870" y="35052"/>
                  </a:lnTo>
                  <a:lnTo>
                    <a:pt x="306312" y="35052"/>
                  </a:lnTo>
                  <a:lnTo>
                    <a:pt x="316572" y="29464"/>
                  </a:lnTo>
                  <a:lnTo>
                    <a:pt x="311576" y="27051"/>
                  </a:lnTo>
                  <a:close/>
                </a:path>
                <a:path w="335280" h="170815">
                  <a:moveTo>
                    <a:pt x="270935" y="11811"/>
                  </a:moveTo>
                  <a:lnTo>
                    <a:pt x="267526" y="12573"/>
                  </a:lnTo>
                  <a:lnTo>
                    <a:pt x="261752" y="15621"/>
                  </a:lnTo>
                  <a:lnTo>
                    <a:pt x="260609" y="17145"/>
                  </a:lnTo>
                  <a:lnTo>
                    <a:pt x="260585" y="17653"/>
                  </a:lnTo>
                  <a:lnTo>
                    <a:pt x="261255" y="21209"/>
                  </a:lnTo>
                  <a:lnTo>
                    <a:pt x="263278" y="23114"/>
                  </a:lnTo>
                  <a:lnTo>
                    <a:pt x="267022" y="25146"/>
                  </a:lnTo>
                  <a:lnTo>
                    <a:pt x="271331" y="23368"/>
                  </a:lnTo>
                  <a:lnTo>
                    <a:pt x="268710" y="22098"/>
                  </a:lnTo>
                  <a:lnTo>
                    <a:pt x="267169" y="20828"/>
                  </a:lnTo>
                  <a:lnTo>
                    <a:pt x="266367" y="18288"/>
                  </a:lnTo>
                  <a:lnTo>
                    <a:pt x="267065" y="17145"/>
                  </a:lnTo>
                  <a:lnTo>
                    <a:pt x="270515" y="15240"/>
                  </a:lnTo>
                  <a:lnTo>
                    <a:pt x="272595" y="14859"/>
                  </a:lnTo>
                  <a:lnTo>
                    <a:pt x="286073" y="14859"/>
                  </a:lnTo>
                  <a:lnTo>
                    <a:pt x="282383" y="13081"/>
                  </a:lnTo>
                  <a:lnTo>
                    <a:pt x="278762" y="12192"/>
                  </a:lnTo>
                  <a:lnTo>
                    <a:pt x="270935" y="11811"/>
                  </a:lnTo>
                  <a:close/>
                </a:path>
                <a:path w="335280" h="170815">
                  <a:moveTo>
                    <a:pt x="312187" y="19558"/>
                  </a:moveTo>
                  <a:lnTo>
                    <a:pt x="309253" y="21844"/>
                  </a:lnTo>
                  <a:lnTo>
                    <a:pt x="313034" y="23495"/>
                  </a:lnTo>
                  <a:lnTo>
                    <a:pt x="316896" y="24257"/>
                  </a:lnTo>
                  <a:lnTo>
                    <a:pt x="324788" y="24511"/>
                  </a:lnTo>
                  <a:lnTo>
                    <a:pt x="328071" y="23876"/>
                  </a:lnTo>
                  <a:lnTo>
                    <a:pt x="332382" y="21590"/>
                  </a:lnTo>
                  <a:lnTo>
                    <a:pt x="323016" y="21590"/>
                  </a:lnTo>
                  <a:lnTo>
                    <a:pt x="318423" y="21463"/>
                  </a:lnTo>
                  <a:lnTo>
                    <a:pt x="315579" y="20828"/>
                  </a:lnTo>
                  <a:lnTo>
                    <a:pt x="312187" y="19558"/>
                  </a:lnTo>
                  <a:close/>
                </a:path>
                <a:path w="335280" h="170815">
                  <a:moveTo>
                    <a:pt x="327348" y="10795"/>
                  </a:moveTo>
                  <a:lnTo>
                    <a:pt x="313462" y="10795"/>
                  </a:lnTo>
                  <a:lnTo>
                    <a:pt x="318725" y="11176"/>
                  </a:lnTo>
                  <a:lnTo>
                    <a:pt x="321264" y="11811"/>
                  </a:lnTo>
                  <a:lnTo>
                    <a:pt x="326148" y="14097"/>
                  </a:lnTo>
                  <a:lnTo>
                    <a:pt x="327657" y="15367"/>
                  </a:lnTo>
                  <a:lnTo>
                    <a:pt x="328477" y="17653"/>
                  </a:lnTo>
                  <a:lnTo>
                    <a:pt x="328582" y="18542"/>
                  </a:lnTo>
                  <a:lnTo>
                    <a:pt x="328089" y="19558"/>
                  </a:lnTo>
                  <a:lnTo>
                    <a:pt x="324921" y="21209"/>
                  </a:lnTo>
                  <a:lnTo>
                    <a:pt x="323016" y="21590"/>
                  </a:lnTo>
                  <a:lnTo>
                    <a:pt x="332382" y="21590"/>
                  </a:lnTo>
                  <a:lnTo>
                    <a:pt x="333579" y="20955"/>
                  </a:lnTo>
                  <a:lnTo>
                    <a:pt x="334680" y="19050"/>
                  </a:lnTo>
                  <a:lnTo>
                    <a:pt x="333283" y="14478"/>
                  </a:lnTo>
                  <a:lnTo>
                    <a:pt x="331095" y="12573"/>
                  </a:lnTo>
                  <a:lnTo>
                    <a:pt x="327348" y="10795"/>
                  </a:lnTo>
                  <a:close/>
                </a:path>
                <a:path w="335280" h="170815">
                  <a:moveTo>
                    <a:pt x="307733" y="2921"/>
                  </a:moveTo>
                  <a:lnTo>
                    <a:pt x="294937" y="2921"/>
                  </a:lnTo>
                  <a:lnTo>
                    <a:pt x="299206" y="3048"/>
                  </a:lnTo>
                  <a:lnTo>
                    <a:pt x="301255" y="3556"/>
                  </a:lnTo>
                  <a:lnTo>
                    <a:pt x="305535" y="5588"/>
                  </a:lnTo>
                  <a:lnTo>
                    <a:pt x="306673" y="6858"/>
                  </a:lnTo>
                  <a:lnTo>
                    <a:pt x="306471" y="9271"/>
                  </a:lnTo>
                  <a:lnTo>
                    <a:pt x="305657" y="10287"/>
                  </a:lnTo>
                  <a:lnTo>
                    <a:pt x="304112" y="11049"/>
                  </a:lnTo>
                  <a:lnTo>
                    <a:pt x="303429" y="11430"/>
                  </a:lnTo>
                  <a:lnTo>
                    <a:pt x="307562" y="13716"/>
                  </a:lnTo>
                  <a:lnTo>
                    <a:pt x="308246" y="13081"/>
                  </a:lnTo>
                  <a:lnTo>
                    <a:pt x="308886" y="12446"/>
                  </a:lnTo>
                  <a:lnTo>
                    <a:pt x="311263" y="11176"/>
                  </a:lnTo>
                  <a:lnTo>
                    <a:pt x="313462" y="10795"/>
                  </a:lnTo>
                  <a:lnTo>
                    <a:pt x="327348" y="10795"/>
                  </a:lnTo>
                  <a:lnTo>
                    <a:pt x="324672" y="9525"/>
                  </a:lnTo>
                  <a:lnTo>
                    <a:pt x="322278" y="8763"/>
                  </a:lnTo>
                  <a:lnTo>
                    <a:pt x="311428" y="8763"/>
                  </a:lnTo>
                  <a:lnTo>
                    <a:pt x="311783" y="7874"/>
                  </a:lnTo>
                  <a:lnTo>
                    <a:pt x="311745" y="6477"/>
                  </a:lnTo>
                  <a:lnTo>
                    <a:pt x="310097" y="4318"/>
                  </a:lnTo>
                  <a:lnTo>
                    <a:pt x="308796" y="3429"/>
                  </a:lnTo>
                  <a:lnTo>
                    <a:pt x="307733" y="2921"/>
                  </a:lnTo>
                  <a:close/>
                </a:path>
                <a:path w="335280" h="170815">
                  <a:moveTo>
                    <a:pt x="295704" y="0"/>
                  </a:moveTo>
                  <a:lnTo>
                    <a:pt x="291002" y="508"/>
                  </a:lnTo>
                  <a:lnTo>
                    <a:pt x="289021" y="1143"/>
                  </a:lnTo>
                  <a:lnTo>
                    <a:pt x="285033" y="3175"/>
                  </a:lnTo>
                  <a:lnTo>
                    <a:pt x="284015" y="4699"/>
                  </a:lnTo>
                  <a:lnTo>
                    <a:pt x="284619" y="8255"/>
                  </a:lnTo>
                  <a:lnTo>
                    <a:pt x="286340" y="10033"/>
                  </a:lnTo>
                  <a:lnTo>
                    <a:pt x="289339" y="12065"/>
                  </a:lnTo>
                  <a:lnTo>
                    <a:pt x="293968" y="10541"/>
                  </a:lnTo>
                  <a:lnTo>
                    <a:pt x="291646" y="9144"/>
                  </a:lnTo>
                  <a:lnTo>
                    <a:pt x="290361" y="7874"/>
                  </a:lnTo>
                  <a:lnTo>
                    <a:pt x="289727" y="5715"/>
                  </a:lnTo>
                  <a:lnTo>
                    <a:pt x="290278" y="4699"/>
                  </a:lnTo>
                  <a:lnTo>
                    <a:pt x="293129" y="3175"/>
                  </a:lnTo>
                  <a:lnTo>
                    <a:pt x="294937" y="2921"/>
                  </a:lnTo>
                  <a:lnTo>
                    <a:pt x="307733" y="2921"/>
                  </a:lnTo>
                  <a:lnTo>
                    <a:pt x="305074" y="1651"/>
                  </a:lnTo>
                  <a:lnTo>
                    <a:pt x="302914" y="1016"/>
                  </a:lnTo>
                  <a:lnTo>
                    <a:pt x="298090" y="127"/>
                  </a:lnTo>
                  <a:lnTo>
                    <a:pt x="295704" y="0"/>
                  </a:lnTo>
                  <a:close/>
                </a:path>
                <a:path w="335280" h="170815">
                  <a:moveTo>
                    <a:pt x="316321" y="8001"/>
                  </a:moveTo>
                  <a:lnTo>
                    <a:pt x="313721" y="8128"/>
                  </a:lnTo>
                  <a:lnTo>
                    <a:pt x="311428" y="8763"/>
                  </a:lnTo>
                  <a:lnTo>
                    <a:pt x="322278" y="8763"/>
                  </a:lnTo>
                  <a:lnTo>
                    <a:pt x="321878" y="8636"/>
                  </a:lnTo>
                  <a:lnTo>
                    <a:pt x="316321" y="8001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9727" y="6247158"/>
              <a:ext cx="66675" cy="474345"/>
            </a:xfrm>
            <a:custGeom>
              <a:avLst/>
              <a:gdLst/>
              <a:ahLst/>
              <a:cxnLst/>
              <a:rect l="l" t="t" r="r" b="b"/>
              <a:pathLst>
                <a:path w="66675" h="474345">
                  <a:moveTo>
                    <a:pt x="0" y="331981"/>
                  </a:moveTo>
                  <a:lnTo>
                    <a:pt x="0" y="141335"/>
                  </a:lnTo>
                  <a:lnTo>
                    <a:pt x="66313" y="0"/>
                  </a:lnTo>
                </a:path>
                <a:path w="66675" h="474345">
                  <a:moveTo>
                    <a:pt x="1220" y="473763"/>
                  </a:moveTo>
                  <a:lnTo>
                    <a:pt x="1220" y="36948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0872" y="6762336"/>
              <a:ext cx="0" cy="458470"/>
            </a:xfrm>
            <a:custGeom>
              <a:avLst/>
              <a:gdLst/>
              <a:ahLst/>
              <a:cxnLst/>
              <a:rect l="l" t="t" r="r" b="b"/>
              <a:pathLst>
                <a:path h="458470">
                  <a:moveTo>
                    <a:pt x="0" y="457967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70981" y="7070079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4">
                  <a:moveTo>
                    <a:pt x="411900" y="254599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42519" y="46738"/>
                  </a:lnTo>
                  <a:lnTo>
                    <a:pt x="60819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8669" y="7062548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90">
                  <a:moveTo>
                    <a:pt x="0" y="0"/>
                  </a:moveTo>
                  <a:lnTo>
                    <a:pt x="60819" y="17132"/>
                  </a:lnTo>
                  <a:lnTo>
                    <a:pt x="42519" y="4673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5474" y="6395629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4733" y="7210225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0" name="object 40"/>
          <p:cNvGrpSpPr>
            <a:grpSpLocks noGrp="1" noUngrp="1" noRot="1" noMove="1" noResize="1"/>
          </p:cNvGrpSpPr>
          <p:nvPr/>
        </p:nvGrpSpPr>
        <p:grpSpPr>
          <a:xfrm>
            <a:off x="1935016" y="4128890"/>
            <a:ext cx="1924050" cy="2098675"/>
            <a:chOff x="1935016" y="4128890"/>
            <a:chExt cx="1924050" cy="2098675"/>
          </a:xfrm>
        </p:grpSpPr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34858" y="4135240"/>
              <a:ext cx="377190" cy="187325"/>
            </a:xfrm>
            <a:custGeom>
              <a:avLst/>
              <a:gdLst/>
              <a:ahLst/>
              <a:cxnLst/>
              <a:rect l="l" t="t" r="r" b="b"/>
              <a:pathLst>
                <a:path w="377189" h="187325">
                  <a:moveTo>
                    <a:pt x="376834" y="0"/>
                  </a:moveTo>
                  <a:lnTo>
                    <a:pt x="0" y="187102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6245" y="4923939"/>
              <a:ext cx="52705" cy="100330"/>
            </a:xfrm>
            <a:custGeom>
              <a:avLst/>
              <a:gdLst/>
              <a:ahLst/>
              <a:cxnLst/>
              <a:rect l="l" t="t" r="r" b="b"/>
              <a:pathLst>
                <a:path w="52705" h="100329">
                  <a:moveTo>
                    <a:pt x="52466" y="0"/>
                  </a:moveTo>
                  <a:lnTo>
                    <a:pt x="0" y="99907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38826" y="4637689"/>
              <a:ext cx="831850" cy="1585595"/>
            </a:xfrm>
            <a:custGeom>
              <a:avLst/>
              <a:gdLst/>
              <a:ahLst/>
              <a:cxnLst/>
              <a:rect l="l" t="t" r="r" b="b"/>
              <a:pathLst>
                <a:path w="831850" h="1585595">
                  <a:moveTo>
                    <a:pt x="482932" y="663213"/>
                  </a:moveTo>
                  <a:lnTo>
                    <a:pt x="608443" y="424220"/>
                  </a:lnTo>
                </a:path>
                <a:path w="831850" h="1585595">
                  <a:moveTo>
                    <a:pt x="423292" y="777970"/>
                  </a:moveTo>
                  <a:lnTo>
                    <a:pt x="471773" y="685652"/>
                  </a:lnTo>
                </a:path>
                <a:path w="831850" h="1585595">
                  <a:moveTo>
                    <a:pt x="278935" y="1052531"/>
                  </a:moveTo>
                  <a:lnTo>
                    <a:pt x="404442" y="813539"/>
                  </a:lnTo>
                </a:path>
                <a:path w="831850" h="1585595">
                  <a:moveTo>
                    <a:pt x="203997" y="1196139"/>
                  </a:moveTo>
                  <a:lnTo>
                    <a:pt x="252478" y="1103820"/>
                  </a:lnTo>
                </a:path>
                <a:path w="831850" h="1585595">
                  <a:moveTo>
                    <a:pt x="59645" y="1470700"/>
                  </a:moveTo>
                  <a:lnTo>
                    <a:pt x="185152" y="1231704"/>
                  </a:lnTo>
                </a:path>
                <a:path w="831850" h="1585595">
                  <a:moveTo>
                    <a:pt x="0" y="1585457"/>
                  </a:moveTo>
                  <a:lnTo>
                    <a:pt x="48480" y="1493139"/>
                  </a:lnTo>
                </a:path>
                <a:path w="831850" h="1585595">
                  <a:moveTo>
                    <a:pt x="705712" y="238992"/>
                  </a:moveTo>
                  <a:lnTo>
                    <a:pt x="83122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6980" y="4511307"/>
              <a:ext cx="69850" cy="73660"/>
            </a:xfrm>
            <a:custGeom>
              <a:avLst/>
              <a:gdLst/>
              <a:ahLst/>
              <a:cxnLst/>
              <a:rect l="l" t="t" r="r" b="b"/>
              <a:pathLst>
                <a:path w="69850" h="73660">
                  <a:moveTo>
                    <a:pt x="69573" y="0"/>
                  </a:moveTo>
                  <a:lnTo>
                    <a:pt x="25106" y="25358"/>
                  </a:lnTo>
                  <a:lnTo>
                    <a:pt x="0" y="73169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8675" y="4333089"/>
              <a:ext cx="330200" cy="163195"/>
            </a:xfrm>
            <a:custGeom>
              <a:avLst/>
              <a:gdLst/>
              <a:ahLst/>
              <a:cxnLst/>
              <a:rect l="l" t="t" r="r" b="b"/>
              <a:pathLst>
                <a:path w="330200" h="163195">
                  <a:moveTo>
                    <a:pt x="329723" y="0"/>
                  </a:moveTo>
                  <a:lnTo>
                    <a:pt x="222116" y="53427"/>
                  </a:lnTo>
                </a:path>
                <a:path w="330200" h="163195">
                  <a:moveTo>
                    <a:pt x="205657" y="60962"/>
                  </a:moveTo>
                  <a:lnTo>
                    <a:pt x="0" y="163071"/>
                  </a:lnTo>
                </a:path>
              </a:pathLst>
            </a:custGeom>
            <a:ln w="6346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3220" y="4240058"/>
              <a:ext cx="412115" cy="254635"/>
            </a:xfrm>
            <a:custGeom>
              <a:avLst/>
              <a:gdLst/>
              <a:ahLst/>
              <a:cxnLst/>
              <a:rect l="l" t="t" r="r" b="b"/>
              <a:pathLst>
                <a:path w="412114" h="254635">
                  <a:moveTo>
                    <a:pt x="411901" y="25459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42523" y="46734"/>
                  </a:lnTo>
                  <a:lnTo>
                    <a:pt x="60822" y="17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0907" y="4232527"/>
              <a:ext cx="60960" cy="46990"/>
            </a:xfrm>
            <a:custGeom>
              <a:avLst/>
              <a:gdLst/>
              <a:ahLst/>
              <a:cxnLst/>
              <a:rect l="l" t="t" r="r" b="b"/>
              <a:pathLst>
                <a:path w="60960" h="46989">
                  <a:moveTo>
                    <a:pt x="0" y="0"/>
                  </a:moveTo>
                  <a:lnTo>
                    <a:pt x="60822" y="17132"/>
                  </a:lnTo>
                  <a:lnTo>
                    <a:pt x="42523" y="4673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56972" y="4380200"/>
            <a:ext cx="1473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DD2B1C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0" name="object 50"/>
          <p:cNvGrpSpPr>
            <a:grpSpLocks noGrp="1" noUngrp="1" noRot="1" noMove="1" noResize="1"/>
          </p:cNvGrpSpPr>
          <p:nvPr/>
        </p:nvGrpSpPr>
        <p:grpSpPr>
          <a:xfrm>
            <a:off x="224897" y="322380"/>
            <a:ext cx="3464560" cy="6631305"/>
            <a:chOff x="224897" y="322380"/>
            <a:chExt cx="3464560" cy="6631305"/>
          </a:xfrm>
        </p:grpSpPr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8666" y="5631389"/>
              <a:ext cx="175895" cy="299085"/>
            </a:xfrm>
            <a:custGeom>
              <a:avLst/>
              <a:gdLst/>
              <a:ahLst/>
              <a:cxnLst/>
              <a:rect l="l" t="t" r="r" b="b"/>
              <a:pathLst>
                <a:path w="175894" h="299085">
                  <a:moveTo>
                    <a:pt x="105036" y="0"/>
                  </a:moveTo>
                  <a:lnTo>
                    <a:pt x="99032" y="60439"/>
                  </a:lnTo>
                  <a:lnTo>
                    <a:pt x="89324" y="112205"/>
                  </a:lnTo>
                  <a:lnTo>
                    <a:pt x="75241" y="156772"/>
                  </a:lnTo>
                  <a:lnTo>
                    <a:pt x="56108" y="195613"/>
                  </a:lnTo>
                  <a:lnTo>
                    <a:pt x="31252" y="230204"/>
                  </a:lnTo>
                  <a:lnTo>
                    <a:pt x="0" y="262018"/>
                  </a:lnTo>
                  <a:lnTo>
                    <a:pt x="2442" y="292999"/>
                  </a:lnTo>
                  <a:lnTo>
                    <a:pt x="18198" y="298814"/>
                  </a:lnTo>
                  <a:lnTo>
                    <a:pt x="37042" y="292053"/>
                  </a:lnTo>
                  <a:lnTo>
                    <a:pt x="48751" y="285308"/>
                  </a:lnTo>
                  <a:lnTo>
                    <a:pt x="76406" y="270057"/>
                  </a:lnTo>
                  <a:lnTo>
                    <a:pt x="146140" y="230270"/>
                  </a:lnTo>
                  <a:lnTo>
                    <a:pt x="175755" y="213088"/>
                  </a:lnTo>
                  <a:lnTo>
                    <a:pt x="168450" y="171764"/>
                  </a:lnTo>
                  <a:lnTo>
                    <a:pt x="150889" y="128500"/>
                  </a:lnTo>
                  <a:lnTo>
                    <a:pt x="129910" y="84590"/>
                  </a:lnTo>
                  <a:lnTo>
                    <a:pt x="112347" y="41325"/>
                  </a:lnTo>
                  <a:lnTo>
                    <a:pt x="10503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7910" y="5612759"/>
              <a:ext cx="102235" cy="277495"/>
            </a:xfrm>
            <a:custGeom>
              <a:avLst/>
              <a:gdLst/>
              <a:ahLst/>
              <a:cxnLst/>
              <a:rect l="l" t="t" r="r" b="b"/>
              <a:pathLst>
                <a:path w="102235" h="277495">
                  <a:moveTo>
                    <a:pt x="102113" y="0"/>
                  </a:moveTo>
                  <a:lnTo>
                    <a:pt x="102022" y="22740"/>
                  </a:lnTo>
                  <a:lnTo>
                    <a:pt x="101918" y="71343"/>
                  </a:lnTo>
                  <a:lnTo>
                    <a:pt x="101800" y="119948"/>
                  </a:lnTo>
                  <a:lnTo>
                    <a:pt x="101667" y="142693"/>
                  </a:lnTo>
                  <a:lnTo>
                    <a:pt x="91478" y="180431"/>
                  </a:lnTo>
                  <a:lnTo>
                    <a:pt x="70323" y="217606"/>
                  </a:lnTo>
                  <a:lnTo>
                    <a:pt x="39423" y="250962"/>
                  </a:lnTo>
                  <a:lnTo>
                    <a:pt x="0" y="27724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65991" y="4422866"/>
              <a:ext cx="1191895" cy="2145665"/>
            </a:xfrm>
            <a:custGeom>
              <a:avLst/>
              <a:gdLst/>
              <a:ahLst/>
              <a:cxnLst/>
              <a:rect l="l" t="t" r="r" b="b"/>
              <a:pathLst>
                <a:path w="1191895" h="2145665">
                  <a:moveTo>
                    <a:pt x="1048679" y="63543"/>
                  </a:moveTo>
                  <a:lnTo>
                    <a:pt x="949838" y="229885"/>
                  </a:lnTo>
                </a:path>
                <a:path w="1191895" h="2145665">
                  <a:moveTo>
                    <a:pt x="1127973" y="19789"/>
                  </a:moveTo>
                  <a:lnTo>
                    <a:pt x="953283" y="313782"/>
                  </a:lnTo>
                </a:path>
                <a:path w="1191895" h="2145665">
                  <a:moveTo>
                    <a:pt x="1187505" y="0"/>
                  </a:moveTo>
                  <a:lnTo>
                    <a:pt x="949838" y="399981"/>
                  </a:lnTo>
                </a:path>
                <a:path w="1191895" h="2145665">
                  <a:moveTo>
                    <a:pt x="1187503" y="91948"/>
                  </a:moveTo>
                  <a:lnTo>
                    <a:pt x="949838" y="491921"/>
                  </a:lnTo>
                </a:path>
                <a:path w="1191895" h="2145665">
                  <a:moveTo>
                    <a:pt x="1188902" y="179290"/>
                  </a:moveTo>
                  <a:lnTo>
                    <a:pt x="953283" y="575820"/>
                  </a:lnTo>
                </a:path>
                <a:path w="1191895" h="2145665">
                  <a:moveTo>
                    <a:pt x="1191599" y="255150"/>
                  </a:moveTo>
                  <a:lnTo>
                    <a:pt x="949838" y="662017"/>
                  </a:lnTo>
                </a:path>
                <a:path w="1191895" h="2145665">
                  <a:moveTo>
                    <a:pt x="1186826" y="359730"/>
                  </a:moveTo>
                  <a:lnTo>
                    <a:pt x="949838" y="758563"/>
                  </a:lnTo>
                </a:path>
                <a:path w="1191895" h="2145665">
                  <a:moveTo>
                    <a:pt x="1184809" y="452822"/>
                  </a:moveTo>
                  <a:lnTo>
                    <a:pt x="953283" y="842460"/>
                  </a:lnTo>
                </a:path>
                <a:path w="1191895" h="2145665">
                  <a:moveTo>
                    <a:pt x="1185461" y="532123"/>
                  </a:moveTo>
                  <a:lnTo>
                    <a:pt x="952433" y="924289"/>
                  </a:lnTo>
                </a:path>
                <a:path w="1191895" h="2145665">
                  <a:moveTo>
                    <a:pt x="1184777" y="625215"/>
                  </a:moveTo>
                  <a:lnTo>
                    <a:pt x="954154" y="1013339"/>
                  </a:lnTo>
                </a:path>
                <a:path w="1191895" h="2145665">
                  <a:moveTo>
                    <a:pt x="1186858" y="711410"/>
                  </a:moveTo>
                  <a:lnTo>
                    <a:pt x="953283" y="1104501"/>
                  </a:lnTo>
                </a:path>
                <a:path w="1191895" h="2145665">
                  <a:moveTo>
                    <a:pt x="1184878" y="795143"/>
                  </a:moveTo>
                  <a:lnTo>
                    <a:pt x="952869" y="1185598"/>
                  </a:lnTo>
                </a:path>
                <a:path w="1191895" h="2145665">
                  <a:moveTo>
                    <a:pt x="1187607" y="886514"/>
                  </a:moveTo>
                  <a:lnTo>
                    <a:pt x="952858" y="1281582"/>
                  </a:lnTo>
                </a:path>
                <a:path w="1191895" h="2145665">
                  <a:moveTo>
                    <a:pt x="1185900" y="977303"/>
                  </a:moveTo>
                  <a:lnTo>
                    <a:pt x="732654" y="1740089"/>
                  </a:lnTo>
                </a:path>
                <a:path w="1191895" h="2145665">
                  <a:moveTo>
                    <a:pt x="1184173" y="1060617"/>
                  </a:moveTo>
                  <a:lnTo>
                    <a:pt x="803912" y="1700564"/>
                  </a:lnTo>
                </a:path>
                <a:path w="1191895" h="2145665">
                  <a:moveTo>
                    <a:pt x="1185533" y="1150268"/>
                  </a:moveTo>
                  <a:lnTo>
                    <a:pt x="890109" y="1647438"/>
                  </a:lnTo>
                </a:path>
                <a:path w="1191895" h="2145665">
                  <a:moveTo>
                    <a:pt x="1185558" y="1239918"/>
                  </a:moveTo>
                  <a:lnTo>
                    <a:pt x="972860" y="1597878"/>
                  </a:lnTo>
                </a:path>
                <a:path w="1191895" h="2145665">
                  <a:moveTo>
                    <a:pt x="1186895" y="1318072"/>
                  </a:moveTo>
                  <a:lnTo>
                    <a:pt x="1044078" y="1558418"/>
                  </a:lnTo>
                </a:path>
                <a:path w="1191895" h="2145665">
                  <a:moveTo>
                    <a:pt x="1185303" y="1399661"/>
                  </a:moveTo>
                  <a:lnTo>
                    <a:pt x="1114235" y="1519265"/>
                  </a:lnTo>
                </a:path>
                <a:path w="1191895" h="2145665">
                  <a:moveTo>
                    <a:pt x="538368" y="1647911"/>
                  </a:moveTo>
                  <a:lnTo>
                    <a:pt x="353443" y="1959127"/>
                  </a:lnTo>
                </a:path>
                <a:path w="1191895" h="2145665">
                  <a:moveTo>
                    <a:pt x="622025" y="1599065"/>
                  </a:moveTo>
                  <a:lnTo>
                    <a:pt x="439642" y="1906002"/>
                  </a:lnTo>
                </a:path>
                <a:path w="1191895" h="2145665">
                  <a:moveTo>
                    <a:pt x="701617" y="1554819"/>
                  </a:moveTo>
                  <a:lnTo>
                    <a:pt x="522387" y="1856444"/>
                  </a:lnTo>
                </a:path>
                <a:path w="1191895" h="2145665">
                  <a:moveTo>
                    <a:pt x="775680" y="1510571"/>
                  </a:moveTo>
                  <a:lnTo>
                    <a:pt x="593610" y="1816981"/>
                  </a:lnTo>
                </a:path>
                <a:path w="1191895" h="2145665">
                  <a:moveTo>
                    <a:pt x="845106" y="1472645"/>
                  </a:moveTo>
                  <a:lnTo>
                    <a:pt x="663764" y="1777827"/>
                  </a:lnTo>
                </a:path>
                <a:path w="1191895" h="2145665">
                  <a:moveTo>
                    <a:pt x="217792" y="1834045"/>
                  </a:moveTo>
                  <a:lnTo>
                    <a:pt x="32867" y="2145261"/>
                  </a:lnTo>
                </a:path>
                <a:path w="1191895" h="2145665">
                  <a:moveTo>
                    <a:pt x="301449" y="1785200"/>
                  </a:moveTo>
                  <a:lnTo>
                    <a:pt x="119066" y="2092137"/>
                  </a:lnTo>
                </a:path>
                <a:path w="1191895" h="2145665">
                  <a:moveTo>
                    <a:pt x="381041" y="1740949"/>
                  </a:moveTo>
                  <a:lnTo>
                    <a:pt x="201815" y="2042575"/>
                  </a:lnTo>
                </a:path>
                <a:path w="1191895" h="2145665">
                  <a:moveTo>
                    <a:pt x="455104" y="1696704"/>
                  </a:moveTo>
                  <a:lnTo>
                    <a:pt x="273034" y="2003115"/>
                  </a:lnTo>
                </a:path>
                <a:path w="1191895" h="2145665">
                  <a:moveTo>
                    <a:pt x="48642" y="1932641"/>
                  </a:moveTo>
                  <a:lnTo>
                    <a:pt x="1731" y="2011586"/>
                  </a:lnTo>
                </a:path>
                <a:path w="1191895" h="2145665">
                  <a:moveTo>
                    <a:pt x="132292" y="1883801"/>
                  </a:moveTo>
                  <a:lnTo>
                    <a:pt x="0" y="210643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2603" y="4408379"/>
              <a:ext cx="1832610" cy="2541905"/>
            </a:xfrm>
            <a:custGeom>
              <a:avLst/>
              <a:gdLst/>
              <a:ahLst/>
              <a:cxnLst/>
              <a:rect l="l" t="t" r="r" b="b"/>
              <a:pathLst>
                <a:path w="1832610" h="2541904">
                  <a:moveTo>
                    <a:pt x="19010" y="1981634"/>
                  </a:moveTo>
                  <a:lnTo>
                    <a:pt x="643957" y="2341065"/>
                  </a:lnTo>
                  <a:lnTo>
                    <a:pt x="643957" y="2539573"/>
                  </a:lnTo>
                  <a:lnTo>
                    <a:pt x="0" y="2169205"/>
                  </a:lnTo>
                </a:path>
                <a:path w="1832610" h="2541904">
                  <a:moveTo>
                    <a:pt x="1547080" y="1826254"/>
                  </a:moveTo>
                  <a:lnTo>
                    <a:pt x="647593" y="2342776"/>
                  </a:lnTo>
                  <a:lnTo>
                    <a:pt x="647593" y="2541283"/>
                  </a:lnTo>
                  <a:lnTo>
                    <a:pt x="1831798" y="1860193"/>
                  </a:lnTo>
                </a:path>
                <a:path w="1832610" h="2541904">
                  <a:moveTo>
                    <a:pt x="646181" y="2341829"/>
                  </a:moveTo>
                  <a:lnTo>
                    <a:pt x="30005" y="1987701"/>
                  </a:lnTo>
                </a:path>
                <a:path w="1832610" h="2541904">
                  <a:moveTo>
                    <a:pt x="1598928" y="1714058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832569" y="1860073"/>
                  </a:lnTo>
                </a:path>
                <a:path w="1832610" h="2541904">
                  <a:moveTo>
                    <a:pt x="975131" y="132563"/>
                  </a:moveTo>
                  <a:lnTo>
                    <a:pt x="1598928" y="493365"/>
                  </a:lnTo>
                  <a:lnTo>
                    <a:pt x="1831668" y="361886"/>
                  </a:lnTo>
                  <a:lnTo>
                    <a:pt x="1204433" y="0"/>
                  </a:lnTo>
                </a:path>
                <a:path w="1832610" h="2541904">
                  <a:moveTo>
                    <a:pt x="958362" y="121399"/>
                  </a:moveTo>
                  <a:lnTo>
                    <a:pt x="1598921" y="495367"/>
                  </a:lnTo>
                  <a:lnTo>
                    <a:pt x="1598921" y="1715537"/>
                  </a:lnTo>
                </a:path>
                <a:path w="1832610" h="2541904">
                  <a:moveTo>
                    <a:pt x="966444" y="125557"/>
                  </a:moveTo>
                  <a:lnTo>
                    <a:pt x="1087685" y="196744"/>
                  </a:lnTo>
                  <a:lnTo>
                    <a:pt x="135784" y="2046204"/>
                  </a:lnTo>
                  <a:lnTo>
                    <a:pt x="18158" y="1978804"/>
                  </a:lnTo>
                </a:path>
                <a:path w="1832610" h="2541904">
                  <a:moveTo>
                    <a:pt x="1088287" y="202119"/>
                  </a:moveTo>
                  <a:lnTo>
                    <a:pt x="1088287" y="202119"/>
                  </a:lnTo>
                  <a:lnTo>
                    <a:pt x="1088287" y="1430486"/>
                  </a:lnTo>
                  <a:lnTo>
                    <a:pt x="1083996" y="1459355"/>
                  </a:lnTo>
                  <a:lnTo>
                    <a:pt x="1075875" y="1483115"/>
                  </a:lnTo>
                  <a:lnTo>
                    <a:pt x="1064304" y="1502279"/>
                  </a:lnTo>
                  <a:lnTo>
                    <a:pt x="1049668" y="1517360"/>
                  </a:lnTo>
                  <a:lnTo>
                    <a:pt x="135531" y="2046874"/>
                  </a:lnTo>
                  <a:lnTo>
                    <a:pt x="1088287" y="202119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1861" y="5426863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72" y="13413"/>
                  </a:moveTo>
                  <a:lnTo>
                    <a:pt x="213958" y="0"/>
                  </a:lnTo>
                  <a:lnTo>
                    <a:pt x="258586" y="4230"/>
                  </a:lnTo>
                  <a:lnTo>
                    <a:pt x="293778" y="24560"/>
                  </a:lnTo>
                  <a:lnTo>
                    <a:pt x="316857" y="59440"/>
                  </a:lnTo>
                  <a:lnTo>
                    <a:pt x="325145" y="107326"/>
                  </a:lnTo>
                  <a:lnTo>
                    <a:pt x="319338" y="152996"/>
                  </a:lnTo>
                  <a:lnTo>
                    <a:pt x="302949" y="198752"/>
                  </a:lnTo>
                  <a:lnTo>
                    <a:pt x="277529" y="242389"/>
                  </a:lnTo>
                  <a:lnTo>
                    <a:pt x="244626" y="281705"/>
                  </a:lnTo>
                  <a:lnTo>
                    <a:pt x="205791" y="314495"/>
                  </a:lnTo>
                  <a:lnTo>
                    <a:pt x="162572" y="338554"/>
                  </a:lnTo>
                  <a:lnTo>
                    <a:pt x="111188" y="351969"/>
                  </a:lnTo>
                  <a:lnTo>
                    <a:pt x="66560" y="347738"/>
                  </a:lnTo>
                  <a:lnTo>
                    <a:pt x="31367" y="327409"/>
                  </a:lnTo>
                  <a:lnTo>
                    <a:pt x="8288" y="292529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6" y="153217"/>
                  </a:lnTo>
                  <a:lnTo>
                    <a:pt x="47617" y="109578"/>
                  </a:lnTo>
                  <a:lnTo>
                    <a:pt x="80520" y="70262"/>
                  </a:lnTo>
                  <a:lnTo>
                    <a:pt x="119355" y="37472"/>
                  </a:lnTo>
                  <a:lnTo>
                    <a:pt x="162572" y="13413"/>
                  </a:lnTo>
                  <a:close/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0023" y="6118412"/>
              <a:ext cx="52069" cy="115570"/>
            </a:xfrm>
            <a:custGeom>
              <a:avLst/>
              <a:gdLst/>
              <a:ahLst/>
              <a:cxnLst/>
              <a:rect l="l" t="t" r="r" b="b"/>
              <a:pathLst>
                <a:path w="52070" h="115570">
                  <a:moveTo>
                    <a:pt x="51555" y="0"/>
                  </a:moveTo>
                  <a:lnTo>
                    <a:pt x="46216" y="35362"/>
                  </a:lnTo>
                  <a:lnTo>
                    <a:pt x="35615" y="66150"/>
                  </a:lnTo>
                  <a:lnTo>
                    <a:pt x="20095" y="92660"/>
                  </a:lnTo>
                  <a:lnTo>
                    <a:pt x="0" y="115189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6168" y="4943109"/>
              <a:ext cx="135824" cy="177963"/>
            </a:xfrm>
            <a:prstGeom prst="rect">
              <a:avLst/>
            </a:prstGeom>
          </p:spPr>
        </p:pic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32587" y="5893212"/>
              <a:ext cx="320040" cy="179070"/>
            </a:xfrm>
            <a:custGeom>
              <a:avLst/>
              <a:gdLst/>
              <a:ahLst/>
              <a:cxnLst/>
              <a:rect l="l" t="t" r="r" b="b"/>
              <a:pathLst>
                <a:path w="320039" h="179070">
                  <a:moveTo>
                    <a:pt x="4438" y="161290"/>
                  </a:moveTo>
                  <a:lnTo>
                    <a:pt x="0" y="163830"/>
                  </a:lnTo>
                  <a:lnTo>
                    <a:pt x="55659" y="179070"/>
                  </a:lnTo>
                  <a:lnTo>
                    <a:pt x="59899" y="177800"/>
                  </a:lnTo>
                  <a:lnTo>
                    <a:pt x="58589" y="176530"/>
                  </a:lnTo>
                  <a:lnTo>
                    <a:pt x="53039" y="176530"/>
                  </a:lnTo>
                  <a:lnTo>
                    <a:pt x="50392" y="175260"/>
                  </a:lnTo>
                  <a:lnTo>
                    <a:pt x="47451" y="173990"/>
                  </a:lnTo>
                  <a:lnTo>
                    <a:pt x="37626" y="171450"/>
                  </a:lnTo>
                  <a:lnTo>
                    <a:pt x="4438" y="161290"/>
                  </a:lnTo>
                  <a:close/>
                </a:path>
                <a:path w="320039" h="179070">
                  <a:moveTo>
                    <a:pt x="28299" y="147320"/>
                  </a:moveTo>
                  <a:lnTo>
                    <a:pt x="24084" y="149860"/>
                  </a:lnTo>
                  <a:lnTo>
                    <a:pt x="27975" y="153670"/>
                  </a:lnTo>
                  <a:lnTo>
                    <a:pt x="49291" y="172720"/>
                  </a:lnTo>
                  <a:lnTo>
                    <a:pt x="51098" y="173990"/>
                  </a:lnTo>
                  <a:lnTo>
                    <a:pt x="53039" y="176530"/>
                  </a:lnTo>
                  <a:lnTo>
                    <a:pt x="58589" y="176530"/>
                  </a:lnTo>
                  <a:lnTo>
                    <a:pt x="28299" y="147320"/>
                  </a:lnTo>
                  <a:close/>
                </a:path>
                <a:path w="320039" h="179070">
                  <a:moveTo>
                    <a:pt x="70462" y="163830"/>
                  </a:moveTo>
                  <a:lnTo>
                    <a:pt x="66156" y="166370"/>
                  </a:lnTo>
                  <a:lnTo>
                    <a:pt x="72237" y="170180"/>
                  </a:lnTo>
                  <a:lnTo>
                    <a:pt x="76539" y="167640"/>
                  </a:lnTo>
                  <a:lnTo>
                    <a:pt x="70462" y="163830"/>
                  </a:lnTo>
                  <a:close/>
                </a:path>
                <a:path w="320039" h="179070">
                  <a:moveTo>
                    <a:pt x="65954" y="128270"/>
                  </a:moveTo>
                  <a:lnTo>
                    <a:pt x="63417" y="128270"/>
                  </a:lnTo>
                  <a:lnTo>
                    <a:pt x="59004" y="129540"/>
                  </a:lnTo>
                  <a:lnTo>
                    <a:pt x="56504" y="130810"/>
                  </a:lnTo>
                  <a:lnTo>
                    <a:pt x="40086" y="139700"/>
                  </a:lnTo>
                  <a:lnTo>
                    <a:pt x="83649" y="162560"/>
                  </a:lnTo>
                  <a:lnTo>
                    <a:pt x="87723" y="160020"/>
                  </a:lnTo>
                  <a:lnTo>
                    <a:pt x="68417" y="149860"/>
                  </a:lnTo>
                  <a:lnTo>
                    <a:pt x="74192" y="147320"/>
                  </a:lnTo>
                  <a:lnTo>
                    <a:pt x="63431" y="147320"/>
                  </a:lnTo>
                  <a:lnTo>
                    <a:pt x="49006" y="139700"/>
                  </a:lnTo>
                  <a:lnTo>
                    <a:pt x="61037" y="133350"/>
                  </a:lnTo>
                  <a:lnTo>
                    <a:pt x="63366" y="132080"/>
                  </a:lnTo>
                  <a:lnTo>
                    <a:pt x="76944" y="132080"/>
                  </a:lnTo>
                  <a:lnTo>
                    <a:pt x="74209" y="130810"/>
                  </a:lnTo>
                  <a:lnTo>
                    <a:pt x="71596" y="129540"/>
                  </a:lnTo>
                  <a:lnTo>
                    <a:pt x="65954" y="128270"/>
                  </a:lnTo>
                  <a:close/>
                </a:path>
                <a:path w="320039" h="179070">
                  <a:moveTo>
                    <a:pt x="84474" y="127000"/>
                  </a:moveTo>
                  <a:lnTo>
                    <a:pt x="80437" y="129540"/>
                  </a:lnTo>
                  <a:lnTo>
                    <a:pt x="120365" y="140970"/>
                  </a:lnTo>
                  <a:lnTo>
                    <a:pt x="120775" y="140970"/>
                  </a:lnTo>
                  <a:lnTo>
                    <a:pt x="122928" y="143510"/>
                  </a:lnTo>
                  <a:lnTo>
                    <a:pt x="123875" y="144780"/>
                  </a:lnTo>
                  <a:lnTo>
                    <a:pt x="124548" y="144780"/>
                  </a:lnTo>
                  <a:lnTo>
                    <a:pt x="124656" y="146050"/>
                  </a:lnTo>
                  <a:lnTo>
                    <a:pt x="124458" y="147320"/>
                  </a:lnTo>
                  <a:lnTo>
                    <a:pt x="124001" y="147320"/>
                  </a:lnTo>
                  <a:lnTo>
                    <a:pt x="122543" y="148590"/>
                  </a:lnTo>
                  <a:lnTo>
                    <a:pt x="120545" y="148590"/>
                  </a:lnTo>
                  <a:lnTo>
                    <a:pt x="125881" y="151130"/>
                  </a:lnTo>
                  <a:lnTo>
                    <a:pt x="128224" y="151130"/>
                  </a:lnTo>
                  <a:lnTo>
                    <a:pt x="130100" y="149860"/>
                  </a:lnTo>
                  <a:lnTo>
                    <a:pt x="130741" y="148590"/>
                  </a:lnTo>
                  <a:lnTo>
                    <a:pt x="130845" y="147320"/>
                  </a:lnTo>
                  <a:lnTo>
                    <a:pt x="130319" y="146050"/>
                  </a:lnTo>
                  <a:lnTo>
                    <a:pt x="128436" y="143510"/>
                  </a:lnTo>
                  <a:lnTo>
                    <a:pt x="126827" y="142240"/>
                  </a:lnTo>
                  <a:lnTo>
                    <a:pt x="121338" y="137160"/>
                  </a:lnTo>
                  <a:lnTo>
                    <a:pt x="116085" y="137160"/>
                  </a:lnTo>
                  <a:lnTo>
                    <a:pt x="110120" y="134620"/>
                  </a:lnTo>
                  <a:lnTo>
                    <a:pt x="103435" y="133350"/>
                  </a:lnTo>
                  <a:lnTo>
                    <a:pt x="84474" y="127000"/>
                  </a:lnTo>
                  <a:close/>
                </a:path>
                <a:path w="320039" h="179070">
                  <a:moveTo>
                    <a:pt x="103807" y="146050"/>
                  </a:moveTo>
                  <a:lnTo>
                    <a:pt x="85694" y="146050"/>
                  </a:lnTo>
                  <a:lnTo>
                    <a:pt x="88675" y="147320"/>
                  </a:lnTo>
                  <a:lnTo>
                    <a:pt x="96836" y="148590"/>
                  </a:lnTo>
                  <a:lnTo>
                    <a:pt x="101192" y="148590"/>
                  </a:lnTo>
                  <a:lnTo>
                    <a:pt x="105570" y="149860"/>
                  </a:lnTo>
                  <a:lnTo>
                    <a:pt x="110630" y="147320"/>
                  </a:lnTo>
                  <a:lnTo>
                    <a:pt x="103807" y="146050"/>
                  </a:lnTo>
                  <a:close/>
                </a:path>
                <a:path w="320039" h="179070">
                  <a:moveTo>
                    <a:pt x="76944" y="132080"/>
                  </a:moveTo>
                  <a:lnTo>
                    <a:pt x="68111" y="132080"/>
                  </a:lnTo>
                  <a:lnTo>
                    <a:pt x="70347" y="133350"/>
                  </a:lnTo>
                  <a:lnTo>
                    <a:pt x="73807" y="134620"/>
                  </a:lnTo>
                  <a:lnTo>
                    <a:pt x="74811" y="135890"/>
                  </a:lnTo>
                  <a:lnTo>
                    <a:pt x="76111" y="137160"/>
                  </a:lnTo>
                  <a:lnTo>
                    <a:pt x="76211" y="138430"/>
                  </a:lnTo>
                  <a:lnTo>
                    <a:pt x="75185" y="140970"/>
                  </a:lnTo>
                  <a:lnTo>
                    <a:pt x="74029" y="140970"/>
                  </a:lnTo>
                  <a:lnTo>
                    <a:pt x="63431" y="147320"/>
                  </a:lnTo>
                  <a:lnTo>
                    <a:pt x="74192" y="147320"/>
                  </a:lnTo>
                  <a:lnTo>
                    <a:pt x="74994" y="146050"/>
                  </a:lnTo>
                  <a:lnTo>
                    <a:pt x="103807" y="146050"/>
                  </a:lnTo>
                  <a:lnTo>
                    <a:pt x="90161" y="143510"/>
                  </a:lnTo>
                  <a:lnTo>
                    <a:pt x="79768" y="143510"/>
                  </a:lnTo>
                  <a:lnTo>
                    <a:pt x="82123" y="140970"/>
                  </a:lnTo>
                  <a:lnTo>
                    <a:pt x="82983" y="138430"/>
                  </a:lnTo>
                  <a:lnTo>
                    <a:pt x="81582" y="134620"/>
                  </a:lnTo>
                  <a:lnTo>
                    <a:pt x="79678" y="133350"/>
                  </a:lnTo>
                  <a:lnTo>
                    <a:pt x="76944" y="132080"/>
                  </a:lnTo>
                  <a:close/>
                </a:path>
                <a:path w="320039" h="179070">
                  <a:moveTo>
                    <a:pt x="83112" y="142240"/>
                  </a:moveTo>
                  <a:lnTo>
                    <a:pt x="81568" y="142240"/>
                  </a:lnTo>
                  <a:lnTo>
                    <a:pt x="79768" y="143510"/>
                  </a:lnTo>
                  <a:lnTo>
                    <a:pt x="87101" y="143510"/>
                  </a:lnTo>
                  <a:lnTo>
                    <a:pt x="83112" y="142240"/>
                  </a:lnTo>
                  <a:close/>
                </a:path>
                <a:path w="320039" h="179070">
                  <a:moveTo>
                    <a:pt x="100756" y="118110"/>
                  </a:moveTo>
                  <a:lnTo>
                    <a:pt x="97005" y="119380"/>
                  </a:lnTo>
                  <a:lnTo>
                    <a:pt x="101490" y="124460"/>
                  </a:lnTo>
                  <a:lnTo>
                    <a:pt x="112304" y="133350"/>
                  </a:lnTo>
                  <a:lnTo>
                    <a:pt x="114148" y="135890"/>
                  </a:lnTo>
                  <a:lnTo>
                    <a:pt x="116085" y="137160"/>
                  </a:lnTo>
                  <a:lnTo>
                    <a:pt x="121338" y="137160"/>
                  </a:lnTo>
                  <a:lnTo>
                    <a:pt x="100756" y="118110"/>
                  </a:lnTo>
                  <a:close/>
                </a:path>
                <a:path w="320039" h="179070">
                  <a:moveTo>
                    <a:pt x="128033" y="124460"/>
                  </a:moveTo>
                  <a:lnTo>
                    <a:pt x="121542" y="124460"/>
                  </a:lnTo>
                  <a:lnTo>
                    <a:pt x="123055" y="127000"/>
                  </a:lnTo>
                  <a:lnTo>
                    <a:pt x="124221" y="128270"/>
                  </a:lnTo>
                  <a:lnTo>
                    <a:pt x="128357" y="129540"/>
                  </a:lnTo>
                  <a:lnTo>
                    <a:pt x="131147" y="130810"/>
                  </a:lnTo>
                  <a:lnTo>
                    <a:pt x="139791" y="130810"/>
                  </a:lnTo>
                  <a:lnTo>
                    <a:pt x="143694" y="128270"/>
                  </a:lnTo>
                  <a:lnTo>
                    <a:pt x="144766" y="127000"/>
                  </a:lnTo>
                  <a:lnTo>
                    <a:pt x="130992" y="127000"/>
                  </a:lnTo>
                  <a:lnTo>
                    <a:pt x="128671" y="125730"/>
                  </a:lnTo>
                  <a:lnTo>
                    <a:pt x="128033" y="124460"/>
                  </a:lnTo>
                  <a:close/>
                </a:path>
                <a:path w="320039" h="179070">
                  <a:moveTo>
                    <a:pt x="142622" y="115570"/>
                  </a:moveTo>
                  <a:lnTo>
                    <a:pt x="134377" y="115570"/>
                  </a:lnTo>
                  <a:lnTo>
                    <a:pt x="137984" y="118110"/>
                  </a:lnTo>
                  <a:lnTo>
                    <a:pt x="139528" y="119380"/>
                  </a:lnTo>
                  <a:lnTo>
                    <a:pt x="141331" y="120650"/>
                  </a:lnTo>
                  <a:lnTo>
                    <a:pt x="141716" y="121920"/>
                  </a:lnTo>
                  <a:lnTo>
                    <a:pt x="141270" y="124460"/>
                  </a:lnTo>
                  <a:lnTo>
                    <a:pt x="140409" y="125730"/>
                  </a:lnTo>
                  <a:lnTo>
                    <a:pt x="137515" y="127000"/>
                  </a:lnTo>
                  <a:lnTo>
                    <a:pt x="144766" y="127000"/>
                  </a:lnTo>
                  <a:lnTo>
                    <a:pt x="145903" y="124460"/>
                  </a:lnTo>
                  <a:lnTo>
                    <a:pt x="146076" y="123190"/>
                  </a:lnTo>
                  <a:lnTo>
                    <a:pt x="145813" y="121920"/>
                  </a:lnTo>
                  <a:lnTo>
                    <a:pt x="152367" y="121920"/>
                  </a:lnTo>
                  <a:lnTo>
                    <a:pt x="154306" y="120650"/>
                  </a:lnTo>
                  <a:lnTo>
                    <a:pt x="152657" y="120650"/>
                  </a:lnTo>
                  <a:lnTo>
                    <a:pt x="151095" y="119380"/>
                  </a:lnTo>
                  <a:lnTo>
                    <a:pt x="148182" y="118110"/>
                  </a:lnTo>
                  <a:lnTo>
                    <a:pt x="145000" y="116840"/>
                  </a:lnTo>
                  <a:lnTo>
                    <a:pt x="142622" y="115570"/>
                  </a:lnTo>
                  <a:close/>
                </a:path>
                <a:path w="320039" h="179070">
                  <a:moveTo>
                    <a:pt x="133108" y="110490"/>
                  </a:moveTo>
                  <a:lnTo>
                    <a:pt x="124221" y="110490"/>
                  </a:lnTo>
                  <a:lnTo>
                    <a:pt x="126079" y="111760"/>
                  </a:lnTo>
                  <a:lnTo>
                    <a:pt x="128231" y="113030"/>
                  </a:lnTo>
                  <a:lnTo>
                    <a:pt x="129574" y="113030"/>
                  </a:lnTo>
                  <a:lnTo>
                    <a:pt x="128844" y="114300"/>
                  </a:lnTo>
                  <a:lnTo>
                    <a:pt x="127215" y="115570"/>
                  </a:lnTo>
                  <a:lnTo>
                    <a:pt x="123479" y="119380"/>
                  </a:lnTo>
                  <a:lnTo>
                    <a:pt x="122626" y="119380"/>
                  </a:lnTo>
                  <a:lnTo>
                    <a:pt x="121525" y="121920"/>
                  </a:lnTo>
                  <a:lnTo>
                    <a:pt x="121244" y="121920"/>
                  </a:lnTo>
                  <a:lnTo>
                    <a:pt x="121204" y="124460"/>
                  </a:lnTo>
                  <a:lnTo>
                    <a:pt x="127213" y="124460"/>
                  </a:lnTo>
                  <a:lnTo>
                    <a:pt x="127154" y="123190"/>
                  </a:lnTo>
                  <a:lnTo>
                    <a:pt x="127662" y="121920"/>
                  </a:lnTo>
                  <a:lnTo>
                    <a:pt x="128371" y="120650"/>
                  </a:lnTo>
                  <a:lnTo>
                    <a:pt x="131795" y="118110"/>
                  </a:lnTo>
                  <a:lnTo>
                    <a:pt x="133167" y="116840"/>
                  </a:lnTo>
                  <a:lnTo>
                    <a:pt x="133765" y="115570"/>
                  </a:lnTo>
                  <a:lnTo>
                    <a:pt x="142622" y="115570"/>
                  </a:lnTo>
                  <a:lnTo>
                    <a:pt x="133108" y="110490"/>
                  </a:lnTo>
                  <a:close/>
                </a:path>
                <a:path w="320039" h="179070">
                  <a:moveTo>
                    <a:pt x="152367" y="121920"/>
                  </a:moveTo>
                  <a:lnTo>
                    <a:pt x="147394" y="121920"/>
                  </a:lnTo>
                  <a:lnTo>
                    <a:pt x="148943" y="123190"/>
                  </a:lnTo>
                  <a:lnTo>
                    <a:pt x="150428" y="123190"/>
                  </a:lnTo>
                  <a:lnTo>
                    <a:pt x="152367" y="121920"/>
                  </a:lnTo>
                  <a:close/>
                </a:path>
                <a:path w="320039" h="179070">
                  <a:moveTo>
                    <a:pt x="124743" y="106680"/>
                  </a:moveTo>
                  <a:lnTo>
                    <a:pt x="120070" y="106680"/>
                  </a:lnTo>
                  <a:lnTo>
                    <a:pt x="116441" y="107950"/>
                  </a:lnTo>
                  <a:lnTo>
                    <a:pt x="114569" y="107950"/>
                  </a:lnTo>
                  <a:lnTo>
                    <a:pt x="110760" y="110490"/>
                  </a:lnTo>
                  <a:lnTo>
                    <a:pt x="109471" y="111760"/>
                  </a:lnTo>
                  <a:lnTo>
                    <a:pt x="108050" y="114300"/>
                  </a:lnTo>
                  <a:lnTo>
                    <a:pt x="107995" y="115570"/>
                  </a:lnTo>
                  <a:lnTo>
                    <a:pt x="109209" y="118110"/>
                  </a:lnTo>
                  <a:lnTo>
                    <a:pt x="110479" y="119380"/>
                  </a:lnTo>
                  <a:lnTo>
                    <a:pt x="112334" y="120650"/>
                  </a:lnTo>
                  <a:lnTo>
                    <a:pt x="116721" y="119380"/>
                  </a:lnTo>
                  <a:lnTo>
                    <a:pt x="114886" y="118110"/>
                  </a:lnTo>
                  <a:lnTo>
                    <a:pt x="113997" y="116840"/>
                  </a:lnTo>
                  <a:lnTo>
                    <a:pt x="113913" y="114300"/>
                  </a:lnTo>
                  <a:lnTo>
                    <a:pt x="114753" y="113030"/>
                  </a:lnTo>
                  <a:lnTo>
                    <a:pt x="118418" y="111760"/>
                  </a:lnTo>
                  <a:lnTo>
                    <a:pt x="120451" y="110490"/>
                  </a:lnTo>
                  <a:lnTo>
                    <a:pt x="133108" y="110490"/>
                  </a:lnTo>
                  <a:lnTo>
                    <a:pt x="130729" y="109220"/>
                  </a:lnTo>
                  <a:lnTo>
                    <a:pt x="129044" y="109220"/>
                  </a:lnTo>
                  <a:lnTo>
                    <a:pt x="126323" y="107950"/>
                  </a:lnTo>
                  <a:lnTo>
                    <a:pt x="124743" y="106680"/>
                  </a:lnTo>
                  <a:close/>
                </a:path>
                <a:path w="320039" h="179070">
                  <a:moveTo>
                    <a:pt x="131043" y="99060"/>
                  </a:moveTo>
                  <a:lnTo>
                    <a:pt x="127684" y="101600"/>
                  </a:lnTo>
                  <a:lnTo>
                    <a:pt x="158913" y="118110"/>
                  </a:lnTo>
                  <a:lnTo>
                    <a:pt x="162651" y="115570"/>
                  </a:lnTo>
                  <a:lnTo>
                    <a:pt x="141649" y="104140"/>
                  </a:lnTo>
                  <a:lnTo>
                    <a:pt x="139492" y="102870"/>
                  </a:lnTo>
                  <a:lnTo>
                    <a:pt x="139222" y="101600"/>
                  </a:lnTo>
                  <a:lnTo>
                    <a:pt x="135482" y="101600"/>
                  </a:lnTo>
                  <a:lnTo>
                    <a:pt x="131043" y="99060"/>
                  </a:lnTo>
                  <a:close/>
                </a:path>
                <a:path w="320039" h="179070">
                  <a:moveTo>
                    <a:pt x="155206" y="96520"/>
                  </a:moveTo>
                  <a:lnTo>
                    <a:pt x="147502" y="96520"/>
                  </a:lnTo>
                  <a:lnTo>
                    <a:pt x="150187" y="97790"/>
                  </a:lnTo>
                  <a:lnTo>
                    <a:pt x="151947" y="97790"/>
                  </a:lnTo>
                  <a:lnTo>
                    <a:pt x="173022" y="109220"/>
                  </a:lnTo>
                  <a:lnTo>
                    <a:pt x="176763" y="107950"/>
                  </a:lnTo>
                  <a:lnTo>
                    <a:pt x="155206" y="96520"/>
                  </a:lnTo>
                  <a:close/>
                </a:path>
                <a:path w="320039" h="179070">
                  <a:moveTo>
                    <a:pt x="150587" y="93980"/>
                  </a:moveTo>
                  <a:lnTo>
                    <a:pt x="138729" y="93980"/>
                  </a:lnTo>
                  <a:lnTo>
                    <a:pt x="134330" y="96520"/>
                  </a:lnTo>
                  <a:lnTo>
                    <a:pt x="133714" y="99060"/>
                  </a:lnTo>
                  <a:lnTo>
                    <a:pt x="135482" y="101600"/>
                  </a:lnTo>
                  <a:lnTo>
                    <a:pt x="139222" y="101600"/>
                  </a:lnTo>
                  <a:lnTo>
                    <a:pt x="138951" y="100330"/>
                  </a:lnTo>
                  <a:lnTo>
                    <a:pt x="139585" y="99060"/>
                  </a:lnTo>
                  <a:lnTo>
                    <a:pt x="142210" y="97790"/>
                  </a:lnTo>
                  <a:lnTo>
                    <a:pt x="143380" y="96520"/>
                  </a:lnTo>
                  <a:lnTo>
                    <a:pt x="155206" y="96520"/>
                  </a:lnTo>
                  <a:lnTo>
                    <a:pt x="153403" y="95250"/>
                  </a:lnTo>
                  <a:lnTo>
                    <a:pt x="150587" y="93980"/>
                  </a:lnTo>
                  <a:close/>
                </a:path>
                <a:path w="320039" h="179070">
                  <a:moveTo>
                    <a:pt x="145597" y="92710"/>
                  </a:moveTo>
                  <a:lnTo>
                    <a:pt x="143863" y="92710"/>
                  </a:lnTo>
                  <a:lnTo>
                    <a:pt x="140317" y="93980"/>
                  </a:lnTo>
                  <a:lnTo>
                    <a:pt x="148878" y="93980"/>
                  </a:lnTo>
                  <a:lnTo>
                    <a:pt x="145597" y="92710"/>
                  </a:lnTo>
                  <a:close/>
                </a:path>
                <a:path w="320039" h="179070">
                  <a:moveTo>
                    <a:pt x="178321" y="62230"/>
                  </a:moveTo>
                  <a:lnTo>
                    <a:pt x="158032" y="74930"/>
                  </a:lnTo>
                  <a:lnTo>
                    <a:pt x="158821" y="77470"/>
                  </a:lnTo>
                  <a:lnTo>
                    <a:pt x="187862" y="92710"/>
                  </a:lnTo>
                  <a:lnTo>
                    <a:pt x="201311" y="92710"/>
                  </a:lnTo>
                  <a:lnTo>
                    <a:pt x="204847" y="91440"/>
                  </a:lnTo>
                  <a:lnTo>
                    <a:pt x="206626" y="90170"/>
                  </a:lnTo>
                  <a:lnTo>
                    <a:pt x="187440" y="90170"/>
                  </a:lnTo>
                  <a:lnTo>
                    <a:pt x="179336" y="88900"/>
                  </a:lnTo>
                  <a:lnTo>
                    <a:pt x="162600" y="74930"/>
                  </a:lnTo>
                  <a:lnTo>
                    <a:pt x="163565" y="71120"/>
                  </a:lnTo>
                  <a:lnTo>
                    <a:pt x="164901" y="69850"/>
                  </a:lnTo>
                  <a:lnTo>
                    <a:pt x="169278" y="67310"/>
                  </a:lnTo>
                  <a:lnTo>
                    <a:pt x="172172" y="66040"/>
                  </a:lnTo>
                  <a:lnTo>
                    <a:pt x="179495" y="64770"/>
                  </a:lnTo>
                  <a:lnTo>
                    <a:pt x="192822" y="64770"/>
                  </a:lnTo>
                  <a:lnTo>
                    <a:pt x="182998" y="63500"/>
                  </a:lnTo>
                  <a:lnTo>
                    <a:pt x="178321" y="62230"/>
                  </a:lnTo>
                  <a:close/>
                </a:path>
                <a:path w="320039" h="179070">
                  <a:moveTo>
                    <a:pt x="192822" y="64770"/>
                  </a:moveTo>
                  <a:lnTo>
                    <a:pt x="183408" y="64770"/>
                  </a:lnTo>
                  <a:lnTo>
                    <a:pt x="191623" y="67310"/>
                  </a:lnTo>
                  <a:lnTo>
                    <a:pt x="195281" y="68580"/>
                  </a:lnTo>
                  <a:lnTo>
                    <a:pt x="201642" y="72390"/>
                  </a:lnTo>
                  <a:lnTo>
                    <a:pt x="204105" y="73660"/>
                  </a:lnTo>
                  <a:lnTo>
                    <a:pt x="207629" y="78740"/>
                  </a:lnTo>
                  <a:lnTo>
                    <a:pt x="198694" y="90170"/>
                  </a:lnTo>
                  <a:lnTo>
                    <a:pt x="206626" y="90170"/>
                  </a:lnTo>
                  <a:lnTo>
                    <a:pt x="210186" y="87630"/>
                  </a:lnTo>
                  <a:lnTo>
                    <a:pt x="211809" y="86360"/>
                  </a:lnTo>
                  <a:lnTo>
                    <a:pt x="212860" y="81280"/>
                  </a:lnTo>
                  <a:lnTo>
                    <a:pt x="212060" y="78740"/>
                  </a:lnTo>
                  <a:lnTo>
                    <a:pt x="207806" y="72390"/>
                  </a:lnTo>
                  <a:lnTo>
                    <a:pt x="204821" y="71120"/>
                  </a:lnTo>
                  <a:lnTo>
                    <a:pt x="197214" y="66040"/>
                  </a:lnTo>
                  <a:lnTo>
                    <a:pt x="192822" y="64770"/>
                  </a:lnTo>
                  <a:close/>
                </a:path>
                <a:path w="320039" h="179070">
                  <a:moveTo>
                    <a:pt x="184744" y="69850"/>
                  </a:moveTo>
                  <a:lnTo>
                    <a:pt x="175193" y="69850"/>
                  </a:lnTo>
                  <a:lnTo>
                    <a:pt x="171693" y="72390"/>
                  </a:lnTo>
                  <a:lnTo>
                    <a:pt x="170726" y="73660"/>
                  </a:lnTo>
                  <a:lnTo>
                    <a:pt x="170127" y="76200"/>
                  </a:lnTo>
                  <a:lnTo>
                    <a:pt x="170582" y="77470"/>
                  </a:lnTo>
                  <a:lnTo>
                    <a:pt x="173004" y="80010"/>
                  </a:lnTo>
                  <a:lnTo>
                    <a:pt x="174891" y="81280"/>
                  </a:lnTo>
                  <a:lnTo>
                    <a:pt x="181404" y="85090"/>
                  </a:lnTo>
                  <a:lnTo>
                    <a:pt x="185240" y="86360"/>
                  </a:lnTo>
                  <a:lnTo>
                    <a:pt x="195746" y="86360"/>
                  </a:lnTo>
                  <a:lnTo>
                    <a:pt x="200073" y="83820"/>
                  </a:lnTo>
                  <a:lnTo>
                    <a:pt x="186076" y="83820"/>
                  </a:lnTo>
                  <a:lnTo>
                    <a:pt x="183337" y="82550"/>
                  </a:lnTo>
                  <a:lnTo>
                    <a:pt x="177382" y="80010"/>
                  </a:lnTo>
                  <a:lnTo>
                    <a:pt x="175618" y="77470"/>
                  </a:lnTo>
                  <a:lnTo>
                    <a:pt x="174458" y="74930"/>
                  </a:lnTo>
                  <a:lnTo>
                    <a:pt x="174956" y="73660"/>
                  </a:lnTo>
                  <a:lnTo>
                    <a:pt x="177634" y="72390"/>
                  </a:lnTo>
                  <a:lnTo>
                    <a:pt x="185766" y="72390"/>
                  </a:lnTo>
                  <a:lnTo>
                    <a:pt x="187326" y="71120"/>
                  </a:lnTo>
                  <a:lnTo>
                    <a:pt x="184744" y="69850"/>
                  </a:lnTo>
                  <a:close/>
                </a:path>
                <a:path w="320039" h="179070">
                  <a:moveTo>
                    <a:pt x="197650" y="76200"/>
                  </a:moveTo>
                  <a:lnTo>
                    <a:pt x="194043" y="76200"/>
                  </a:lnTo>
                  <a:lnTo>
                    <a:pt x="195468" y="77470"/>
                  </a:lnTo>
                  <a:lnTo>
                    <a:pt x="196231" y="78740"/>
                  </a:lnTo>
                  <a:lnTo>
                    <a:pt x="196411" y="81280"/>
                  </a:lnTo>
                  <a:lnTo>
                    <a:pt x="195854" y="82550"/>
                  </a:lnTo>
                  <a:lnTo>
                    <a:pt x="193074" y="83820"/>
                  </a:lnTo>
                  <a:lnTo>
                    <a:pt x="200073" y="83820"/>
                  </a:lnTo>
                  <a:lnTo>
                    <a:pt x="200948" y="82550"/>
                  </a:lnTo>
                  <a:lnTo>
                    <a:pt x="200760" y="78740"/>
                  </a:lnTo>
                  <a:lnTo>
                    <a:pt x="199684" y="77470"/>
                  </a:lnTo>
                  <a:lnTo>
                    <a:pt x="197650" y="76200"/>
                  </a:lnTo>
                  <a:close/>
                </a:path>
                <a:path w="320039" h="179070">
                  <a:moveTo>
                    <a:pt x="225913" y="44450"/>
                  </a:moveTo>
                  <a:lnTo>
                    <a:pt x="215945" y="44450"/>
                  </a:lnTo>
                  <a:lnTo>
                    <a:pt x="218235" y="45720"/>
                  </a:lnTo>
                  <a:lnTo>
                    <a:pt x="222289" y="46990"/>
                  </a:lnTo>
                  <a:lnTo>
                    <a:pt x="223796" y="48260"/>
                  </a:lnTo>
                  <a:lnTo>
                    <a:pt x="225927" y="52070"/>
                  </a:lnTo>
                  <a:lnTo>
                    <a:pt x="226716" y="55880"/>
                  </a:lnTo>
                  <a:lnTo>
                    <a:pt x="227613" y="62230"/>
                  </a:lnTo>
                  <a:lnTo>
                    <a:pt x="228174" y="63500"/>
                  </a:lnTo>
                  <a:lnTo>
                    <a:pt x="229628" y="67310"/>
                  </a:lnTo>
                  <a:lnTo>
                    <a:pt x="230684" y="68580"/>
                  </a:lnTo>
                  <a:lnTo>
                    <a:pt x="232948" y="71120"/>
                  </a:lnTo>
                  <a:lnTo>
                    <a:pt x="233988" y="72390"/>
                  </a:lnTo>
                  <a:lnTo>
                    <a:pt x="235277" y="72390"/>
                  </a:lnTo>
                  <a:lnTo>
                    <a:pt x="244097" y="67310"/>
                  </a:lnTo>
                  <a:lnTo>
                    <a:pt x="235424" y="67310"/>
                  </a:lnTo>
                  <a:lnTo>
                    <a:pt x="234896" y="66040"/>
                  </a:lnTo>
                  <a:lnTo>
                    <a:pt x="234461" y="64770"/>
                  </a:lnTo>
                  <a:lnTo>
                    <a:pt x="233815" y="63500"/>
                  </a:lnTo>
                  <a:lnTo>
                    <a:pt x="233495" y="60960"/>
                  </a:lnTo>
                  <a:lnTo>
                    <a:pt x="227324" y="45720"/>
                  </a:lnTo>
                  <a:lnTo>
                    <a:pt x="225913" y="44450"/>
                  </a:lnTo>
                  <a:close/>
                </a:path>
                <a:path w="320039" h="179070">
                  <a:moveTo>
                    <a:pt x="250135" y="58420"/>
                  </a:moveTo>
                  <a:lnTo>
                    <a:pt x="235424" y="67310"/>
                  </a:lnTo>
                  <a:lnTo>
                    <a:pt x="244097" y="67310"/>
                  </a:lnTo>
                  <a:lnTo>
                    <a:pt x="255121" y="60960"/>
                  </a:lnTo>
                  <a:lnTo>
                    <a:pt x="250135" y="58420"/>
                  </a:lnTo>
                  <a:close/>
                </a:path>
                <a:path w="320039" h="179070">
                  <a:moveTo>
                    <a:pt x="217187" y="40640"/>
                  </a:moveTo>
                  <a:lnTo>
                    <a:pt x="209252" y="40640"/>
                  </a:lnTo>
                  <a:lnTo>
                    <a:pt x="205858" y="41910"/>
                  </a:lnTo>
                  <a:lnTo>
                    <a:pt x="200094" y="44450"/>
                  </a:lnTo>
                  <a:lnTo>
                    <a:pt x="198870" y="46990"/>
                  </a:lnTo>
                  <a:lnTo>
                    <a:pt x="199670" y="50800"/>
                  </a:lnTo>
                  <a:lnTo>
                    <a:pt x="201754" y="53340"/>
                  </a:lnTo>
                  <a:lnTo>
                    <a:pt x="205516" y="55880"/>
                  </a:lnTo>
                  <a:lnTo>
                    <a:pt x="209837" y="53340"/>
                  </a:lnTo>
                  <a:lnTo>
                    <a:pt x="207190" y="52070"/>
                  </a:lnTo>
                  <a:lnTo>
                    <a:pt x="205659" y="50800"/>
                  </a:lnTo>
                  <a:lnTo>
                    <a:pt x="204770" y="48260"/>
                  </a:lnTo>
                  <a:lnTo>
                    <a:pt x="205459" y="46990"/>
                  </a:lnTo>
                  <a:lnTo>
                    <a:pt x="208928" y="44450"/>
                  </a:lnTo>
                  <a:lnTo>
                    <a:pt x="225913" y="44450"/>
                  </a:lnTo>
                  <a:lnTo>
                    <a:pt x="220859" y="41910"/>
                  </a:lnTo>
                  <a:lnTo>
                    <a:pt x="217187" y="40640"/>
                  </a:lnTo>
                  <a:close/>
                </a:path>
                <a:path w="320039" h="179070">
                  <a:moveTo>
                    <a:pt x="241286" y="27940"/>
                  </a:moveTo>
                  <a:lnTo>
                    <a:pt x="227793" y="27940"/>
                  </a:lnTo>
                  <a:lnTo>
                    <a:pt x="223981" y="30480"/>
                  </a:lnTo>
                  <a:lnTo>
                    <a:pt x="222994" y="31750"/>
                  </a:lnTo>
                  <a:lnTo>
                    <a:pt x="223419" y="35560"/>
                  </a:lnTo>
                  <a:lnTo>
                    <a:pt x="224718" y="38100"/>
                  </a:lnTo>
                  <a:lnTo>
                    <a:pt x="229402" y="41910"/>
                  </a:lnTo>
                  <a:lnTo>
                    <a:pt x="233103" y="44450"/>
                  </a:lnTo>
                  <a:lnTo>
                    <a:pt x="238121" y="46990"/>
                  </a:lnTo>
                  <a:lnTo>
                    <a:pt x="242110" y="49530"/>
                  </a:lnTo>
                  <a:lnTo>
                    <a:pt x="245807" y="50800"/>
                  </a:lnTo>
                  <a:lnTo>
                    <a:pt x="252525" y="53340"/>
                  </a:lnTo>
                  <a:lnTo>
                    <a:pt x="255617" y="54610"/>
                  </a:lnTo>
                  <a:lnTo>
                    <a:pt x="266651" y="54610"/>
                  </a:lnTo>
                  <a:lnTo>
                    <a:pt x="271710" y="52070"/>
                  </a:lnTo>
                  <a:lnTo>
                    <a:pt x="261014" y="52070"/>
                  </a:lnTo>
                  <a:lnTo>
                    <a:pt x="255855" y="50800"/>
                  </a:lnTo>
                  <a:lnTo>
                    <a:pt x="253663" y="50800"/>
                  </a:lnTo>
                  <a:lnTo>
                    <a:pt x="248497" y="48260"/>
                  </a:lnTo>
                  <a:lnTo>
                    <a:pt x="245440" y="46990"/>
                  </a:lnTo>
                  <a:lnTo>
                    <a:pt x="241941" y="44450"/>
                  </a:lnTo>
                  <a:lnTo>
                    <a:pt x="238456" y="43180"/>
                  </a:lnTo>
                  <a:lnTo>
                    <a:pt x="235648" y="40640"/>
                  </a:lnTo>
                  <a:lnTo>
                    <a:pt x="231461" y="38100"/>
                  </a:lnTo>
                  <a:lnTo>
                    <a:pt x="230126" y="36830"/>
                  </a:lnTo>
                  <a:lnTo>
                    <a:pt x="228445" y="34290"/>
                  </a:lnTo>
                  <a:lnTo>
                    <a:pt x="228772" y="33020"/>
                  </a:lnTo>
                  <a:lnTo>
                    <a:pt x="232214" y="30480"/>
                  </a:lnTo>
                  <a:lnTo>
                    <a:pt x="246930" y="30480"/>
                  </a:lnTo>
                  <a:lnTo>
                    <a:pt x="243986" y="29210"/>
                  </a:lnTo>
                  <a:lnTo>
                    <a:pt x="241286" y="27940"/>
                  </a:lnTo>
                  <a:close/>
                </a:path>
                <a:path w="320039" h="179070">
                  <a:moveTo>
                    <a:pt x="246930" y="30480"/>
                  </a:moveTo>
                  <a:lnTo>
                    <a:pt x="234809" y="30480"/>
                  </a:lnTo>
                  <a:lnTo>
                    <a:pt x="239953" y="31750"/>
                  </a:lnTo>
                  <a:lnTo>
                    <a:pt x="242117" y="31750"/>
                  </a:lnTo>
                  <a:lnTo>
                    <a:pt x="247323" y="34290"/>
                  </a:lnTo>
                  <a:lnTo>
                    <a:pt x="250400" y="35560"/>
                  </a:lnTo>
                  <a:lnTo>
                    <a:pt x="257378" y="39370"/>
                  </a:lnTo>
                  <a:lnTo>
                    <a:pt x="260109" y="40640"/>
                  </a:lnTo>
                  <a:lnTo>
                    <a:pt x="264171" y="44450"/>
                  </a:lnTo>
                  <a:lnTo>
                    <a:pt x="265499" y="45720"/>
                  </a:lnTo>
                  <a:lnTo>
                    <a:pt x="267230" y="48260"/>
                  </a:lnTo>
                  <a:lnTo>
                    <a:pt x="266961" y="49530"/>
                  </a:lnTo>
                  <a:lnTo>
                    <a:pt x="263588" y="52070"/>
                  </a:lnTo>
                  <a:lnTo>
                    <a:pt x="271710" y="52070"/>
                  </a:lnTo>
                  <a:lnTo>
                    <a:pt x="272721" y="49530"/>
                  </a:lnTo>
                  <a:lnTo>
                    <a:pt x="272246" y="46990"/>
                  </a:lnTo>
                  <a:lnTo>
                    <a:pt x="270964" y="44450"/>
                  </a:lnTo>
                  <a:lnTo>
                    <a:pt x="266277" y="40640"/>
                  </a:lnTo>
                  <a:lnTo>
                    <a:pt x="262623" y="38100"/>
                  </a:lnTo>
                  <a:lnTo>
                    <a:pt x="253457" y="33020"/>
                  </a:lnTo>
                  <a:lnTo>
                    <a:pt x="249875" y="31750"/>
                  </a:lnTo>
                  <a:lnTo>
                    <a:pt x="246930" y="30480"/>
                  </a:lnTo>
                  <a:close/>
                </a:path>
                <a:path w="320039" h="179070">
                  <a:moveTo>
                    <a:pt x="270712" y="16510"/>
                  </a:moveTo>
                  <a:lnTo>
                    <a:pt x="262519" y="16510"/>
                  </a:lnTo>
                  <a:lnTo>
                    <a:pt x="264789" y="17780"/>
                  </a:lnTo>
                  <a:lnTo>
                    <a:pt x="268815" y="19050"/>
                  </a:lnTo>
                  <a:lnTo>
                    <a:pt x="270330" y="21590"/>
                  </a:lnTo>
                  <a:lnTo>
                    <a:pt x="272461" y="25400"/>
                  </a:lnTo>
                  <a:lnTo>
                    <a:pt x="273250" y="27940"/>
                  </a:lnTo>
                  <a:lnTo>
                    <a:pt x="274139" y="34290"/>
                  </a:lnTo>
                  <a:lnTo>
                    <a:pt x="274636" y="36830"/>
                  </a:lnTo>
                  <a:lnTo>
                    <a:pt x="276094" y="39370"/>
                  </a:lnTo>
                  <a:lnTo>
                    <a:pt x="277159" y="40640"/>
                  </a:lnTo>
                  <a:lnTo>
                    <a:pt x="279431" y="43180"/>
                  </a:lnTo>
                  <a:lnTo>
                    <a:pt x="280483" y="44450"/>
                  </a:lnTo>
                  <a:lnTo>
                    <a:pt x="281764" y="44450"/>
                  </a:lnTo>
                  <a:lnTo>
                    <a:pt x="290506" y="39370"/>
                  </a:lnTo>
                  <a:lnTo>
                    <a:pt x="281886" y="39370"/>
                  </a:lnTo>
                  <a:lnTo>
                    <a:pt x="281339" y="38100"/>
                  </a:lnTo>
                  <a:lnTo>
                    <a:pt x="280958" y="36830"/>
                  </a:lnTo>
                  <a:lnTo>
                    <a:pt x="280328" y="35560"/>
                  </a:lnTo>
                  <a:lnTo>
                    <a:pt x="279979" y="34290"/>
                  </a:lnTo>
                  <a:lnTo>
                    <a:pt x="273851" y="17780"/>
                  </a:lnTo>
                  <a:lnTo>
                    <a:pt x="272387" y="17780"/>
                  </a:lnTo>
                  <a:lnTo>
                    <a:pt x="270712" y="16510"/>
                  </a:lnTo>
                  <a:close/>
                </a:path>
                <a:path w="320039" h="179070">
                  <a:moveTo>
                    <a:pt x="296485" y="30480"/>
                  </a:moveTo>
                  <a:lnTo>
                    <a:pt x="291646" y="33020"/>
                  </a:lnTo>
                  <a:lnTo>
                    <a:pt x="281886" y="39370"/>
                  </a:lnTo>
                  <a:lnTo>
                    <a:pt x="290506" y="39370"/>
                  </a:lnTo>
                  <a:lnTo>
                    <a:pt x="301434" y="33020"/>
                  </a:lnTo>
                  <a:lnTo>
                    <a:pt x="296485" y="30480"/>
                  </a:lnTo>
                  <a:close/>
                </a:path>
                <a:path w="320039" h="179070">
                  <a:moveTo>
                    <a:pt x="255891" y="12700"/>
                  </a:moveTo>
                  <a:lnTo>
                    <a:pt x="252500" y="13970"/>
                  </a:lnTo>
                  <a:lnTo>
                    <a:pt x="246762" y="17780"/>
                  </a:lnTo>
                  <a:lnTo>
                    <a:pt x="245548" y="19050"/>
                  </a:lnTo>
                  <a:lnTo>
                    <a:pt x="246350" y="22860"/>
                  </a:lnTo>
                  <a:lnTo>
                    <a:pt x="248403" y="25400"/>
                  </a:lnTo>
                  <a:lnTo>
                    <a:pt x="252168" y="27940"/>
                  </a:lnTo>
                  <a:lnTo>
                    <a:pt x="256456" y="25400"/>
                  </a:lnTo>
                  <a:lnTo>
                    <a:pt x="253828" y="24130"/>
                  </a:lnTo>
                  <a:lnTo>
                    <a:pt x="252262" y="22860"/>
                  </a:lnTo>
                  <a:lnTo>
                    <a:pt x="251423" y="20320"/>
                  </a:lnTo>
                  <a:lnTo>
                    <a:pt x="252103" y="19050"/>
                  </a:lnTo>
                  <a:lnTo>
                    <a:pt x="255520" y="16510"/>
                  </a:lnTo>
                  <a:lnTo>
                    <a:pt x="270712" y="16510"/>
                  </a:lnTo>
                  <a:lnTo>
                    <a:pt x="267364" y="13970"/>
                  </a:lnTo>
                  <a:lnTo>
                    <a:pt x="263743" y="13970"/>
                  </a:lnTo>
                  <a:lnTo>
                    <a:pt x="255891" y="12700"/>
                  </a:lnTo>
                  <a:close/>
                </a:path>
                <a:path w="320039" h="179070">
                  <a:moveTo>
                    <a:pt x="297129" y="21590"/>
                  </a:moveTo>
                  <a:lnTo>
                    <a:pt x="294201" y="24130"/>
                  </a:lnTo>
                  <a:lnTo>
                    <a:pt x="297971" y="26670"/>
                  </a:lnTo>
                  <a:lnTo>
                    <a:pt x="301787" y="26670"/>
                  </a:lnTo>
                  <a:lnTo>
                    <a:pt x="309660" y="27940"/>
                  </a:lnTo>
                  <a:lnTo>
                    <a:pt x="312903" y="26670"/>
                  </a:lnTo>
                  <a:lnTo>
                    <a:pt x="318409" y="24130"/>
                  </a:lnTo>
                  <a:lnTo>
                    <a:pt x="303345" y="24130"/>
                  </a:lnTo>
                  <a:lnTo>
                    <a:pt x="300498" y="22860"/>
                  </a:lnTo>
                  <a:lnTo>
                    <a:pt x="297129" y="21590"/>
                  </a:lnTo>
                  <a:close/>
                </a:path>
                <a:path w="320039" h="179070">
                  <a:moveTo>
                    <a:pt x="291932" y="2540"/>
                  </a:moveTo>
                  <a:lnTo>
                    <a:pt x="279877" y="2540"/>
                  </a:lnTo>
                  <a:lnTo>
                    <a:pt x="284180" y="3810"/>
                  </a:lnTo>
                  <a:lnTo>
                    <a:pt x="286242" y="3810"/>
                  </a:lnTo>
                  <a:lnTo>
                    <a:pt x="290522" y="6350"/>
                  </a:lnTo>
                  <a:lnTo>
                    <a:pt x="291635" y="7620"/>
                  </a:lnTo>
                  <a:lnTo>
                    <a:pt x="291462" y="10160"/>
                  </a:lnTo>
                  <a:lnTo>
                    <a:pt x="290631" y="11430"/>
                  </a:lnTo>
                  <a:lnTo>
                    <a:pt x="288913" y="12700"/>
                  </a:lnTo>
                  <a:lnTo>
                    <a:pt x="306222" y="12700"/>
                  </a:lnTo>
                  <a:lnTo>
                    <a:pt x="311075" y="16510"/>
                  </a:lnTo>
                  <a:lnTo>
                    <a:pt x="312569" y="17780"/>
                  </a:lnTo>
                  <a:lnTo>
                    <a:pt x="313599" y="20320"/>
                  </a:lnTo>
                  <a:lnTo>
                    <a:pt x="312966" y="21590"/>
                  </a:lnTo>
                  <a:lnTo>
                    <a:pt x="309789" y="24130"/>
                  </a:lnTo>
                  <a:lnTo>
                    <a:pt x="318409" y="24130"/>
                  </a:lnTo>
                  <a:lnTo>
                    <a:pt x="319528" y="21590"/>
                  </a:lnTo>
                  <a:lnTo>
                    <a:pt x="318181" y="16510"/>
                  </a:lnTo>
                  <a:lnTo>
                    <a:pt x="316036" y="13970"/>
                  </a:lnTo>
                  <a:lnTo>
                    <a:pt x="309657" y="10160"/>
                  </a:lnTo>
                  <a:lnTo>
                    <a:pt x="296412" y="10160"/>
                  </a:lnTo>
                  <a:lnTo>
                    <a:pt x="296884" y="8890"/>
                  </a:lnTo>
                  <a:lnTo>
                    <a:pt x="296740" y="7620"/>
                  </a:lnTo>
                  <a:lnTo>
                    <a:pt x="295106" y="5080"/>
                  </a:lnTo>
                  <a:lnTo>
                    <a:pt x="293795" y="3810"/>
                  </a:lnTo>
                  <a:lnTo>
                    <a:pt x="291932" y="2540"/>
                  </a:lnTo>
                  <a:close/>
                </a:path>
                <a:path w="320039" h="179070">
                  <a:moveTo>
                    <a:pt x="296247" y="12700"/>
                  </a:moveTo>
                  <a:lnTo>
                    <a:pt x="288395" y="12700"/>
                  </a:lnTo>
                  <a:lnTo>
                    <a:pt x="292543" y="15240"/>
                  </a:lnTo>
                  <a:lnTo>
                    <a:pt x="293204" y="15240"/>
                  </a:lnTo>
                  <a:lnTo>
                    <a:pt x="293853" y="13970"/>
                  </a:lnTo>
                  <a:lnTo>
                    <a:pt x="296247" y="12700"/>
                  </a:lnTo>
                  <a:close/>
                </a:path>
                <a:path w="320039" h="179070">
                  <a:moveTo>
                    <a:pt x="283063" y="0"/>
                  </a:moveTo>
                  <a:lnTo>
                    <a:pt x="275921" y="0"/>
                  </a:lnTo>
                  <a:lnTo>
                    <a:pt x="269946" y="3810"/>
                  </a:lnTo>
                  <a:lnTo>
                    <a:pt x="268951" y="5080"/>
                  </a:lnTo>
                  <a:lnTo>
                    <a:pt x="269622" y="8890"/>
                  </a:lnTo>
                  <a:lnTo>
                    <a:pt x="271296" y="11430"/>
                  </a:lnTo>
                  <a:lnTo>
                    <a:pt x="274326" y="13970"/>
                  </a:lnTo>
                  <a:lnTo>
                    <a:pt x="278938" y="11430"/>
                  </a:lnTo>
                  <a:lnTo>
                    <a:pt x="276633" y="10160"/>
                  </a:lnTo>
                  <a:lnTo>
                    <a:pt x="275338" y="8890"/>
                  </a:lnTo>
                  <a:lnTo>
                    <a:pt x="274704" y="6350"/>
                  </a:lnTo>
                  <a:lnTo>
                    <a:pt x="275216" y="5080"/>
                  </a:lnTo>
                  <a:lnTo>
                    <a:pt x="278067" y="3810"/>
                  </a:lnTo>
                  <a:lnTo>
                    <a:pt x="279877" y="2540"/>
                  </a:lnTo>
                  <a:lnTo>
                    <a:pt x="291932" y="2540"/>
                  </a:lnTo>
                  <a:lnTo>
                    <a:pt x="290069" y="1270"/>
                  </a:lnTo>
                  <a:lnTo>
                    <a:pt x="287912" y="1270"/>
                  </a:lnTo>
                  <a:lnTo>
                    <a:pt x="283063" y="0"/>
                  </a:lnTo>
                  <a:close/>
                </a:path>
                <a:path w="320039" h="179070">
                  <a:moveTo>
                    <a:pt x="301308" y="8890"/>
                  </a:moveTo>
                  <a:lnTo>
                    <a:pt x="298728" y="8890"/>
                  </a:lnTo>
                  <a:lnTo>
                    <a:pt x="296412" y="10160"/>
                  </a:lnTo>
                  <a:lnTo>
                    <a:pt x="306871" y="10160"/>
                  </a:lnTo>
                  <a:lnTo>
                    <a:pt x="301308" y="889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57649" y="5909572"/>
              <a:ext cx="624205" cy="361950"/>
            </a:xfrm>
            <a:custGeom>
              <a:avLst/>
              <a:gdLst/>
              <a:ahLst/>
              <a:cxnLst/>
              <a:rect l="l" t="t" r="r" b="b"/>
              <a:pathLst>
                <a:path w="624204" h="361950">
                  <a:moveTo>
                    <a:pt x="623887" y="361951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1919" y="5235667"/>
              <a:ext cx="751840" cy="633095"/>
            </a:xfrm>
            <a:custGeom>
              <a:avLst/>
              <a:gdLst/>
              <a:ahLst/>
              <a:cxnLst/>
              <a:rect l="l" t="t" r="r" b="b"/>
              <a:pathLst>
                <a:path w="751839" h="633095">
                  <a:moveTo>
                    <a:pt x="676129" y="604414"/>
                  </a:moveTo>
                  <a:lnTo>
                    <a:pt x="653820" y="632768"/>
                  </a:lnTo>
                  <a:lnTo>
                    <a:pt x="751311" y="632292"/>
                  </a:lnTo>
                  <a:lnTo>
                    <a:pt x="737637" y="618073"/>
                  </a:lnTo>
                  <a:lnTo>
                    <a:pt x="708432" y="618073"/>
                  </a:lnTo>
                  <a:lnTo>
                    <a:pt x="676129" y="604414"/>
                  </a:lnTo>
                  <a:close/>
                </a:path>
                <a:path w="751839" h="633095">
                  <a:moveTo>
                    <a:pt x="678934" y="597785"/>
                  </a:moveTo>
                  <a:lnTo>
                    <a:pt x="678520" y="598910"/>
                  </a:lnTo>
                  <a:lnTo>
                    <a:pt x="677619" y="601134"/>
                  </a:lnTo>
                  <a:lnTo>
                    <a:pt x="676648" y="603331"/>
                  </a:lnTo>
                  <a:lnTo>
                    <a:pt x="676129" y="604414"/>
                  </a:lnTo>
                  <a:lnTo>
                    <a:pt x="708432" y="618073"/>
                  </a:lnTo>
                  <a:lnTo>
                    <a:pt x="711233" y="611441"/>
                  </a:lnTo>
                  <a:lnTo>
                    <a:pt x="678934" y="597785"/>
                  </a:lnTo>
                  <a:close/>
                </a:path>
                <a:path w="751839" h="633095">
                  <a:moveTo>
                    <a:pt x="683732" y="562020"/>
                  </a:moveTo>
                  <a:lnTo>
                    <a:pt x="683865" y="564685"/>
                  </a:lnTo>
                  <a:lnTo>
                    <a:pt x="683861" y="572500"/>
                  </a:lnTo>
                  <a:lnTo>
                    <a:pt x="683722" y="575049"/>
                  </a:lnTo>
                  <a:lnTo>
                    <a:pt x="678934" y="597785"/>
                  </a:lnTo>
                  <a:lnTo>
                    <a:pt x="711233" y="611441"/>
                  </a:lnTo>
                  <a:lnTo>
                    <a:pt x="708432" y="618073"/>
                  </a:lnTo>
                  <a:lnTo>
                    <a:pt x="737637" y="618073"/>
                  </a:lnTo>
                  <a:lnTo>
                    <a:pt x="683732" y="562020"/>
                  </a:lnTo>
                  <a:close/>
                </a:path>
                <a:path w="751839" h="633095">
                  <a:moveTo>
                    <a:pt x="7199" y="313762"/>
                  </a:moveTo>
                  <a:lnTo>
                    <a:pt x="7199" y="316147"/>
                  </a:lnTo>
                  <a:lnTo>
                    <a:pt x="2198" y="319463"/>
                  </a:lnTo>
                  <a:lnTo>
                    <a:pt x="676129" y="604414"/>
                  </a:lnTo>
                  <a:lnTo>
                    <a:pt x="676648" y="603331"/>
                  </a:lnTo>
                  <a:lnTo>
                    <a:pt x="677619" y="601134"/>
                  </a:lnTo>
                  <a:lnTo>
                    <a:pt x="678520" y="598910"/>
                  </a:lnTo>
                  <a:lnTo>
                    <a:pt x="678934" y="597785"/>
                  </a:lnTo>
                  <a:lnTo>
                    <a:pt x="7199" y="313762"/>
                  </a:lnTo>
                  <a:close/>
                </a:path>
                <a:path w="751839" h="633095">
                  <a:moveTo>
                    <a:pt x="0" y="316147"/>
                  </a:moveTo>
                  <a:lnTo>
                    <a:pt x="0" y="318535"/>
                  </a:lnTo>
                  <a:lnTo>
                    <a:pt x="2198" y="319463"/>
                  </a:lnTo>
                  <a:lnTo>
                    <a:pt x="0" y="316147"/>
                  </a:lnTo>
                  <a:close/>
                </a:path>
                <a:path w="751839" h="633095">
                  <a:moveTo>
                    <a:pt x="7199" y="0"/>
                  </a:moveTo>
                  <a:lnTo>
                    <a:pt x="0" y="0"/>
                  </a:lnTo>
                  <a:lnTo>
                    <a:pt x="0" y="316147"/>
                  </a:lnTo>
                  <a:lnTo>
                    <a:pt x="2198" y="319463"/>
                  </a:lnTo>
                  <a:lnTo>
                    <a:pt x="4999" y="312832"/>
                  </a:lnTo>
                  <a:lnTo>
                    <a:pt x="7199" y="312832"/>
                  </a:lnTo>
                  <a:lnTo>
                    <a:pt x="7199" y="0"/>
                  </a:lnTo>
                  <a:close/>
                </a:path>
                <a:path w="751839" h="633095">
                  <a:moveTo>
                    <a:pt x="4999" y="312832"/>
                  </a:moveTo>
                  <a:lnTo>
                    <a:pt x="2198" y="319463"/>
                  </a:lnTo>
                  <a:lnTo>
                    <a:pt x="7199" y="316147"/>
                  </a:lnTo>
                  <a:lnTo>
                    <a:pt x="7199" y="313762"/>
                  </a:lnTo>
                  <a:lnTo>
                    <a:pt x="4999" y="312832"/>
                  </a:lnTo>
                  <a:close/>
                </a:path>
                <a:path w="751839" h="633095">
                  <a:moveTo>
                    <a:pt x="7199" y="312832"/>
                  </a:moveTo>
                  <a:lnTo>
                    <a:pt x="4999" y="312832"/>
                  </a:lnTo>
                  <a:lnTo>
                    <a:pt x="7199" y="313762"/>
                  </a:lnTo>
                  <a:lnTo>
                    <a:pt x="7199" y="3128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7724" y="2369062"/>
              <a:ext cx="3156585" cy="1510665"/>
            </a:xfrm>
            <a:custGeom>
              <a:avLst/>
              <a:gdLst/>
              <a:ahLst/>
              <a:cxnLst/>
              <a:rect l="l" t="t" r="r" b="b"/>
              <a:pathLst>
                <a:path w="3156585" h="1510664">
                  <a:moveTo>
                    <a:pt x="1525122" y="1502481"/>
                  </a:moveTo>
                  <a:lnTo>
                    <a:pt x="0" y="621950"/>
                  </a:lnTo>
                </a:path>
                <a:path w="3156585" h="1510664">
                  <a:moveTo>
                    <a:pt x="1162918" y="1510606"/>
                  </a:moveTo>
                  <a:lnTo>
                    <a:pt x="3156400" y="359669"/>
                  </a:lnTo>
                </a:path>
                <a:path w="3156585" h="1510664">
                  <a:moveTo>
                    <a:pt x="1351037" y="1503064"/>
                  </a:moveTo>
                  <a:lnTo>
                    <a:pt x="135103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0"/>
                  </a:moveTo>
                  <a:lnTo>
                    <a:pt x="0" y="198507"/>
                  </a:lnTo>
                  <a:lnTo>
                    <a:pt x="1184205" y="879598"/>
                  </a:lnTo>
                  <a:lnTo>
                    <a:pt x="1184205" y="6810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1445" y="2888053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5" y="879598"/>
                  </a:moveTo>
                  <a:lnTo>
                    <a:pt x="0" y="198507"/>
                  </a:lnTo>
                  <a:lnTo>
                    <a:pt x="0" y="0"/>
                  </a:lnTo>
                  <a:lnTo>
                    <a:pt x="1184205" y="681090"/>
                  </a:lnTo>
                  <a:lnTo>
                    <a:pt x="1184205" y="87959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1184206" y="0"/>
                  </a:moveTo>
                  <a:lnTo>
                    <a:pt x="0" y="681092"/>
                  </a:lnTo>
                  <a:lnTo>
                    <a:pt x="0" y="879599"/>
                  </a:lnTo>
                  <a:lnTo>
                    <a:pt x="1184206" y="198508"/>
                  </a:lnTo>
                  <a:lnTo>
                    <a:pt x="118420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286" y="2889759"/>
              <a:ext cx="1184275" cy="880110"/>
            </a:xfrm>
            <a:custGeom>
              <a:avLst/>
              <a:gdLst/>
              <a:ahLst/>
              <a:cxnLst/>
              <a:rect l="l" t="t" r="r" b="b"/>
              <a:pathLst>
                <a:path w="1184275" h="880110">
                  <a:moveTo>
                    <a:pt x="0" y="879599"/>
                  </a:moveTo>
                  <a:lnTo>
                    <a:pt x="1184206" y="198508"/>
                  </a:lnTo>
                  <a:lnTo>
                    <a:pt x="1184206" y="0"/>
                  </a:lnTo>
                  <a:lnTo>
                    <a:pt x="0" y="681092"/>
                  </a:lnTo>
                  <a:lnTo>
                    <a:pt x="0" y="879599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0" y="685370"/>
                  </a:lnTo>
                  <a:lnTo>
                    <a:pt x="1188054" y="1368172"/>
                  </a:lnTo>
                  <a:lnTo>
                    <a:pt x="2373970" y="689644"/>
                  </a:lnTo>
                  <a:lnTo>
                    <a:pt x="117821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824" y="2201735"/>
              <a:ext cx="2374265" cy="1368425"/>
            </a:xfrm>
            <a:custGeom>
              <a:avLst/>
              <a:gdLst/>
              <a:ahLst/>
              <a:cxnLst/>
              <a:rect l="l" t="t" r="r" b="b"/>
              <a:pathLst>
                <a:path w="2374265" h="1368425">
                  <a:moveTo>
                    <a:pt x="1178212" y="0"/>
                  </a:moveTo>
                  <a:lnTo>
                    <a:pt x="2373970" y="689644"/>
                  </a:lnTo>
                  <a:lnTo>
                    <a:pt x="1188054" y="1368172"/>
                  </a:lnTo>
                  <a:lnTo>
                    <a:pt x="0" y="685370"/>
                  </a:lnTo>
                  <a:lnTo>
                    <a:pt x="117821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0623" y="1589960"/>
              <a:ext cx="233045" cy="1432560"/>
            </a:xfrm>
            <a:custGeom>
              <a:avLst/>
              <a:gdLst/>
              <a:ahLst/>
              <a:cxnLst/>
              <a:rect l="l" t="t" r="r" b="b"/>
              <a:pathLst>
                <a:path w="233044" h="1432560">
                  <a:moveTo>
                    <a:pt x="232744" y="0"/>
                  </a:moveTo>
                  <a:lnTo>
                    <a:pt x="0" y="131483"/>
                  </a:lnTo>
                  <a:lnTo>
                    <a:pt x="0" y="1432052"/>
                  </a:lnTo>
                  <a:lnTo>
                    <a:pt x="232744" y="1300565"/>
                  </a:lnTo>
                  <a:lnTo>
                    <a:pt x="232744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0005" y="900312"/>
              <a:ext cx="1423670" cy="2122170"/>
            </a:xfrm>
            <a:custGeom>
              <a:avLst/>
              <a:gdLst/>
              <a:ahLst/>
              <a:cxnLst/>
              <a:rect l="l" t="t" r="r" b="b"/>
              <a:pathLst>
                <a:path w="1423670" h="2122170">
                  <a:moveTo>
                    <a:pt x="1190617" y="821131"/>
                  </a:moveTo>
                  <a:lnTo>
                    <a:pt x="1423361" y="689648"/>
                  </a:lnTo>
                  <a:lnTo>
                    <a:pt x="1423361" y="1990213"/>
                  </a:lnTo>
                  <a:lnTo>
                    <a:pt x="1190617" y="2121700"/>
                  </a:lnTo>
                  <a:lnTo>
                    <a:pt x="1190617" y="821131"/>
                  </a:lnTo>
                  <a:close/>
                </a:path>
                <a:path w="1423670" h="2122170">
                  <a:moveTo>
                    <a:pt x="0" y="131486"/>
                  </a:moveTo>
                  <a:lnTo>
                    <a:pt x="232740" y="0"/>
                  </a:lnTo>
                  <a:lnTo>
                    <a:pt x="232740" y="1300565"/>
                  </a:lnTo>
                  <a:lnTo>
                    <a:pt x="0" y="1432050"/>
                  </a:lnTo>
                  <a:lnTo>
                    <a:pt x="0" y="13148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232740" y="0"/>
                  </a:moveTo>
                  <a:lnTo>
                    <a:pt x="0" y="131483"/>
                  </a:lnTo>
                  <a:lnTo>
                    <a:pt x="1189551" y="822416"/>
                  </a:lnTo>
                  <a:lnTo>
                    <a:pt x="1422295" y="690933"/>
                  </a:lnTo>
                  <a:lnTo>
                    <a:pt x="23274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1071" y="899027"/>
              <a:ext cx="1422400" cy="822960"/>
            </a:xfrm>
            <a:custGeom>
              <a:avLst/>
              <a:gdLst/>
              <a:ahLst/>
              <a:cxnLst/>
              <a:rect l="l" t="t" r="r" b="b"/>
              <a:pathLst>
                <a:path w="1422400" h="822960">
                  <a:moveTo>
                    <a:pt x="1189551" y="822416"/>
                  </a:moveTo>
                  <a:lnTo>
                    <a:pt x="1422295" y="690933"/>
                  </a:lnTo>
                  <a:lnTo>
                    <a:pt x="232740" y="0"/>
                  </a:lnTo>
                  <a:lnTo>
                    <a:pt x="0" y="131483"/>
                  </a:lnTo>
                  <a:lnTo>
                    <a:pt x="1189551" y="822416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0" y="1299291"/>
                  </a:lnTo>
                  <a:lnTo>
                    <a:pt x="1187201" y="1985087"/>
                  </a:lnTo>
                  <a:lnTo>
                    <a:pt x="1187201" y="691358"/>
                  </a:lnTo>
                  <a:lnTo>
                    <a:pt x="299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73414" y="1032086"/>
              <a:ext cx="1187450" cy="1985645"/>
            </a:xfrm>
            <a:custGeom>
              <a:avLst/>
              <a:gdLst/>
              <a:ahLst/>
              <a:cxnLst/>
              <a:rect l="l" t="t" r="r" b="b"/>
              <a:pathLst>
                <a:path w="1187450" h="1985645">
                  <a:moveTo>
                    <a:pt x="2995" y="0"/>
                  </a:moveTo>
                  <a:lnTo>
                    <a:pt x="1187201" y="691358"/>
                  </a:lnTo>
                  <a:lnTo>
                    <a:pt x="1187201" y="1985087"/>
                  </a:lnTo>
                  <a:lnTo>
                    <a:pt x="0" y="1299291"/>
                  </a:lnTo>
                  <a:lnTo>
                    <a:pt x="29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0" y="1861016"/>
                  </a:lnTo>
                  <a:lnTo>
                    <a:pt x="231451" y="1993640"/>
                  </a:lnTo>
                  <a:lnTo>
                    <a:pt x="1183351" y="144176"/>
                  </a:lnTo>
                  <a:lnTo>
                    <a:pt x="937781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6028" y="1280642"/>
              <a:ext cx="1183640" cy="1993900"/>
            </a:xfrm>
            <a:custGeom>
              <a:avLst/>
              <a:gdLst/>
              <a:ahLst/>
              <a:cxnLst/>
              <a:rect l="l" t="t" r="r" b="b"/>
              <a:pathLst>
                <a:path w="1183639" h="1993900">
                  <a:moveTo>
                    <a:pt x="937781" y="0"/>
                  </a:moveTo>
                  <a:lnTo>
                    <a:pt x="1183351" y="144176"/>
                  </a:lnTo>
                  <a:lnTo>
                    <a:pt x="231451" y="1993640"/>
                  </a:lnTo>
                  <a:lnTo>
                    <a:pt x="0" y="1861016"/>
                  </a:lnTo>
                  <a:lnTo>
                    <a:pt x="93778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0" y="1844758"/>
                  </a:lnTo>
                  <a:lnTo>
                    <a:pt x="952755" y="1292871"/>
                  </a:lnTo>
                  <a:lnTo>
                    <a:pt x="95275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97226" y="1430193"/>
              <a:ext cx="953135" cy="1845310"/>
            </a:xfrm>
            <a:custGeom>
              <a:avLst/>
              <a:gdLst/>
              <a:ahLst/>
              <a:cxnLst/>
              <a:rect l="l" t="t" r="r" b="b"/>
              <a:pathLst>
                <a:path w="953135" h="1845310">
                  <a:moveTo>
                    <a:pt x="952755" y="0"/>
                  </a:moveTo>
                  <a:lnTo>
                    <a:pt x="952755" y="1292871"/>
                  </a:lnTo>
                  <a:lnTo>
                    <a:pt x="0" y="1844758"/>
                  </a:lnTo>
                  <a:lnTo>
                    <a:pt x="95275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40956" y="2246558"/>
              <a:ext cx="325141" cy="351971"/>
            </a:xfrm>
            <a:prstGeom prst="rect">
              <a:avLst/>
            </a:prstGeom>
          </p:spPr>
        </p:pic>
        <p:sp>
          <p:nvSpPr>
            <p:cNvPr id="79" name="object 7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0956" y="2246558"/>
              <a:ext cx="325755" cy="352425"/>
            </a:xfrm>
            <a:custGeom>
              <a:avLst/>
              <a:gdLst/>
              <a:ahLst/>
              <a:cxnLst/>
              <a:rect l="l" t="t" r="r" b="b"/>
              <a:pathLst>
                <a:path w="325755" h="352425">
                  <a:moveTo>
                    <a:pt x="162568" y="13413"/>
                  </a:moveTo>
                  <a:lnTo>
                    <a:pt x="213954" y="0"/>
                  </a:lnTo>
                  <a:lnTo>
                    <a:pt x="258582" y="4230"/>
                  </a:lnTo>
                  <a:lnTo>
                    <a:pt x="293774" y="24560"/>
                  </a:lnTo>
                  <a:lnTo>
                    <a:pt x="316853" y="59440"/>
                  </a:lnTo>
                  <a:lnTo>
                    <a:pt x="325141" y="107326"/>
                  </a:lnTo>
                  <a:lnTo>
                    <a:pt x="319334" y="152997"/>
                  </a:lnTo>
                  <a:lnTo>
                    <a:pt x="302945" y="198754"/>
                  </a:lnTo>
                  <a:lnTo>
                    <a:pt x="277525" y="242393"/>
                  </a:lnTo>
                  <a:lnTo>
                    <a:pt x="244623" y="281709"/>
                  </a:lnTo>
                  <a:lnTo>
                    <a:pt x="205787" y="314498"/>
                  </a:lnTo>
                  <a:lnTo>
                    <a:pt x="162568" y="338557"/>
                  </a:lnTo>
                  <a:lnTo>
                    <a:pt x="111184" y="351971"/>
                  </a:lnTo>
                  <a:lnTo>
                    <a:pt x="66557" y="347740"/>
                  </a:lnTo>
                  <a:lnTo>
                    <a:pt x="31366" y="327411"/>
                  </a:lnTo>
                  <a:lnTo>
                    <a:pt x="8287" y="292530"/>
                  </a:lnTo>
                  <a:lnTo>
                    <a:pt x="0" y="244645"/>
                  </a:lnTo>
                  <a:lnTo>
                    <a:pt x="5807" y="198973"/>
                  </a:lnTo>
                  <a:lnTo>
                    <a:pt x="22195" y="153217"/>
                  </a:lnTo>
                  <a:lnTo>
                    <a:pt x="47615" y="109578"/>
                  </a:lnTo>
                  <a:lnTo>
                    <a:pt x="80517" y="70262"/>
                  </a:lnTo>
                  <a:lnTo>
                    <a:pt x="119351" y="37472"/>
                  </a:lnTo>
                  <a:lnTo>
                    <a:pt x="162568" y="1341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36183" y="2244181"/>
              <a:ext cx="204637" cy="249167"/>
            </a:xfrm>
            <a:prstGeom prst="rect">
              <a:avLst/>
            </a:prstGeom>
          </p:spPr>
        </p:pic>
        <p:pic>
          <p:nvPicPr>
            <p:cNvPr id="81" name="object 8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97439" y="2662465"/>
              <a:ext cx="559163" cy="387173"/>
            </a:xfrm>
            <a:prstGeom prst="rect">
              <a:avLst/>
            </a:prstGeom>
          </p:spPr>
        </p:pic>
        <p:pic>
          <p:nvPicPr>
            <p:cNvPr id="82" name="object 8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73669" y="2810573"/>
              <a:ext cx="316417" cy="287507"/>
            </a:xfrm>
            <a:prstGeom prst="rect">
              <a:avLst/>
            </a:prstGeom>
          </p:spPr>
        </p:pic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66105" y="1246176"/>
              <a:ext cx="128625" cy="170762"/>
            </a:xfrm>
            <a:prstGeom prst="rect">
              <a:avLst/>
            </a:prstGeom>
          </p:spPr>
        </p:pic>
        <p:pic>
          <p:nvPicPr>
            <p:cNvPr id="84" name="object 8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62505" y="1242576"/>
              <a:ext cx="135824" cy="177962"/>
            </a:xfrm>
            <a:prstGeom prst="rect">
              <a:avLst/>
            </a:prstGeom>
          </p:spPr>
        </p:pic>
        <p:pic>
          <p:nvPicPr>
            <p:cNvPr id="85" name="object 8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38861" y="1766405"/>
              <a:ext cx="128623" cy="170762"/>
            </a:xfrm>
            <a:prstGeom prst="rect">
              <a:avLst/>
            </a:prstGeom>
          </p:spPr>
        </p:pic>
        <p:pic>
          <p:nvPicPr>
            <p:cNvPr id="86" name="object 8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71440" y="3322378"/>
              <a:ext cx="334680" cy="170554"/>
            </a:xfrm>
            <a:prstGeom prst="rect">
              <a:avLst/>
            </a:prstGeom>
          </p:spPr>
        </p:pic>
        <p:pic>
          <p:nvPicPr>
            <p:cNvPr id="87" name="object 8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4897" y="322380"/>
              <a:ext cx="3369289" cy="3816359"/>
            </a:xfrm>
            <a:prstGeom prst="rect">
              <a:avLst/>
            </a:prstGeom>
          </p:spPr>
        </p:pic>
      </p:grp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9403" y="2061946"/>
            <a:ext cx="226695" cy="434340"/>
          </a:xfrm>
          <a:prstGeom prst="rect">
            <a:avLst/>
          </a:prstGeom>
        </p:spPr>
        <p:txBody>
          <a:bodyPr vert="vert270" wrap="square" lIns="0" tIns="19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038" y="1679636"/>
            <a:ext cx="712470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15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15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6872" y="1016739"/>
            <a:ext cx="532765" cy="418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10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766" y="2097986"/>
            <a:ext cx="381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74865" y="722889"/>
            <a:ext cx="5362575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612900" marR="5080" indent="-1600835">
              <a:lnSpc>
                <a:spcPts val="134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BRACKET.</a:t>
            </a:r>
            <a:endParaRPr sz="1200">
              <a:latin typeface="Arial"/>
              <a:cs typeface="Arial"/>
            </a:endParaRPr>
          </a:p>
          <a:p>
            <a:pPr marL="1610995" marR="110489" indent="-1493520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DIMENSIONS SHOWN OPPOSITE. WHERE 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NECESSARY,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MEASUREMENTS.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2593" y="1583811"/>
            <a:ext cx="338201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674370" marR="5080" indent="-662305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COMPLETED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ORTHOGRAPHIC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81937" y="198680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95" name="object 9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404582" y="1738925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4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6"/>
                </a:lnTo>
                <a:lnTo>
                  <a:pt x="322283" y="322284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4" y="351804"/>
                </a:lnTo>
                <a:lnTo>
                  <a:pt x="55295" y="322284"/>
                </a:lnTo>
                <a:lnTo>
                  <a:pt x="25775" y="284076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4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4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4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29339" y="2249455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9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81372" y="1616817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4" h="636269">
                <a:moveTo>
                  <a:pt x="145047" y="311310"/>
                </a:moveTo>
                <a:lnTo>
                  <a:pt x="0" y="311310"/>
                </a:lnTo>
              </a:path>
              <a:path w="1125854" h="636269">
                <a:moveTo>
                  <a:pt x="214534" y="311310"/>
                </a:moveTo>
                <a:lnTo>
                  <a:pt x="158508" y="311310"/>
                </a:lnTo>
              </a:path>
              <a:path w="1125854" h="636269">
                <a:moveTo>
                  <a:pt x="381208" y="311310"/>
                </a:moveTo>
                <a:lnTo>
                  <a:pt x="236164" y="311310"/>
                </a:lnTo>
              </a:path>
              <a:path w="1125854" h="636269">
                <a:moveTo>
                  <a:pt x="468245" y="311310"/>
                </a:moveTo>
                <a:lnTo>
                  <a:pt x="412215" y="311310"/>
                </a:lnTo>
              </a:path>
              <a:path w="1125854" h="636269">
                <a:moveTo>
                  <a:pt x="634917" y="311310"/>
                </a:moveTo>
                <a:lnTo>
                  <a:pt x="489870" y="311310"/>
                </a:lnTo>
              </a:path>
              <a:path w="1125854" h="636269">
                <a:moveTo>
                  <a:pt x="704409" y="311310"/>
                </a:moveTo>
                <a:lnTo>
                  <a:pt x="648378" y="311310"/>
                </a:lnTo>
              </a:path>
              <a:path w="1125854" h="636269">
                <a:moveTo>
                  <a:pt x="876301" y="311310"/>
                </a:moveTo>
                <a:lnTo>
                  <a:pt x="731257" y="311310"/>
                </a:lnTo>
              </a:path>
              <a:path w="1125854" h="636269">
                <a:moveTo>
                  <a:pt x="954439" y="311310"/>
                </a:moveTo>
                <a:lnTo>
                  <a:pt x="898409" y="311310"/>
                </a:lnTo>
              </a:path>
              <a:path w="1125854" h="636269">
                <a:moveTo>
                  <a:pt x="1125540" y="311310"/>
                </a:moveTo>
                <a:lnTo>
                  <a:pt x="980495" y="311310"/>
                </a:lnTo>
              </a:path>
              <a:path w="1125854" h="636269">
                <a:moveTo>
                  <a:pt x="311731" y="490622"/>
                </a:moveTo>
                <a:lnTo>
                  <a:pt x="311731" y="635669"/>
                </a:lnTo>
              </a:path>
              <a:path w="1125854" h="636269">
                <a:moveTo>
                  <a:pt x="311731" y="421132"/>
                </a:moveTo>
                <a:lnTo>
                  <a:pt x="311731" y="477161"/>
                </a:lnTo>
              </a:path>
              <a:path w="1125854" h="636269">
                <a:moveTo>
                  <a:pt x="311731" y="249238"/>
                </a:moveTo>
                <a:lnTo>
                  <a:pt x="311731" y="394282"/>
                </a:lnTo>
              </a:path>
              <a:path w="1125854" h="636269">
                <a:moveTo>
                  <a:pt x="311731" y="171100"/>
                </a:moveTo>
                <a:lnTo>
                  <a:pt x="311731" y="227130"/>
                </a:lnTo>
              </a:path>
              <a:path w="1125854" h="636269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028" y="3899204"/>
            <a:ext cx="1499235" cy="133159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880110">
              <a:lnSpc>
                <a:spcPct val="100000"/>
              </a:lnSpc>
              <a:spcBef>
                <a:spcPts val="1090"/>
              </a:spcBef>
            </a:pP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48895" marR="41275" indent="2540" algn="ctr">
              <a:lnSpc>
                <a:spcPts val="1340"/>
              </a:lnSpc>
              <a:spcBef>
                <a:spcPts val="93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HATCHING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WEB,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SECTIONED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15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ALONG ITS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LENGTH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83336" y="6971093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5"/>
              </a:rPr>
              <a:t>https://technologystudent.com/despro_3/sectional6.html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object 10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43375" y="612456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1" name="object 101"/>
          <p:cNvGrpSpPr>
            <a:grpSpLocks noGrp="1" noUngrp="1" noRot="1" noMove="1" noResize="1"/>
          </p:cNvGrpSpPr>
          <p:nvPr/>
        </p:nvGrpSpPr>
        <p:grpSpPr>
          <a:xfrm>
            <a:off x="3970597" y="6342937"/>
            <a:ext cx="1022350" cy="1022350"/>
            <a:chOff x="3970597" y="6342937"/>
            <a:chExt cx="1022350" cy="1022350"/>
          </a:xfrm>
        </p:grpSpPr>
        <p:sp>
          <p:nvSpPr>
            <p:cNvPr id="102" name="object 10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70597" y="6342937"/>
              <a:ext cx="1022350" cy="1022350"/>
            </a:xfrm>
            <a:custGeom>
              <a:avLst/>
              <a:gdLst/>
              <a:ahLst/>
              <a:cxnLst/>
              <a:rect l="l" t="t" r="r" b="b"/>
              <a:pathLst>
                <a:path w="1022350" h="1022350">
                  <a:moveTo>
                    <a:pt x="1022353" y="0"/>
                  </a:moveTo>
                  <a:lnTo>
                    <a:pt x="0" y="0"/>
                  </a:lnTo>
                  <a:lnTo>
                    <a:pt x="0" y="1022352"/>
                  </a:lnTo>
                  <a:lnTo>
                    <a:pt x="1022353" y="1022352"/>
                  </a:lnTo>
                  <a:lnTo>
                    <a:pt x="10223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8508"/>
              <a:ext cx="911225" cy="400050"/>
            </a:xfrm>
            <a:custGeom>
              <a:avLst/>
              <a:gdLst/>
              <a:ahLst/>
              <a:cxnLst/>
              <a:rect l="l" t="t" r="r" b="b"/>
              <a:pathLst>
                <a:path w="911225" h="400050">
                  <a:moveTo>
                    <a:pt x="22225" y="288925"/>
                  </a:moveTo>
                  <a:lnTo>
                    <a:pt x="0" y="288925"/>
                  </a:lnTo>
                  <a:lnTo>
                    <a:pt x="0" y="311150"/>
                  </a:lnTo>
                  <a:lnTo>
                    <a:pt x="22225" y="311150"/>
                  </a:lnTo>
                  <a:lnTo>
                    <a:pt x="22225" y="288925"/>
                  </a:lnTo>
                  <a:close/>
                </a:path>
                <a:path w="911225" h="400050">
                  <a:moveTo>
                    <a:pt x="44450" y="311150"/>
                  </a:moveTo>
                  <a:lnTo>
                    <a:pt x="22225" y="311150"/>
                  </a:lnTo>
                  <a:lnTo>
                    <a:pt x="22225" y="333375"/>
                  </a:lnTo>
                  <a:lnTo>
                    <a:pt x="44450" y="333375"/>
                  </a:lnTo>
                  <a:lnTo>
                    <a:pt x="44450" y="311150"/>
                  </a:lnTo>
                  <a:close/>
                </a:path>
                <a:path w="911225" h="400050">
                  <a:moveTo>
                    <a:pt x="44450" y="266700"/>
                  </a:moveTo>
                  <a:lnTo>
                    <a:pt x="22225" y="266700"/>
                  </a:lnTo>
                  <a:lnTo>
                    <a:pt x="22225" y="288925"/>
                  </a:lnTo>
                  <a:lnTo>
                    <a:pt x="44450" y="288925"/>
                  </a:lnTo>
                  <a:lnTo>
                    <a:pt x="44450" y="266700"/>
                  </a:lnTo>
                  <a:close/>
                </a:path>
                <a:path w="911225" h="400050">
                  <a:moveTo>
                    <a:pt x="44450" y="222250"/>
                  </a:moveTo>
                  <a:lnTo>
                    <a:pt x="22225" y="222250"/>
                  </a:lnTo>
                  <a:lnTo>
                    <a:pt x="0" y="222250"/>
                  </a:lnTo>
                  <a:lnTo>
                    <a:pt x="0" y="266700"/>
                  </a:lnTo>
                  <a:lnTo>
                    <a:pt x="22225" y="266700"/>
                  </a:lnTo>
                  <a:lnTo>
                    <a:pt x="22225" y="244475"/>
                  </a:lnTo>
                  <a:lnTo>
                    <a:pt x="44450" y="244475"/>
                  </a:lnTo>
                  <a:lnTo>
                    <a:pt x="44450" y="222250"/>
                  </a:lnTo>
                  <a:close/>
                </a:path>
                <a:path w="911225" h="400050">
                  <a:moveTo>
                    <a:pt x="111125" y="266700"/>
                  </a:moveTo>
                  <a:lnTo>
                    <a:pt x="88900" y="266700"/>
                  </a:lnTo>
                  <a:lnTo>
                    <a:pt x="88900" y="244475"/>
                  </a:lnTo>
                  <a:lnTo>
                    <a:pt x="66675" y="244475"/>
                  </a:lnTo>
                  <a:lnTo>
                    <a:pt x="44450" y="244475"/>
                  </a:lnTo>
                  <a:lnTo>
                    <a:pt x="44450" y="266700"/>
                  </a:lnTo>
                  <a:lnTo>
                    <a:pt x="66675" y="266700"/>
                  </a:lnTo>
                  <a:lnTo>
                    <a:pt x="66675" y="288925"/>
                  </a:lnTo>
                  <a:lnTo>
                    <a:pt x="44450" y="288925"/>
                  </a:lnTo>
                  <a:lnTo>
                    <a:pt x="44450" y="311150"/>
                  </a:lnTo>
                  <a:lnTo>
                    <a:pt x="66675" y="311150"/>
                  </a:lnTo>
                  <a:lnTo>
                    <a:pt x="88900" y="311150"/>
                  </a:lnTo>
                  <a:lnTo>
                    <a:pt x="88900" y="288925"/>
                  </a:lnTo>
                  <a:lnTo>
                    <a:pt x="111125" y="288925"/>
                  </a:lnTo>
                  <a:lnTo>
                    <a:pt x="111125" y="266700"/>
                  </a:lnTo>
                  <a:close/>
                </a:path>
                <a:path w="911225" h="400050">
                  <a:moveTo>
                    <a:pt x="133350" y="288925"/>
                  </a:moveTo>
                  <a:lnTo>
                    <a:pt x="111125" y="288925"/>
                  </a:lnTo>
                  <a:lnTo>
                    <a:pt x="111125" y="311150"/>
                  </a:lnTo>
                  <a:lnTo>
                    <a:pt x="133350" y="311150"/>
                  </a:lnTo>
                  <a:lnTo>
                    <a:pt x="133350" y="288925"/>
                  </a:lnTo>
                  <a:close/>
                </a:path>
                <a:path w="911225" h="400050">
                  <a:moveTo>
                    <a:pt x="155575" y="177800"/>
                  </a:moveTo>
                  <a:lnTo>
                    <a:pt x="133350" y="177800"/>
                  </a:lnTo>
                  <a:lnTo>
                    <a:pt x="133350" y="200025"/>
                  </a:lnTo>
                  <a:lnTo>
                    <a:pt x="155575" y="200025"/>
                  </a:lnTo>
                  <a:lnTo>
                    <a:pt x="155575" y="177800"/>
                  </a:lnTo>
                  <a:close/>
                </a:path>
                <a:path w="911225" h="400050">
                  <a:moveTo>
                    <a:pt x="177800" y="222250"/>
                  </a:moveTo>
                  <a:lnTo>
                    <a:pt x="155575" y="222250"/>
                  </a:lnTo>
                  <a:lnTo>
                    <a:pt x="133350" y="222250"/>
                  </a:lnTo>
                  <a:lnTo>
                    <a:pt x="133350" y="200025"/>
                  </a:lnTo>
                  <a:lnTo>
                    <a:pt x="111125" y="200025"/>
                  </a:lnTo>
                  <a:lnTo>
                    <a:pt x="111125" y="177800"/>
                  </a:lnTo>
                  <a:lnTo>
                    <a:pt x="88900" y="177800"/>
                  </a:lnTo>
                  <a:lnTo>
                    <a:pt x="66675" y="177800"/>
                  </a:lnTo>
                  <a:lnTo>
                    <a:pt x="44450" y="177800"/>
                  </a:lnTo>
                  <a:lnTo>
                    <a:pt x="44450" y="222250"/>
                  </a:lnTo>
                  <a:lnTo>
                    <a:pt x="66675" y="222250"/>
                  </a:lnTo>
                  <a:lnTo>
                    <a:pt x="66675" y="200025"/>
                  </a:lnTo>
                  <a:lnTo>
                    <a:pt x="88900" y="200025"/>
                  </a:lnTo>
                  <a:lnTo>
                    <a:pt x="88900" y="222250"/>
                  </a:lnTo>
                  <a:lnTo>
                    <a:pt x="111125" y="222250"/>
                  </a:lnTo>
                  <a:lnTo>
                    <a:pt x="111125" y="266700"/>
                  </a:lnTo>
                  <a:lnTo>
                    <a:pt x="133350" y="266700"/>
                  </a:lnTo>
                  <a:lnTo>
                    <a:pt x="133350" y="244475"/>
                  </a:lnTo>
                  <a:lnTo>
                    <a:pt x="155575" y="244475"/>
                  </a:lnTo>
                  <a:lnTo>
                    <a:pt x="177800" y="244475"/>
                  </a:lnTo>
                  <a:lnTo>
                    <a:pt x="177800" y="222250"/>
                  </a:lnTo>
                  <a:close/>
                </a:path>
                <a:path w="911225" h="400050">
                  <a:moveTo>
                    <a:pt x="244475" y="333375"/>
                  </a:moveTo>
                  <a:lnTo>
                    <a:pt x="222250" y="333375"/>
                  </a:lnTo>
                  <a:lnTo>
                    <a:pt x="222250" y="355600"/>
                  </a:lnTo>
                  <a:lnTo>
                    <a:pt x="200025" y="355600"/>
                  </a:lnTo>
                  <a:lnTo>
                    <a:pt x="200025" y="311150"/>
                  </a:lnTo>
                  <a:lnTo>
                    <a:pt x="177800" y="311150"/>
                  </a:lnTo>
                  <a:lnTo>
                    <a:pt x="177800" y="377825"/>
                  </a:lnTo>
                  <a:lnTo>
                    <a:pt x="200025" y="377825"/>
                  </a:lnTo>
                  <a:lnTo>
                    <a:pt x="222250" y="377825"/>
                  </a:lnTo>
                  <a:lnTo>
                    <a:pt x="222250" y="400050"/>
                  </a:lnTo>
                  <a:lnTo>
                    <a:pt x="244475" y="400050"/>
                  </a:lnTo>
                  <a:lnTo>
                    <a:pt x="244475" y="333375"/>
                  </a:lnTo>
                  <a:close/>
                </a:path>
                <a:path w="911225" h="400050">
                  <a:moveTo>
                    <a:pt x="288925" y="200025"/>
                  </a:moveTo>
                  <a:lnTo>
                    <a:pt x="266700" y="200025"/>
                  </a:lnTo>
                  <a:lnTo>
                    <a:pt x="266700" y="222250"/>
                  </a:lnTo>
                  <a:lnTo>
                    <a:pt x="288925" y="222250"/>
                  </a:lnTo>
                  <a:lnTo>
                    <a:pt x="288925" y="200025"/>
                  </a:lnTo>
                  <a:close/>
                </a:path>
                <a:path w="911225" h="400050">
                  <a:moveTo>
                    <a:pt x="288925" y="0"/>
                  </a:moveTo>
                  <a:lnTo>
                    <a:pt x="266700" y="0"/>
                  </a:lnTo>
                  <a:lnTo>
                    <a:pt x="266700" y="44450"/>
                  </a:lnTo>
                  <a:lnTo>
                    <a:pt x="288925" y="44450"/>
                  </a:lnTo>
                  <a:lnTo>
                    <a:pt x="288925" y="0"/>
                  </a:lnTo>
                  <a:close/>
                </a:path>
                <a:path w="911225" h="400050">
                  <a:moveTo>
                    <a:pt x="311150" y="177800"/>
                  </a:moveTo>
                  <a:lnTo>
                    <a:pt x="288925" y="177800"/>
                  </a:lnTo>
                  <a:lnTo>
                    <a:pt x="288925" y="200025"/>
                  </a:lnTo>
                  <a:lnTo>
                    <a:pt x="311150" y="200025"/>
                  </a:lnTo>
                  <a:lnTo>
                    <a:pt x="311150" y="177800"/>
                  </a:lnTo>
                  <a:close/>
                </a:path>
                <a:path w="911225" h="400050">
                  <a:moveTo>
                    <a:pt x="311150" y="66675"/>
                  </a:moveTo>
                  <a:lnTo>
                    <a:pt x="288925" y="66675"/>
                  </a:lnTo>
                  <a:lnTo>
                    <a:pt x="288925" y="88900"/>
                  </a:lnTo>
                  <a:lnTo>
                    <a:pt x="311150" y="88900"/>
                  </a:lnTo>
                  <a:lnTo>
                    <a:pt x="311150" y="66675"/>
                  </a:lnTo>
                  <a:close/>
                </a:path>
                <a:path w="911225" h="400050">
                  <a:moveTo>
                    <a:pt x="355600" y="44450"/>
                  </a:moveTo>
                  <a:lnTo>
                    <a:pt x="333375" y="44450"/>
                  </a:lnTo>
                  <a:lnTo>
                    <a:pt x="333375" y="0"/>
                  </a:lnTo>
                  <a:lnTo>
                    <a:pt x="311150" y="0"/>
                  </a:lnTo>
                  <a:lnTo>
                    <a:pt x="311150" y="66675"/>
                  </a:lnTo>
                  <a:lnTo>
                    <a:pt x="333375" y="66675"/>
                  </a:lnTo>
                  <a:lnTo>
                    <a:pt x="333375" y="88900"/>
                  </a:lnTo>
                  <a:lnTo>
                    <a:pt x="311150" y="88900"/>
                  </a:lnTo>
                  <a:lnTo>
                    <a:pt x="311150" y="111125"/>
                  </a:lnTo>
                  <a:lnTo>
                    <a:pt x="288925" y="111125"/>
                  </a:lnTo>
                  <a:lnTo>
                    <a:pt x="288925" y="88900"/>
                  </a:lnTo>
                  <a:lnTo>
                    <a:pt x="266700" y="88900"/>
                  </a:lnTo>
                  <a:lnTo>
                    <a:pt x="266700" y="111125"/>
                  </a:lnTo>
                  <a:lnTo>
                    <a:pt x="244475" y="111125"/>
                  </a:lnTo>
                  <a:lnTo>
                    <a:pt x="244475" y="0"/>
                  </a:lnTo>
                  <a:lnTo>
                    <a:pt x="222250" y="0"/>
                  </a:lnTo>
                  <a:lnTo>
                    <a:pt x="222250" y="44450"/>
                  </a:lnTo>
                  <a:lnTo>
                    <a:pt x="200025" y="44450"/>
                  </a:lnTo>
                  <a:lnTo>
                    <a:pt x="200025" y="0"/>
                  </a:lnTo>
                  <a:lnTo>
                    <a:pt x="177800" y="0"/>
                  </a:lnTo>
                  <a:lnTo>
                    <a:pt x="177800" y="66675"/>
                  </a:lnTo>
                  <a:lnTo>
                    <a:pt x="200025" y="66675"/>
                  </a:lnTo>
                  <a:lnTo>
                    <a:pt x="222250" y="66675"/>
                  </a:lnTo>
                  <a:lnTo>
                    <a:pt x="222250" y="88900"/>
                  </a:lnTo>
                  <a:lnTo>
                    <a:pt x="222250" y="133350"/>
                  </a:lnTo>
                  <a:lnTo>
                    <a:pt x="222250" y="155575"/>
                  </a:lnTo>
                  <a:lnTo>
                    <a:pt x="200025" y="155575"/>
                  </a:lnTo>
                  <a:lnTo>
                    <a:pt x="200025" y="133350"/>
                  </a:lnTo>
                  <a:lnTo>
                    <a:pt x="222250" y="133350"/>
                  </a:lnTo>
                  <a:lnTo>
                    <a:pt x="222250" y="88900"/>
                  </a:lnTo>
                  <a:lnTo>
                    <a:pt x="200025" y="88900"/>
                  </a:lnTo>
                  <a:lnTo>
                    <a:pt x="200025" y="111125"/>
                  </a:lnTo>
                  <a:lnTo>
                    <a:pt x="177800" y="111125"/>
                  </a:lnTo>
                  <a:lnTo>
                    <a:pt x="177800" y="200025"/>
                  </a:lnTo>
                  <a:lnTo>
                    <a:pt x="200025" y="200025"/>
                  </a:lnTo>
                  <a:lnTo>
                    <a:pt x="200025" y="177800"/>
                  </a:lnTo>
                  <a:lnTo>
                    <a:pt x="222250" y="177800"/>
                  </a:lnTo>
                  <a:lnTo>
                    <a:pt x="222250" y="200025"/>
                  </a:lnTo>
                  <a:lnTo>
                    <a:pt x="200025" y="200025"/>
                  </a:lnTo>
                  <a:lnTo>
                    <a:pt x="200025" y="222250"/>
                  </a:lnTo>
                  <a:lnTo>
                    <a:pt x="222250" y="222250"/>
                  </a:lnTo>
                  <a:lnTo>
                    <a:pt x="222250" y="244475"/>
                  </a:lnTo>
                  <a:lnTo>
                    <a:pt x="200025" y="244475"/>
                  </a:lnTo>
                  <a:lnTo>
                    <a:pt x="177800" y="244475"/>
                  </a:lnTo>
                  <a:lnTo>
                    <a:pt x="177800" y="266700"/>
                  </a:lnTo>
                  <a:lnTo>
                    <a:pt x="200025" y="266700"/>
                  </a:lnTo>
                  <a:lnTo>
                    <a:pt x="222250" y="266700"/>
                  </a:lnTo>
                  <a:lnTo>
                    <a:pt x="222250" y="288925"/>
                  </a:lnTo>
                  <a:lnTo>
                    <a:pt x="200025" y="288925"/>
                  </a:lnTo>
                  <a:lnTo>
                    <a:pt x="200025" y="311150"/>
                  </a:lnTo>
                  <a:lnTo>
                    <a:pt x="222250" y="311150"/>
                  </a:lnTo>
                  <a:lnTo>
                    <a:pt x="244475" y="311150"/>
                  </a:lnTo>
                  <a:lnTo>
                    <a:pt x="244475" y="288925"/>
                  </a:lnTo>
                  <a:lnTo>
                    <a:pt x="266700" y="288925"/>
                  </a:lnTo>
                  <a:lnTo>
                    <a:pt x="288925" y="288925"/>
                  </a:lnTo>
                  <a:lnTo>
                    <a:pt x="288925" y="266700"/>
                  </a:lnTo>
                  <a:lnTo>
                    <a:pt x="311150" y="266700"/>
                  </a:lnTo>
                  <a:lnTo>
                    <a:pt x="311150" y="222250"/>
                  </a:lnTo>
                  <a:lnTo>
                    <a:pt x="288925" y="222250"/>
                  </a:lnTo>
                  <a:lnTo>
                    <a:pt x="288925" y="244475"/>
                  </a:lnTo>
                  <a:lnTo>
                    <a:pt x="266700" y="244475"/>
                  </a:lnTo>
                  <a:lnTo>
                    <a:pt x="244475" y="244475"/>
                  </a:lnTo>
                  <a:lnTo>
                    <a:pt x="244475" y="177800"/>
                  </a:lnTo>
                  <a:lnTo>
                    <a:pt x="266700" y="177800"/>
                  </a:lnTo>
                  <a:lnTo>
                    <a:pt x="266700" y="155575"/>
                  </a:lnTo>
                  <a:lnTo>
                    <a:pt x="244475" y="155575"/>
                  </a:lnTo>
                  <a:lnTo>
                    <a:pt x="244475" y="133350"/>
                  </a:lnTo>
                  <a:lnTo>
                    <a:pt x="266700" y="133350"/>
                  </a:lnTo>
                  <a:lnTo>
                    <a:pt x="266700" y="155575"/>
                  </a:lnTo>
                  <a:lnTo>
                    <a:pt x="288925" y="155575"/>
                  </a:lnTo>
                  <a:lnTo>
                    <a:pt x="288925" y="133350"/>
                  </a:lnTo>
                  <a:lnTo>
                    <a:pt x="311150" y="133350"/>
                  </a:lnTo>
                  <a:lnTo>
                    <a:pt x="311150" y="155575"/>
                  </a:lnTo>
                  <a:lnTo>
                    <a:pt x="333375" y="155575"/>
                  </a:lnTo>
                  <a:lnTo>
                    <a:pt x="333375" y="111125"/>
                  </a:lnTo>
                  <a:lnTo>
                    <a:pt x="355600" y="111125"/>
                  </a:lnTo>
                  <a:lnTo>
                    <a:pt x="355600" y="44450"/>
                  </a:lnTo>
                  <a:close/>
                </a:path>
                <a:path w="911225" h="400050">
                  <a:moveTo>
                    <a:pt x="400050" y="44450"/>
                  </a:moveTo>
                  <a:lnTo>
                    <a:pt x="377825" y="44450"/>
                  </a:lnTo>
                  <a:lnTo>
                    <a:pt x="377825" y="66675"/>
                  </a:lnTo>
                  <a:lnTo>
                    <a:pt x="400050" y="66675"/>
                  </a:lnTo>
                  <a:lnTo>
                    <a:pt x="400050" y="44450"/>
                  </a:lnTo>
                  <a:close/>
                </a:path>
                <a:path w="911225" h="400050">
                  <a:moveTo>
                    <a:pt x="422275" y="200025"/>
                  </a:moveTo>
                  <a:lnTo>
                    <a:pt x="400050" y="200025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77825" y="133350"/>
                  </a:lnTo>
                  <a:lnTo>
                    <a:pt x="355600" y="133350"/>
                  </a:lnTo>
                  <a:lnTo>
                    <a:pt x="355600" y="155575"/>
                  </a:lnTo>
                  <a:lnTo>
                    <a:pt x="333375" y="155575"/>
                  </a:lnTo>
                  <a:lnTo>
                    <a:pt x="333375" y="222250"/>
                  </a:lnTo>
                  <a:lnTo>
                    <a:pt x="355600" y="222250"/>
                  </a:lnTo>
                  <a:lnTo>
                    <a:pt x="355600" y="200025"/>
                  </a:lnTo>
                  <a:lnTo>
                    <a:pt x="377825" y="200025"/>
                  </a:lnTo>
                  <a:lnTo>
                    <a:pt x="377825" y="222250"/>
                  </a:lnTo>
                  <a:lnTo>
                    <a:pt x="355600" y="222250"/>
                  </a:lnTo>
                  <a:lnTo>
                    <a:pt x="355600" y="244475"/>
                  </a:lnTo>
                  <a:lnTo>
                    <a:pt x="377825" y="244475"/>
                  </a:lnTo>
                  <a:lnTo>
                    <a:pt x="400050" y="244475"/>
                  </a:lnTo>
                  <a:lnTo>
                    <a:pt x="400050" y="222250"/>
                  </a:lnTo>
                  <a:lnTo>
                    <a:pt x="422275" y="222250"/>
                  </a:lnTo>
                  <a:lnTo>
                    <a:pt x="422275" y="200025"/>
                  </a:lnTo>
                  <a:close/>
                </a:path>
                <a:path w="911225" h="400050">
                  <a:moveTo>
                    <a:pt x="422275" y="0"/>
                  </a:moveTo>
                  <a:lnTo>
                    <a:pt x="400050" y="0"/>
                  </a:lnTo>
                  <a:lnTo>
                    <a:pt x="377825" y="0"/>
                  </a:lnTo>
                  <a:lnTo>
                    <a:pt x="355600" y="0"/>
                  </a:lnTo>
                  <a:lnTo>
                    <a:pt x="355600" y="44450"/>
                  </a:lnTo>
                  <a:lnTo>
                    <a:pt x="377825" y="44450"/>
                  </a:lnTo>
                  <a:lnTo>
                    <a:pt x="377825" y="22225"/>
                  </a:lnTo>
                  <a:lnTo>
                    <a:pt x="400050" y="22225"/>
                  </a:lnTo>
                  <a:lnTo>
                    <a:pt x="400050" y="44450"/>
                  </a:lnTo>
                  <a:lnTo>
                    <a:pt x="422275" y="44450"/>
                  </a:lnTo>
                  <a:lnTo>
                    <a:pt x="422275" y="0"/>
                  </a:lnTo>
                  <a:close/>
                </a:path>
                <a:path w="911225" h="400050">
                  <a:moveTo>
                    <a:pt x="511175" y="222250"/>
                  </a:moveTo>
                  <a:lnTo>
                    <a:pt x="488950" y="222250"/>
                  </a:lnTo>
                  <a:lnTo>
                    <a:pt x="488950" y="244475"/>
                  </a:lnTo>
                  <a:lnTo>
                    <a:pt x="511175" y="244475"/>
                  </a:lnTo>
                  <a:lnTo>
                    <a:pt x="511175" y="222250"/>
                  </a:lnTo>
                  <a:close/>
                </a:path>
                <a:path w="911225" h="400050">
                  <a:moveTo>
                    <a:pt x="533400" y="0"/>
                  </a:moveTo>
                  <a:lnTo>
                    <a:pt x="511175" y="0"/>
                  </a:lnTo>
                  <a:lnTo>
                    <a:pt x="488950" y="0"/>
                  </a:lnTo>
                  <a:lnTo>
                    <a:pt x="488950" y="22225"/>
                  </a:lnTo>
                  <a:lnTo>
                    <a:pt x="466725" y="22225"/>
                  </a:lnTo>
                  <a:lnTo>
                    <a:pt x="444500" y="22225"/>
                  </a:lnTo>
                  <a:lnTo>
                    <a:pt x="444500" y="66675"/>
                  </a:lnTo>
                  <a:lnTo>
                    <a:pt x="466725" y="66675"/>
                  </a:lnTo>
                  <a:lnTo>
                    <a:pt x="466725" y="44450"/>
                  </a:lnTo>
                  <a:lnTo>
                    <a:pt x="488950" y="4445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111125"/>
                  </a:lnTo>
                  <a:lnTo>
                    <a:pt x="488950" y="111125"/>
                  </a:lnTo>
                  <a:lnTo>
                    <a:pt x="488950" y="155575"/>
                  </a:lnTo>
                  <a:lnTo>
                    <a:pt x="511175" y="155575"/>
                  </a:lnTo>
                  <a:lnTo>
                    <a:pt x="511175" y="88900"/>
                  </a:lnTo>
                  <a:lnTo>
                    <a:pt x="533400" y="88900"/>
                  </a:lnTo>
                  <a:lnTo>
                    <a:pt x="533400" y="66675"/>
                  </a:lnTo>
                  <a:lnTo>
                    <a:pt x="511175" y="66675"/>
                  </a:lnTo>
                  <a:lnTo>
                    <a:pt x="511175" y="22225"/>
                  </a:lnTo>
                  <a:lnTo>
                    <a:pt x="533400" y="22225"/>
                  </a:lnTo>
                  <a:lnTo>
                    <a:pt x="533400" y="0"/>
                  </a:lnTo>
                  <a:close/>
                </a:path>
                <a:path w="911225" h="400050">
                  <a:moveTo>
                    <a:pt x="555625" y="200025"/>
                  </a:moveTo>
                  <a:lnTo>
                    <a:pt x="533400" y="200025"/>
                  </a:lnTo>
                  <a:lnTo>
                    <a:pt x="511175" y="200025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55625" y="222250"/>
                  </a:lnTo>
                  <a:lnTo>
                    <a:pt x="555625" y="200025"/>
                  </a:lnTo>
                  <a:close/>
                </a:path>
                <a:path w="911225" h="400050">
                  <a:moveTo>
                    <a:pt x="555625" y="133350"/>
                  </a:moveTo>
                  <a:lnTo>
                    <a:pt x="533400" y="133350"/>
                  </a:lnTo>
                  <a:lnTo>
                    <a:pt x="533400" y="155575"/>
                  </a:lnTo>
                  <a:lnTo>
                    <a:pt x="555625" y="155575"/>
                  </a:lnTo>
                  <a:lnTo>
                    <a:pt x="555625" y="133350"/>
                  </a:lnTo>
                  <a:close/>
                </a:path>
                <a:path w="911225" h="400050">
                  <a:moveTo>
                    <a:pt x="555625" y="88900"/>
                  </a:moveTo>
                  <a:lnTo>
                    <a:pt x="533400" y="88900"/>
                  </a:lnTo>
                  <a:lnTo>
                    <a:pt x="533400" y="111125"/>
                  </a:lnTo>
                  <a:lnTo>
                    <a:pt x="555625" y="111125"/>
                  </a:lnTo>
                  <a:lnTo>
                    <a:pt x="555625" y="88900"/>
                  </a:lnTo>
                  <a:close/>
                </a:path>
                <a:path w="911225" h="400050">
                  <a:moveTo>
                    <a:pt x="555625" y="44450"/>
                  </a:moveTo>
                  <a:lnTo>
                    <a:pt x="533400" y="44450"/>
                  </a:lnTo>
                  <a:lnTo>
                    <a:pt x="533400" y="66675"/>
                  </a:lnTo>
                  <a:lnTo>
                    <a:pt x="555625" y="66675"/>
                  </a:lnTo>
                  <a:lnTo>
                    <a:pt x="555625" y="44450"/>
                  </a:lnTo>
                  <a:close/>
                </a:path>
                <a:path w="911225" h="400050">
                  <a:moveTo>
                    <a:pt x="577850" y="266700"/>
                  </a:moveTo>
                  <a:lnTo>
                    <a:pt x="555625" y="266700"/>
                  </a:lnTo>
                  <a:lnTo>
                    <a:pt x="555625" y="244475"/>
                  </a:lnTo>
                  <a:lnTo>
                    <a:pt x="533400" y="244475"/>
                  </a:lnTo>
                  <a:lnTo>
                    <a:pt x="511175" y="244475"/>
                  </a:lnTo>
                  <a:lnTo>
                    <a:pt x="511175" y="266700"/>
                  </a:lnTo>
                  <a:lnTo>
                    <a:pt x="533400" y="266700"/>
                  </a:lnTo>
                  <a:lnTo>
                    <a:pt x="533400" y="288925"/>
                  </a:lnTo>
                  <a:lnTo>
                    <a:pt x="555625" y="288925"/>
                  </a:lnTo>
                  <a:lnTo>
                    <a:pt x="577850" y="288925"/>
                  </a:lnTo>
                  <a:lnTo>
                    <a:pt x="577850" y="266700"/>
                  </a:lnTo>
                  <a:close/>
                </a:path>
                <a:path w="911225" h="400050">
                  <a:moveTo>
                    <a:pt x="577850" y="155575"/>
                  </a:moveTo>
                  <a:lnTo>
                    <a:pt x="555625" y="155575"/>
                  </a:lnTo>
                  <a:lnTo>
                    <a:pt x="555625" y="177800"/>
                  </a:lnTo>
                  <a:lnTo>
                    <a:pt x="577850" y="177800"/>
                  </a:lnTo>
                  <a:lnTo>
                    <a:pt x="577850" y="155575"/>
                  </a:lnTo>
                  <a:close/>
                </a:path>
                <a:path w="911225" h="400050">
                  <a:moveTo>
                    <a:pt x="600075" y="177800"/>
                  </a:moveTo>
                  <a:lnTo>
                    <a:pt x="577850" y="177800"/>
                  </a:lnTo>
                  <a:lnTo>
                    <a:pt x="577850" y="200025"/>
                  </a:lnTo>
                  <a:lnTo>
                    <a:pt x="600075" y="200025"/>
                  </a:lnTo>
                  <a:lnTo>
                    <a:pt x="600075" y="177800"/>
                  </a:lnTo>
                  <a:close/>
                </a:path>
                <a:path w="911225" h="400050">
                  <a:moveTo>
                    <a:pt x="622300" y="222250"/>
                  </a:moveTo>
                  <a:lnTo>
                    <a:pt x="600075" y="22225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55625" y="244475"/>
                  </a:lnTo>
                  <a:lnTo>
                    <a:pt x="577850" y="244475"/>
                  </a:lnTo>
                  <a:lnTo>
                    <a:pt x="600075" y="244475"/>
                  </a:lnTo>
                  <a:lnTo>
                    <a:pt x="622300" y="244475"/>
                  </a:lnTo>
                  <a:lnTo>
                    <a:pt x="622300" y="222250"/>
                  </a:lnTo>
                  <a:close/>
                </a:path>
                <a:path w="911225" h="400050">
                  <a:moveTo>
                    <a:pt x="644525" y="244475"/>
                  </a:moveTo>
                  <a:lnTo>
                    <a:pt x="622300" y="244475"/>
                  </a:lnTo>
                  <a:lnTo>
                    <a:pt x="622300" y="266700"/>
                  </a:lnTo>
                  <a:lnTo>
                    <a:pt x="644525" y="266700"/>
                  </a:lnTo>
                  <a:lnTo>
                    <a:pt x="644525" y="244475"/>
                  </a:lnTo>
                  <a:close/>
                </a:path>
                <a:path w="911225" h="400050">
                  <a:moveTo>
                    <a:pt x="644525" y="88900"/>
                  </a:moveTo>
                  <a:lnTo>
                    <a:pt x="622300" y="88900"/>
                  </a:lnTo>
                  <a:lnTo>
                    <a:pt x="622300" y="111125"/>
                  </a:lnTo>
                  <a:lnTo>
                    <a:pt x="600075" y="111125"/>
                  </a:lnTo>
                  <a:lnTo>
                    <a:pt x="600075" y="88900"/>
                  </a:lnTo>
                  <a:lnTo>
                    <a:pt x="577850" y="88900"/>
                  </a:lnTo>
                  <a:lnTo>
                    <a:pt x="577850" y="155575"/>
                  </a:lnTo>
                  <a:lnTo>
                    <a:pt x="600075" y="155575"/>
                  </a:lnTo>
                  <a:lnTo>
                    <a:pt x="600075" y="133350"/>
                  </a:lnTo>
                  <a:lnTo>
                    <a:pt x="622300" y="1333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44525" y="88900"/>
                  </a:lnTo>
                  <a:close/>
                </a:path>
                <a:path w="911225" h="400050">
                  <a:moveTo>
                    <a:pt x="644525" y="44450"/>
                  </a:moveTo>
                  <a:lnTo>
                    <a:pt x="622300" y="44450"/>
                  </a:lnTo>
                  <a:lnTo>
                    <a:pt x="622300" y="22225"/>
                  </a:lnTo>
                  <a:lnTo>
                    <a:pt x="600075" y="22225"/>
                  </a:lnTo>
                  <a:lnTo>
                    <a:pt x="600075" y="44450"/>
                  </a:lnTo>
                  <a:lnTo>
                    <a:pt x="577850" y="44450"/>
                  </a:lnTo>
                  <a:lnTo>
                    <a:pt x="577850" y="66675"/>
                  </a:lnTo>
                  <a:lnTo>
                    <a:pt x="600075" y="66675"/>
                  </a:lnTo>
                  <a:lnTo>
                    <a:pt x="600075" y="88900"/>
                  </a:lnTo>
                  <a:lnTo>
                    <a:pt x="622300" y="88900"/>
                  </a:lnTo>
                  <a:lnTo>
                    <a:pt x="622300" y="66675"/>
                  </a:lnTo>
                  <a:lnTo>
                    <a:pt x="644525" y="66675"/>
                  </a:lnTo>
                  <a:lnTo>
                    <a:pt x="644525" y="44450"/>
                  </a:lnTo>
                  <a:close/>
                </a:path>
                <a:path w="911225" h="400050">
                  <a:moveTo>
                    <a:pt x="666750" y="66675"/>
                  </a:moveTo>
                  <a:lnTo>
                    <a:pt x="644525" y="66675"/>
                  </a:lnTo>
                  <a:lnTo>
                    <a:pt x="644525" y="88900"/>
                  </a:lnTo>
                  <a:lnTo>
                    <a:pt x="666750" y="88900"/>
                  </a:lnTo>
                  <a:lnTo>
                    <a:pt x="666750" y="66675"/>
                  </a:lnTo>
                  <a:close/>
                </a:path>
                <a:path w="911225" h="400050">
                  <a:moveTo>
                    <a:pt x="688975" y="133350"/>
                  </a:moveTo>
                  <a:lnTo>
                    <a:pt x="666750" y="13335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33350"/>
                  </a:lnTo>
                  <a:close/>
                </a:path>
                <a:path w="911225" h="400050">
                  <a:moveTo>
                    <a:pt x="711200" y="44450"/>
                  </a:moveTo>
                  <a:lnTo>
                    <a:pt x="688975" y="44450"/>
                  </a:lnTo>
                  <a:lnTo>
                    <a:pt x="688975" y="66675"/>
                  </a:lnTo>
                  <a:lnTo>
                    <a:pt x="711200" y="66675"/>
                  </a:lnTo>
                  <a:lnTo>
                    <a:pt x="711200" y="44450"/>
                  </a:lnTo>
                  <a:close/>
                </a:path>
                <a:path w="911225" h="400050">
                  <a:moveTo>
                    <a:pt x="711200" y="0"/>
                  </a:moveTo>
                  <a:lnTo>
                    <a:pt x="688975" y="0"/>
                  </a:lnTo>
                  <a:lnTo>
                    <a:pt x="666750" y="0"/>
                  </a:lnTo>
                  <a:lnTo>
                    <a:pt x="644525" y="0"/>
                  </a:lnTo>
                  <a:lnTo>
                    <a:pt x="622300" y="0"/>
                  </a:lnTo>
                  <a:lnTo>
                    <a:pt x="622300" y="22225"/>
                  </a:lnTo>
                  <a:lnTo>
                    <a:pt x="644525" y="22225"/>
                  </a:lnTo>
                  <a:lnTo>
                    <a:pt x="666750" y="22225"/>
                  </a:lnTo>
                  <a:lnTo>
                    <a:pt x="688975" y="22225"/>
                  </a:lnTo>
                  <a:lnTo>
                    <a:pt x="711200" y="22225"/>
                  </a:lnTo>
                  <a:lnTo>
                    <a:pt x="711200" y="0"/>
                  </a:lnTo>
                  <a:close/>
                </a:path>
                <a:path w="911225" h="400050">
                  <a:moveTo>
                    <a:pt x="733425" y="22225"/>
                  </a:moveTo>
                  <a:lnTo>
                    <a:pt x="711200" y="22225"/>
                  </a:lnTo>
                  <a:lnTo>
                    <a:pt x="711200" y="44450"/>
                  </a:lnTo>
                  <a:lnTo>
                    <a:pt x="733425" y="44450"/>
                  </a:lnTo>
                  <a:lnTo>
                    <a:pt x="733425" y="22225"/>
                  </a:lnTo>
                  <a:close/>
                </a:path>
                <a:path w="911225" h="400050">
                  <a:moveTo>
                    <a:pt x="911225" y="177800"/>
                  </a:moveTo>
                  <a:lnTo>
                    <a:pt x="889000" y="17780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778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678"/>
              <a:ext cx="911225" cy="443230"/>
            </a:xfrm>
            <a:custGeom>
              <a:avLst/>
              <a:gdLst/>
              <a:ahLst/>
              <a:cxnLst/>
              <a:rect l="l" t="t" r="r" b="b"/>
              <a:pathLst>
                <a:path w="911225" h="443229">
                  <a:moveTo>
                    <a:pt x="66675" y="398780"/>
                  </a:moveTo>
                  <a:lnTo>
                    <a:pt x="44450" y="398780"/>
                  </a:lnTo>
                  <a:lnTo>
                    <a:pt x="22225" y="398780"/>
                  </a:lnTo>
                  <a:lnTo>
                    <a:pt x="22225" y="376555"/>
                  </a:lnTo>
                  <a:lnTo>
                    <a:pt x="0" y="376555"/>
                  </a:lnTo>
                  <a:lnTo>
                    <a:pt x="0" y="443230"/>
                  </a:lnTo>
                  <a:lnTo>
                    <a:pt x="22225" y="443230"/>
                  </a:lnTo>
                  <a:lnTo>
                    <a:pt x="22225" y="421005"/>
                  </a:lnTo>
                  <a:lnTo>
                    <a:pt x="44450" y="421005"/>
                  </a:lnTo>
                  <a:lnTo>
                    <a:pt x="66675" y="421005"/>
                  </a:lnTo>
                  <a:lnTo>
                    <a:pt x="66675" y="398780"/>
                  </a:lnTo>
                  <a:close/>
                </a:path>
                <a:path w="911225" h="443229">
                  <a:moveTo>
                    <a:pt x="88900" y="376555"/>
                  </a:moveTo>
                  <a:lnTo>
                    <a:pt x="66675" y="376555"/>
                  </a:lnTo>
                  <a:lnTo>
                    <a:pt x="66675" y="398780"/>
                  </a:lnTo>
                  <a:lnTo>
                    <a:pt x="88900" y="398780"/>
                  </a:lnTo>
                  <a:lnTo>
                    <a:pt x="88900" y="376555"/>
                  </a:lnTo>
                  <a:close/>
                </a:path>
                <a:path w="911225" h="443229">
                  <a:moveTo>
                    <a:pt x="88900" y="265430"/>
                  </a:moveTo>
                  <a:lnTo>
                    <a:pt x="66675" y="265430"/>
                  </a:lnTo>
                  <a:lnTo>
                    <a:pt x="44450" y="265430"/>
                  </a:lnTo>
                  <a:lnTo>
                    <a:pt x="22225" y="265430"/>
                  </a:lnTo>
                  <a:lnTo>
                    <a:pt x="0" y="265430"/>
                  </a:lnTo>
                  <a:lnTo>
                    <a:pt x="0" y="287655"/>
                  </a:lnTo>
                  <a:lnTo>
                    <a:pt x="22225" y="287655"/>
                  </a:lnTo>
                  <a:lnTo>
                    <a:pt x="22225" y="332105"/>
                  </a:lnTo>
                  <a:lnTo>
                    <a:pt x="0" y="332105"/>
                  </a:lnTo>
                  <a:lnTo>
                    <a:pt x="0" y="354330"/>
                  </a:lnTo>
                  <a:lnTo>
                    <a:pt x="22225" y="354330"/>
                  </a:lnTo>
                  <a:lnTo>
                    <a:pt x="22225" y="376555"/>
                  </a:lnTo>
                  <a:lnTo>
                    <a:pt x="44450" y="376555"/>
                  </a:lnTo>
                  <a:lnTo>
                    <a:pt x="66675" y="376555"/>
                  </a:lnTo>
                  <a:lnTo>
                    <a:pt x="66675" y="354330"/>
                  </a:lnTo>
                  <a:lnTo>
                    <a:pt x="44450" y="354330"/>
                  </a:lnTo>
                  <a:lnTo>
                    <a:pt x="44450" y="309880"/>
                  </a:lnTo>
                  <a:lnTo>
                    <a:pt x="66675" y="309880"/>
                  </a:lnTo>
                  <a:lnTo>
                    <a:pt x="66675" y="287655"/>
                  </a:lnTo>
                  <a:lnTo>
                    <a:pt x="88900" y="287655"/>
                  </a:lnTo>
                  <a:lnTo>
                    <a:pt x="88900" y="265430"/>
                  </a:lnTo>
                  <a:close/>
                </a:path>
                <a:path w="911225" h="443229">
                  <a:moveTo>
                    <a:pt x="111125" y="243205"/>
                  </a:moveTo>
                  <a:lnTo>
                    <a:pt x="88900" y="243205"/>
                  </a:lnTo>
                  <a:lnTo>
                    <a:pt x="88900" y="265430"/>
                  </a:lnTo>
                  <a:lnTo>
                    <a:pt x="111125" y="265430"/>
                  </a:lnTo>
                  <a:lnTo>
                    <a:pt x="111125" y="243205"/>
                  </a:lnTo>
                  <a:close/>
                </a:path>
                <a:path w="911225" h="443229">
                  <a:moveTo>
                    <a:pt x="155575" y="265430"/>
                  </a:moveTo>
                  <a:lnTo>
                    <a:pt x="133350" y="265430"/>
                  </a:lnTo>
                  <a:lnTo>
                    <a:pt x="133350" y="287655"/>
                  </a:lnTo>
                  <a:lnTo>
                    <a:pt x="155575" y="287655"/>
                  </a:lnTo>
                  <a:lnTo>
                    <a:pt x="155575" y="265430"/>
                  </a:lnTo>
                  <a:close/>
                </a:path>
                <a:path w="911225" h="443229">
                  <a:moveTo>
                    <a:pt x="177800" y="176530"/>
                  </a:moveTo>
                  <a:lnTo>
                    <a:pt x="155575" y="176530"/>
                  </a:lnTo>
                  <a:lnTo>
                    <a:pt x="133350" y="176530"/>
                  </a:lnTo>
                  <a:lnTo>
                    <a:pt x="133350" y="198755"/>
                  </a:lnTo>
                  <a:lnTo>
                    <a:pt x="155575" y="198755"/>
                  </a:lnTo>
                  <a:lnTo>
                    <a:pt x="155575" y="220980"/>
                  </a:lnTo>
                  <a:lnTo>
                    <a:pt x="133350" y="220980"/>
                  </a:lnTo>
                  <a:lnTo>
                    <a:pt x="133350" y="243205"/>
                  </a:lnTo>
                  <a:lnTo>
                    <a:pt x="155575" y="243205"/>
                  </a:lnTo>
                  <a:lnTo>
                    <a:pt x="155575" y="265430"/>
                  </a:lnTo>
                  <a:lnTo>
                    <a:pt x="177800" y="265430"/>
                  </a:lnTo>
                  <a:lnTo>
                    <a:pt x="177800" y="176530"/>
                  </a:lnTo>
                  <a:close/>
                </a:path>
                <a:path w="911225" h="443229">
                  <a:moveTo>
                    <a:pt x="222250" y="309880"/>
                  </a:moveTo>
                  <a:lnTo>
                    <a:pt x="200025" y="309880"/>
                  </a:lnTo>
                  <a:lnTo>
                    <a:pt x="200025" y="332105"/>
                  </a:lnTo>
                  <a:lnTo>
                    <a:pt x="177800" y="332105"/>
                  </a:lnTo>
                  <a:lnTo>
                    <a:pt x="177800" y="354330"/>
                  </a:lnTo>
                  <a:lnTo>
                    <a:pt x="155575" y="354330"/>
                  </a:lnTo>
                  <a:lnTo>
                    <a:pt x="133350" y="354330"/>
                  </a:lnTo>
                  <a:lnTo>
                    <a:pt x="133350" y="332105"/>
                  </a:lnTo>
                  <a:lnTo>
                    <a:pt x="155575" y="332105"/>
                  </a:lnTo>
                  <a:lnTo>
                    <a:pt x="177800" y="332105"/>
                  </a:lnTo>
                  <a:lnTo>
                    <a:pt x="177800" y="287655"/>
                  </a:lnTo>
                  <a:lnTo>
                    <a:pt x="155575" y="287655"/>
                  </a:lnTo>
                  <a:lnTo>
                    <a:pt x="155575" y="309880"/>
                  </a:lnTo>
                  <a:lnTo>
                    <a:pt x="133350" y="309880"/>
                  </a:lnTo>
                  <a:lnTo>
                    <a:pt x="111125" y="309880"/>
                  </a:lnTo>
                  <a:lnTo>
                    <a:pt x="111125" y="287655"/>
                  </a:lnTo>
                  <a:lnTo>
                    <a:pt x="88900" y="287655"/>
                  </a:lnTo>
                  <a:lnTo>
                    <a:pt x="88900" y="309880"/>
                  </a:lnTo>
                  <a:lnTo>
                    <a:pt x="66675" y="309880"/>
                  </a:lnTo>
                  <a:lnTo>
                    <a:pt x="66675" y="332105"/>
                  </a:lnTo>
                  <a:lnTo>
                    <a:pt x="88900" y="332105"/>
                  </a:lnTo>
                  <a:lnTo>
                    <a:pt x="111125" y="332105"/>
                  </a:lnTo>
                  <a:lnTo>
                    <a:pt x="111125" y="376555"/>
                  </a:lnTo>
                  <a:lnTo>
                    <a:pt x="133350" y="376555"/>
                  </a:lnTo>
                  <a:lnTo>
                    <a:pt x="155575" y="376555"/>
                  </a:lnTo>
                  <a:lnTo>
                    <a:pt x="155575" y="398780"/>
                  </a:lnTo>
                  <a:lnTo>
                    <a:pt x="177800" y="398780"/>
                  </a:lnTo>
                  <a:lnTo>
                    <a:pt x="200025" y="398780"/>
                  </a:lnTo>
                  <a:lnTo>
                    <a:pt x="200025" y="376555"/>
                  </a:lnTo>
                  <a:lnTo>
                    <a:pt x="222250" y="376555"/>
                  </a:lnTo>
                  <a:lnTo>
                    <a:pt x="222250" y="309880"/>
                  </a:lnTo>
                  <a:close/>
                </a:path>
                <a:path w="911225" h="443229">
                  <a:moveTo>
                    <a:pt x="222250" y="265430"/>
                  </a:moveTo>
                  <a:lnTo>
                    <a:pt x="200025" y="265430"/>
                  </a:lnTo>
                  <a:lnTo>
                    <a:pt x="200025" y="287655"/>
                  </a:lnTo>
                  <a:lnTo>
                    <a:pt x="222250" y="287655"/>
                  </a:lnTo>
                  <a:lnTo>
                    <a:pt x="222250" y="265430"/>
                  </a:lnTo>
                  <a:close/>
                </a:path>
                <a:path w="911225" h="443229">
                  <a:moveTo>
                    <a:pt x="288925" y="309880"/>
                  </a:moveTo>
                  <a:lnTo>
                    <a:pt x="266700" y="309880"/>
                  </a:lnTo>
                  <a:lnTo>
                    <a:pt x="244475" y="309880"/>
                  </a:lnTo>
                  <a:lnTo>
                    <a:pt x="244475" y="354330"/>
                  </a:lnTo>
                  <a:lnTo>
                    <a:pt x="266700" y="354330"/>
                  </a:lnTo>
                  <a:lnTo>
                    <a:pt x="266700" y="332105"/>
                  </a:lnTo>
                  <a:lnTo>
                    <a:pt x="288925" y="332105"/>
                  </a:lnTo>
                  <a:lnTo>
                    <a:pt x="288925" y="309880"/>
                  </a:lnTo>
                  <a:close/>
                </a:path>
                <a:path w="911225" h="443229">
                  <a:moveTo>
                    <a:pt x="311150" y="354330"/>
                  </a:moveTo>
                  <a:lnTo>
                    <a:pt x="288925" y="354330"/>
                  </a:lnTo>
                  <a:lnTo>
                    <a:pt x="288925" y="376555"/>
                  </a:lnTo>
                  <a:lnTo>
                    <a:pt x="311150" y="376555"/>
                  </a:lnTo>
                  <a:lnTo>
                    <a:pt x="311150" y="354330"/>
                  </a:lnTo>
                  <a:close/>
                </a:path>
                <a:path w="911225" h="443229">
                  <a:moveTo>
                    <a:pt x="377825" y="376555"/>
                  </a:moveTo>
                  <a:lnTo>
                    <a:pt x="355600" y="376555"/>
                  </a:lnTo>
                  <a:lnTo>
                    <a:pt x="355600" y="398780"/>
                  </a:lnTo>
                  <a:lnTo>
                    <a:pt x="377825" y="398780"/>
                  </a:lnTo>
                  <a:lnTo>
                    <a:pt x="377825" y="376555"/>
                  </a:lnTo>
                  <a:close/>
                </a:path>
                <a:path w="911225" h="443229">
                  <a:moveTo>
                    <a:pt x="488950" y="309880"/>
                  </a:moveTo>
                  <a:lnTo>
                    <a:pt x="466725" y="309880"/>
                  </a:lnTo>
                  <a:lnTo>
                    <a:pt x="466725" y="332105"/>
                  </a:lnTo>
                  <a:lnTo>
                    <a:pt x="488950" y="332105"/>
                  </a:lnTo>
                  <a:lnTo>
                    <a:pt x="488950" y="309880"/>
                  </a:lnTo>
                  <a:close/>
                </a:path>
                <a:path w="911225" h="443229">
                  <a:moveTo>
                    <a:pt x="622300" y="354330"/>
                  </a:moveTo>
                  <a:lnTo>
                    <a:pt x="600075" y="354330"/>
                  </a:lnTo>
                  <a:lnTo>
                    <a:pt x="577850" y="354330"/>
                  </a:lnTo>
                  <a:lnTo>
                    <a:pt x="577850" y="376555"/>
                  </a:lnTo>
                  <a:lnTo>
                    <a:pt x="600075" y="376555"/>
                  </a:lnTo>
                  <a:lnTo>
                    <a:pt x="622300" y="376555"/>
                  </a:lnTo>
                  <a:lnTo>
                    <a:pt x="622300" y="354330"/>
                  </a:lnTo>
                  <a:close/>
                </a:path>
                <a:path w="911225" h="443229">
                  <a:moveTo>
                    <a:pt x="666750" y="265430"/>
                  </a:moveTo>
                  <a:lnTo>
                    <a:pt x="644525" y="265430"/>
                  </a:lnTo>
                  <a:lnTo>
                    <a:pt x="644525" y="243205"/>
                  </a:lnTo>
                  <a:lnTo>
                    <a:pt x="622300" y="243205"/>
                  </a:lnTo>
                  <a:lnTo>
                    <a:pt x="622300" y="309880"/>
                  </a:lnTo>
                  <a:lnTo>
                    <a:pt x="600075" y="309880"/>
                  </a:lnTo>
                  <a:lnTo>
                    <a:pt x="600075" y="332105"/>
                  </a:lnTo>
                  <a:lnTo>
                    <a:pt x="622300" y="332105"/>
                  </a:lnTo>
                  <a:lnTo>
                    <a:pt x="644525" y="332105"/>
                  </a:lnTo>
                  <a:lnTo>
                    <a:pt x="644525" y="309880"/>
                  </a:lnTo>
                  <a:lnTo>
                    <a:pt x="666750" y="309880"/>
                  </a:lnTo>
                  <a:lnTo>
                    <a:pt x="666750" y="265430"/>
                  </a:lnTo>
                  <a:close/>
                </a:path>
                <a:path w="911225" h="443229">
                  <a:moveTo>
                    <a:pt x="711200" y="287655"/>
                  </a:moveTo>
                  <a:lnTo>
                    <a:pt x="688975" y="287655"/>
                  </a:lnTo>
                  <a:lnTo>
                    <a:pt x="688975" y="309880"/>
                  </a:lnTo>
                  <a:lnTo>
                    <a:pt x="711200" y="309880"/>
                  </a:lnTo>
                  <a:lnTo>
                    <a:pt x="711200" y="287655"/>
                  </a:lnTo>
                  <a:close/>
                </a:path>
                <a:path w="911225" h="443229">
                  <a:moveTo>
                    <a:pt x="755650" y="332105"/>
                  </a:moveTo>
                  <a:lnTo>
                    <a:pt x="733425" y="332105"/>
                  </a:lnTo>
                  <a:lnTo>
                    <a:pt x="733425" y="309880"/>
                  </a:lnTo>
                  <a:lnTo>
                    <a:pt x="711200" y="309880"/>
                  </a:lnTo>
                  <a:lnTo>
                    <a:pt x="711200" y="332105"/>
                  </a:lnTo>
                  <a:lnTo>
                    <a:pt x="688975" y="332105"/>
                  </a:lnTo>
                  <a:lnTo>
                    <a:pt x="666750" y="332105"/>
                  </a:lnTo>
                  <a:lnTo>
                    <a:pt x="666750" y="398780"/>
                  </a:lnTo>
                  <a:lnTo>
                    <a:pt x="688975" y="398780"/>
                  </a:lnTo>
                  <a:lnTo>
                    <a:pt x="711200" y="398780"/>
                  </a:lnTo>
                  <a:lnTo>
                    <a:pt x="733425" y="398780"/>
                  </a:lnTo>
                  <a:lnTo>
                    <a:pt x="733425" y="376555"/>
                  </a:lnTo>
                  <a:lnTo>
                    <a:pt x="711200" y="376555"/>
                  </a:lnTo>
                  <a:lnTo>
                    <a:pt x="711200" y="354330"/>
                  </a:lnTo>
                  <a:lnTo>
                    <a:pt x="733425" y="354330"/>
                  </a:lnTo>
                  <a:lnTo>
                    <a:pt x="755650" y="354330"/>
                  </a:lnTo>
                  <a:lnTo>
                    <a:pt x="755650" y="332105"/>
                  </a:lnTo>
                  <a:close/>
                </a:path>
                <a:path w="911225" h="443229">
                  <a:moveTo>
                    <a:pt x="777875" y="376555"/>
                  </a:moveTo>
                  <a:lnTo>
                    <a:pt x="755650" y="376555"/>
                  </a:lnTo>
                  <a:lnTo>
                    <a:pt x="755650" y="398780"/>
                  </a:lnTo>
                  <a:lnTo>
                    <a:pt x="777875" y="398780"/>
                  </a:lnTo>
                  <a:lnTo>
                    <a:pt x="777875" y="376555"/>
                  </a:lnTo>
                  <a:close/>
                </a:path>
                <a:path w="911225" h="443229">
                  <a:moveTo>
                    <a:pt x="800100" y="354330"/>
                  </a:moveTo>
                  <a:lnTo>
                    <a:pt x="777875" y="354330"/>
                  </a:lnTo>
                  <a:lnTo>
                    <a:pt x="777875" y="376555"/>
                  </a:lnTo>
                  <a:lnTo>
                    <a:pt x="800100" y="376555"/>
                  </a:lnTo>
                  <a:lnTo>
                    <a:pt x="800100" y="354330"/>
                  </a:lnTo>
                  <a:close/>
                </a:path>
                <a:path w="911225" h="443229">
                  <a:moveTo>
                    <a:pt x="844550" y="287655"/>
                  </a:moveTo>
                  <a:lnTo>
                    <a:pt x="822325" y="287655"/>
                  </a:lnTo>
                  <a:lnTo>
                    <a:pt x="800100" y="287655"/>
                  </a:lnTo>
                  <a:lnTo>
                    <a:pt x="800100" y="265430"/>
                  </a:lnTo>
                  <a:lnTo>
                    <a:pt x="777875" y="265430"/>
                  </a:lnTo>
                  <a:lnTo>
                    <a:pt x="777875" y="287655"/>
                  </a:lnTo>
                  <a:lnTo>
                    <a:pt x="755650" y="287655"/>
                  </a:lnTo>
                  <a:lnTo>
                    <a:pt x="755650" y="309880"/>
                  </a:lnTo>
                  <a:lnTo>
                    <a:pt x="777875" y="309880"/>
                  </a:lnTo>
                  <a:lnTo>
                    <a:pt x="800100" y="309880"/>
                  </a:lnTo>
                  <a:lnTo>
                    <a:pt x="800100" y="354330"/>
                  </a:lnTo>
                  <a:lnTo>
                    <a:pt x="822325" y="354330"/>
                  </a:lnTo>
                  <a:lnTo>
                    <a:pt x="844550" y="354330"/>
                  </a:lnTo>
                  <a:lnTo>
                    <a:pt x="844550" y="332105"/>
                  </a:lnTo>
                  <a:lnTo>
                    <a:pt x="822325" y="332105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44550" y="287655"/>
                  </a:lnTo>
                  <a:close/>
                </a:path>
                <a:path w="911225" h="443229">
                  <a:moveTo>
                    <a:pt x="866775" y="265430"/>
                  </a:moveTo>
                  <a:lnTo>
                    <a:pt x="844550" y="265430"/>
                  </a:lnTo>
                  <a:lnTo>
                    <a:pt x="844550" y="287655"/>
                  </a:lnTo>
                  <a:lnTo>
                    <a:pt x="866775" y="287655"/>
                  </a:lnTo>
                  <a:lnTo>
                    <a:pt x="866775" y="265430"/>
                  </a:lnTo>
                  <a:close/>
                </a:path>
                <a:path w="911225" h="443229">
                  <a:moveTo>
                    <a:pt x="889000" y="332105"/>
                  </a:moveTo>
                  <a:lnTo>
                    <a:pt x="866775" y="332105"/>
                  </a:lnTo>
                  <a:lnTo>
                    <a:pt x="866775" y="354330"/>
                  </a:lnTo>
                  <a:lnTo>
                    <a:pt x="889000" y="354330"/>
                  </a:lnTo>
                  <a:lnTo>
                    <a:pt x="889000" y="332105"/>
                  </a:lnTo>
                  <a:close/>
                </a:path>
                <a:path w="911225" h="443229">
                  <a:moveTo>
                    <a:pt x="911225" y="243205"/>
                  </a:moveTo>
                  <a:lnTo>
                    <a:pt x="889000" y="243205"/>
                  </a:lnTo>
                  <a:lnTo>
                    <a:pt x="889000" y="287655"/>
                  </a:lnTo>
                  <a:lnTo>
                    <a:pt x="866775" y="287655"/>
                  </a:lnTo>
                  <a:lnTo>
                    <a:pt x="866775" y="309880"/>
                  </a:lnTo>
                  <a:lnTo>
                    <a:pt x="889000" y="309880"/>
                  </a:lnTo>
                  <a:lnTo>
                    <a:pt x="911225" y="309880"/>
                  </a:lnTo>
                  <a:lnTo>
                    <a:pt x="911225" y="243205"/>
                  </a:lnTo>
                  <a:close/>
                </a:path>
                <a:path w="911225" h="443229">
                  <a:moveTo>
                    <a:pt x="911225" y="154940"/>
                  </a:moveTo>
                  <a:lnTo>
                    <a:pt x="889000" y="154940"/>
                  </a:lnTo>
                  <a:lnTo>
                    <a:pt x="889000" y="199390"/>
                  </a:lnTo>
                  <a:lnTo>
                    <a:pt x="866775" y="199390"/>
                  </a:lnTo>
                  <a:lnTo>
                    <a:pt x="866775" y="177800"/>
                  </a:lnTo>
                  <a:lnTo>
                    <a:pt x="844550" y="177800"/>
                  </a:lnTo>
                  <a:lnTo>
                    <a:pt x="844550" y="154940"/>
                  </a:lnTo>
                  <a:lnTo>
                    <a:pt x="822325" y="154940"/>
                  </a:lnTo>
                  <a:lnTo>
                    <a:pt x="822325" y="177800"/>
                  </a:lnTo>
                  <a:lnTo>
                    <a:pt x="822325" y="199390"/>
                  </a:lnTo>
                  <a:lnTo>
                    <a:pt x="800100" y="199390"/>
                  </a:lnTo>
                  <a:lnTo>
                    <a:pt x="800100" y="177800"/>
                  </a:lnTo>
                  <a:lnTo>
                    <a:pt x="777875" y="177800"/>
                  </a:lnTo>
                  <a:lnTo>
                    <a:pt x="777875" y="199390"/>
                  </a:lnTo>
                  <a:lnTo>
                    <a:pt x="777875" y="222250"/>
                  </a:lnTo>
                  <a:lnTo>
                    <a:pt x="777875" y="243205"/>
                  </a:lnTo>
                  <a:lnTo>
                    <a:pt x="755650" y="243205"/>
                  </a:lnTo>
                  <a:lnTo>
                    <a:pt x="755650" y="222250"/>
                  </a:lnTo>
                  <a:lnTo>
                    <a:pt x="777875" y="222250"/>
                  </a:lnTo>
                  <a:lnTo>
                    <a:pt x="777875" y="199390"/>
                  </a:lnTo>
                  <a:lnTo>
                    <a:pt x="755650" y="199390"/>
                  </a:lnTo>
                  <a:lnTo>
                    <a:pt x="755650" y="177800"/>
                  </a:lnTo>
                  <a:lnTo>
                    <a:pt x="777875" y="177800"/>
                  </a:lnTo>
                  <a:lnTo>
                    <a:pt x="777875" y="154940"/>
                  </a:lnTo>
                  <a:lnTo>
                    <a:pt x="755650" y="154940"/>
                  </a:lnTo>
                  <a:lnTo>
                    <a:pt x="733425" y="154940"/>
                  </a:lnTo>
                  <a:lnTo>
                    <a:pt x="733425" y="177800"/>
                  </a:lnTo>
                  <a:lnTo>
                    <a:pt x="733425" y="199390"/>
                  </a:lnTo>
                  <a:lnTo>
                    <a:pt x="711200" y="199390"/>
                  </a:lnTo>
                  <a:lnTo>
                    <a:pt x="711200" y="177800"/>
                  </a:lnTo>
                  <a:lnTo>
                    <a:pt x="733425" y="177800"/>
                  </a:lnTo>
                  <a:lnTo>
                    <a:pt x="733425" y="15494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55650" y="132080"/>
                  </a:lnTo>
                  <a:lnTo>
                    <a:pt x="777875" y="132080"/>
                  </a:lnTo>
                  <a:lnTo>
                    <a:pt x="800100" y="13208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154940"/>
                  </a:lnTo>
                  <a:lnTo>
                    <a:pt x="822325" y="110490"/>
                  </a:lnTo>
                  <a:lnTo>
                    <a:pt x="800100" y="110490"/>
                  </a:lnTo>
                  <a:lnTo>
                    <a:pt x="800100" y="87630"/>
                  </a:lnTo>
                  <a:lnTo>
                    <a:pt x="777875" y="8763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0"/>
                  </a:lnTo>
                  <a:lnTo>
                    <a:pt x="711200" y="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1590"/>
                  </a:lnTo>
                  <a:lnTo>
                    <a:pt x="688975" y="21590"/>
                  </a:lnTo>
                  <a:lnTo>
                    <a:pt x="711200" y="21590"/>
                  </a:lnTo>
                  <a:lnTo>
                    <a:pt x="711200" y="110490"/>
                  </a:lnTo>
                  <a:lnTo>
                    <a:pt x="688975" y="110490"/>
                  </a:lnTo>
                  <a:lnTo>
                    <a:pt x="666750" y="110490"/>
                  </a:lnTo>
                  <a:lnTo>
                    <a:pt x="666750" y="87630"/>
                  </a:lnTo>
                  <a:lnTo>
                    <a:pt x="644525" y="8763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44525" y="154940"/>
                  </a:lnTo>
                  <a:lnTo>
                    <a:pt x="666750" y="154940"/>
                  </a:lnTo>
                  <a:lnTo>
                    <a:pt x="666750" y="132080"/>
                  </a:lnTo>
                  <a:lnTo>
                    <a:pt x="688975" y="132080"/>
                  </a:lnTo>
                  <a:lnTo>
                    <a:pt x="711200" y="132080"/>
                  </a:lnTo>
                  <a:lnTo>
                    <a:pt x="711200" y="154940"/>
                  </a:lnTo>
                  <a:lnTo>
                    <a:pt x="688975" y="154940"/>
                  </a:lnTo>
                  <a:lnTo>
                    <a:pt x="666750" y="15494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222250"/>
                  </a:lnTo>
                  <a:lnTo>
                    <a:pt x="711200" y="222250"/>
                  </a:lnTo>
                  <a:lnTo>
                    <a:pt x="733425" y="222250"/>
                  </a:lnTo>
                  <a:lnTo>
                    <a:pt x="733425" y="243205"/>
                  </a:lnTo>
                  <a:lnTo>
                    <a:pt x="711200" y="243205"/>
                  </a:lnTo>
                  <a:lnTo>
                    <a:pt x="711200" y="287655"/>
                  </a:lnTo>
                  <a:lnTo>
                    <a:pt x="733425" y="287655"/>
                  </a:lnTo>
                  <a:lnTo>
                    <a:pt x="755650" y="287655"/>
                  </a:lnTo>
                  <a:lnTo>
                    <a:pt x="755650" y="265430"/>
                  </a:lnTo>
                  <a:lnTo>
                    <a:pt x="733425" y="265430"/>
                  </a:lnTo>
                  <a:lnTo>
                    <a:pt x="733425" y="243840"/>
                  </a:lnTo>
                  <a:lnTo>
                    <a:pt x="755650" y="243840"/>
                  </a:lnTo>
                  <a:lnTo>
                    <a:pt x="755650" y="265430"/>
                  </a:lnTo>
                  <a:lnTo>
                    <a:pt x="777875" y="265430"/>
                  </a:lnTo>
                  <a:lnTo>
                    <a:pt x="777875" y="243840"/>
                  </a:lnTo>
                  <a:lnTo>
                    <a:pt x="800100" y="243840"/>
                  </a:lnTo>
                  <a:lnTo>
                    <a:pt x="800100" y="222250"/>
                  </a:lnTo>
                  <a:lnTo>
                    <a:pt x="822325" y="222250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5430"/>
                  </a:lnTo>
                  <a:lnTo>
                    <a:pt x="822325" y="265430"/>
                  </a:lnTo>
                  <a:lnTo>
                    <a:pt x="844550" y="265430"/>
                  </a:lnTo>
                  <a:lnTo>
                    <a:pt x="844550" y="243840"/>
                  </a:lnTo>
                  <a:lnTo>
                    <a:pt x="866775" y="243840"/>
                  </a:lnTo>
                  <a:lnTo>
                    <a:pt x="866775" y="222250"/>
                  </a:lnTo>
                  <a:lnTo>
                    <a:pt x="889000" y="222250"/>
                  </a:lnTo>
                  <a:lnTo>
                    <a:pt x="911225" y="222250"/>
                  </a:lnTo>
                  <a:lnTo>
                    <a:pt x="911225" y="1549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488043"/>
              <a:ext cx="911225" cy="510540"/>
            </a:xfrm>
            <a:custGeom>
              <a:avLst/>
              <a:gdLst/>
              <a:ahLst/>
              <a:cxnLst/>
              <a:rect l="l" t="t" r="r" b="b"/>
              <a:pathLst>
                <a:path w="911225" h="510540">
                  <a:moveTo>
                    <a:pt x="44450" y="488315"/>
                  </a:moveTo>
                  <a:lnTo>
                    <a:pt x="22225" y="488315"/>
                  </a:lnTo>
                  <a:lnTo>
                    <a:pt x="22225" y="466090"/>
                  </a:lnTo>
                  <a:lnTo>
                    <a:pt x="0" y="466090"/>
                  </a:lnTo>
                  <a:lnTo>
                    <a:pt x="0" y="510540"/>
                  </a:lnTo>
                  <a:lnTo>
                    <a:pt x="22225" y="510540"/>
                  </a:lnTo>
                  <a:lnTo>
                    <a:pt x="44450" y="510540"/>
                  </a:lnTo>
                  <a:lnTo>
                    <a:pt x="44450" y="488315"/>
                  </a:lnTo>
                  <a:close/>
                </a:path>
                <a:path w="911225" h="510540">
                  <a:moveTo>
                    <a:pt x="66675" y="466090"/>
                  </a:moveTo>
                  <a:lnTo>
                    <a:pt x="44450" y="466090"/>
                  </a:lnTo>
                  <a:lnTo>
                    <a:pt x="44450" y="488315"/>
                  </a:lnTo>
                  <a:lnTo>
                    <a:pt x="66675" y="488315"/>
                  </a:lnTo>
                  <a:lnTo>
                    <a:pt x="66675" y="466090"/>
                  </a:lnTo>
                  <a:close/>
                </a:path>
                <a:path w="911225" h="510540">
                  <a:moveTo>
                    <a:pt x="133350" y="488315"/>
                  </a:moveTo>
                  <a:lnTo>
                    <a:pt x="111125" y="488315"/>
                  </a:lnTo>
                  <a:lnTo>
                    <a:pt x="111125" y="466090"/>
                  </a:lnTo>
                  <a:lnTo>
                    <a:pt x="88900" y="466090"/>
                  </a:lnTo>
                  <a:lnTo>
                    <a:pt x="88900" y="488315"/>
                  </a:lnTo>
                  <a:lnTo>
                    <a:pt x="66675" y="488315"/>
                  </a:lnTo>
                  <a:lnTo>
                    <a:pt x="66675" y="510540"/>
                  </a:lnTo>
                  <a:lnTo>
                    <a:pt x="88900" y="510540"/>
                  </a:lnTo>
                  <a:lnTo>
                    <a:pt x="111125" y="510540"/>
                  </a:lnTo>
                  <a:lnTo>
                    <a:pt x="133350" y="510540"/>
                  </a:lnTo>
                  <a:lnTo>
                    <a:pt x="133350" y="488315"/>
                  </a:lnTo>
                  <a:close/>
                </a:path>
                <a:path w="911225" h="510540">
                  <a:moveTo>
                    <a:pt x="155575" y="399415"/>
                  </a:moveTo>
                  <a:lnTo>
                    <a:pt x="133350" y="399415"/>
                  </a:lnTo>
                  <a:lnTo>
                    <a:pt x="111125" y="399415"/>
                  </a:lnTo>
                  <a:lnTo>
                    <a:pt x="88900" y="399415"/>
                  </a:lnTo>
                  <a:lnTo>
                    <a:pt x="88900" y="421640"/>
                  </a:lnTo>
                  <a:lnTo>
                    <a:pt x="66675" y="421640"/>
                  </a:lnTo>
                  <a:lnTo>
                    <a:pt x="66675" y="443865"/>
                  </a:lnTo>
                  <a:lnTo>
                    <a:pt x="88900" y="443865"/>
                  </a:lnTo>
                  <a:lnTo>
                    <a:pt x="111125" y="443865"/>
                  </a:lnTo>
                  <a:lnTo>
                    <a:pt x="111125" y="421640"/>
                  </a:lnTo>
                  <a:lnTo>
                    <a:pt x="133350" y="421640"/>
                  </a:lnTo>
                  <a:lnTo>
                    <a:pt x="155575" y="421640"/>
                  </a:lnTo>
                  <a:lnTo>
                    <a:pt x="155575" y="399415"/>
                  </a:lnTo>
                  <a:close/>
                </a:path>
                <a:path w="911225" h="510540">
                  <a:moveTo>
                    <a:pt x="266700" y="377190"/>
                  </a:moveTo>
                  <a:lnTo>
                    <a:pt x="244475" y="377190"/>
                  </a:lnTo>
                  <a:lnTo>
                    <a:pt x="222250" y="377190"/>
                  </a:lnTo>
                  <a:lnTo>
                    <a:pt x="222250" y="399415"/>
                  </a:lnTo>
                  <a:lnTo>
                    <a:pt x="200025" y="399415"/>
                  </a:lnTo>
                  <a:lnTo>
                    <a:pt x="200025" y="421640"/>
                  </a:lnTo>
                  <a:lnTo>
                    <a:pt x="222250" y="421640"/>
                  </a:lnTo>
                  <a:lnTo>
                    <a:pt x="244475" y="421640"/>
                  </a:lnTo>
                  <a:lnTo>
                    <a:pt x="244475" y="399415"/>
                  </a:lnTo>
                  <a:lnTo>
                    <a:pt x="266700" y="399415"/>
                  </a:lnTo>
                  <a:lnTo>
                    <a:pt x="266700" y="377190"/>
                  </a:lnTo>
                  <a:close/>
                </a:path>
                <a:path w="911225" h="510540">
                  <a:moveTo>
                    <a:pt x="288925" y="421640"/>
                  </a:moveTo>
                  <a:lnTo>
                    <a:pt x="266700" y="421640"/>
                  </a:lnTo>
                  <a:lnTo>
                    <a:pt x="266700" y="443865"/>
                  </a:lnTo>
                  <a:lnTo>
                    <a:pt x="288925" y="443865"/>
                  </a:lnTo>
                  <a:lnTo>
                    <a:pt x="288925" y="421640"/>
                  </a:lnTo>
                  <a:close/>
                </a:path>
                <a:path w="911225" h="510540">
                  <a:moveTo>
                    <a:pt x="511175" y="443865"/>
                  </a:moveTo>
                  <a:lnTo>
                    <a:pt x="488950" y="443865"/>
                  </a:lnTo>
                  <a:lnTo>
                    <a:pt x="488950" y="466090"/>
                  </a:lnTo>
                  <a:lnTo>
                    <a:pt x="511175" y="466090"/>
                  </a:lnTo>
                  <a:lnTo>
                    <a:pt x="511175" y="443865"/>
                  </a:lnTo>
                  <a:close/>
                </a:path>
                <a:path w="911225" h="510540">
                  <a:moveTo>
                    <a:pt x="577850" y="443865"/>
                  </a:moveTo>
                  <a:lnTo>
                    <a:pt x="555625" y="443865"/>
                  </a:lnTo>
                  <a:lnTo>
                    <a:pt x="555625" y="421640"/>
                  </a:lnTo>
                  <a:lnTo>
                    <a:pt x="533400" y="421640"/>
                  </a:lnTo>
                  <a:lnTo>
                    <a:pt x="533400" y="354965"/>
                  </a:lnTo>
                  <a:lnTo>
                    <a:pt x="511175" y="354965"/>
                  </a:lnTo>
                  <a:lnTo>
                    <a:pt x="488950" y="354965"/>
                  </a:lnTo>
                  <a:lnTo>
                    <a:pt x="466725" y="354965"/>
                  </a:ln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66725" y="443865"/>
                  </a:lnTo>
                  <a:lnTo>
                    <a:pt x="488950" y="443865"/>
                  </a:lnTo>
                  <a:lnTo>
                    <a:pt x="488950" y="421640"/>
                  </a:lnTo>
                  <a:lnTo>
                    <a:pt x="511175" y="421640"/>
                  </a:lnTo>
                  <a:lnTo>
                    <a:pt x="511175" y="443865"/>
                  </a:lnTo>
                  <a:lnTo>
                    <a:pt x="533400" y="443865"/>
                  </a:lnTo>
                  <a:lnTo>
                    <a:pt x="533400" y="488315"/>
                  </a:lnTo>
                  <a:lnTo>
                    <a:pt x="555625" y="488315"/>
                  </a:lnTo>
                  <a:lnTo>
                    <a:pt x="555625" y="466090"/>
                  </a:lnTo>
                  <a:lnTo>
                    <a:pt x="577850" y="466090"/>
                  </a:lnTo>
                  <a:lnTo>
                    <a:pt x="577850" y="443865"/>
                  </a:lnTo>
                  <a:close/>
                </a:path>
                <a:path w="911225" h="510540">
                  <a:moveTo>
                    <a:pt x="600075" y="421640"/>
                  </a:moveTo>
                  <a:lnTo>
                    <a:pt x="577850" y="421640"/>
                  </a:lnTo>
                  <a:lnTo>
                    <a:pt x="577850" y="443865"/>
                  </a:lnTo>
                  <a:lnTo>
                    <a:pt x="600075" y="443865"/>
                  </a:lnTo>
                  <a:lnTo>
                    <a:pt x="600075" y="421640"/>
                  </a:lnTo>
                  <a:close/>
                </a:path>
                <a:path w="911225" h="510540">
                  <a:moveTo>
                    <a:pt x="622300" y="443865"/>
                  </a:moveTo>
                  <a:lnTo>
                    <a:pt x="600075" y="443865"/>
                  </a:lnTo>
                  <a:lnTo>
                    <a:pt x="600075" y="466090"/>
                  </a:lnTo>
                  <a:lnTo>
                    <a:pt x="622300" y="466090"/>
                  </a:lnTo>
                  <a:lnTo>
                    <a:pt x="622300" y="443865"/>
                  </a:lnTo>
                  <a:close/>
                </a:path>
                <a:path w="911225" h="510540">
                  <a:moveTo>
                    <a:pt x="644525" y="466090"/>
                  </a:moveTo>
                  <a:lnTo>
                    <a:pt x="622300" y="466090"/>
                  </a:lnTo>
                  <a:lnTo>
                    <a:pt x="622300" y="488315"/>
                  </a:lnTo>
                  <a:lnTo>
                    <a:pt x="644525" y="488315"/>
                  </a:lnTo>
                  <a:lnTo>
                    <a:pt x="644525" y="466090"/>
                  </a:lnTo>
                  <a:close/>
                </a:path>
                <a:path w="911225" h="510540">
                  <a:moveTo>
                    <a:pt x="644525" y="377190"/>
                  </a:moveTo>
                  <a:lnTo>
                    <a:pt x="622300" y="377190"/>
                  </a:lnTo>
                  <a:lnTo>
                    <a:pt x="622300" y="399415"/>
                  </a:lnTo>
                  <a:lnTo>
                    <a:pt x="600075" y="399415"/>
                  </a:lnTo>
                  <a:lnTo>
                    <a:pt x="600075" y="421640"/>
                  </a:lnTo>
                  <a:lnTo>
                    <a:pt x="622300" y="421640"/>
                  </a:lnTo>
                  <a:lnTo>
                    <a:pt x="644525" y="421640"/>
                  </a:lnTo>
                  <a:lnTo>
                    <a:pt x="644525" y="377190"/>
                  </a:lnTo>
                  <a:close/>
                </a:path>
                <a:path w="911225" h="510540">
                  <a:moveTo>
                    <a:pt x="666750" y="443865"/>
                  </a:moveTo>
                  <a:lnTo>
                    <a:pt x="644525" y="443865"/>
                  </a:lnTo>
                  <a:lnTo>
                    <a:pt x="644525" y="466090"/>
                  </a:lnTo>
                  <a:lnTo>
                    <a:pt x="666750" y="466090"/>
                  </a:lnTo>
                  <a:lnTo>
                    <a:pt x="666750" y="443865"/>
                  </a:lnTo>
                  <a:close/>
                </a:path>
                <a:path w="911225" h="510540">
                  <a:moveTo>
                    <a:pt x="666750" y="177800"/>
                  </a:moveTo>
                  <a:lnTo>
                    <a:pt x="644525" y="177800"/>
                  </a:lnTo>
                  <a:lnTo>
                    <a:pt x="644525" y="199390"/>
                  </a:lnTo>
                  <a:lnTo>
                    <a:pt x="622300" y="199390"/>
                  </a:lnTo>
                  <a:lnTo>
                    <a:pt x="600075" y="199390"/>
                  </a:lnTo>
                  <a:lnTo>
                    <a:pt x="577850" y="199390"/>
                  </a:lnTo>
                  <a:lnTo>
                    <a:pt x="577850" y="222250"/>
                  </a:lnTo>
                  <a:lnTo>
                    <a:pt x="555625" y="222250"/>
                  </a:lnTo>
                  <a:lnTo>
                    <a:pt x="533400" y="222250"/>
                  </a:lnTo>
                  <a:lnTo>
                    <a:pt x="533400" y="243840"/>
                  </a:lnTo>
                  <a:lnTo>
                    <a:pt x="555625" y="243840"/>
                  </a:lnTo>
                  <a:lnTo>
                    <a:pt x="577850" y="243840"/>
                  </a:lnTo>
                  <a:lnTo>
                    <a:pt x="577850" y="266700"/>
                  </a:lnTo>
                  <a:lnTo>
                    <a:pt x="555625" y="266700"/>
                  </a:lnTo>
                  <a:lnTo>
                    <a:pt x="533400" y="266700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511175" y="222250"/>
                  </a:lnTo>
                  <a:lnTo>
                    <a:pt x="511175" y="199390"/>
                  </a:lnTo>
                  <a:lnTo>
                    <a:pt x="488950" y="199390"/>
                  </a:lnTo>
                  <a:lnTo>
                    <a:pt x="488950" y="177800"/>
                  </a:lnTo>
                  <a:lnTo>
                    <a:pt x="466725" y="177800"/>
                  </a:lnTo>
                  <a:lnTo>
                    <a:pt x="466725" y="199390"/>
                  </a:lnTo>
                  <a:lnTo>
                    <a:pt x="444500" y="199390"/>
                  </a:lnTo>
                  <a:lnTo>
                    <a:pt x="444500" y="243840"/>
                  </a:lnTo>
                  <a:lnTo>
                    <a:pt x="422275" y="243840"/>
                  </a:lnTo>
                  <a:lnTo>
                    <a:pt x="422275" y="199390"/>
                  </a:lnTo>
                  <a:lnTo>
                    <a:pt x="444500" y="19939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133350"/>
                  </a:lnTo>
                  <a:lnTo>
                    <a:pt x="488950" y="133350"/>
                  </a:lnTo>
                  <a:lnTo>
                    <a:pt x="488950" y="110490"/>
                  </a:lnTo>
                  <a:lnTo>
                    <a:pt x="511175" y="110490"/>
                  </a:lnTo>
                  <a:lnTo>
                    <a:pt x="511175" y="88900"/>
                  </a:lnTo>
                  <a:lnTo>
                    <a:pt x="488950" y="88900"/>
                  </a:lnTo>
                  <a:lnTo>
                    <a:pt x="466725" y="88900"/>
                  </a:lnTo>
                  <a:lnTo>
                    <a:pt x="466725" y="21590"/>
                  </a:lnTo>
                  <a:lnTo>
                    <a:pt x="444500" y="21590"/>
                  </a:lnTo>
                  <a:lnTo>
                    <a:pt x="444500" y="0"/>
                  </a:lnTo>
                  <a:lnTo>
                    <a:pt x="422275" y="0"/>
                  </a:lnTo>
                  <a:lnTo>
                    <a:pt x="400050" y="0"/>
                  </a:lnTo>
                  <a:lnTo>
                    <a:pt x="377825" y="0"/>
                  </a:lnTo>
                  <a:lnTo>
                    <a:pt x="377825" y="44450"/>
                  </a:lnTo>
                  <a:lnTo>
                    <a:pt x="400050" y="44450"/>
                  </a:lnTo>
                  <a:lnTo>
                    <a:pt x="400050" y="88900"/>
                  </a:lnTo>
                  <a:lnTo>
                    <a:pt x="422275" y="88900"/>
                  </a:lnTo>
                  <a:lnTo>
                    <a:pt x="422275" y="44450"/>
                  </a:lnTo>
                  <a:lnTo>
                    <a:pt x="444500" y="44450"/>
                  </a:lnTo>
                  <a:lnTo>
                    <a:pt x="444500" y="133350"/>
                  </a:lnTo>
                  <a:lnTo>
                    <a:pt x="422275" y="13335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77800"/>
                  </a:lnTo>
                  <a:lnTo>
                    <a:pt x="377825" y="177800"/>
                  </a:lnTo>
                  <a:lnTo>
                    <a:pt x="355600" y="177800"/>
                  </a:lnTo>
                  <a:lnTo>
                    <a:pt x="355600" y="199390"/>
                  </a:lnTo>
                  <a:lnTo>
                    <a:pt x="333375" y="199390"/>
                  </a:lnTo>
                  <a:lnTo>
                    <a:pt x="333375" y="177800"/>
                  </a:lnTo>
                  <a:lnTo>
                    <a:pt x="311150" y="177800"/>
                  </a:lnTo>
                  <a:lnTo>
                    <a:pt x="311150" y="199390"/>
                  </a:lnTo>
                  <a:lnTo>
                    <a:pt x="288925" y="199390"/>
                  </a:lnTo>
                  <a:lnTo>
                    <a:pt x="288925" y="222250"/>
                  </a:lnTo>
                  <a:lnTo>
                    <a:pt x="266700" y="222250"/>
                  </a:lnTo>
                  <a:lnTo>
                    <a:pt x="266700" y="288290"/>
                  </a:lnTo>
                  <a:lnTo>
                    <a:pt x="288925" y="288290"/>
                  </a:lnTo>
                  <a:lnTo>
                    <a:pt x="288925" y="311150"/>
                  </a:lnTo>
                  <a:lnTo>
                    <a:pt x="311150" y="311150"/>
                  </a:lnTo>
                  <a:lnTo>
                    <a:pt x="333375" y="311150"/>
                  </a:lnTo>
                  <a:lnTo>
                    <a:pt x="333375" y="288290"/>
                  </a:lnTo>
                  <a:lnTo>
                    <a:pt x="311150" y="288290"/>
                  </a:lnTo>
                  <a:lnTo>
                    <a:pt x="311150" y="266700"/>
                  </a:lnTo>
                  <a:lnTo>
                    <a:pt x="288925" y="266700"/>
                  </a:lnTo>
                  <a:lnTo>
                    <a:pt x="288925" y="243840"/>
                  </a:lnTo>
                  <a:lnTo>
                    <a:pt x="311150" y="243840"/>
                  </a:lnTo>
                  <a:lnTo>
                    <a:pt x="311150" y="266700"/>
                  </a:lnTo>
                  <a:lnTo>
                    <a:pt x="333375" y="266700"/>
                  </a:lnTo>
                  <a:lnTo>
                    <a:pt x="333375" y="243840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400050" y="243840"/>
                  </a:lnTo>
                  <a:lnTo>
                    <a:pt x="400050" y="266700"/>
                  </a:lnTo>
                  <a:lnTo>
                    <a:pt x="422275" y="266700"/>
                  </a:lnTo>
                  <a:lnTo>
                    <a:pt x="444500" y="266700"/>
                  </a:lnTo>
                  <a:lnTo>
                    <a:pt x="444500" y="288290"/>
                  </a:lnTo>
                  <a:lnTo>
                    <a:pt x="422275" y="288290"/>
                  </a:lnTo>
                  <a:lnTo>
                    <a:pt x="422275" y="332740"/>
                  </a:lnTo>
                  <a:lnTo>
                    <a:pt x="400050" y="332740"/>
                  </a:lnTo>
                  <a:lnTo>
                    <a:pt x="400050" y="266700"/>
                  </a:lnTo>
                  <a:lnTo>
                    <a:pt x="377825" y="266700"/>
                  </a:lnTo>
                  <a:lnTo>
                    <a:pt x="355600" y="266700"/>
                  </a:lnTo>
                  <a:lnTo>
                    <a:pt x="355600" y="311150"/>
                  </a:lnTo>
                  <a:lnTo>
                    <a:pt x="333375" y="311150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5600"/>
                  </a:lnTo>
                  <a:lnTo>
                    <a:pt x="333375" y="355600"/>
                  </a:lnTo>
                  <a:lnTo>
                    <a:pt x="355600" y="355600"/>
                  </a:lnTo>
                  <a:lnTo>
                    <a:pt x="355600" y="332740"/>
                  </a:lnTo>
                  <a:lnTo>
                    <a:pt x="377825" y="332740"/>
                  </a:lnTo>
                  <a:lnTo>
                    <a:pt x="377825" y="377190"/>
                  </a:lnTo>
                  <a:lnTo>
                    <a:pt x="400050" y="377190"/>
                  </a:lnTo>
                  <a:lnTo>
                    <a:pt x="400050" y="400050"/>
                  </a:lnTo>
                  <a:lnTo>
                    <a:pt x="377825" y="400050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55600"/>
                  </a:lnTo>
                  <a:lnTo>
                    <a:pt x="444500" y="355600"/>
                  </a:lnTo>
                  <a:lnTo>
                    <a:pt x="444500" y="311150"/>
                  </a:lnTo>
                  <a:lnTo>
                    <a:pt x="466725" y="311150"/>
                  </a:lnTo>
                  <a:lnTo>
                    <a:pt x="466725" y="266700"/>
                  </a:lnTo>
                  <a:lnTo>
                    <a:pt x="488950" y="266700"/>
                  </a:lnTo>
                  <a:lnTo>
                    <a:pt x="488950" y="311150"/>
                  </a:lnTo>
                  <a:lnTo>
                    <a:pt x="511175" y="311150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55625" y="288290"/>
                  </a:lnTo>
                  <a:lnTo>
                    <a:pt x="555625" y="311150"/>
                  </a:lnTo>
                  <a:lnTo>
                    <a:pt x="533400" y="311150"/>
                  </a:lnTo>
                  <a:lnTo>
                    <a:pt x="511175" y="31115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77850" y="332740"/>
                  </a:lnTo>
                  <a:lnTo>
                    <a:pt x="577850" y="311150"/>
                  </a:lnTo>
                  <a:lnTo>
                    <a:pt x="600075" y="31115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44525" y="222250"/>
                  </a:lnTo>
                  <a:lnTo>
                    <a:pt x="644525" y="243840"/>
                  </a:lnTo>
                  <a:lnTo>
                    <a:pt x="666750" y="243840"/>
                  </a:lnTo>
                  <a:lnTo>
                    <a:pt x="666750" y="177800"/>
                  </a:lnTo>
                  <a:close/>
                </a:path>
                <a:path w="911225" h="510540">
                  <a:moveTo>
                    <a:pt x="711200" y="466090"/>
                  </a:moveTo>
                  <a:lnTo>
                    <a:pt x="688975" y="466090"/>
                  </a:lnTo>
                  <a:lnTo>
                    <a:pt x="666750" y="466090"/>
                  </a:lnTo>
                  <a:lnTo>
                    <a:pt x="666750" y="488315"/>
                  </a:lnTo>
                  <a:lnTo>
                    <a:pt x="688975" y="488315"/>
                  </a:lnTo>
                  <a:lnTo>
                    <a:pt x="711200" y="488315"/>
                  </a:lnTo>
                  <a:lnTo>
                    <a:pt x="711200" y="466090"/>
                  </a:lnTo>
                  <a:close/>
                </a:path>
                <a:path w="911225" h="510540">
                  <a:moveTo>
                    <a:pt x="777875" y="377190"/>
                  </a:moveTo>
                  <a:lnTo>
                    <a:pt x="755650" y="377190"/>
                  </a:lnTo>
                  <a:lnTo>
                    <a:pt x="755650" y="399415"/>
                  </a:lnTo>
                  <a:lnTo>
                    <a:pt x="777875" y="399415"/>
                  </a:lnTo>
                  <a:lnTo>
                    <a:pt x="777875" y="377190"/>
                  </a:lnTo>
                  <a:close/>
                </a:path>
                <a:path w="911225" h="510540">
                  <a:moveTo>
                    <a:pt x="844550" y="421640"/>
                  </a:moveTo>
                  <a:lnTo>
                    <a:pt x="822325" y="421640"/>
                  </a:lnTo>
                  <a:lnTo>
                    <a:pt x="822325" y="443865"/>
                  </a:lnTo>
                  <a:lnTo>
                    <a:pt x="844550" y="443865"/>
                  </a:lnTo>
                  <a:lnTo>
                    <a:pt x="844550" y="421640"/>
                  </a:lnTo>
                  <a:close/>
                </a:path>
                <a:path w="911225" h="510540">
                  <a:moveTo>
                    <a:pt x="866775" y="443865"/>
                  </a:moveTo>
                  <a:lnTo>
                    <a:pt x="844550" y="443865"/>
                  </a:lnTo>
                  <a:lnTo>
                    <a:pt x="844550" y="466090"/>
                  </a:lnTo>
                  <a:lnTo>
                    <a:pt x="866775" y="466090"/>
                  </a:lnTo>
                  <a:lnTo>
                    <a:pt x="866775" y="443865"/>
                  </a:lnTo>
                  <a:close/>
                </a:path>
                <a:path w="911225" h="510540">
                  <a:moveTo>
                    <a:pt x="911225" y="466090"/>
                  </a:moveTo>
                  <a:lnTo>
                    <a:pt x="889000" y="466090"/>
                  </a:lnTo>
                  <a:lnTo>
                    <a:pt x="866775" y="466090"/>
                  </a:lnTo>
                  <a:lnTo>
                    <a:pt x="866775" y="488315"/>
                  </a:lnTo>
                  <a:lnTo>
                    <a:pt x="889000" y="488315"/>
                  </a:lnTo>
                  <a:lnTo>
                    <a:pt x="911225" y="488315"/>
                  </a:lnTo>
                  <a:lnTo>
                    <a:pt x="911225" y="466090"/>
                  </a:lnTo>
                  <a:close/>
                </a:path>
                <a:path w="911225" h="510540">
                  <a:moveTo>
                    <a:pt x="911225" y="421640"/>
                  </a:moveTo>
                  <a:lnTo>
                    <a:pt x="889000" y="421640"/>
                  </a:lnTo>
                  <a:lnTo>
                    <a:pt x="866775" y="421640"/>
                  </a:lnTo>
                  <a:lnTo>
                    <a:pt x="866775" y="443865"/>
                  </a:lnTo>
                  <a:lnTo>
                    <a:pt x="889000" y="443865"/>
                  </a:lnTo>
                  <a:lnTo>
                    <a:pt x="911225" y="443865"/>
                  </a:lnTo>
                  <a:lnTo>
                    <a:pt x="911225" y="421640"/>
                  </a:lnTo>
                  <a:close/>
                </a:path>
                <a:path w="911225" h="510540">
                  <a:moveTo>
                    <a:pt x="911225" y="354965"/>
                  </a:moveTo>
                  <a:lnTo>
                    <a:pt x="889000" y="354965"/>
                  </a:lnTo>
                  <a:lnTo>
                    <a:pt x="889000" y="377190"/>
                  </a:lnTo>
                  <a:lnTo>
                    <a:pt x="866775" y="377190"/>
                  </a:lnTo>
                  <a:lnTo>
                    <a:pt x="866775" y="354965"/>
                  </a:lnTo>
                  <a:lnTo>
                    <a:pt x="844550" y="354965"/>
                  </a:lnTo>
                  <a:lnTo>
                    <a:pt x="844550" y="377190"/>
                  </a:lnTo>
                  <a:lnTo>
                    <a:pt x="822325" y="377190"/>
                  </a:lnTo>
                  <a:lnTo>
                    <a:pt x="800100" y="377190"/>
                  </a:lnTo>
                  <a:lnTo>
                    <a:pt x="800100" y="421640"/>
                  </a:lnTo>
                  <a:lnTo>
                    <a:pt x="822325" y="421640"/>
                  </a:lnTo>
                  <a:lnTo>
                    <a:pt x="822325" y="399415"/>
                  </a:lnTo>
                  <a:lnTo>
                    <a:pt x="844550" y="399415"/>
                  </a:lnTo>
                  <a:lnTo>
                    <a:pt x="844550" y="421640"/>
                  </a:lnTo>
                  <a:lnTo>
                    <a:pt x="866775" y="421640"/>
                  </a:lnTo>
                  <a:lnTo>
                    <a:pt x="866775" y="399415"/>
                  </a:lnTo>
                  <a:lnTo>
                    <a:pt x="889000" y="399415"/>
                  </a:lnTo>
                  <a:lnTo>
                    <a:pt x="911225" y="399415"/>
                  </a:lnTo>
                  <a:lnTo>
                    <a:pt x="911225" y="35496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910953"/>
              <a:ext cx="911225" cy="309880"/>
            </a:xfrm>
            <a:custGeom>
              <a:avLst/>
              <a:gdLst/>
              <a:ahLst/>
              <a:cxnLst/>
              <a:rect l="l" t="t" r="r" b="b"/>
              <a:pathLst>
                <a:path w="911225" h="309879">
                  <a:moveTo>
                    <a:pt x="133350" y="132080"/>
                  </a:moveTo>
                  <a:lnTo>
                    <a:pt x="111125" y="132080"/>
                  </a:lnTo>
                  <a:lnTo>
                    <a:pt x="111125" y="109855"/>
                  </a:lnTo>
                  <a:lnTo>
                    <a:pt x="88900" y="109855"/>
                  </a:lnTo>
                  <a:lnTo>
                    <a:pt x="88900" y="132080"/>
                  </a:lnTo>
                  <a:lnTo>
                    <a:pt x="66675" y="132080"/>
                  </a:lnTo>
                  <a:lnTo>
                    <a:pt x="66675" y="87630"/>
                  </a:lnTo>
                  <a:lnTo>
                    <a:pt x="44450" y="87630"/>
                  </a:lnTo>
                  <a:lnTo>
                    <a:pt x="44450" y="109855"/>
                  </a:lnTo>
                  <a:lnTo>
                    <a:pt x="22225" y="109855"/>
                  </a:lnTo>
                  <a:lnTo>
                    <a:pt x="0" y="109855"/>
                  </a:lnTo>
                  <a:lnTo>
                    <a:pt x="0" y="220980"/>
                  </a:lnTo>
                  <a:lnTo>
                    <a:pt x="22225" y="220980"/>
                  </a:lnTo>
                  <a:lnTo>
                    <a:pt x="22225" y="154305"/>
                  </a:lnTo>
                  <a:lnTo>
                    <a:pt x="44450" y="154305"/>
                  </a:lnTo>
                  <a:lnTo>
                    <a:pt x="66675" y="154305"/>
                  </a:lnTo>
                  <a:lnTo>
                    <a:pt x="66675" y="176530"/>
                  </a:lnTo>
                  <a:lnTo>
                    <a:pt x="88900" y="176530"/>
                  </a:lnTo>
                  <a:lnTo>
                    <a:pt x="111125" y="176530"/>
                  </a:lnTo>
                  <a:lnTo>
                    <a:pt x="111125" y="154305"/>
                  </a:lnTo>
                  <a:lnTo>
                    <a:pt x="133350" y="154305"/>
                  </a:lnTo>
                  <a:lnTo>
                    <a:pt x="133350" y="132080"/>
                  </a:lnTo>
                  <a:close/>
                </a:path>
                <a:path w="911225" h="309879">
                  <a:moveTo>
                    <a:pt x="155575" y="109855"/>
                  </a:moveTo>
                  <a:lnTo>
                    <a:pt x="133350" y="109855"/>
                  </a:lnTo>
                  <a:lnTo>
                    <a:pt x="133350" y="132080"/>
                  </a:lnTo>
                  <a:lnTo>
                    <a:pt x="155575" y="132080"/>
                  </a:lnTo>
                  <a:lnTo>
                    <a:pt x="155575" y="109855"/>
                  </a:lnTo>
                  <a:close/>
                </a:path>
                <a:path w="911225" h="309879">
                  <a:moveTo>
                    <a:pt x="177800" y="65405"/>
                  </a:moveTo>
                  <a:lnTo>
                    <a:pt x="155575" y="65405"/>
                  </a:lnTo>
                  <a:lnTo>
                    <a:pt x="133350" y="65405"/>
                  </a:lnTo>
                  <a:lnTo>
                    <a:pt x="111125" y="65405"/>
                  </a:lnTo>
                  <a:lnTo>
                    <a:pt x="111125" y="87630"/>
                  </a:lnTo>
                  <a:lnTo>
                    <a:pt x="133350" y="87630"/>
                  </a:lnTo>
                  <a:lnTo>
                    <a:pt x="155575" y="87630"/>
                  </a:lnTo>
                  <a:lnTo>
                    <a:pt x="177800" y="87630"/>
                  </a:lnTo>
                  <a:lnTo>
                    <a:pt x="177800" y="65405"/>
                  </a:lnTo>
                  <a:close/>
                </a:path>
                <a:path w="911225" h="309879">
                  <a:moveTo>
                    <a:pt x="288925" y="220980"/>
                  </a:moveTo>
                  <a:lnTo>
                    <a:pt x="266700" y="220980"/>
                  </a:lnTo>
                  <a:lnTo>
                    <a:pt x="266700" y="176530"/>
                  </a:lnTo>
                  <a:lnTo>
                    <a:pt x="244475" y="176530"/>
                  </a:lnTo>
                  <a:lnTo>
                    <a:pt x="244475" y="154305"/>
                  </a:lnTo>
                  <a:lnTo>
                    <a:pt x="222250" y="154305"/>
                  </a:lnTo>
                  <a:lnTo>
                    <a:pt x="222250" y="87630"/>
                  </a:lnTo>
                  <a:lnTo>
                    <a:pt x="244475" y="87630"/>
                  </a:lnTo>
                  <a:lnTo>
                    <a:pt x="244475" y="65405"/>
                  </a:lnTo>
                  <a:lnTo>
                    <a:pt x="222250" y="65405"/>
                  </a:lnTo>
                  <a:lnTo>
                    <a:pt x="222250" y="43180"/>
                  </a:lnTo>
                  <a:lnTo>
                    <a:pt x="200025" y="43180"/>
                  </a:lnTo>
                  <a:lnTo>
                    <a:pt x="200025" y="20955"/>
                  </a:lnTo>
                  <a:lnTo>
                    <a:pt x="177800" y="20955"/>
                  </a:lnTo>
                  <a:lnTo>
                    <a:pt x="155575" y="20955"/>
                  </a:lnTo>
                  <a:lnTo>
                    <a:pt x="133350" y="20955"/>
                  </a:lnTo>
                  <a:lnTo>
                    <a:pt x="111125" y="20955"/>
                  </a:lnTo>
                  <a:lnTo>
                    <a:pt x="111125" y="43180"/>
                  </a:lnTo>
                  <a:lnTo>
                    <a:pt x="133350" y="43180"/>
                  </a:lnTo>
                  <a:lnTo>
                    <a:pt x="155575" y="43180"/>
                  </a:lnTo>
                  <a:lnTo>
                    <a:pt x="177800" y="43180"/>
                  </a:lnTo>
                  <a:lnTo>
                    <a:pt x="177800" y="65405"/>
                  </a:lnTo>
                  <a:lnTo>
                    <a:pt x="200025" y="65405"/>
                  </a:lnTo>
                  <a:lnTo>
                    <a:pt x="200025" y="87630"/>
                  </a:lnTo>
                  <a:lnTo>
                    <a:pt x="177800" y="87630"/>
                  </a:lnTo>
                  <a:lnTo>
                    <a:pt x="177800" y="132080"/>
                  </a:lnTo>
                  <a:lnTo>
                    <a:pt x="200025" y="132080"/>
                  </a:lnTo>
                  <a:lnTo>
                    <a:pt x="200025" y="176530"/>
                  </a:lnTo>
                  <a:lnTo>
                    <a:pt x="222250" y="176530"/>
                  </a:lnTo>
                  <a:lnTo>
                    <a:pt x="222250" y="198755"/>
                  </a:lnTo>
                  <a:lnTo>
                    <a:pt x="244475" y="198755"/>
                  </a:lnTo>
                  <a:lnTo>
                    <a:pt x="244475" y="243205"/>
                  </a:lnTo>
                  <a:lnTo>
                    <a:pt x="266700" y="243205"/>
                  </a:lnTo>
                  <a:lnTo>
                    <a:pt x="288925" y="243205"/>
                  </a:lnTo>
                  <a:lnTo>
                    <a:pt x="288925" y="220980"/>
                  </a:lnTo>
                  <a:close/>
                </a:path>
                <a:path w="911225" h="309879">
                  <a:moveTo>
                    <a:pt x="288925" y="132080"/>
                  </a:moveTo>
                  <a:lnTo>
                    <a:pt x="266700" y="132080"/>
                  </a:lnTo>
                  <a:lnTo>
                    <a:pt x="244475" y="132080"/>
                  </a:lnTo>
                  <a:lnTo>
                    <a:pt x="244475" y="154305"/>
                  </a:lnTo>
                  <a:lnTo>
                    <a:pt x="266700" y="154305"/>
                  </a:lnTo>
                  <a:lnTo>
                    <a:pt x="266700" y="176530"/>
                  </a:lnTo>
                  <a:lnTo>
                    <a:pt x="288925" y="176530"/>
                  </a:lnTo>
                  <a:lnTo>
                    <a:pt x="288925" y="132080"/>
                  </a:lnTo>
                  <a:close/>
                </a:path>
                <a:path w="911225" h="309879">
                  <a:moveTo>
                    <a:pt x="333375" y="132080"/>
                  </a:moveTo>
                  <a:lnTo>
                    <a:pt x="311150" y="132080"/>
                  </a:lnTo>
                  <a:lnTo>
                    <a:pt x="311150" y="154305"/>
                  </a:lnTo>
                  <a:lnTo>
                    <a:pt x="333375" y="154305"/>
                  </a:lnTo>
                  <a:lnTo>
                    <a:pt x="333375" y="132080"/>
                  </a:lnTo>
                  <a:close/>
                </a:path>
                <a:path w="911225" h="309879">
                  <a:moveTo>
                    <a:pt x="533400" y="65405"/>
                  </a:moveTo>
                  <a:lnTo>
                    <a:pt x="511175" y="65405"/>
                  </a:lnTo>
                  <a:lnTo>
                    <a:pt x="488950" y="65405"/>
                  </a:lnTo>
                  <a:lnTo>
                    <a:pt x="488950" y="87630"/>
                  </a:lnTo>
                  <a:lnTo>
                    <a:pt x="511175" y="87630"/>
                  </a:lnTo>
                  <a:lnTo>
                    <a:pt x="533400" y="87630"/>
                  </a:lnTo>
                  <a:lnTo>
                    <a:pt x="533400" y="65405"/>
                  </a:lnTo>
                  <a:close/>
                </a:path>
                <a:path w="911225" h="309879">
                  <a:moveTo>
                    <a:pt x="622300" y="65405"/>
                  </a:moveTo>
                  <a:lnTo>
                    <a:pt x="600075" y="65405"/>
                  </a:lnTo>
                  <a:lnTo>
                    <a:pt x="577850" y="65405"/>
                  </a:lnTo>
                  <a:lnTo>
                    <a:pt x="577850" y="87630"/>
                  </a:lnTo>
                  <a:lnTo>
                    <a:pt x="600075" y="87630"/>
                  </a:lnTo>
                  <a:lnTo>
                    <a:pt x="600075" y="109855"/>
                  </a:lnTo>
                  <a:lnTo>
                    <a:pt x="622300" y="109855"/>
                  </a:lnTo>
                  <a:lnTo>
                    <a:pt x="622300" y="65405"/>
                  </a:lnTo>
                  <a:close/>
                </a:path>
                <a:path w="911225" h="309879">
                  <a:moveTo>
                    <a:pt x="911225" y="110490"/>
                  </a:moveTo>
                  <a:lnTo>
                    <a:pt x="889000" y="110490"/>
                  </a:lnTo>
                  <a:lnTo>
                    <a:pt x="866775" y="110490"/>
                  </a:lnTo>
                  <a:lnTo>
                    <a:pt x="866775" y="132080"/>
                  </a:lnTo>
                  <a:lnTo>
                    <a:pt x="866775" y="154940"/>
                  </a:lnTo>
                  <a:lnTo>
                    <a:pt x="844550" y="154940"/>
                  </a:lnTo>
                  <a:lnTo>
                    <a:pt x="844550" y="132080"/>
                  </a:lnTo>
                  <a:lnTo>
                    <a:pt x="866775" y="132080"/>
                  </a:lnTo>
                  <a:lnTo>
                    <a:pt x="866775" y="110490"/>
                  </a:lnTo>
                  <a:lnTo>
                    <a:pt x="844550" y="110490"/>
                  </a:lnTo>
                  <a:lnTo>
                    <a:pt x="844550" y="87630"/>
                  </a:lnTo>
                  <a:lnTo>
                    <a:pt x="822325" y="87630"/>
                  </a:lnTo>
                  <a:lnTo>
                    <a:pt x="800100" y="87630"/>
                  </a:lnTo>
                  <a:lnTo>
                    <a:pt x="800100" y="110490"/>
                  </a:lnTo>
                  <a:lnTo>
                    <a:pt x="822325" y="110490"/>
                  </a:lnTo>
                  <a:lnTo>
                    <a:pt x="822325" y="132080"/>
                  </a:lnTo>
                  <a:lnTo>
                    <a:pt x="800100" y="132080"/>
                  </a:lnTo>
                  <a:lnTo>
                    <a:pt x="800100" y="110490"/>
                  </a:lnTo>
                  <a:lnTo>
                    <a:pt x="777875" y="110490"/>
                  </a:lnTo>
                  <a:lnTo>
                    <a:pt x="777875" y="132080"/>
                  </a:lnTo>
                  <a:lnTo>
                    <a:pt x="755650" y="132080"/>
                  </a:lnTo>
                  <a:lnTo>
                    <a:pt x="733425" y="132080"/>
                  </a:lnTo>
                  <a:lnTo>
                    <a:pt x="733425" y="110490"/>
                  </a:lnTo>
                  <a:lnTo>
                    <a:pt x="755650" y="110490"/>
                  </a:lnTo>
                  <a:lnTo>
                    <a:pt x="777875" y="110490"/>
                  </a:lnTo>
                  <a:lnTo>
                    <a:pt x="777875" y="87630"/>
                  </a:lnTo>
                  <a:lnTo>
                    <a:pt x="800100" y="87630"/>
                  </a:lnTo>
                  <a:lnTo>
                    <a:pt x="800100" y="0"/>
                  </a:lnTo>
                  <a:lnTo>
                    <a:pt x="777875" y="0"/>
                  </a:lnTo>
                  <a:lnTo>
                    <a:pt x="777875" y="44450"/>
                  </a:lnTo>
                  <a:lnTo>
                    <a:pt x="755650" y="44450"/>
                  </a:lnTo>
                  <a:lnTo>
                    <a:pt x="755650" y="87630"/>
                  </a:lnTo>
                  <a:lnTo>
                    <a:pt x="733425" y="87630"/>
                  </a:lnTo>
                  <a:lnTo>
                    <a:pt x="733425" y="66040"/>
                  </a:lnTo>
                  <a:lnTo>
                    <a:pt x="711200" y="66040"/>
                  </a:lnTo>
                  <a:lnTo>
                    <a:pt x="711200" y="87630"/>
                  </a:lnTo>
                  <a:lnTo>
                    <a:pt x="688975" y="87630"/>
                  </a:lnTo>
                  <a:lnTo>
                    <a:pt x="666750" y="87630"/>
                  </a:lnTo>
                  <a:lnTo>
                    <a:pt x="666750" y="110490"/>
                  </a:lnTo>
                  <a:lnTo>
                    <a:pt x="644525" y="110490"/>
                  </a:lnTo>
                  <a:lnTo>
                    <a:pt x="622300" y="110490"/>
                  </a:lnTo>
                  <a:lnTo>
                    <a:pt x="622300" y="132080"/>
                  </a:lnTo>
                  <a:lnTo>
                    <a:pt x="644525" y="132080"/>
                  </a:lnTo>
                  <a:lnTo>
                    <a:pt x="666750" y="132080"/>
                  </a:lnTo>
                  <a:lnTo>
                    <a:pt x="666750" y="154940"/>
                  </a:lnTo>
                  <a:lnTo>
                    <a:pt x="644525" y="154940"/>
                  </a:lnTo>
                  <a:lnTo>
                    <a:pt x="622300" y="154940"/>
                  </a:lnTo>
                  <a:lnTo>
                    <a:pt x="622300" y="132080"/>
                  </a:lnTo>
                  <a:lnTo>
                    <a:pt x="600075" y="132080"/>
                  </a:lnTo>
                  <a:lnTo>
                    <a:pt x="600075" y="110490"/>
                  </a:lnTo>
                  <a:lnTo>
                    <a:pt x="577850" y="110490"/>
                  </a:lnTo>
                  <a:lnTo>
                    <a:pt x="577850" y="87630"/>
                  </a:lnTo>
                  <a:lnTo>
                    <a:pt x="555625" y="87630"/>
                  </a:lnTo>
                  <a:lnTo>
                    <a:pt x="533400" y="87630"/>
                  </a:lnTo>
                  <a:lnTo>
                    <a:pt x="533400" y="110490"/>
                  </a:lnTo>
                  <a:lnTo>
                    <a:pt x="511175" y="110490"/>
                  </a:lnTo>
                  <a:lnTo>
                    <a:pt x="488950" y="110490"/>
                  </a:lnTo>
                  <a:lnTo>
                    <a:pt x="488950" y="132080"/>
                  </a:lnTo>
                  <a:lnTo>
                    <a:pt x="511175" y="132080"/>
                  </a:lnTo>
                  <a:lnTo>
                    <a:pt x="533400" y="132080"/>
                  </a:lnTo>
                  <a:lnTo>
                    <a:pt x="555625" y="132080"/>
                  </a:lnTo>
                  <a:lnTo>
                    <a:pt x="577850" y="132080"/>
                  </a:lnTo>
                  <a:lnTo>
                    <a:pt x="577850" y="154940"/>
                  </a:lnTo>
                  <a:lnTo>
                    <a:pt x="600075" y="154940"/>
                  </a:lnTo>
                  <a:lnTo>
                    <a:pt x="600075" y="177800"/>
                  </a:lnTo>
                  <a:lnTo>
                    <a:pt x="577850" y="177800"/>
                  </a:lnTo>
                  <a:lnTo>
                    <a:pt x="555625" y="177800"/>
                  </a:lnTo>
                  <a:lnTo>
                    <a:pt x="555625" y="154940"/>
                  </a:lnTo>
                  <a:lnTo>
                    <a:pt x="533400" y="154940"/>
                  </a:lnTo>
                  <a:lnTo>
                    <a:pt x="511175" y="154940"/>
                  </a:lnTo>
                  <a:lnTo>
                    <a:pt x="488950" y="154940"/>
                  </a:lnTo>
                  <a:lnTo>
                    <a:pt x="466725" y="154940"/>
                  </a:lnTo>
                  <a:lnTo>
                    <a:pt x="466725" y="87630"/>
                  </a:lnTo>
                  <a:lnTo>
                    <a:pt x="444500" y="87630"/>
                  </a:lnTo>
                  <a:lnTo>
                    <a:pt x="444500" y="110490"/>
                  </a:lnTo>
                  <a:lnTo>
                    <a:pt x="422275" y="110490"/>
                  </a:lnTo>
                  <a:lnTo>
                    <a:pt x="400050" y="110490"/>
                  </a:lnTo>
                  <a:lnTo>
                    <a:pt x="400050" y="66040"/>
                  </a:lnTo>
                  <a:lnTo>
                    <a:pt x="422275" y="66040"/>
                  </a:lnTo>
                  <a:lnTo>
                    <a:pt x="422275" y="21590"/>
                  </a:lnTo>
                  <a:lnTo>
                    <a:pt x="400050" y="21590"/>
                  </a:lnTo>
                  <a:lnTo>
                    <a:pt x="400050" y="44450"/>
                  </a:lnTo>
                  <a:lnTo>
                    <a:pt x="377825" y="44450"/>
                  </a:lnTo>
                  <a:lnTo>
                    <a:pt x="355600" y="44450"/>
                  </a:lnTo>
                  <a:lnTo>
                    <a:pt x="355600" y="66040"/>
                  </a:lnTo>
                  <a:lnTo>
                    <a:pt x="377825" y="66040"/>
                  </a:lnTo>
                  <a:lnTo>
                    <a:pt x="377825" y="87630"/>
                  </a:lnTo>
                  <a:lnTo>
                    <a:pt x="355600" y="87630"/>
                  </a:lnTo>
                  <a:lnTo>
                    <a:pt x="355600" y="66040"/>
                  </a:lnTo>
                  <a:lnTo>
                    <a:pt x="333375" y="66040"/>
                  </a:lnTo>
                  <a:lnTo>
                    <a:pt x="333375" y="87630"/>
                  </a:lnTo>
                  <a:lnTo>
                    <a:pt x="311150" y="87630"/>
                  </a:lnTo>
                  <a:lnTo>
                    <a:pt x="311150" y="66040"/>
                  </a:lnTo>
                  <a:lnTo>
                    <a:pt x="333375" y="66040"/>
                  </a:lnTo>
                  <a:lnTo>
                    <a:pt x="333375" y="21590"/>
                  </a:lnTo>
                  <a:lnTo>
                    <a:pt x="311150" y="21590"/>
                  </a:lnTo>
                  <a:lnTo>
                    <a:pt x="288925" y="21590"/>
                  </a:lnTo>
                  <a:lnTo>
                    <a:pt x="288925" y="44450"/>
                  </a:lnTo>
                  <a:lnTo>
                    <a:pt x="266700" y="44450"/>
                  </a:lnTo>
                  <a:lnTo>
                    <a:pt x="266700" y="66040"/>
                  </a:lnTo>
                  <a:lnTo>
                    <a:pt x="288925" y="66040"/>
                  </a:lnTo>
                  <a:lnTo>
                    <a:pt x="288925" y="110490"/>
                  </a:lnTo>
                  <a:lnTo>
                    <a:pt x="311150" y="110490"/>
                  </a:lnTo>
                  <a:lnTo>
                    <a:pt x="333375" y="110490"/>
                  </a:lnTo>
                  <a:lnTo>
                    <a:pt x="355600" y="110490"/>
                  </a:lnTo>
                  <a:lnTo>
                    <a:pt x="355600" y="132080"/>
                  </a:lnTo>
                  <a:lnTo>
                    <a:pt x="377825" y="132080"/>
                  </a:lnTo>
                  <a:lnTo>
                    <a:pt x="377825" y="154940"/>
                  </a:lnTo>
                  <a:lnTo>
                    <a:pt x="400050" y="154940"/>
                  </a:lnTo>
                  <a:lnTo>
                    <a:pt x="400050" y="132080"/>
                  </a:lnTo>
                  <a:lnTo>
                    <a:pt x="422275" y="132080"/>
                  </a:lnTo>
                  <a:lnTo>
                    <a:pt x="422275" y="154940"/>
                  </a:lnTo>
                  <a:lnTo>
                    <a:pt x="400050" y="154940"/>
                  </a:lnTo>
                  <a:lnTo>
                    <a:pt x="400050" y="199390"/>
                  </a:lnTo>
                  <a:lnTo>
                    <a:pt x="422275" y="199390"/>
                  </a:lnTo>
                  <a:lnTo>
                    <a:pt x="422275" y="177800"/>
                  </a:lnTo>
                  <a:lnTo>
                    <a:pt x="444500" y="177800"/>
                  </a:lnTo>
                  <a:lnTo>
                    <a:pt x="466725" y="177800"/>
                  </a:lnTo>
                  <a:lnTo>
                    <a:pt x="466725" y="222250"/>
                  </a:lnTo>
                  <a:lnTo>
                    <a:pt x="488950" y="222250"/>
                  </a:lnTo>
                  <a:lnTo>
                    <a:pt x="488950" y="199390"/>
                  </a:lnTo>
                  <a:lnTo>
                    <a:pt x="511175" y="199390"/>
                  </a:lnTo>
                  <a:lnTo>
                    <a:pt x="511175" y="222250"/>
                  </a:lnTo>
                  <a:lnTo>
                    <a:pt x="533400" y="222250"/>
                  </a:lnTo>
                  <a:lnTo>
                    <a:pt x="533400" y="199390"/>
                  </a:lnTo>
                  <a:lnTo>
                    <a:pt x="555625" y="199390"/>
                  </a:lnTo>
                  <a:lnTo>
                    <a:pt x="577850" y="199390"/>
                  </a:lnTo>
                  <a:lnTo>
                    <a:pt x="600075" y="199390"/>
                  </a:lnTo>
                  <a:lnTo>
                    <a:pt x="600075" y="222250"/>
                  </a:lnTo>
                  <a:lnTo>
                    <a:pt x="622300" y="222250"/>
                  </a:lnTo>
                  <a:lnTo>
                    <a:pt x="622300" y="177800"/>
                  </a:lnTo>
                  <a:lnTo>
                    <a:pt x="644525" y="177800"/>
                  </a:lnTo>
                  <a:lnTo>
                    <a:pt x="666750" y="177800"/>
                  </a:lnTo>
                  <a:lnTo>
                    <a:pt x="688975" y="177800"/>
                  </a:lnTo>
                  <a:lnTo>
                    <a:pt x="688975" y="154940"/>
                  </a:lnTo>
                  <a:lnTo>
                    <a:pt x="711200" y="154940"/>
                  </a:lnTo>
                  <a:lnTo>
                    <a:pt x="733425" y="154940"/>
                  </a:lnTo>
                  <a:lnTo>
                    <a:pt x="733425" y="199390"/>
                  </a:lnTo>
                  <a:lnTo>
                    <a:pt x="755650" y="199390"/>
                  </a:lnTo>
                  <a:lnTo>
                    <a:pt x="777875" y="199390"/>
                  </a:lnTo>
                  <a:lnTo>
                    <a:pt x="777875" y="177800"/>
                  </a:lnTo>
                  <a:lnTo>
                    <a:pt x="800100" y="177800"/>
                  </a:lnTo>
                  <a:lnTo>
                    <a:pt x="822325" y="177800"/>
                  </a:lnTo>
                  <a:lnTo>
                    <a:pt x="822325" y="309880"/>
                  </a:lnTo>
                  <a:lnTo>
                    <a:pt x="844550" y="309880"/>
                  </a:lnTo>
                  <a:lnTo>
                    <a:pt x="866775" y="309880"/>
                  </a:lnTo>
                  <a:lnTo>
                    <a:pt x="866775" y="288290"/>
                  </a:lnTo>
                  <a:lnTo>
                    <a:pt x="844550" y="288290"/>
                  </a:lnTo>
                  <a:lnTo>
                    <a:pt x="844550" y="222250"/>
                  </a:lnTo>
                  <a:lnTo>
                    <a:pt x="866775" y="222250"/>
                  </a:lnTo>
                  <a:lnTo>
                    <a:pt x="866775" y="199390"/>
                  </a:lnTo>
                  <a:lnTo>
                    <a:pt x="844550" y="199390"/>
                  </a:lnTo>
                  <a:lnTo>
                    <a:pt x="844550" y="177800"/>
                  </a:lnTo>
                  <a:lnTo>
                    <a:pt x="866775" y="177800"/>
                  </a:lnTo>
                  <a:lnTo>
                    <a:pt x="889000" y="177800"/>
                  </a:lnTo>
                  <a:lnTo>
                    <a:pt x="889000" y="154940"/>
                  </a:lnTo>
                  <a:lnTo>
                    <a:pt x="911225" y="154940"/>
                  </a:lnTo>
                  <a:lnTo>
                    <a:pt x="911225" y="11049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2829" y="6888093"/>
              <a:ext cx="844550" cy="421640"/>
            </a:xfrm>
            <a:custGeom>
              <a:avLst/>
              <a:gdLst/>
              <a:ahLst/>
              <a:cxnLst/>
              <a:rect l="l" t="t" r="r" b="b"/>
              <a:pathLst>
                <a:path w="844550" h="421640">
                  <a:moveTo>
                    <a:pt x="22225" y="221615"/>
                  </a:moveTo>
                  <a:lnTo>
                    <a:pt x="0" y="221615"/>
                  </a:lnTo>
                  <a:lnTo>
                    <a:pt x="0" y="243840"/>
                  </a:lnTo>
                  <a:lnTo>
                    <a:pt x="22225" y="243840"/>
                  </a:lnTo>
                  <a:lnTo>
                    <a:pt x="22225" y="221615"/>
                  </a:lnTo>
                  <a:close/>
                </a:path>
                <a:path w="844550" h="421640">
                  <a:moveTo>
                    <a:pt x="133350" y="243840"/>
                  </a:moveTo>
                  <a:lnTo>
                    <a:pt x="111125" y="243840"/>
                  </a:lnTo>
                  <a:lnTo>
                    <a:pt x="111125" y="266065"/>
                  </a:lnTo>
                  <a:lnTo>
                    <a:pt x="133350" y="266065"/>
                  </a:lnTo>
                  <a:lnTo>
                    <a:pt x="133350" y="243840"/>
                  </a:lnTo>
                  <a:close/>
                </a:path>
                <a:path w="844550" h="421640">
                  <a:moveTo>
                    <a:pt x="133350" y="199390"/>
                  </a:moveTo>
                  <a:lnTo>
                    <a:pt x="111125" y="199390"/>
                  </a:lnTo>
                  <a:lnTo>
                    <a:pt x="111125" y="154940"/>
                  </a:lnTo>
                  <a:lnTo>
                    <a:pt x="88900" y="154940"/>
                  </a:lnTo>
                  <a:lnTo>
                    <a:pt x="88900" y="177165"/>
                  </a:lnTo>
                  <a:lnTo>
                    <a:pt x="66675" y="177165"/>
                  </a:lnTo>
                  <a:lnTo>
                    <a:pt x="66675" y="199390"/>
                  </a:lnTo>
                  <a:lnTo>
                    <a:pt x="88900" y="199390"/>
                  </a:lnTo>
                  <a:lnTo>
                    <a:pt x="88900" y="221615"/>
                  </a:lnTo>
                  <a:lnTo>
                    <a:pt x="66675" y="221615"/>
                  </a:lnTo>
                  <a:lnTo>
                    <a:pt x="66675" y="199390"/>
                  </a:lnTo>
                  <a:lnTo>
                    <a:pt x="44450" y="199390"/>
                  </a:lnTo>
                  <a:lnTo>
                    <a:pt x="44450" y="243840"/>
                  </a:lnTo>
                  <a:lnTo>
                    <a:pt x="66675" y="243840"/>
                  </a:lnTo>
                  <a:lnTo>
                    <a:pt x="88900" y="243840"/>
                  </a:lnTo>
                  <a:lnTo>
                    <a:pt x="111125" y="243840"/>
                  </a:lnTo>
                  <a:lnTo>
                    <a:pt x="111125" y="221615"/>
                  </a:lnTo>
                  <a:lnTo>
                    <a:pt x="133350" y="221615"/>
                  </a:lnTo>
                  <a:lnTo>
                    <a:pt x="133350" y="199390"/>
                  </a:lnTo>
                  <a:close/>
                </a:path>
                <a:path w="844550" h="421640">
                  <a:moveTo>
                    <a:pt x="244475" y="377190"/>
                  </a:moveTo>
                  <a:lnTo>
                    <a:pt x="222250" y="377190"/>
                  </a:lnTo>
                  <a:lnTo>
                    <a:pt x="200025" y="377190"/>
                  </a:lnTo>
                  <a:lnTo>
                    <a:pt x="200025" y="354965"/>
                  </a:lnTo>
                  <a:lnTo>
                    <a:pt x="177800" y="354965"/>
                  </a:lnTo>
                  <a:lnTo>
                    <a:pt x="177800" y="377190"/>
                  </a:lnTo>
                  <a:lnTo>
                    <a:pt x="155575" y="377190"/>
                  </a:lnTo>
                  <a:lnTo>
                    <a:pt x="133350" y="377190"/>
                  </a:lnTo>
                  <a:lnTo>
                    <a:pt x="133350" y="399415"/>
                  </a:lnTo>
                  <a:lnTo>
                    <a:pt x="155575" y="399415"/>
                  </a:lnTo>
                  <a:lnTo>
                    <a:pt x="155575" y="421640"/>
                  </a:lnTo>
                  <a:lnTo>
                    <a:pt x="177800" y="421640"/>
                  </a:lnTo>
                  <a:lnTo>
                    <a:pt x="177800" y="399415"/>
                  </a:lnTo>
                  <a:lnTo>
                    <a:pt x="200025" y="399415"/>
                  </a:lnTo>
                  <a:lnTo>
                    <a:pt x="222250" y="399415"/>
                  </a:lnTo>
                  <a:lnTo>
                    <a:pt x="244475" y="399415"/>
                  </a:lnTo>
                  <a:lnTo>
                    <a:pt x="244475" y="377190"/>
                  </a:lnTo>
                  <a:close/>
                </a:path>
                <a:path w="844550" h="421640">
                  <a:moveTo>
                    <a:pt x="266700" y="266065"/>
                  </a:moveTo>
                  <a:lnTo>
                    <a:pt x="244475" y="266065"/>
                  </a:lnTo>
                  <a:lnTo>
                    <a:pt x="222250" y="266065"/>
                  </a:lnTo>
                  <a:lnTo>
                    <a:pt x="222250" y="288290"/>
                  </a:lnTo>
                  <a:lnTo>
                    <a:pt x="200025" y="288290"/>
                  </a:lnTo>
                  <a:lnTo>
                    <a:pt x="177800" y="288290"/>
                  </a:lnTo>
                  <a:lnTo>
                    <a:pt x="177800" y="266065"/>
                  </a:lnTo>
                  <a:lnTo>
                    <a:pt x="155575" y="266065"/>
                  </a:lnTo>
                  <a:lnTo>
                    <a:pt x="133350" y="266065"/>
                  </a:lnTo>
                  <a:lnTo>
                    <a:pt x="133350" y="310515"/>
                  </a:lnTo>
                  <a:lnTo>
                    <a:pt x="111125" y="310515"/>
                  </a:lnTo>
                  <a:lnTo>
                    <a:pt x="111125" y="377190"/>
                  </a:lnTo>
                  <a:lnTo>
                    <a:pt x="133350" y="377190"/>
                  </a:lnTo>
                  <a:lnTo>
                    <a:pt x="133350" y="354965"/>
                  </a:lnTo>
                  <a:lnTo>
                    <a:pt x="155575" y="354965"/>
                  </a:lnTo>
                  <a:lnTo>
                    <a:pt x="155575" y="310515"/>
                  </a:lnTo>
                  <a:lnTo>
                    <a:pt x="177800" y="310515"/>
                  </a:lnTo>
                  <a:lnTo>
                    <a:pt x="200025" y="310515"/>
                  </a:lnTo>
                  <a:lnTo>
                    <a:pt x="222250" y="310515"/>
                  </a:lnTo>
                  <a:lnTo>
                    <a:pt x="244475" y="310515"/>
                  </a:lnTo>
                  <a:lnTo>
                    <a:pt x="244475" y="288290"/>
                  </a:lnTo>
                  <a:lnTo>
                    <a:pt x="266700" y="288290"/>
                  </a:lnTo>
                  <a:lnTo>
                    <a:pt x="266700" y="266065"/>
                  </a:lnTo>
                  <a:close/>
                </a:path>
                <a:path w="844550" h="421640">
                  <a:moveTo>
                    <a:pt x="288925" y="288290"/>
                  </a:moveTo>
                  <a:lnTo>
                    <a:pt x="266700" y="288290"/>
                  </a:lnTo>
                  <a:lnTo>
                    <a:pt x="266700" y="310515"/>
                  </a:lnTo>
                  <a:lnTo>
                    <a:pt x="288925" y="310515"/>
                  </a:lnTo>
                  <a:lnTo>
                    <a:pt x="288925" y="288290"/>
                  </a:lnTo>
                  <a:close/>
                </a:path>
                <a:path w="844550" h="421640">
                  <a:moveTo>
                    <a:pt x="288925" y="177165"/>
                  </a:moveTo>
                  <a:lnTo>
                    <a:pt x="266700" y="177165"/>
                  </a:lnTo>
                  <a:lnTo>
                    <a:pt x="266700" y="199390"/>
                  </a:lnTo>
                  <a:lnTo>
                    <a:pt x="244475" y="199390"/>
                  </a:lnTo>
                  <a:lnTo>
                    <a:pt x="222250" y="199390"/>
                  </a:lnTo>
                  <a:lnTo>
                    <a:pt x="222250" y="221615"/>
                  </a:lnTo>
                  <a:lnTo>
                    <a:pt x="244475" y="221615"/>
                  </a:lnTo>
                  <a:lnTo>
                    <a:pt x="266700" y="221615"/>
                  </a:lnTo>
                  <a:lnTo>
                    <a:pt x="288925" y="221615"/>
                  </a:lnTo>
                  <a:lnTo>
                    <a:pt x="288925" y="177165"/>
                  </a:lnTo>
                  <a:close/>
                </a:path>
                <a:path w="844550" h="421640">
                  <a:moveTo>
                    <a:pt x="288925" y="0"/>
                  </a:moveTo>
                  <a:lnTo>
                    <a:pt x="266700" y="0"/>
                  </a:lnTo>
                  <a:lnTo>
                    <a:pt x="266700" y="67310"/>
                  </a:lnTo>
                  <a:lnTo>
                    <a:pt x="288925" y="67310"/>
                  </a:lnTo>
                  <a:lnTo>
                    <a:pt x="288925" y="0"/>
                  </a:lnTo>
                  <a:close/>
                </a:path>
                <a:path w="844550" h="421640">
                  <a:moveTo>
                    <a:pt x="311150" y="310515"/>
                  </a:moveTo>
                  <a:lnTo>
                    <a:pt x="288925" y="310515"/>
                  </a:lnTo>
                  <a:lnTo>
                    <a:pt x="288925" y="332740"/>
                  </a:lnTo>
                  <a:lnTo>
                    <a:pt x="311150" y="332740"/>
                  </a:lnTo>
                  <a:lnTo>
                    <a:pt x="311150" y="310515"/>
                  </a:lnTo>
                  <a:close/>
                </a:path>
                <a:path w="844550" h="421640">
                  <a:moveTo>
                    <a:pt x="333375" y="399415"/>
                  </a:moveTo>
                  <a:lnTo>
                    <a:pt x="311150" y="399415"/>
                  </a:lnTo>
                  <a:lnTo>
                    <a:pt x="311150" y="421640"/>
                  </a:lnTo>
                  <a:lnTo>
                    <a:pt x="333375" y="421640"/>
                  </a:lnTo>
                  <a:lnTo>
                    <a:pt x="333375" y="399415"/>
                  </a:lnTo>
                  <a:close/>
                </a:path>
                <a:path w="844550" h="421640">
                  <a:moveTo>
                    <a:pt x="333375" y="243840"/>
                  </a:moveTo>
                  <a:lnTo>
                    <a:pt x="311150" y="243840"/>
                  </a:lnTo>
                  <a:lnTo>
                    <a:pt x="288925" y="243840"/>
                  </a:lnTo>
                  <a:lnTo>
                    <a:pt x="288925" y="266065"/>
                  </a:lnTo>
                  <a:lnTo>
                    <a:pt x="311150" y="266065"/>
                  </a:lnTo>
                  <a:lnTo>
                    <a:pt x="333375" y="266065"/>
                  </a:lnTo>
                  <a:lnTo>
                    <a:pt x="333375" y="243840"/>
                  </a:lnTo>
                  <a:close/>
                </a:path>
                <a:path w="844550" h="421640">
                  <a:moveTo>
                    <a:pt x="355600" y="377190"/>
                  </a:moveTo>
                  <a:lnTo>
                    <a:pt x="333375" y="377190"/>
                  </a:lnTo>
                  <a:lnTo>
                    <a:pt x="333375" y="399415"/>
                  </a:lnTo>
                  <a:lnTo>
                    <a:pt x="355600" y="399415"/>
                  </a:lnTo>
                  <a:lnTo>
                    <a:pt x="355600" y="377190"/>
                  </a:lnTo>
                  <a:close/>
                </a:path>
                <a:path w="844550" h="421640">
                  <a:moveTo>
                    <a:pt x="355600" y="310515"/>
                  </a:moveTo>
                  <a:lnTo>
                    <a:pt x="333375" y="310515"/>
                  </a:lnTo>
                  <a:lnTo>
                    <a:pt x="333375" y="332740"/>
                  </a:lnTo>
                  <a:lnTo>
                    <a:pt x="311150" y="332740"/>
                  </a:lnTo>
                  <a:lnTo>
                    <a:pt x="311150" y="354965"/>
                  </a:lnTo>
                  <a:lnTo>
                    <a:pt x="288925" y="354965"/>
                  </a:lnTo>
                  <a:lnTo>
                    <a:pt x="288925" y="332740"/>
                  </a:lnTo>
                  <a:lnTo>
                    <a:pt x="266700" y="332740"/>
                  </a:lnTo>
                  <a:lnTo>
                    <a:pt x="244475" y="332740"/>
                  </a:lnTo>
                  <a:lnTo>
                    <a:pt x="222250" y="332740"/>
                  </a:lnTo>
                  <a:lnTo>
                    <a:pt x="200025" y="332740"/>
                  </a:lnTo>
                  <a:lnTo>
                    <a:pt x="200025" y="354965"/>
                  </a:lnTo>
                  <a:lnTo>
                    <a:pt x="222250" y="354965"/>
                  </a:lnTo>
                  <a:lnTo>
                    <a:pt x="244475" y="354965"/>
                  </a:lnTo>
                  <a:lnTo>
                    <a:pt x="244475" y="377190"/>
                  </a:lnTo>
                  <a:lnTo>
                    <a:pt x="266700" y="377190"/>
                  </a:lnTo>
                  <a:lnTo>
                    <a:pt x="266700" y="399415"/>
                  </a:lnTo>
                  <a:lnTo>
                    <a:pt x="288925" y="399415"/>
                  </a:lnTo>
                  <a:lnTo>
                    <a:pt x="288925" y="377190"/>
                  </a:lnTo>
                  <a:lnTo>
                    <a:pt x="311150" y="377190"/>
                  </a:lnTo>
                  <a:lnTo>
                    <a:pt x="333375" y="377190"/>
                  </a:lnTo>
                  <a:lnTo>
                    <a:pt x="333375" y="354965"/>
                  </a:lnTo>
                  <a:lnTo>
                    <a:pt x="355600" y="354965"/>
                  </a:lnTo>
                  <a:lnTo>
                    <a:pt x="355600" y="310515"/>
                  </a:lnTo>
                  <a:close/>
                </a:path>
                <a:path w="844550" h="421640">
                  <a:moveTo>
                    <a:pt x="355600" y="266065"/>
                  </a:moveTo>
                  <a:lnTo>
                    <a:pt x="333375" y="266065"/>
                  </a:lnTo>
                  <a:lnTo>
                    <a:pt x="333375" y="288290"/>
                  </a:lnTo>
                  <a:lnTo>
                    <a:pt x="355600" y="288290"/>
                  </a:lnTo>
                  <a:lnTo>
                    <a:pt x="355600" y="266065"/>
                  </a:lnTo>
                  <a:close/>
                </a:path>
                <a:path w="844550" h="421640">
                  <a:moveTo>
                    <a:pt x="377825" y="288290"/>
                  </a:moveTo>
                  <a:lnTo>
                    <a:pt x="355600" y="288290"/>
                  </a:lnTo>
                  <a:lnTo>
                    <a:pt x="355600" y="310515"/>
                  </a:lnTo>
                  <a:lnTo>
                    <a:pt x="377825" y="310515"/>
                  </a:lnTo>
                  <a:lnTo>
                    <a:pt x="377825" y="288290"/>
                  </a:lnTo>
                  <a:close/>
                </a:path>
                <a:path w="844550" h="421640">
                  <a:moveTo>
                    <a:pt x="377825" y="221615"/>
                  </a:moveTo>
                  <a:lnTo>
                    <a:pt x="355600" y="221615"/>
                  </a:lnTo>
                  <a:lnTo>
                    <a:pt x="355600" y="243840"/>
                  </a:lnTo>
                  <a:lnTo>
                    <a:pt x="377825" y="243840"/>
                  </a:lnTo>
                  <a:lnTo>
                    <a:pt x="377825" y="221615"/>
                  </a:lnTo>
                  <a:close/>
                </a:path>
                <a:path w="844550" h="421640">
                  <a:moveTo>
                    <a:pt x="377825" y="22860"/>
                  </a:moveTo>
                  <a:lnTo>
                    <a:pt x="355600" y="22860"/>
                  </a:lnTo>
                  <a:lnTo>
                    <a:pt x="355600" y="44450"/>
                  </a:lnTo>
                  <a:lnTo>
                    <a:pt x="333375" y="44450"/>
                  </a:lnTo>
                  <a:lnTo>
                    <a:pt x="333375" y="88900"/>
                  </a:lnTo>
                  <a:lnTo>
                    <a:pt x="355600" y="88900"/>
                  </a:lnTo>
                  <a:lnTo>
                    <a:pt x="355600" y="67310"/>
                  </a:lnTo>
                  <a:lnTo>
                    <a:pt x="377825" y="67310"/>
                  </a:lnTo>
                  <a:lnTo>
                    <a:pt x="377825" y="22860"/>
                  </a:lnTo>
                  <a:close/>
                </a:path>
                <a:path w="844550" h="421640">
                  <a:moveTo>
                    <a:pt x="422275" y="266065"/>
                  </a:moveTo>
                  <a:lnTo>
                    <a:pt x="400050" y="266065"/>
                  </a:lnTo>
                  <a:lnTo>
                    <a:pt x="377825" y="266065"/>
                  </a:lnTo>
                  <a:lnTo>
                    <a:pt x="377825" y="288290"/>
                  </a:lnTo>
                  <a:lnTo>
                    <a:pt x="400050" y="288290"/>
                  </a:lnTo>
                  <a:lnTo>
                    <a:pt x="422275" y="288290"/>
                  </a:lnTo>
                  <a:lnTo>
                    <a:pt x="422275" y="266065"/>
                  </a:lnTo>
                  <a:close/>
                </a:path>
                <a:path w="844550" h="421640">
                  <a:moveTo>
                    <a:pt x="444500" y="377190"/>
                  </a:moveTo>
                  <a:lnTo>
                    <a:pt x="422275" y="377190"/>
                  </a:lnTo>
                  <a:lnTo>
                    <a:pt x="400050" y="377190"/>
                  </a:lnTo>
                  <a:lnTo>
                    <a:pt x="400050" y="310515"/>
                  </a:lnTo>
                  <a:lnTo>
                    <a:pt x="377825" y="310515"/>
                  </a:lnTo>
                  <a:lnTo>
                    <a:pt x="377825" y="421640"/>
                  </a:lnTo>
                  <a:lnTo>
                    <a:pt x="400050" y="421640"/>
                  </a:lnTo>
                  <a:lnTo>
                    <a:pt x="422275" y="421640"/>
                  </a:lnTo>
                  <a:lnTo>
                    <a:pt x="422275" y="399415"/>
                  </a:lnTo>
                  <a:lnTo>
                    <a:pt x="444500" y="399415"/>
                  </a:lnTo>
                  <a:lnTo>
                    <a:pt x="444500" y="377190"/>
                  </a:lnTo>
                  <a:close/>
                </a:path>
                <a:path w="844550" h="421640">
                  <a:moveTo>
                    <a:pt x="488950" y="399415"/>
                  </a:moveTo>
                  <a:lnTo>
                    <a:pt x="466725" y="399415"/>
                  </a:lnTo>
                  <a:lnTo>
                    <a:pt x="444500" y="399415"/>
                  </a:lnTo>
                  <a:lnTo>
                    <a:pt x="444500" y="421640"/>
                  </a:lnTo>
                  <a:lnTo>
                    <a:pt x="466725" y="421640"/>
                  </a:lnTo>
                  <a:lnTo>
                    <a:pt x="488950" y="421640"/>
                  </a:lnTo>
                  <a:lnTo>
                    <a:pt x="488950" y="399415"/>
                  </a:lnTo>
                  <a:close/>
                </a:path>
                <a:path w="844550" h="421640">
                  <a:moveTo>
                    <a:pt x="488950" y="332740"/>
                  </a:moveTo>
                  <a:lnTo>
                    <a:pt x="466725" y="332740"/>
                  </a:lnTo>
                  <a:lnTo>
                    <a:pt x="466725" y="354965"/>
                  </a:lnTo>
                  <a:lnTo>
                    <a:pt x="444500" y="354965"/>
                  </a:lnTo>
                  <a:lnTo>
                    <a:pt x="444500" y="377190"/>
                  </a:lnTo>
                  <a:lnTo>
                    <a:pt x="466725" y="377190"/>
                  </a:lnTo>
                  <a:lnTo>
                    <a:pt x="488950" y="377190"/>
                  </a:lnTo>
                  <a:lnTo>
                    <a:pt x="488950" y="332740"/>
                  </a:lnTo>
                  <a:close/>
                </a:path>
                <a:path w="844550" h="421640">
                  <a:moveTo>
                    <a:pt x="533400" y="377190"/>
                  </a:moveTo>
                  <a:lnTo>
                    <a:pt x="511175" y="377190"/>
                  </a:lnTo>
                  <a:lnTo>
                    <a:pt x="511175" y="399415"/>
                  </a:lnTo>
                  <a:lnTo>
                    <a:pt x="533400" y="399415"/>
                  </a:lnTo>
                  <a:lnTo>
                    <a:pt x="533400" y="377190"/>
                  </a:lnTo>
                  <a:close/>
                </a:path>
                <a:path w="844550" h="421640">
                  <a:moveTo>
                    <a:pt x="555625" y="354965"/>
                  </a:moveTo>
                  <a:lnTo>
                    <a:pt x="533400" y="354965"/>
                  </a:lnTo>
                  <a:lnTo>
                    <a:pt x="533400" y="377190"/>
                  </a:lnTo>
                  <a:lnTo>
                    <a:pt x="555625" y="377190"/>
                  </a:lnTo>
                  <a:lnTo>
                    <a:pt x="555625" y="354965"/>
                  </a:lnTo>
                  <a:close/>
                </a:path>
                <a:path w="844550" h="421640">
                  <a:moveTo>
                    <a:pt x="577850" y="377190"/>
                  </a:moveTo>
                  <a:lnTo>
                    <a:pt x="555625" y="377190"/>
                  </a:lnTo>
                  <a:lnTo>
                    <a:pt x="555625" y="399415"/>
                  </a:lnTo>
                  <a:lnTo>
                    <a:pt x="577850" y="399415"/>
                  </a:lnTo>
                  <a:lnTo>
                    <a:pt x="577850" y="377190"/>
                  </a:lnTo>
                  <a:close/>
                </a:path>
                <a:path w="844550" h="421640">
                  <a:moveTo>
                    <a:pt x="577850" y="332740"/>
                  </a:moveTo>
                  <a:lnTo>
                    <a:pt x="555625" y="332740"/>
                  </a:lnTo>
                  <a:lnTo>
                    <a:pt x="555625" y="354965"/>
                  </a:lnTo>
                  <a:lnTo>
                    <a:pt x="577850" y="354965"/>
                  </a:lnTo>
                  <a:lnTo>
                    <a:pt x="577850" y="332740"/>
                  </a:lnTo>
                  <a:close/>
                </a:path>
                <a:path w="844550" h="421640">
                  <a:moveTo>
                    <a:pt x="644525" y="221615"/>
                  </a:moveTo>
                  <a:lnTo>
                    <a:pt x="622300" y="221615"/>
                  </a:lnTo>
                  <a:lnTo>
                    <a:pt x="622300" y="243840"/>
                  </a:lnTo>
                  <a:lnTo>
                    <a:pt x="600075" y="243840"/>
                  </a:lnTo>
                  <a:lnTo>
                    <a:pt x="600075" y="221615"/>
                  </a:lnTo>
                  <a:lnTo>
                    <a:pt x="577850" y="221615"/>
                  </a:lnTo>
                  <a:lnTo>
                    <a:pt x="577850" y="243840"/>
                  </a:lnTo>
                  <a:lnTo>
                    <a:pt x="555625" y="243840"/>
                  </a:lnTo>
                  <a:lnTo>
                    <a:pt x="555625" y="266065"/>
                  </a:lnTo>
                  <a:lnTo>
                    <a:pt x="533400" y="266065"/>
                  </a:lnTo>
                  <a:lnTo>
                    <a:pt x="533400" y="243840"/>
                  </a:lnTo>
                  <a:lnTo>
                    <a:pt x="511175" y="243840"/>
                  </a:lnTo>
                  <a:lnTo>
                    <a:pt x="488950" y="243840"/>
                  </a:lnTo>
                  <a:lnTo>
                    <a:pt x="466725" y="243840"/>
                  </a:lnTo>
                  <a:lnTo>
                    <a:pt x="466725" y="288290"/>
                  </a:lnTo>
                  <a:lnTo>
                    <a:pt x="444500" y="288290"/>
                  </a:lnTo>
                  <a:lnTo>
                    <a:pt x="444500" y="310515"/>
                  </a:lnTo>
                  <a:lnTo>
                    <a:pt x="422275" y="310515"/>
                  </a:lnTo>
                  <a:lnTo>
                    <a:pt x="422275" y="354965"/>
                  </a:lnTo>
                  <a:lnTo>
                    <a:pt x="444500" y="354965"/>
                  </a:lnTo>
                  <a:lnTo>
                    <a:pt x="444500" y="332740"/>
                  </a:lnTo>
                  <a:lnTo>
                    <a:pt x="466725" y="332740"/>
                  </a:lnTo>
                  <a:lnTo>
                    <a:pt x="466725" y="310515"/>
                  </a:lnTo>
                  <a:lnTo>
                    <a:pt x="488950" y="310515"/>
                  </a:lnTo>
                  <a:lnTo>
                    <a:pt x="488950" y="266065"/>
                  </a:lnTo>
                  <a:lnTo>
                    <a:pt x="511175" y="266065"/>
                  </a:lnTo>
                  <a:lnTo>
                    <a:pt x="511175" y="288290"/>
                  </a:lnTo>
                  <a:lnTo>
                    <a:pt x="533400" y="288290"/>
                  </a:lnTo>
                  <a:lnTo>
                    <a:pt x="533400" y="310515"/>
                  </a:lnTo>
                  <a:lnTo>
                    <a:pt x="511175" y="310515"/>
                  </a:lnTo>
                  <a:lnTo>
                    <a:pt x="488950" y="310515"/>
                  </a:lnTo>
                  <a:lnTo>
                    <a:pt x="488950" y="332740"/>
                  </a:lnTo>
                  <a:lnTo>
                    <a:pt x="511175" y="332740"/>
                  </a:lnTo>
                  <a:lnTo>
                    <a:pt x="533400" y="332740"/>
                  </a:lnTo>
                  <a:lnTo>
                    <a:pt x="555625" y="332740"/>
                  </a:lnTo>
                  <a:lnTo>
                    <a:pt x="555625" y="310515"/>
                  </a:lnTo>
                  <a:lnTo>
                    <a:pt x="577850" y="310515"/>
                  </a:lnTo>
                  <a:lnTo>
                    <a:pt x="600075" y="310515"/>
                  </a:lnTo>
                  <a:lnTo>
                    <a:pt x="622300" y="310515"/>
                  </a:lnTo>
                  <a:lnTo>
                    <a:pt x="644525" y="310515"/>
                  </a:lnTo>
                  <a:lnTo>
                    <a:pt x="644525" y="288290"/>
                  </a:lnTo>
                  <a:lnTo>
                    <a:pt x="622300" y="288290"/>
                  </a:lnTo>
                  <a:lnTo>
                    <a:pt x="600075" y="288290"/>
                  </a:lnTo>
                  <a:lnTo>
                    <a:pt x="600075" y="266065"/>
                  </a:lnTo>
                  <a:lnTo>
                    <a:pt x="622300" y="266065"/>
                  </a:lnTo>
                  <a:lnTo>
                    <a:pt x="644525" y="266065"/>
                  </a:lnTo>
                  <a:lnTo>
                    <a:pt x="644525" y="221615"/>
                  </a:lnTo>
                  <a:close/>
                </a:path>
                <a:path w="844550" h="421640">
                  <a:moveTo>
                    <a:pt x="688975" y="67310"/>
                  </a:moveTo>
                  <a:lnTo>
                    <a:pt x="666750" y="67310"/>
                  </a:lnTo>
                  <a:lnTo>
                    <a:pt x="666750" y="88900"/>
                  </a:lnTo>
                  <a:lnTo>
                    <a:pt x="688975" y="88900"/>
                  </a:lnTo>
                  <a:lnTo>
                    <a:pt x="688975" y="67310"/>
                  </a:lnTo>
                  <a:close/>
                </a:path>
                <a:path w="844550" h="421640">
                  <a:moveTo>
                    <a:pt x="711200" y="22860"/>
                  </a:moveTo>
                  <a:lnTo>
                    <a:pt x="688975" y="22860"/>
                  </a:lnTo>
                  <a:lnTo>
                    <a:pt x="688975" y="0"/>
                  </a:lnTo>
                  <a:lnTo>
                    <a:pt x="666750" y="0"/>
                  </a:lnTo>
                  <a:lnTo>
                    <a:pt x="666750" y="22860"/>
                  </a:lnTo>
                  <a:lnTo>
                    <a:pt x="644525" y="22860"/>
                  </a:lnTo>
                  <a:lnTo>
                    <a:pt x="644525" y="44450"/>
                  </a:lnTo>
                  <a:lnTo>
                    <a:pt x="666750" y="44450"/>
                  </a:lnTo>
                  <a:lnTo>
                    <a:pt x="688975" y="44450"/>
                  </a:lnTo>
                  <a:lnTo>
                    <a:pt x="711200" y="44450"/>
                  </a:lnTo>
                  <a:lnTo>
                    <a:pt x="711200" y="22860"/>
                  </a:lnTo>
                  <a:close/>
                </a:path>
                <a:path w="844550" h="421640">
                  <a:moveTo>
                    <a:pt x="777875" y="67310"/>
                  </a:moveTo>
                  <a:lnTo>
                    <a:pt x="755650" y="67310"/>
                  </a:lnTo>
                  <a:lnTo>
                    <a:pt x="733425" y="67310"/>
                  </a:lnTo>
                  <a:lnTo>
                    <a:pt x="733425" y="88900"/>
                  </a:lnTo>
                  <a:lnTo>
                    <a:pt x="755650" y="88900"/>
                  </a:lnTo>
                  <a:lnTo>
                    <a:pt x="777875" y="88900"/>
                  </a:lnTo>
                  <a:lnTo>
                    <a:pt x="777875" y="67310"/>
                  </a:lnTo>
                  <a:close/>
                </a:path>
                <a:path w="844550" h="421640">
                  <a:moveTo>
                    <a:pt x="822325" y="354965"/>
                  </a:moveTo>
                  <a:lnTo>
                    <a:pt x="800100" y="354965"/>
                  </a:lnTo>
                  <a:lnTo>
                    <a:pt x="800100" y="399415"/>
                  </a:lnTo>
                  <a:lnTo>
                    <a:pt x="822325" y="399415"/>
                  </a:lnTo>
                  <a:lnTo>
                    <a:pt x="822325" y="354965"/>
                  </a:lnTo>
                  <a:close/>
                </a:path>
                <a:path w="844550" h="421640">
                  <a:moveTo>
                    <a:pt x="844550" y="288290"/>
                  </a:moveTo>
                  <a:lnTo>
                    <a:pt x="822325" y="288290"/>
                  </a:lnTo>
                  <a:lnTo>
                    <a:pt x="822325" y="354965"/>
                  </a:lnTo>
                  <a:lnTo>
                    <a:pt x="844550" y="354965"/>
                  </a:lnTo>
                  <a:lnTo>
                    <a:pt x="844550" y="288290"/>
                  </a:lnTo>
                  <a:close/>
                </a:path>
                <a:path w="844550" h="421640">
                  <a:moveTo>
                    <a:pt x="844550" y="221615"/>
                  </a:moveTo>
                  <a:lnTo>
                    <a:pt x="822325" y="221615"/>
                  </a:lnTo>
                  <a:lnTo>
                    <a:pt x="822325" y="243840"/>
                  </a:lnTo>
                  <a:lnTo>
                    <a:pt x="800100" y="243840"/>
                  </a:lnTo>
                  <a:lnTo>
                    <a:pt x="800100" y="266065"/>
                  </a:lnTo>
                  <a:lnTo>
                    <a:pt x="822325" y="266065"/>
                  </a:lnTo>
                  <a:lnTo>
                    <a:pt x="844550" y="266065"/>
                  </a:lnTo>
                  <a:lnTo>
                    <a:pt x="844550" y="22161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6154" y="6397949"/>
              <a:ext cx="911225" cy="911860"/>
            </a:xfrm>
            <a:custGeom>
              <a:avLst/>
              <a:gdLst/>
              <a:ahLst/>
              <a:cxnLst/>
              <a:rect l="l" t="t" r="r" b="b"/>
              <a:pathLst>
                <a:path w="911225" h="911859">
                  <a:moveTo>
                    <a:pt x="111125" y="800658"/>
                  </a:moveTo>
                  <a:lnTo>
                    <a:pt x="44450" y="800658"/>
                  </a:lnTo>
                  <a:lnTo>
                    <a:pt x="44450" y="867333"/>
                  </a:lnTo>
                  <a:lnTo>
                    <a:pt x="111125" y="867333"/>
                  </a:lnTo>
                  <a:lnTo>
                    <a:pt x="111125" y="800658"/>
                  </a:lnTo>
                  <a:close/>
                </a:path>
                <a:path w="911225" h="911859">
                  <a:moveTo>
                    <a:pt x="111125" y="45008"/>
                  </a:moveTo>
                  <a:lnTo>
                    <a:pt x="44450" y="45008"/>
                  </a:lnTo>
                  <a:lnTo>
                    <a:pt x="44450" y="111683"/>
                  </a:lnTo>
                  <a:lnTo>
                    <a:pt x="111125" y="111683"/>
                  </a:lnTo>
                  <a:lnTo>
                    <a:pt x="111125" y="45008"/>
                  </a:lnTo>
                  <a:close/>
                </a:path>
                <a:path w="911225" h="911859">
                  <a:moveTo>
                    <a:pt x="155575" y="755650"/>
                  </a:moveTo>
                  <a:lnTo>
                    <a:pt x="133350" y="755650"/>
                  </a:lnTo>
                  <a:lnTo>
                    <a:pt x="133350" y="778510"/>
                  </a:lnTo>
                  <a:lnTo>
                    <a:pt x="133350" y="889000"/>
                  </a:lnTo>
                  <a:lnTo>
                    <a:pt x="22225" y="889000"/>
                  </a:lnTo>
                  <a:lnTo>
                    <a:pt x="22225" y="778510"/>
                  </a:lnTo>
                  <a:lnTo>
                    <a:pt x="133350" y="778510"/>
                  </a:lnTo>
                  <a:lnTo>
                    <a:pt x="133350" y="755650"/>
                  </a:lnTo>
                  <a:lnTo>
                    <a:pt x="0" y="755650"/>
                  </a:lnTo>
                  <a:lnTo>
                    <a:pt x="0" y="778510"/>
                  </a:lnTo>
                  <a:lnTo>
                    <a:pt x="0" y="889000"/>
                  </a:lnTo>
                  <a:lnTo>
                    <a:pt x="0" y="911860"/>
                  </a:lnTo>
                  <a:lnTo>
                    <a:pt x="155575" y="911860"/>
                  </a:lnTo>
                  <a:lnTo>
                    <a:pt x="155575" y="889558"/>
                  </a:lnTo>
                  <a:lnTo>
                    <a:pt x="155575" y="889000"/>
                  </a:lnTo>
                  <a:lnTo>
                    <a:pt x="155575" y="778510"/>
                  </a:lnTo>
                  <a:lnTo>
                    <a:pt x="155575" y="755650"/>
                  </a:lnTo>
                  <a:close/>
                </a:path>
                <a:path w="911225" h="911859">
                  <a:moveTo>
                    <a:pt x="155575" y="0"/>
                  </a:moveTo>
                  <a:lnTo>
                    <a:pt x="133350" y="0"/>
                  </a:lnTo>
                  <a:lnTo>
                    <a:pt x="133350" y="22860"/>
                  </a:lnTo>
                  <a:lnTo>
                    <a:pt x="133350" y="133350"/>
                  </a:lnTo>
                  <a:lnTo>
                    <a:pt x="22225" y="133350"/>
                  </a:lnTo>
                  <a:lnTo>
                    <a:pt x="22225" y="22860"/>
                  </a:lnTo>
                  <a:lnTo>
                    <a:pt x="133350" y="22860"/>
                  </a:lnTo>
                  <a:lnTo>
                    <a:pt x="133350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33350"/>
                  </a:lnTo>
                  <a:lnTo>
                    <a:pt x="0" y="156210"/>
                  </a:lnTo>
                  <a:lnTo>
                    <a:pt x="155575" y="156210"/>
                  </a:lnTo>
                  <a:lnTo>
                    <a:pt x="155575" y="133908"/>
                  </a:lnTo>
                  <a:lnTo>
                    <a:pt x="155575" y="133350"/>
                  </a:lnTo>
                  <a:lnTo>
                    <a:pt x="155575" y="22860"/>
                  </a:lnTo>
                  <a:lnTo>
                    <a:pt x="155575" y="0"/>
                  </a:lnTo>
                  <a:close/>
                </a:path>
                <a:path w="911225" h="911859">
                  <a:moveTo>
                    <a:pt x="555625" y="889558"/>
                  </a:moveTo>
                  <a:lnTo>
                    <a:pt x="533400" y="889558"/>
                  </a:lnTo>
                  <a:lnTo>
                    <a:pt x="511175" y="889558"/>
                  </a:lnTo>
                  <a:lnTo>
                    <a:pt x="511175" y="911783"/>
                  </a:lnTo>
                  <a:lnTo>
                    <a:pt x="533400" y="911783"/>
                  </a:lnTo>
                  <a:lnTo>
                    <a:pt x="555625" y="911783"/>
                  </a:lnTo>
                  <a:lnTo>
                    <a:pt x="555625" y="889558"/>
                  </a:lnTo>
                  <a:close/>
                </a:path>
                <a:path w="911225" h="911859">
                  <a:moveTo>
                    <a:pt x="666750" y="889558"/>
                  </a:moveTo>
                  <a:lnTo>
                    <a:pt x="644525" y="889558"/>
                  </a:lnTo>
                  <a:lnTo>
                    <a:pt x="644525" y="911783"/>
                  </a:lnTo>
                  <a:lnTo>
                    <a:pt x="666750" y="911783"/>
                  </a:lnTo>
                  <a:lnTo>
                    <a:pt x="666750" y="889558"/>
                  </a:lnTo>
                  <a:close/>
                </a:path>
                <a:path w="911225" h="911859">
                  <a:moveTo>
                    <a:pt x="711200" y="889558"/>
                  </a:moveTo>
                  <a:lnTo>
                    <a:pt x="688975" y="889558"/>
                  </a:lnTo>
                  <a:lnTo>
                    <a:pt x="688975" y="911783"/>
                  </a:lnTo>
                  <a:lnTo>
                    <a:pt x="711200" y="911783"/>
                  </a:lnTo>
                  <a:lnTo>
                    <a:pt x="711200" y="889558"/>
                  </a:lnTo>
                  <a:close/>
                </a:path>
                <a:path w="911225" h="911859">
                  <a:moveTo>
                    <a:pt x="777875" y="756208"/>
                  </a:moveTo>
                  <a:lnTo>
                    <a:pt x="755650" y="756208"/>
                  </a:lnTo>
                  <a:lnTo>
                    <a:pt x="755650" y="778433"/>
                  </a:lnTo>
                  <a:lnTo>
                    <a:pt x="777875" y="778433"/>
                  </a:lnTo>
                  <a:lnTo>
                    <a:pt x="777875" y="756208"/>
                  </a:lnTo>
                  <a:close/>
                </a:path>
                <a:path w="911225" h="911859">
                  <a:moveTo>
                    <a:pt x="844550" y="845108"/>
                  </a:moveTo>
                  <a:lnTo>
                    <a:pt x="822325" y="845108"/>
                  </a:lnTo>
                  <a:lnTo>
                    <a:pt x="800100" y="845108"/>
                  </a:lnTo>
                  <a:lnTo>
                    <a:pt x="800100" y="822960"/>
                  </a:lnTo>
                  <a:lnTo>
                    <a:pt x="822325" y="822960"/>
                  </a:lnTo>
                  <a:lnTo>
                    <a:pt x="822325" y="800658"/>
                  </a:lnTo>
                  <a:lnTo>
                    <a:pt x="822325" y="800100"/>
                  </a:lnTo>
                  <a:lnTo>
                    <a:pt x="822325" y="734060"/>
                  </a:lnTo>
                  <a:lnTo>
                    <a:pt x="822325" y="711200"/>
                  </a:lnTo>
                  <a:lnTo>
                    <a:pt x="800100" y="711200"/>
                  </a:lnTo>
                  <a:lnTo>
                    <a:pt x="800100" y="734060"/>
                  </a:lnTo>
                  <a:lnTo>
                    <a:pt x="800100" y="800100"/>
                  </a:lnTo>
                  <a:lnTo>
                    <a:pt x="777875" y="800100"/>
                  </a:lnTo>
                  <a:lnTo>
                    <a:pt x="777875" y="822960"/>
                  </a:lnTo>
                  <a:lnTo>
                    <a:pt x="777875" y="845108"/>
                  </a:lnTo>
                  <a:lnTo>
                    <a:pt x="755650" y="845108"/>
                  </a:lnTo>
                  <a:lnTo>
                    <a:pt x="755650" y="822960"/>
                  </a:lnTo>
                  <a:lnTo>
                    <a:pt x="777875" y="822960"/>
                  </a:lnTo>
                  <a:lnTo>
                    <a:pt x="777875" y="800100"/>
                  </a:lnTo>
                  <a:lnTo>
                    <a:pt x="733425" y="800100"/>
                  </a:lnTo>
                  <a:lnTo>
                    <a:pt x="733425" y="734060"/>
                  </a:lnTo>
                  <a:lnTo>
                    <a:pt x="800100" y="734060"/>
                  </a:lnTo>
                  <a:lnTo>
                    <a:pt x="800100" y="711200"/>
                  </a:lnTo>
                  <a:lnTo>
                    <a:pt x="711200" y="711200"/>
                  </a:lnTo>
                  <a:lnTo>
                    <a:pt x="711200" y="734060"/>
                  </a:lnTo>
                  <a:lnTo>
                    <a:pt x="711200" y="800100"/>
                  </a:lnTo>
                  <a:lnTo>
                    <a:pt x="711200" y="822883"/>
                  </a:lnTo>
                  <a:lnTo>
                    <a:pt x="688975" y="822883"/>
                  </a:lnTo>
                  <a:lnTo>
                    <a:pt x="666750" y="822883"/>
                  </a:lnTo>
                  <a:lnTo>
                    <a:pt x="666750" y="845108"/>
                  </a:lnTo>
                  <a:lnTo>
                    <a:pt x="644525" y="845108"/>
                  </a:lnTo>
                  <a:lnTo>
                    <a:pt x="644525" y="867333"/>
                  </a:lnTo>
                  <a:lnTo>
                    <a:pt x="666750" y="867333"/>
                  </a:lnTo>
                  <a:lnTo>
                    <a:pt x="688975" y="867333"/>
                  </a:lnTo>
                  <a:lnTo>
                    <a:pt x="711200" y="867333"/>
                  </a:lnTo>
                  <a:lnTo>
                    <a:pt x="711200" y="889558"/>
                  </a:lnTo>
                  <a:lnTo>
                    <a:pt x="733425" y="889558"/>
                  </a:lnTo>
                  <a:lnTo>
                    <a:pt x="733425" y="867333"/>
                  </a:lnTo>
                  <a:lnTo>
                    <a:pt x="755650" y="867333"/>
                  </a:lnTo>
                  <a:lnTo>
                    <a:pt x="777875" y="867333"/>
                  </a:lnTo>
                  <a:lnTo>
                    <a:pt x="800100" y="867333"/>
                  </a:lnTo>
                  <a:lnTo>
                    <a:pt x="800100" y="889558"/>
                  </a:lnTo>
                  <a:lnTo>
                    <a:pt x="777875" y="889558"/>
                  </a:lnTo>
                  <a:lnTo>
                    <a:pt x="777875" y="911783"/>
                  </a:lnTo>
                  <a:lnTo>
                    <a:pt x="800100" y="911783"/>
                  </a:lnTo>
                  <a:lnTo>
                    <a:pt x="822325" y="911783"/>
                  </a:lnTo>
                  <a:lnTo>
                    <a:pt x="822325" y="889558"/>
                  </a:lnTo>
                  <a:lnTo>
                    <a:pt x="844550" y="889558"/>
                  </a:lnTo>
                  <a:lnTo>
                    <a:pt x="844550" y="845108"/>
                  </a:lnTo>
                  <a:close/>
                </a:path>
                <a:path w="911225" h="911859">
                  <a:moveTo>
                    <a:pt x="866775" y="889558"/>
                  </a:moveTo>
                  <a:lnTo>
                    <a:pt x="844550" y="889558"/>
                  </a:lnTo>
                  <a:lnTo>
                    <a:pt x="844550" y="911783"/>
                  </a:lnTo>
                  <a:lnTo>
                    <a:pt x="866775" y="911783"/>
                  </a:lnTo>
                  <a:lnTo>
                    <a:pt x="866775" y="889558"/>
                  </a:lnTo>
                  <a:close/>
                </a:path>
                <a:path w="911225" h="911859">
                  <a:moveTo>
                    <a:pt x="866775" y="45008"/>
                  </a:moveTo>
                  <a:lnTo>
                    <a:pt x="800100" y="45008"/>
                  </a:lnTo>
                  <a:lnTo>
                    <a:pt x="800100" y="111683"/>
                  </a:lnTo>
                  <a:lnTo>
                    <a:pt x="866775" y="111683"/>
                  </a:lnTo>
                  <a:lnTo>
                    <a:pt x="866775" y="45008"/>
                  </a:lnTo>
                  <a:close/>
                </a:path>
                <a:path w="911225" h="911859">
                  <a:moveTo>
                    <a:pt x="911225" y="0"/>
                  </a:moveTo>
                  <a:lnTo>
                    <a:pt x="889000" y="0"/>
                  </a:lnTo>
                  <a:lnTo>
                    <a:pt x="889000" y="22860"/>
                  </a:lnTo>
                  <a:lnTo>
                    <a:pt x="889000" y="133350"/>
                  </a:lnTo>
                  <a:lnTo>
                    <a:pt x="777875" y="133350"/>
                  </a:lnTo>
                  <a:lnTo>
                    <a:pt x="777875" y="22860"/>
                  </a:lnTo>
                  <a:lnTo>
                    <a:pt x="889000" y="22860"/>
                  </a:lnTo>
                  <a:lnTo>
                    <a:pt x="889000" y="0"/>
                  </a:lnTo>
                  <a:lnTo>
                    <a:pt x="755650" y="0"/>
                  </a:lnTo>
                  <a:lnTo>
                    <a:pt x="755650" y="22860"/>
                  </a:lnTo>
                  <a:lnTo>
                    <a:pt x="755650" y="133350"/>
                  </a:lnTo>
                  <a:lnTo>
                    <a:pt x="755650" y="156210"/>
                  </a:lnTo>
                  <a:lnTo>
                    <a:pt x="911225" y="156210"/>
                  </a:lnTo>
                  <a:lnTo>
                    <a:pt x="911225" y="133908"/>
                  </a:lnTo>
                  <a:lnTo>
                    <a:pt x="911225" y="133350"/>
                  </a:lnTo>
                  <a:lnTo>
                    <a:pt x="911225" y="22860"/>
                  </a:lnTo>
                  <a:lnTo>
                    <a:pt x="911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sectional6b.cdr</dc:title>
  <dc:creator>BY V.RYAN</dc:creator>
  <cp:keywords>SECTIONAL VIEWS - WEBS</cp:keywords>
  <cp:lastModifiedBy>Vincent RYan</cp:lastModifiedBy>
  <cp:revision>1</cp:revision>
  <dcterms:created xsi:type="dcterms:W3CDTF">2023-11-26T13:56:53Z</dcterms:created>
  <dcterms:modified xsi:type="dcterms:W3CDTF">2023-11-26T13:57:07Z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2023-11-26T00:00:00Z</vt:filetime>
  </property>
  <property fmtid="{D5CDD505-2E9C-101B-9397-08002B2CF9AE}" pid="5" name="Producer">
    <vt:lpwstr>Corel PDF Engine Version 19.1.0.419</vt:lpwstr>
  </property>
</Properties>
</file>