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7537" y="87379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07" y="0"/>
                </a:moveTo>
                <a:lnTo>
                  <a:pt x="0" y="0"/>
                </a:lnTo>
                <a:lnTo>
                  <a:pt x="0" y="457200"/>
                </a:lnTo>
                <a:lnTo>
                  <a:pt x="10464807" y="457200"/>
                </a:lnTo>
                <a:lnTo>
                  <a:pt x="10464807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25231" y="102229"/>
            <a:ext cx="6130925" cy="3943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hyperlink" Target="https://technologystudent.com/despro_3/solid1.html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SOLIDS</a:t>
            </a:r>
            <a:r>
              <a:rPr spc="-10" dirty="0"/>
              <a:t> </a:t>
            </a:r>
            <a:r>
              <a:rPr dirty="0"/>
              <a:t>OF REVOLUTION - GEOMETRICAL</a:t>
            </a:r>
            <a:r>
              <a:rPr spc="-40" dirty="0"/>
              <a:t> </a:t>
            </a:r>
            <a:r>
              <a:rPr spc="-10" dirty="0"/>
              <a:t>DRAWING</a:t>
            </a:r>
          </a:p>
          <a:p>
            <a:pPr marR="5080" algn="ctr">
              <a:lnSpc>
                <a:spcPct val="100000"/>
              </a:lnSpc>
              <a:spcBef>
                <a:spcPts val="20"/>
              </a:spcBef>
              <a:tabLst>
                <a:tab pos="2166620" algn="l"/>
                <a:tab pos="4190365" algn="l"/>
                <a:tab pos="5506085" algn="l"/>
              </a:tabLst>
            </a:pPr>
            <a:r>
              <a:rPr sz="600" b="0" spc="10" dirty="0">
                <a:latin typeface="Arial"/>
                <a:cs typeface="Arial"/>
              </a:rPr>
              <a:t>WORLD ASSOCIATION</a:t>
            </a:r>
            <a:r>
              <a:rPr sz="600" b="0" spc="50" dirty="0">
                <a:latin typeface="Arial"/>
                <a:cs typeface="Arial"/>
              </a:rPr>
              <a:t> </a:t>
            </a:r>
            <a:r>
              <a:rPr sz="600" b="0" spc="10" dirty="0">
                <a:latin typeface="Arial"/>
                <a:cs typeface="Arial"/>
              </a:rPr>
              <a:t>OF</a:t>
            </a:r>
            <a:r>
              <a:rPr sz="600" b="0" spc="40" dirty="0">
                <a:latin typeface="Arial"/>
                <a:cs typeface="Arial"/>
              </a:rPr>
              <a:t> </a:t>
            </a:r>
            <a:r>
              <a:rPr sz="600" b="0" spc="10" dirty="0">
                <a:latin typeface="Arial"/>
                <a:cs typeface="Arial"/>
              </a:rPr>
              <a:t>TECHNOLOGY</a:t>
            </a:r>
            <a:r>
              <a:rPr sz="600" b="0" spc="25" dirty="0">
                <a:latin typeface="Arial"/>
                <a:cs typeface="Arial"/>
              </a:rPr>
              <a:t> </a:t>
            </a:r>
            <a:r>
              <a:rPr sz="600" b="0" spc="-10" dirty="0">
                <a:latin typeface="Arial"/>
                <a:cs typeface="Arial"/>
              </a:rPr>
              <a:t>TEACHERS</a:t>
            </a:r>
            <a:r>
              <a:rPr sz="600" b="0" dirty="0">
                <a:latin typeface="Arial"/>
                <a:cs typeface="Arial"/>
              </a:rPr>
              <a:t>	</a:t>
            </a:r>
            <a:r>
              <a:rPr sz="600" b="0" spc="-10" dirty="0"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600" b="0" dirty="0">
                <a:latin typeface="Arial"/>
                <a:cs typeface="Arial"/>
              </a:rPr>
              <a:t>	</a:t>
            </a:r>
            <a:r>
              <a:rPr sz="900" b="0" spc="-15" baseline="9259" dirty="0">
                <a:latin typeface="Arial"/>
                <a:cs typeface="Arial"/>
              </a:rPr>
              <a:t>technologystudent.com</a:t>
            </a:r>
            <a:r>
              <a:rPr sz="900" b="0" spc="104" baseline="9259" dirty="0">
                <a:latin typeface="Arial"/>
                <a:cs typeface="Arial"/>
              </a:rPr>
              <a:t> </a:t>
            </a:r>
            <a:r>
              <a:rPr sz="900" b="0" baseline="9259" dirty="0">
                <a:latin typeface="Arial"/>
                <a:cs typeface="Arial"/>
              </a:rPr>
              <a:t>©</a:t>
            </a:r>
            <a:r>
              <a:rPr sz="900" b="0" spc="112" baseline="9259" dirty="0">
                <a:latin typeface="Arial"/>
                <a:cs typeface="Arial"/>
              </a:rPr>
              <a:t> </a:t>
            </a:r>
            <a:r>
              <a:rPr sz="900" b="0" spc="-30" baseline="9259" dirty="0">
                <a:latin typeface="Arial"/>
                <a:cs typeface="Arial"/>
              </a:rPr>
              <a:t>2023</a:t>
            </a:r>
            <a:r>
              <a:rPr sz="900" b="0" baseline="9259" dirty="0">
                <a:latin typeface="Arial"/>
                <a:cs typeface="Arial"/>
              </a:rPr>
              <a:t>	</a:t>
            </a:r>
            <a:r>
              <a:rPr sz="900" b="0" spc="-15" baseline="9259" dirty="0">
                <a:latin typeface="Arial"/>
                <a:cs typeface="Arial"/>
              </a:rPr>
              <a:t>V.Ryan</a:t>
            </a:r>
            <a:r>
              <a:rPr sz="900" b="0" spc="-22" baseline="9259" dirty="0">
                <a:latin typeface="Arial"/>
                <a:cs typeface="Arial"/>
              </a:rPr>
              <a:t> </a:t>
            </a:r>
            <a:r>
              <a:rPr sz="900" b="0" baseline="9259" dirty="0">
                <a:latin typeface="Arial"/>
                <a:cs typeface="Arial"/>
              </a:rPr>
              <a:t>©</a:t>
            </a:r>
            <a:r>
              <a:rPr sz="900" b="0" spc="-22" baseline="9259" dirty="0">
                <a:latin typeface="Arial"/>
                <a:cs typeface="Arial"/>
              </a:rPr>
              <a:t> </a:t>
            </a:r>
            <a:r>
              <a:rPr sz="900" b="0" spc="-30" baseline="9259" dirty="0">
                <a:latin typeface="Arial"/>
                <a:cs typeface="Arial"/>
              </a:rPr>
              <a:t>2023</a:t>
            </a:r>
            <a:endParaRPr sz="900" baseline="9259">
              <a:latin typeface="Arial"/>
              <a:cs typeface="Arial"/>
            </a:endParaRPr>
          </a:p>
        </p:txBody>
      </p:sp>
      <p:grpSp>
        <p:nvGrpSpPr>
          <p:cNvPr id="3" name="object 3"/>
          <p:cNvGrpSpPr>
            <a:grpSpLocks noGrp="1" noUngrp="1" noRot="1" noMove="1" noResize="1"/>
          </p:cNvGrpSpPr>
          <p:nvPr/>
        </p:nvGrpSpPr>
        <p:grpSpPr>
          <a:xfrm>
            <a:off x="73727" y="83569"/>
            <a:ext cx="10473055" cy="7332345"/>
            <a:chOff x="73727" y="83569"/>
            <a:chExt cx="10473055" cy="7332345"/>
          </a:xfrm>
        </p:grpSpPr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537" y="87379"/>
              <a:ext cx="10465435" cy="7324725"/>
            </a:xfrm>
            <a:custGeom>
              <a:avLst/>
              <a:gdLst/>
              <a:ahLst/>
              <a:cxnLst/>
              <a:rect l="l" t="t" r="r" b="b"/>
              <a:pathLst>
                <a:path w="10465435" h="7324725">
                  <a:moveTo>
                    <a:pt x="0" y="0"/>
                  </a:moveTo>
                  <a:lnTo>
                    <a:pt x="10464807" y="0"/>
                  </a:lnTo>
                  <a:lnTo>
                    <a:pt x="10464807" y="7324516"/>
                  </a:lnTo>
                  <a:lnTo>
                    <a:pt x="0" y="732451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3243" y="3499116"/>
              <a:ext cx="4135754" cy="3628390"/>
            </a:xfrm>
            <a:custGeom>
              <a:avLst/>
              <a:gdLst/>
              <a:ahLst/>
              <a:cxnLst/>
              <a:rect l="l" t="t" r="r" b="b"/>
              <a:pathLst>
                <a:path w="4135754" h="3628390">
                  <a:moveTo>
                    <a:pt x="4135532" y="3628224"/>
                  </a:moveTo>
                  <a:lnTo>
                    <a:pt x="0" y="3628224"/>
                  </a:lnTo>
                  <a:lnTo>
                    <a:pt x="0" y="0"/>
                  </a:lnTo>
                  <a:lnTo>
                    <a:pt x="4135532" y="0"/>
                  </a:lnTo>
                  <a:lnTo>
                    <a:pt x="4135532" y="3628224"/>
                  </a:lnTo>
                  <a:close/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2790" y="764233"/>
              <a:ext cx="4152265" cy="6370320"/>
            </a:xfrm>
            <a:custGeom>
              <a:avLst/>
              <a:gdLst/>
              <a:ahLst/>
              <a:cxnLst/>
              <a:rect l="l" t="t" r="r" b="b"/>
              <a:pathLst>
                <a:path w="4152265" h="6370320">
                  <a:moveTo>
                    <a:pt x="0" y="1766"/>
                  </a:moveTo>
                  <a:lnTo>
                    <a:pt x="4151952" y="1766"/>
                  </a:lnTo>
                  <a:lnTo>
                    <a:pt x="4151952" y="1731750"/>
                  </a:lnTo>
                  <a:lnTo>
                    <a:pt x="0" y="1731750"/>
                  </a:lnTo>
                  <a:lnTo>
                    <a:pt x="0" y="1766"/>
                  </a:lnTo>
                  <a:close/>
                </a:path>
                <a:path w="4152265" h="6370320">
                  <a:moveTo>
                    <a:pt x="2078099" y="0"/>
                  </a:moveTo>
                  <a:lnTo>
                    <a:pt x="2125559" y="1279"/>
                  </a:lnTo>
                  <a:lnTo>
                    <a:pt x="2172349" y="5075"/>
                  </a:lnTo>
                  <a:lnTo>
                    <a:pt x="2218405" y="11321"/>
                  </a:lnTo>
                  <a:lnTo>
                    <a:pt x="2263660" y="19950"/>
                  </a:lnTo>
                  <a:lnTo>
                    <a:pt x="2308048" y="30898"/>
                  </a:lnTo>
                  <a:lnTo>
                    <a:pt x="2351503" y="44097"/>
                  </a:lnTo>
                  <a:lnTo>
                    <a:pt x="2393959" y="59483"/>
                  </a:lnTo>
                  <a:lnTo>
                    <a:pt x="2435351" y="76989"/>
                  </a:lnTo>
                  <a:lnTo>
                    <a:pt x="2475612" y="96548"/>
                  </a:lnTo>
                  <a:lnTo>
                    <a:pt x="2514676" y="118096"/>
                  </a:lnTo>
                  <a:lnTo>
                    <a:pt x="2552478" y="141566"/>
                  </a:lnTo>
                  <a:lnTo>
                    <a:pt x="2588951" y="166893"/>
                  </a:lnTo>
                  <a:lnTo>
                    <a:pt x="2624030" y="194009"/>
                  </a:lnTo>
                  <a:lnTo>
                    <a:pt x="2657648" y="222850"/>
                  </a:lnTo>
                  <a:lnTo>
                    <a:pt x="2689740" y="253349"/>
                  </a:lnTo>
                  <a:lnTo>
                    <a:pt x="2720239" y="285441"/>
                  </a:lnTo>
                  <a:lnTo>
                    <a:pt x="2749080" y="319059"/>
                  </a:lnTo>
                  <a:lnTo>
                    <a:pt x="2776197" y="354138"/>
                  </a:lnTo>
                  <a:lnTo>
                    <a:pt x="2801523" y="390611"/>
                  </a:lnTo>
                  <a:lnTo>
                    <a:pt x="2824993" y="428413"/>
                  </a:lnTo>
                  <a:lnTo>
                    <a:pt x="2846541" y="467477"/>
                  </a:lnTo>
                  <a:lnTo>
                    <a:pt x="2866101" y="507738"/>
                  </a:lnTo>
                  <a:lnTo>
                    <a:pt x="2883606" y="549129"/>
                  </a:lnTo>
                  <a:lnTo>
                    <a:pt x="2898992" y="591586"/>
                  </a:lnTo>
                  <a:lnTo>
                    <a:pt x="2912192" y="635041"/>
                  </a:lnTo>
                  <a:lnTo>
                    <a:pt x="2923139" y="679429"/>
                  </a:lnTo>
                  <a:lnTo>
                    <a:pt x="2931769" y="724683"/>
                  </a:lnTo>
                  <a:lnTo>
                    <a:pt x="2938014" y="770739"/>
                  </a:lnTo>
                  <a:lnTo>
                    <a:pt x="2941810" y="817529"/>
                  </a:lnTo>
                  <a:lnTo>
                    <a:pt x="2943090" y="864989"/>
                  </a:lnTo>
                  <a:lnTo>
                    <a:pt x="2941810" y="912448"/>
                  </a:lnTo>
                  <a:lnTo>
                    <a:pt x="2938014" y="959239"/>
                  </a:lnTo>
                  <a:lnTo>
                    <a:pt x="2931769" y="1005294"/>
                  </a:lnTo>
                  <a:lnTo>
                    <a:pt x="2923139" y="1050549"/>
                  </a:lnTo>
                  <a:lnTo>
                    <a:pt x="2912192" y="1094937"/>
                  </a:lnTo>
                  <a:lnTo>
                    <a:pt x="2898992" y="1138392"/>
                  </a:lnTo>
                  <a:lnTo>
                    <a:pt x="2883606" y="1180848"/>
                  </a:lnTo>
                  <a:lnTo>
                    <a:pt x="2866101" y="1222240"/>
                  </a:lnTo>
                  <a:lnTo>
                    <a:pt x="2846541" y="1262501"/>
                  </a:lnTo>
                  <a:lnTo>
                    <a:pt x="2824993" y="1301565"/>
                  </a:lnTo>
                  <a:lnTo>
                    <a:pt x="2801523" y="1339367"/>
                  </a:lnTo>
                  <a:lnTo>
                    <a:pt x="2776197" y="1375840"/>
                  </a:lnTo>
                  <a:lnTo>
                    <a:pt x="2749080" y="1410919"/>
                  </a:lnTo>
                  <a:lnTo>
                    <a:pt x="2720239" y="1444537"/>
                  </a:lnTo>
                  <a:lnTo>
                    <a:pt x="2689740" y="1476628"/>
                  </a:lnTo>
                  <a:lnTo>
                    <a:pt x="2657648" y="1507128"/>
                  </a:lnTo>
                  <a:lnTo>
                    <a:pt x="2624030" y="1535969"/>
                  </a:lnTo>
                  <a:lnTo>
                    <a:pt x="2588951" y="1563085"/>
                  </a:lnTo>
                  <a:lnTo>
                    <a:pt x="2552478" y="1588412"/>
                  </a:lnTo>
                  <a:lnTo>
                    <a:pt x="2514676" y="1611882"/>
                  </a:lnTo>
                  <a:lnTo>
                    <a:pt x="2475612" y="1633430"/>
                  </a:lnTo>
                  <a:lnTo>
                    <a:pt x="2435351" y="1652989"/>
                  </a:lnTo>
                  <a:lnTo>
                    <a:pt x="2393959" y="1670495"/>
                  </a:lnTo>
                  <a:lnTo>
                    <a:pt x="2351503" y="1685880"/>
                  </a:lnTo>
                  <a:lnTo>
                    <a:pt x="2308048" y="1699080"/>
                  </a:lnTo>
                  <a:lnTo>
                    <a:pt x="2263660" y="1710027"/>
                  </a:lnTo>
                  <a:lnTo>
                    <a:pt x="2218405" y="1718657"/>
                  </a:lnTo>
                  <a:lnTo>
                    <a:pt x="2172349" y="1724903"/>
                  </a:lnTo>
                  <a:lnTo>
                    <a:pt x="2125559" y="1728698"/>
                  </a:lnTo>
                  <a:lnTo>
                    <a:pt x="2078099" y="1729978"/>
                  </a:lnTo>
                  <a:lnTo>
                    <a:pt x="2030640" y="1728698"/>
                  </a:lnTo>
                  <a:lnTo>
                    <a:pt x="1983849" y="1724903"/>
                  </a:lnTo>
                  <a:lnTo>
                    <a:pt x="1937794" y="1718657"/>
                  </a:lnTo>
                  <a:lnTo>
                    <a:pt x="1892539" y="1710027"/>
                  </a:lnTo>
                  <a:lnTo>
                    <a:pt x="1848151" y="1699080"/>
                  </a:lnTo>
                  <a:lnTo>
                    <a:pt x="1804696" y="1685880"/>
                  </a:lnTo>
                  <a:lnTo>
                    <a:pt x="1762240" y="1670495"/>
                  </a:lnTo>
                  <a:lnTo>
                    <a:pt x="1720848" y="1652989"/>
                  </a:lnTo>
                  <a:lnTo>
                    <a:pt x="1680587" y="1633430"/>
                  </a:lnTo>
                  <a:lnTo>
                    <a:pt x="1641523" y="1611882"/>
                  </a:lnTo>
                  <a:lnTo>
                    <a:pt x="1603721" y="1588412"/>
                  </a:lnTo>
                  <a:lnTo>
                    <a:pt x="1567248" y="1563085"/>
                  </a:lnTo>
                  <a:lnTo>
                    <a:pt x="1532170" y="1535969"/>
                  </a:lnTo>
                  <a:lnTo>
                    <a:pt x="1498551" y="1507128"/>
                  </a:lnTo>
                  <a:lnTo>
                    <a:pt x="1466460" y="1476628"/>
                  </a:lnTo>
                  <a:lnTo>
                    <a:pt x="1435960" y="1444537"/>
                  </a:lnTo>
                  <a:lnTo>
                    <a:pt x="1407120" y="1410919"/>
                  </a:lnTo>
                  <a:lnTo>
                    <a:pt x="1380003" y="1375840"/>
                  </a:lnTo>
                  <a:lnTo>
                    <a:pt x="1354677" y="1339367"/>
                  </a:lnTo>
                  <a:lnTo>
                    <a:pt x="1331206" y="1301565"/>
                  </a:lnTo>
                  <a:lnTo>
                    <a:pt x="1309659" y="1262501"/>
                  </a:lnTo>
                  <a:lnTo>
                    <a:pt x="1290099" y="1222240"/>
                  </a:lnTo>
                  <a:lnTo>
                    <a:pt x="1272593" y="1180848"/>
                  </a:lnTo>
                  <a:lnTo>
                    <a:pt x="1257208" y="1138392"/>
                  </a:lnTo>
                  <a:lnTo>
                    <a:pt x="1244008" y="1094937"/>
                  </a:lnTo>
                  <a:lnTo>
                    <a:pt x="1233061" y="1050549"/>
                  </a:lnTo>
                  <a:lnTo>
                    <a:pt x="1224431" y="1005294"/>
                  </a:lnTo>
                  <a:lnTo>
                    <a:pt x="1218186" y="959239"/>
                  </a:lnTo>
                  <a:lnTo>
                    <a:pt x="1214390" y="912448"/>
                  </a:lnTo>
                  <a:lnTo>
                    <a:pt x="1213110" y="864989"/>
                  </a:lnTo>
                  <a:lnTo>
                    <a:pt x="1214390" y="817529"/>
                  </a:lnTo>
                  <a:lnTo>
                    <a:pt x="1218186" y="770739"/>
                  </a:lnTo>
                  <a:lnTo>
                    <a:pt x="1224431" y="724683"/>
                  </a:lnTo>
                  <a:lnTo>
                    <a:pt x="1233061" y="679429"/>
                  </a:lnTo>
                  <a:lnTo>
                    <a:pt x="1244008" y="635041"/>
                  </a:lnTo>
                  <a:lnTo>
                    <a:pt x="1257208" y="591586"/>
                  </a:lnTo>
                  <a:lnTo>
                    <a:pt x="1272593" y="549129"/>
                  </a:lnTo>
                  <a:lnTo>
                    <a:pt x="1290099" y="507738"/>
                  </a:lnTo>
                  <a:lnTo>
                    <a:pt x="1309659" y="467477"/>
                  </a:lnTo>
                  <a:lnTo>
                    <a:pt x="1331206" y="428413"/>
                  </a:lnTo>
                  <a:lnTo>
                    <a:pt x="1354677" y="390611"/>
                  </a:lnTo>
                  <a:lnTo>
                    <a:pt x="1380003" y="354138"/>
                  </a:lnTo>
                  <a:lnTo>
                    <a:pt x="1407120" y="319059"/>
                  </a:lnTo>
                  <a:lnTo>
                    <a:pt x="1435960" y="285441"/>
                  </a:lnTo>
                  <a:lnTo>
                    <a:pt x="1466460" y="253349"/>
                  </a:lnTo>
                  <a:lnTo>
                    <a:pt x="1498551" y="222850"/>
                  </a:lnTo>
                  <a:lnTo>
                    <a:pt x="1532170" y="194009"/>
                  </a:lnTo>
                  <a:lnTo>
                    <a:pt x="1567248" y="166893"/>
                  </a:lnTo>
                  <a:lnTo>
                    <a:pt x="1603721" y="141566"/>
                  </a:lnTo>
                  <a:lnTo>
                    <a:pt x="1641523" y="118096"/>
                  </a:lnTo>
                  <a:lnTo>
                    <a:pt x="1680587" y="96548"/>
                  </a:lnTo>
                  <a:lnTo>
                    <a:pt x="1720848" y="76989"/>
                  </a:lnTo>
                  <a:lnTo>
                    <a:pt x="1762240" y="59483"/>
                  </a:lnTo>
                  <a:lnTo>
                    <a:pt x="1804696" y="44097"/>
                  </a:lnTo>
                  <a:lnTo>
                    <a:pt x="1848151" y="30898"/>
                  </a:lnTo>
                  <a:lnTo>
                    <a:pt x="1892539" y="19950"/>
                  </a:lnTo>
                  <a:lnTo>
                    <a:pt x="1937794" y="11321"/>
                  </a:lnTo>
                  <a:lnTo>
                    <a:pt x="1983849" y="5075"/>
                  </a:lnTo>
                  <a:lnTo>
                    <a:pt x="2030640" y="1279"/>
                  </a:lnTo>
                  <a:lnTo>
                    <a:pt x="2078099" y="0"/>
                  </a:lnTo>
                  <a:close/>
                </a:path>
                <a:path w="4152265" h="6370320">
                  <a:moveTo>
                    <a:pt x="4134653" y="4640038"/>
                  </a:moveTo>
                  <a:lnTo>
                    <a:pt x="4134653" y="6370019"/>
                  </a:lnTo>
                  <a:lnTo>
                    <a:pt x="0" y="6370019"/>
                  </a:lnTo>
                  <a:lnTo>
                    <a:pt x="0" y="4640038"/>
                  </a:lnTo>
                </a:path>
                <a:path w="4152265" h="6370320">
                  <a:moveTo>
                    <a:pt x="1205539" y="3440677"/>
                  </a:moveTo>
                  <a:lnTo>
                    <a:pt x="1205539" y="2736568"/>
                  </a:lnTo>
                  <a:lnTo>
                    <a:pt x="2936499" y="2736568"/>
                  </a:lnTo>
                  <a:lnTo>
                    <a:pt x="2936499" y="3462047"/>
                  </a:lnTo>
                </a:path>
                <a:path w="4152265" h="6370320">
                  <a:moveTo>
                    <a:pt x="1204887" y="3443697"/>
                  </a:moveTo>
                  <a:lnTo>
                    <a:pt x="1203926" y="3491809"/>
                  </a:lnTo>
                  <a:lnTo>
                    <a:pt x="1201069" y="3539440"/>
                  </a:lnTo>
                  <a:lnTo>
                    <a:pt x="1196352" y="3586557"/>
                  </a:lnTo>
                  <a:lnTo>
                    <a:pt x="1189813" y="3633122"/>
                  </a:lnTo>
                  <a:lnTo>
                    <a:pt x="1181487" y="3679100"/>
                  </a:lnTo>
                  <a:lnTo>
                    <a:pt x="1171412" y="3724454"/>
                  </a:lnTo>
                  <a:lnTo>
                    <a:pt x="1159624" y="3769150"/>
                  </a:lnTo>
                  <a:lnTo>
                    <a:pt x="1146160" y="3813151"/>
                  </a:lnTo>
                  <a:lnTo>
                    <a:pt x="1131058" y="3856421"/>
                  </a:lnTo>
                  <a:lnTo>
                    <a:pt x="1114353" y="3898925"/>
                  </a:lnTo>
                  <a:lnTo>
                    <a:pt x="1096083" y="3940626"/>
                  </a:lnTo>
                  <a:lnTo>
                    <a:pt x="1076285" y="3981490"/>
                  </a:lnTo>
                  <a:lnTo>
                    <a:pt x="1054995" y="4021479"/>
                  </a:lnTo>
                  <a:lnTo>
                    <a:pt x="1032249" y="4060558"/>
                  </a:lnTo>
                  <a:lnTo>
                    <a:pt x="1008086" y="4098691"/>
                  </a:lnTo>
                  <a:lnTo>
                    <a:pt x="982541" y="4135842"/>
                  </a:lnTo>
                  <a:lnTo>
                    <a:pt x="955652" y="4171976"/>
                  </a:lnTo>
                  <a:lnTo>
                    <a:pt x="927455" y="4207056"/>
                  </a:lnTo>
                  <a:lnTo>
                    <a:pt x="897986" y="4241047"/>
                  </a:lnTo>
                  <a:lnTo>
                    <a:pt x="867284" y="4273913"/>
                  </a:lnTo>
                  <a:lnTo>
                    <a:pt x="835384" y="4305617"/>
                  </a:lnTo>
                  <a:lnTo>
                    <a:pt x="802324" y="4336125"/>
                  </a:lnTo>
                  <a:lnTo>
                    <a:pt x="768140" y="4365400"/>
                  </a:lnTo>
                  <a:lnTo>
                    <a:pt x="732868" y="4393406"/>
                  </a:lnTo>
                  <a:lnTo>
                    <a:pt x="696547" y="4420108"/>
                  </a:lnTo>
                  <a:lnTo>
                    <a:pt x="659212" y="4445469"/>
                  </a:lnTo>
                  <a:lnTo>
                    <a:pt x="620901" y="4469454"/>
                  </a:lnTo>
                  <a:lnTo>
                    <a:pt x="581649" y="4492027"/>
                  </a:lnTo>
                  <a:lnTo>
                    <a:pt x="541495" y="4513152"/>
                  </a:lnTo>
                  <a:lnTo>
                    <a:pt x="500474" y="4532793"/>
                  </a:lnTo>
                  <a:lnTo>
                    <a:pt x="458624" y="4550914"/>
                  </a:lnTo>
                  <a:lnTo>
                    <a:pt x="415982" y="4567480"/>
                  </a:lnTo>
                  <a:lnTo>
                    <a:pt x="372583" y="4582454"/>
                  </a:lnTo>
                  <a:lnTo>
                    <a:pt x="328465" y="4595801"/>
                  </a:lnTo>
                  <a:lnTo>
                    <a:pt x="283665" y="4607485"/>
                  </a:lnTo>
                  <a:lnTo>
                    <a:pt x="238220" y="4617469"/>
                  </a:lnTo>
                  <a:lnTo>
                    <a:pt x="192166" y="4625719"/>
                  </a:lnTo>
                  <a:lnTo>
                    <a:pt x="145540" y="4632198"/>
                  </a:lnTo>
                  <a:lnTo>
                    <a:pt x="98379" y="4636870"/>
                  </a:lnTo>
                  <a:lnTo>
                    <a:pt x="50720" y="4639699"/>
                  </a:lnTo>
                  <a:lnTo>
                    <a:pt x="2599" y="4640651"/>
                  </a:lnTo>
                </a:path>
                <a:path w="4152265" h="6370320">
                  <a:moveTo>
                    <a:pt x="2936405" y="3443697"/>
                  </a:moveTo>
                  <a:lnTo>
                    <a:pt x="2937354" y="3491807"/>
                  </a:lnTo>
                  <a:lnTo>
                    <a:pt x="2940180" y="3539435"/>
                  </a:lnTo>
                  <a:lnTo>
                    <a:pt x="2944846" y="3586545"/>
                  </a:lnTo>
                  <a:lnTo>
                    <a:pt x="2951316" y="3633101"/>
                  </a:lnTo>
                  <a:lnTo>
                    <a:pt x="2959554" y="3679068"/>
                  </a:lnTo>
                  <a:lnTo>
                    <a:pt x="2969526" y="3724410"/>
                  </a:lnTo>
                  <a:lnTo>
                    <a:pt x="2981195" y="3769091"/>
                  </a:lnTo>
                  <a:lnTo>
                    <a:pt x="2994525" y="3813075"/>
                  </a:lnTo>
                  <a:lnTo>
                    <a:pt x="3009480" y="3856327"/>
                  </a:lnTo>
                  <a:lnTo>
                    <a:pt x="3026026" y="3898810"/>
                  </a:lnTo>
                  <a:lnTo>
                    <a:pt x="3044126" y="3940490"/>
                  </a:lnTo>
                  <a:lnTo>
                    <a:pt x="3063744" y="3981331"/>
                  </a:lnTo>
                  <a:lnTo>
                    <a:pt x="3084846" y="4021296"/>
                  </a:lnTo>
                  <a:lnTo>
                    <a:pt x="3107394" y="4060350"/>
                  </a:lnTo>
                  <a:lnTo>
                    <a:pt x="3131353" y="4098458"/>
                  </a:lnTo>
                  <a:lnTo>
                    <a:pt x="3156688" y="4135583"/>
                  </a:lnTo>
                  <a:lnTo>
                    <a:pt x="3183363" y="4171690"/>
                  </a:lnTo>
                  <a:lnTo>
                    <a:pt x="3211342" y="4206742"/>
                  </a:lnTo>
                  <a:lnTo>
                    <a:pt x="3240589" y="4240706"/>
                  </a:lnTo>
                  <a:lnTo>
                    <a:pt x="3271069" y="4273543"/>
                  </a:lnTo>
                  <a:lnTo>
                    <a:pt x="3302745" y="4305220"/>
                  </a:lnTo>
                  <a:lnTo>
                    <a:pt x="3335583" y="4335700"/>
                  </a:lnTo>
                  <a:lnTo>
                    <a:pt x="3369546" y="4364947"/>
                  </a:lnTo>
                  <a:lnTo>
                    <a:pt x="3404599" y="4392926"/>
                  </a:lnTo>
                  <a:lnTo>
                    <a:pt x="3440706" y="4419600"/>
                  </a:lnTo>
                  <a:lnTo>
                    <a:pt x="3477831" y="4444935"/>
                  </a:lnTo>
                  <a:lnTo>
                    <a:pt x="3515939" y="4468895"/>
                  </a:lnTo>
                  <a:lnTo>
                    <a:pt x="3554993" y="4491443"/>
                  </a:lnTo>
                  <a:lnTo>
                    <a:pt x="3594959" y="4512544"/>
                  </a:lnTo>
                  <a:lnTo>
                    <a:pt x="3635799" y="4532162"/>
                  </a:lnTo>
                  <a:lnTo>
                    <a:pt x="3677479" y="4550262"/>
                  </a:lnTo>
                  <a:lnTo>
                    <a:pt x="3719963" y="4566808"/>
                  </a:lnTo>
                  <a:lnTo>
                    <a:pt x="3763215" y="4581763"/>
                  </a:lnTo>
                  <a:lnTo>
                    <a:pt x="3807200" y="4595094"/>
                  </a:lnTo>
                  <a:lnTo>
                    <a:pt x="3851881" y="4606762"/>
                  </a:lnTo>
                  <a:lnTo>
                    <a:pt x="3897223" y="4616734"/>
                  </a:lnTo>
                  <a:lnTo>
                    <a:pt x="3943190" y="4624972"/>
                  </a:lnTo>
                  <a:lnTo>
                    <a:pt x="3989746" y="4631442"/>
                  </a:lnTo>
                  <a:lnTo>
                    <a:pt x="4036856" y="4636108"/>
                  </a:lnTo>
                  <a:lnTo>
                    <a:pt x="4084484" y="4638934"/>
                  </a:lnTo>
                  <a:lnTo>
                    <a:pt x="4132595" y="4639884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55117" y="4294914"/>
              <a:ext cx="2380615" cy="0"/>
            </a:xfrm>
            <a:custGeom>
              <a:avLst/>
              <a:gdLst/>
              <a:ahLst/>
              <a:cxnLst/>
              <a:rect l="l" t="t" r="r" b="b"/>
              <a:pathLst>
                <a:path w="2380615">
                  <a:moveTo>
                    <a:pt x="0" y="0"/>
                  </a:moveTo>
                  <a:lnTo>
                    <a:pt x="2380171" y="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5875" y="1628477"/>
              <a:ext cx="3298825" cy="3281045"/>
            </a:xfrm>
            <a:custGeom>
              <a:avLst/>
              <a:gdLst/>
              <a:ahLst/>
              <a:cxnLst/>
              <a:rect l="l" t="t" r="r" b="b"/>
              <a:pathLst>
                <a:path w="3298825" h="3281045">
                  <a:moveTo>
                    <a:pt x="0" y="3154679"/>
                  </a:moveTo>
                  <a:lnTo>
                    <a:pt x="3298654" y="3154679"/>
                  </a:lnTo>
                </a:path>
                <a:path w="3298825" h="3281045">
                  <a:moveTo>
                    <a:pt x="1026810" y="3262190"/>
                  </a:moveTo>
                  <a:lnTo>
                    <a:pt x="1026810" y="880492"/>
                  </a:lnTo>
                </a:path>
                <a:path w="3298825" h="3281045">
                  <a:moveTo>
                    <a:pt x="2107044" y="3280496"/>
                  </a:moveTo>
                  <a:lnTo>
                    <a:pt x="2107044" y="880492"/>
                  </a:lnTo>
                </a:path>
                <a:path w="3298825" h="3281045">
                  <a:moveTo>
                    <a:pt x="2584606" y="0"/>
                  </a:moveTo>
                  <a:lnTo>
                    <a:pt x="2583495" y="48050"/>
                  </a:lnTo>
                  <a:lnTo>
                    <a:pt x="2580194" y="95529"/>
                  </a:lnTo>
                  <a:lnTo>
                    <a:pt x="2574754" y="142388"/>
                  </a:lnTo>
                  <a:lnTo>
                    <a:pt x="2567222" y="188576"/>
                  </a:lnTo>
                  <a:lnTo>
                    <a:pt x="2557647" y="234046"/>
                  </a:lnTo>
                  <a:lnTo>
                    <a:pt x="2546080" y="278747"/>
                  </a:lnTo>
                  <a:lnTo>
                    <a:pt x="2532568" y="322632"/>
                  </a:lnTo>
                  <a:lnTo>
                    <a:pt x="2517161" y="365651"/>
                  </a:lnTo>
                  <a:lnTo>
                    <a:pt x="2499908" y="407755"/>
                  </a:lnTo>
                  <a:lnTo>
                    <a:pt x="2480857" y="448894"/>
                  </a:lnTo>
                  <a:lnTo>
                    <a:pt x="2460058" y="489021"/>
                  </a:lnTo>
                  <a:lnTo>
                    <a:pt x="2437560" y="528086"/>
                  </a:lnTo>
                  <a:lnTo>
                    <a:pt x="2413412" y="566040"/>
                  </a:lnTo>
                  <a:lnTo>
                    <a:pt x="2387663" y="602834"/>
                  </a:lnTo>
                  <a:lnTo>
                    <a:pt x="2360362" y="638419"/>
                  </a:lnTo>
                  <a:lnTo>
                    <a:pt x="2331557" y="672746"/>
                  </a:lnTo>
                  <a:lnTo>
                    <a:pt x="2301299" y="705766"/>
                  </a:lnTo>
                  <a:lnTo>
                    <a:pt x="2269635" y="737429"/>
                  </a:lnTo>
                  <a:lnTo>
                    <a:pt x="2236615" y="767688"/>
                  </a:lnTo>
                  <a:lnTo>
                    <a:pt x="2202288" y="796493"/>
                  </a:lnTo>
                  <a:lnTo>
                    <a:pt x="2166703" y="823794"/>
                  </a:lnTo>
                  <a:lnTo>
                    <a:pt x="2129909" y="849543"/>
                  </a:lnTo>
                  <a:lnTo>
                    <a:pt x="2091955" y="873691"/>
                  </a:lnTo>
                  <a:lnTo>
                    <a:pt x="2052891" y="896189"/>
                  </a:lnTo>
                  <a:lnTo>
                    <a:pt x="2012764" y="916988"/>
                  </a:lnTo>
                  <a:lnTo>
                    <a:pt x="1971624" y="936038"/>
                  </a:lnTo>
                  <a:lnTo>
                    <a:pt x="1929520" y="953292"/>
                  </a:lnTo>
                  <a:lnTo>
                    <a:pt x="1886501" y="968699"/>
                  </a:lnTo>
                  <a:lnTo>
                    <a:pt x="1842616" y="982211"/>
                  </a:lnTo>
                  <a:lnTo>
                    <a:pt x="1797915" y="993778"/>
                  </a:lnTo>
                  <a:lnTo>
                    <a:pt x="1752445" y="1003353"/>
                  </a:lnTo>
                  <a:lnTo>
                    <a:pt x="1706257" y="1010885"/>
                  </a:lnTo>
                  <a:lnTo>
                    <a:pt x="1659399" y="1016325"/>
                  </a:lnTo>
                  <a:lnTo>
                    <a:pt x="1611920" y="1019626"/>
                  </a:lnTo>
                  <a:lnTo>
                    <a:pt x="1563869" y="1020737"/>
                  </a:lnTo>
                  <a:lnTo>
                    <a:pt x="1515818" y="1019626"/>
                  </a:lnTo>
                  <a:lnTo>
                    <a:pt x="1468339" y="1016325"/>
                  </a:lnTo>
                  <a:lnTo>
                    <a:pt x="1421481" y="1010885"/>
                  </a:lnTo>
                  <a:lnTo>
                    <a:pt x="1375292" y="1003353"/>
                  </a:lnTo>
                  <a:lnTo>
                    <a:pt x="1329823" y="993778"/>
                  </a:lnTo>
                  <a:lnTo>
                    <a:pt x="1285121" y="982211"/>
                  </a:lnTo>
                  <a:lnTo>
                    <a:pt x="1241237" y="968699"/>
                  </a:lnTo>
                  <a:lnTo>
                    <a:pt x="1198218" y="953292"/>
                  </a:lnTo>
                  <a:lnTo>
                    <a:pt x="1156114" y="936038"/>
                  </a:lnTo>
                  <a:lnTo>
                    <a:pt x="1114974" y="916988"/>
                  </a:lnTo>
                  <a:lnTo>
                    <a:pt x="1074847" y="896189"/>
                  </a:lnTo>
                  <a:lnTo>
                    <a:pt x="1035782" y="873691"/>
                  </a:lnTo>
                  <a:lnTo>
                    <a:pt x="997828" y="849543"/>
                  </a:lnTo>
                  <a:lnTo>
                    <a:pt x="961034" y="823794"/>
                  </a:lnTo>
                  <a:lnTo>
                    <a:pt x="925450" y="796493"/>
                  </a:lnTo>
                  <a:lnTo>
                    <a:pt x="891123" y="767688"/>
                  </a:lnTo>
                  <a:lnTo>
                    <a:pt x="858103" y="737429"/>
                  </a:lnTo>
                  <a:lnTo>
                    <a:pt x="826439" y="705766"/>
                  </a:lnTo>
                  <a:lnTo>
                    <a:pt x="796180" y="672746"/>
                  </a:lnTo>
                  <a:lnTo>
                    <a:pt x="767376" y="638419"/>
                  </a:lnTo>
                  <a:lnTo>
                    <a:pt x="740074" y="602834"/>
                  </a:lnTo>
                  <a:lnTo>
                    <a:pt x="714325" y="566040"/>
                  </a:lnTo>
                  <a:lnTo>
                    <a:pt x="690177" y="528086"/>
                  </a:lnTo>
                  <a:lnTo>
                    <a:pt x="667679" y="489021"/>
                  </a:lnTo>
                  <a:lnTo>
                    <a:pt x="646880" y="448894"/>
                  </a:lnTo>
                  <a:lnTo>
                    <a:pt x="627830" y="407755"/>
                  </a:lnTo>
                  <a:lnTo>
                    <a:pt x="610576" y="365651"/>
                  </a:lnTo>
                  <a:lnTo>
                    <a:pt x="595169" y="322632"/>
                  </a:lnTo>
                  <a:lnTo>
                    <a:pt x="581657" y="278747"/>
                  </a:lnTo>
                  <a:lnTo>
                    <a:pt x="570090" y="234046"/>
                  </a:lnTo>
                  <a:lnTo>
                    <a:pt x="560516" y="188576"/>
                  </a:lnTo>
                  <a:lnTo>
                    <a:pt x="552984" y="142388"/>
                  </a:lnTo>
                  <a:lnTo>
                    <a:pt x="547543" y="95529"/>
                  </a:lnTo>
                  <a:lnTo>
                    <a:pt x="544243" y="48050"/>
                  </a:lnTo>
                  <a:lnTo>
                    <a:pt x="543132" y="0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9795" y="4451558"/>
            <a:ext cx="220979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dirty="0">
                <a:solidFill>
                  <a:srgbClr val="00A759"/>
                </a:solidFill>
                <a:latin typeface="Arial"/>
                <a:cs typeface="Arial"/>
              </a:rPr>
              <a:t>A</a:t>
            </a:r>
            <a:endParaRPr sz="2300">
              <a:latin typeface="Arial"/>
              <a:cs typeface="Arial"/>
            </a:endParaRPr>
          </a:p>
        </p:txBody>
      </p:sp>
      <p:sp>
        <p:nvSpPr>
          <p:cNvPr id="10" name="object 1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49717" y="1630496"/>
            <a:ext cx="1010285" cy="3206750"/>
          </a:xfrm>
          <a:custGeom>
            <a:avLst/>
            <a:gdLst/>
            <a:ahLst/>
            <a:cxnLst/>
            <a:rect l="l" t="t" r="r" b="b"/>
            <a:pathLst>
              <a:path w="1010285" h="3206750">
                <a:moveTo>
                  <a:pt x="122059" y="3105759"/>
                </a:moveTo>
                <a:lnTo>
                  <a:pt x="0" y="3151530"/>
                </a:lnTo>
                <a:lnTo>
                  <a:pt x="122059" y="3206470"/>
                </a:lnTo>
                <a:lnTo>
                  <a:pt x="122059" y="3105759"/>
                </a:lnTo>
                <a:close/>
              </a:path>
              <a:path w="1010285" h="3206750">
                <a:moveTo>
                  <a:pt x="998677" y="5473"/>
                </a:moveTo>
                <a:lnTo>
                  <a:pt x="993990" y="0"/>
                </a:lnTo>
                <a:lnTo>
                  <a:pt x="290436" y="602437"/>
                </a:lnTo>
                <a:lnTo>
                  <a:pt x="289699" y="601484"/>
                </a:lnTo>
                <a:lnTo>
                  <a:pt x="275018" y="569823"/>
                </a:lnTo>
                <a:lnTo>
                  <a:pt x="231940" y="657275"/>
                </a:lnTo>
                <a:lnTo>
                  <a:pt x="316801" y="630720"/>
                </a:lnTo>
                <a:lnTo>
                  <a:pt x="324980" y="628167"/>
                </a:lnTo>
                <a:lnTo>
                  <a:pt x="322541" y="627100"/>
                </a:lnTo>
                <a:lnTo>
                  <a:pt x="295122" y="607910"/>
                </a:lnTo>
                <a:lnTo>
                  <a:pt x="998677" y="5473"/>
                </a:lnTo>
                <a:close/>
              </a:path>
              <a:path w="1010285" h="3206750">
                <a:moveTo>
                  <a:pt x="1010043" y="3151530"/>
                </a:moveTo>
                <a:lnTo>
                  <a:pt x="887984" y="3105759"/>
                </a:lnTo>
                <a:lnTo>
                  <a:pt x="887984" y="3206470"/>
                </a:lnTo>
                <a:lnTo>
                  <a:pt x="1010043" y="3151530"/>
                </a:lnTo>
                <a:close/>
              </a:path>
            </a:pathLst>
          </a:custGeom>
          <a:solidFill>
            <a:srgbClr val="00A7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03075" y="4598039"/>
            <a:ext cx="18859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25" dirty="0">
                <a:solidFill>
                  <a:srgbClr val="00A759"/>
                </a:solidFill>
                <a:latin typeface="Arial"/>
                <a:cs typeface="Arial"/>
              </a:rPr>
              <a:t>a1</a:t>
            </a:r>
            <a:endParaRPr sz="115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9260000">
            <a:off x="2066631" y="1863984"/>
            <a:ext cx="221324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20"/>
              </a:lnSpc>
            </a:pPr>
            <a:r>
              <a:rPr sz="1150" spc="-25" dirty="0">
                <a:solidFill>
                  <a:srgbClr val="00A759"/>
                </a:solidFill>
                <a:latin typeface="Arial"/>
                <a:cs typeface="Arial"/>
              </a:rPr>
              <a:t>a1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13" name="object 13"/>
          <p:cNvGrpSpPr>
            <a:grpSpLocks noGrp="1" noUngrp="1" noRot="1" noMove="1" noResize="1"/>
          </p:cNvGrpSpPr>
          <p:nvPr/>
        </p:nvGrpSpPr>
        <p:grpSpPr>
          <a:xfrm>
            <a:off x="559128" y="4764884"/>
            <a:ext cx="4225290" cy="566420"/>
            <a:chOff x="559128" y="4764884"/>
            <a:chExt cx="4225290" cy="566420"/>
          </a:xfrm>
        </p:grpSpPr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8999" y="5137854"/>
              <a:ext cx="3447415" cy="0"/>
            </a:xfrm>
            <a:custGeom>
              <a:avLst/>
              <a:gdLst/>
              <a:ahLst/>
              <a:cxnLst/>
              <a:rect l="l" t="t" r="r" b="b"/>
              <a:pathLst>
                <a:path w="3447415">
                  <a:moveTo>
                    <a:pt x="0" y="0"/>
                  </a:moveTo>
                  <a:lnTo>
                    <a:pt x="3447017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05190" y="4764894"/>
              <a:ext cx="1115060" cy="36195"/>
            </a:xfrm>
            <a:custGeom>
              <a:avLst/>
              <a:gdLst/>
              <a:ahLst/>
              <a:cxnLst/>
              <a:rect l="l" t="t" r="r" b="b"/>
              <a:pathLst>
                <a:path w="1115060" h="36195">
                  <a:moveTo>
                    <a:pt x="36004" y="17995"/>
                  </a:moveTo>
                  <a:lnTo>
                    <a:pt x="34594" y="10985"/>
                  </a:lnTo>
                  <a:lnTo>
                    <a:pt x="30734" y="5270"/>
                  </a:lnTo>
                  <a:lnTo>
                    <a:pt x="25019" y="1409"/>
                  </a:lnTo>
                  <a:lnTo>
                    <a:pt x="18008" y="0"/>
                  </a:lnTo>
                  <a:lnTo>
                    <a:pt x="10998" y="1409"/>
                  </a:lnTo>
                  <a:lnTo>
                    <a:pt x="5283" y="5270"/>
                  </a:lnTo>
                  <a:lnTo>
                    <a:pt x="1422" y="10985"/>
                  </a:lnTo>
                  <a:lnTo>
                    <a:pt x="0" y="17995"/>
                  </a:lnTo>
                  <a:lnTo>
                    <a:pt x="1422" y="25006"/>
                  </a:lnTo>
                  <a:lnTo>
                    <a:pt x="5283" y="30721"/>
                  </a:lnTo>
                  <a:lnTo>
                    <a:pt x="10998" y="34582"/>
                  </a:lnTo>
                  <a:lnTo>
                    <a:pt x="18008" y="36004"/>
                  </a:lnTo>
                  <a:lnTo>
                    <a:pt x="25019" y="34582"/>
                  </a:lnTo>
                  <a:lnTo>
                    <a:pt x="30734" y="30721"/>
                  </a:lnTo>
                  <a:lnTo>
                    <a:pt x="34594" y="25006"/>
                  </a:lnTo>
                  <a:lnTo>
                    <a:pt x="36004" y="17995"/>
                  </a:lnTo>
                  <a:close/>
                </a:path>
                <a:path w="1115060" h="36195">
                  <a:moveTo>
                    <a:pt x="1114717" y="17995"/>
                  </a:moveTo>
                  <a:lnTo>
                    <a:pt x="1113294" y="10998"/>
                  </a:lnTo>
                  <a:lnTo>
                    <a:pt x="1109433" y="5270"/>
                  </a:lnTo>
                  <a:lnTo>
                    <a:pt x="1103718" y="1409"/>
                  </a:lnTo>
                  <a:lnTo>
                    <a:pt x="1096708" y="0"/>
                  </a:lnTo>
                  <a:lnTo>
                    <a:pt x="1089710" y="1409"/>
                  </a:lnTo>
                  <a:lnTo>
                    <a:pt x="1083983" y="5270"/>
                  </a:lnTo>
                  <a:lnTo>
                    <a:pt x="1080122" y="10998"/>
                  </a:lnTo>
                  <a:lnTo>
                    <a:pt x="1078712" y="17995"/>
                  </a:lnTo>
                  <a:lnTo>
                    <a:pt x="1080122" y="25006"/>
                  </a:lnTo>
                  <a:lnTo>
                    <a:pt x="1083983" y="30721"/>
                  </a:lnTo>
                  <a:lnTo>
                    <a:pt x="1089710" y="34582"/>
                  </a:lnTo>
                  <a:lnTo>
                    <a:pt x="1096708" y="35991"/>
                  </a:lnTo>
                  <a:lnTo>
                    <a:pt x="1103718" y="34582"/>
                  </a:lnTo>
                  <a:lnTo>
                    <a:pt x="1109433" y="30721"/>
                  </a:lnTo>
                  <a:lnTo>
                    <a:pt x="1113294" y="25006"/>
                  </a:lnTo>
                  <a:lnTo>
                    <a:pt x="1114717" y="17995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2938" y="5326995"/>
              <a:ext cx="4217670" cy="0"/>
            </a:xfrm>
            <a:custGeom>
              <a:avLst/>
              <a:gdLst/>
              <a:ahLst/>
              <a:cxnLst/>
              <a:rect l="l" t="t" r="r" b="b"/>
              <a:pathLst>
                <a:path w="4217670">
                  <a:moveTo>
                    <a:pt x="0" y="0"/>
                  </a:moveTo>
                  <a:lnTo>
                    <a:pt x="4217169" y="0"/>
                  </a:lnTo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6997" y="4804736"/>
            <a:ext cx="651510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417830" algn="l"/>
              </a:tabLst>
            </a:pPr>
            <a:r>
              <a:rPr sz="3450" spc="-75" baseline="-35024" dirty="0">
                <a:solidFill>
                  <a:srgbClr val="F27E00"/>
                </a:solidFill>
                <a:latin typeface="Arial"/>
                <a:cs typeface="Arial"/>
              </a:rPr>
              <a:t>C</a:t>
            </a:r>
            <a:r>
              <a:rPr sz="3450" baseline="-35024" dirty="0">
                <a:solidFill>
                  <a:srgbClr val="F27E00"/>
                </a:solidFill>
                <a:latin typeface="Arial"/>
                <a:cs typeface="Arial"/>
              </a:rPr>
              <a:t>	</a:t>
            </a:r>
            <a:r>
              <a:rPr sz="2300" spc="-50" dirty="0">
                <a:solidFill>
                  <a:srgbClr val="DD2B1C"/>
                </a:solidFill>
                <a:latin typeface="Arial"/>
                <a:cs typeface="Arial"/>
              </a:rPr>
              <a:t>B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18" name="object 18"/>
          <p:cNvGrpSpPr>
            <a:grpSpLocks noGrp="1" noUngrp="1" noRot="1" noMove="1" noResize="1"/>
          </p:cNvGrpSpPr>
          <p:nvPr/>
        </p:nvGrpSpPr>
        <p:grpSpPr>
          <a:xfrm>
            <a:off x="2076023" y="643564"/>
            <a:ext cx="1175385" cy="6677659"/>
            <a:chOff x="2076023" y="643564"/>
            <a:chExt cx="1175385" cy="6677659"/>
          </a:xfrm>
        </p:grpSpPr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57038" y="3036822"/>
              <a:ext cx="0" cy="1149350"/>
            </a:xfrm>
            <a:custGeom>
              <a:avLst/>
              <a:gdLst/>
              <a:ahLst/>
              <a:cxnLst/>
              <a:rect l="l" t="t" r="r" b="b"/>
              <a:pathLst>
                <a:path h="1149350">
                  <a:moveTo>
                    <a:pt x="0" y="0"/>
                  </a:moveTo>
                  <a:lnTo>
                    <a:pt x="0" y="923483"/>
                  </a:lnTo>
                </a:path>
                <a:path h="1149350">
                  <a:moveTo>
                    <a:pt x="0" y="987916"/>
                  </a:moveTo>
                  <a:lnTo>
                    <a:pt x="0" y="114898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54740" y="648327"/>
              <a:ext cx="5080" cy="6668134"/>
            </a:xfrm>
            <a:custGeom>
              <a:avLst/>
              <a:gdLst/>
              <a:ahLst/>
              <a:cxnLst/>
              <a:rect l="l" t="t" r="r" b="b"/>
              <a:pathLst>
                <a:path w="5080" h="6668134">
                  <a:moveTo>
                    <a:pt x="3257" y="3983461"/>
                  </a:moveTo>
                  <a:lnTo>
                    <a:pt x="3257" y="3598163"/>
                  </a:lnTo>
                </a:path>
                <a:path w="5080" h="6668134">
                  <a:moveTo>
                    <a:pt x="3844" y="4168054"/>
                  </a:moveTo>
                  <a:lnTo>
                    <a:pt x="3844" y="4019227"/>
                  </a:lnTo>
                </a:path>
                <a:path w="5080" h="6668134">
                  <a:moveTo>
                    <a:pt x="3683" y="4610804"/>
                  </a:moveTo>
                  <a:lnTo>
                    <a:pt x="3683" y="4225507"/>
                  </a:lnTo>
                </a:path>
                <a:path w="5080" h="6668134">
                  <a:moveTo>
                    <a:pt x="4136" y="4842000"/>
                  </a:moveTo>
                  <a:lnTo>
                    <a:pt x="4136" y="4693169"/>
                  </a:lnTo>
                </a:path>
                <a:path w="5080" h="6668134">
                  <a:moveTo>
                    <a:pt x="3975" y="5284749"/>
                  </a:moveTo>
                  <a:lnTo>
                    <a:pt x="3975" y="4899452"/>
                  </a:lnTo>
                </a:path>
                <a:path w="5080" h="6668134">
                  <a:moveTo>
                    <a:pt x="4564" y="5469340"/>
                  </a:moveTo>
                  <a:lnTo>
                    <a:pt x="4564" y="5320512"/>
                  </a:lnTo>
                </a:path>
                <a:path w="5080" h="6668134">
                  <a:moveTo>
                    <a:pt x="3257" y="5925960"/>
                  </a:moveTo>
                  <a:lnTo>
                    <a:pt x="3257" y="5540663"/>
                  </a:lnTo>
                </a:path>
                <a:path w="5080" h="6668134">
                  <a:moveTo>
                    <a:pt x="4564" y="6128330"/>
                  </a:moveTo>
                  <a:lnTo>
                    <a:pt x="4564" y="5979499"/>
                  </a:lnTo>
                </a:path>
                <a:path w="5080" h="6668134">
                  <a:moveTo>
                    <a:pt x="3257" y="6667516"/>
                  </a:moveTo>
                  <a:lnTo>
                    <a:pt x="3257" y="6199653"/>
                  </a:lnTo>
                </a:path>
                <a:path w="5080" h="6668134">
                  <a:moveTo>
                    <a:pt x="720" y="519765"/>
                  </a:moveTo>
                  <a:lnTo>
                    <a:pt x="720" y="0"/>
                  </a:lnTo>
                </a:path>
                <a:path w="5080" h="6668134">
                  <a:moveTo>
                    <a:pt x="1310" y="710849"/>
                  </a:moveTo>
                  <a:lnTo>
                    <a:pt x="1310" y="556787"/>
                  </a:lnTo>
                </a:path>
                <a:path w="5080" h="6668134">
                  <a:moveTo>
                    <a:pt x="0" y="1183518"/>
                  </a:moveTo>
                  <a:lnTo>
                    <a:pt x="0" y="784678"/>
                  </a:lnTo>
                </a:path>
                <a:path w="5080" h="6668134">
                  <a:moveTo>
                    <a:pt x="1310" y="1393005"/>
                  </a:moveTo>
                  <a:lnTo>
                    <a:pt x="1310" y="1238940"/>
                  </a:lnTo>
                </a:path>
                <a:path w="5080" h="6668134">
                  <a:moveTo>
                    <a:pt x="0" y="2143476"/>
                  </a:moveTo>
                  <a:lnTo>
                    <a:pt x="0" y="1466834"/>
                  </a:lnTo>
                </a:path>
                <a:path w="5080" h="6668134">
                  <a:moveTo>
                    <a:pt x="1310" y="2335597"/>
                  </a:moveTo>
                  <a:lnTo>
                    <a:pt x="1310" y="2181536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76018" y="2948083"/>
              <a:ext cx="1175385" cy="1116965"/>
            </a:xfrm>
            <a:custGeom>
              <a:avLst/>
              <a:gdLst/>
              <a:ahLst/>
              <a:cxnLst/>
              <a:rect l="l" t="t" r="r" b="b"/>
              <a:pathLst>
                <a:path w="1175385" h="1116964">
                  <a:moveTo>
                    <a:pt x="100698" y="994791"/>
                  </a:moveTo>
                  <a:lnTo>
                    <a:pt x="0" y="994791"/>
                  </a:lnTo>
                  <a:lnTo>
                    <a:pt x="45770" y="1116850"/>
                  </a:lnTo>
                  <a:lnTo>
                    <a:pt x="100698" y="994791"/>
                  </a:lnTo>
                  <a:close/>
                </a:path>
                <a:path w="1175385" h="1116964">
                  <a:moveTo>
                    <a:pt x="100698" y="0"/>
                  </a:moveTo>
                  <a:lnTo>
                    <a:pt x="0" y="0"/>
                  </a:lnTo>
                  <a:lnTo>
                    <a:pt x="45770" y="122059"/>
                  </a:lnTo>
                  <a:lnTo>
                    <a:pt x="100698" y="0"/>
                  </a:lnTo>
                  <a:close/>
                </a:path>
                <a:path w="1175385" h="1116964">
                  <a:moveTo>
                    <a:pt x="1174927" y="994791"/>
                  </a:moveTo>
                  <a:lnTo>
                    <a:pt x="1074229" y="994791"/>
                  </a:lnTo>
                  <a:lnTo>
                    <a:pt x="1129157" y="1116850"/>
                  </a:lnTo>
                  <a:lnTo>
                    <a:pt x="1174927" y="994791"/>
                  </a:lnTo>
                  <a:close/>
                </a:path>
                <a:path w="1175385" h="1116964">
                  <a:moveTo>
                    <a:pt x="1174927" y="0"/>
                  </a:moveTo>
                  <a:lnTo>
                    <a:pt x="1074229" y="0"/>
                  </a:lnTo>
                  <a:lnTo>
                    <a:pt x="1129157" y="122059"/>
                  </a:lnTo>
                  <a:lnTo>
                    <a:pt x="1174927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9224" y="2675110"/>
            <a:ext cx="649605" cy="36512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16839" marR="5080" indent="-104775">
              <a:lnSpc>
                <a:spcPts val="1290"/>
              </a:lnSpc>
              <a:spcBef>
                <a:spcPts val="220"/>
              </a:spcBef>
            </a:pPr>
            <a:r>
              <a:rPr sz="1150" spc="-10" dirty="0">
                <a:solidFill>
                  <a:srgbClr val="151616"/>
                </a:solidFill>
                <a:latin typeface="Arial"/>
                <a:cs typeface="Arial"/>
              </a:rPr>
              <a:t>BOTTOM </a:t>
            </a: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EDGE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23" name="object 23"/>
          <p:cNvGrpSpPr>
            <a:grpSpLocks noGrp="1" noUngrp="1" noRot="1" noMove="1" noResize="1"/>
          </p:cNvGrpSpPr>
          <p:nvPr/>
        </p:nvGrpSpPr>
        <p:grpSpPr>
          <a:xfrm>
            <a:off x="739900" y="1617950"/>
            <a:ext cx="8987790" cy="5525135"/>
            <a:chOff x="739900" y="1617950"/>
            <a:chExt cx="8987790" cy="5525135"/>
          </a:xfrm>
        </p:grpSpPr>
        <p:pic>
          <p:nvPicPr>
            <p:cNvPr id="24" name="object 2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9900" y="2504264"/>
              <a:ext cx="76809" cy="204450"/>
            </a:xfrm>
            <a:prstGeom prst="rect">
              <a:avLst/>
            </a:prstGeom>
          </p:spPr>
        </p:pic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57742" y="1621760"/>
              <a:ext cx="393700" cy="0"/>
            </a:xfrm>
            <a:custGeom>
              <a:avLst/>
              <a:gdLst/>
              <a:ahLst/>
              <a:cxnLst/>
              <a:rect l="l" t="t" r="r" b="b"/>
              <a:pathLst>
                <a:path w="393700">
                  <a:moveTo>
                    <a:pt x="0" y="0"/>
                  </a:moveTo>
                  <a:lnTo>
                    <a:pt x="393645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26918" y="2355703"/>
              <a:ext cx="1098550" cy="1136015"/>
            </a:xfrm>
            <a:custGeom>
              <a:avLst/>
              <a:gdLst/>
              <a:ahLst/>
              <a:cxnLst/>
              <a:rect l="l" t="t" r="r" b="b"/>
              <a:pathLst>
                <a:path w="1098550" h="1136014">
                  <a:moveTo>
                    <a:pt x="0" y="1135547"/>
                  </a:moveTo>
                  <a:lnTo>
                    <a:pt x="1098259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47568" y="2498252"/>
              <a:ext cx="949325" cy="4575175"/>
            </a:xfrm>
            <a:custGeom>
              <a:avLst/>
              <a:gdLst/>
              <a:ahLst/>
              <a:cxnLst/>
              <a:rect l="l" t="t" r="r" b="b"/>
              <a:pathLst>
                <a:path w="949325" h="4575175">
                  <a:moveTo>
                    <a:pt x="0" y="0"/>
                  </a:moveTo>
                  <a:lnTo>
                    <a:pt x="948984" y="0"/>
                  </a:lnTo>
                  <a:lnTo>
                    <a:pt x="948984" y="4574692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98166" y="3503652"/>
              <a:ext cx="1730375" cy="2738120"/>
            </a:xfrm>
            <a:custGeom>
              <a:avLst/>
              <a:gdLst/>
              <a:ahLst/>
              <a:cxnLst/>
              <a:rect l="l" t="t" r="r" b="b"/>
              <a:pathLst>
                <a:path w="1730375" h="2738120">
                  <a:moveTo>
                    <a:pt x="0" y="0"/>
                  </a:moveTo>
                  <a:lnTo>
                    <a:pt x="1729980" y="0"/>
                  </a:lnTo>
                  <a:lnTo>
                    <a:pt x="1729980" y="2738117"/>
                  </a:lnTo>
                  <a:lnTo>
                    <a:pt x="0" y="2738117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98817" y="5405500"/>
              <a:ext cx="1727200" cy="1733550"/>
            </a:xfrm>
            <a:custGeom>
              <a:avLst/>
              <a:gdLst/>
              <a:ahLst/>
              <a:cxnLst/>
              <a:rect l="l" t="t" r="r" b="b"/>
              <a:pathLst>
                <a:path w="1727200" h="1733550">
                  <a:moveTo>
                    <a:pt x="1727154" y="0"/>
                  </a:moveTo>
                  <a:lnTo>
                    <a:pt x="0" y="0"/>
                  </a:lnTo>
                  <a:lnTo>
                    <a:pt x="0" y="1733249"/>
                  </a:lnTo>
                  <a:lnTo>
                    <a:pt x="1727154" y="1733249"/>
                  </a:lnTo>
                  <a:lnTo>
                    <a:pt x="1727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98817" y="5405500"/>
              <a:ext cx="1727200" cy="1733550"/>
            </a:xfrm>
            <a:custGeom>
              <a:avLst/>
              <a:gdLst/>
              <a:ahLst/>
              <a:cxnLst/>
              <a:rect l="l" t="t" r="r" b="b"/>
              <a:pathLst>
                <a:path w="1727200" h="1733550">
                  <a:moveTo>
                    <a:pt x="0" y="0"/>
                  </a:moveTo>
                  <a:lnTo>
                    <a:pt x="1727154" y="0"/>
                  </a:lnTo>
                  <a:lnTo>
                    <a:pt x="1727154" y="1733249"/>
                  </a:lnTo>
                  <a:lnTo>
                    <a:pt x="0" y="173324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56892" y="6355381"/>
              <a:ext cx="965835" cy="377825"/>
            </a:xfrm>
            <a:custGeom>
              <a:avLst/>
              <a:gdLst/>
              <a:ahLst/>
              <a:cxnLst/>
              <a:rect l="l" t="t" r="r" b="b"/>
              <a:pathLst>
                <a:path w="965834" h="377825">
                  <a:moveTo>
                    <a:pt x="188790" y="0"/>
                  </a:moveTo>
                  <a:lnTo>
                    <a:pt x="238977" y="6743"/>
                  </a:lnTo>
                  <a:lnTo>
                    <a:pt x="284074" y="25775"/>
                  </a:lnTo>
                  <a:lnTo>
                    <a:pt x="322283" y="55295"/>
                  </a:lnTo>
                  <a:lnTo>
                    <a:pt x="351803" y="93504"/>
                  </a:lnTo>
                  <a:lnTo>
                    <a:pt x="370834" y="138603"/>
                  </a:lnTo>
                  <a:lnTo>
                    <a:pt x="377578" y="188791"/>
                  </a:lnTo>
                  <a:lnTo>
                    <a:pt x="370834" y="238979"/>
                  </a:lnTo>
                  <a:lnTo>
                    <a:pt x="351803" y="284077"/>
                  </a:lnTo>
                  <a:lnTo>
                    <a:pt x="322283" y="322285"/>
                  </a:lnTo>
                  <a:lnTo>
                    <a:pt x="284074" y="351804"/>
                  </a:lnTo>
                  <a:lnTo>
                    <a:pt x="238977" y="370835"/>
                  </a:lnTo>
                  <a:lnTo>
                    <a:pt x="188790" y="377578"/>
                  </a:lnTo>
                  <a:lnTo>
                    <a:pt x="138602" y="370835"/>
                  </a:lnTo>
                  <a:lnTo>
                    <a:pt x="93503" y="351804"/>
                  </a:lnTo>
                  <a:lnTo>
                    <a:pt x="55295" y="322285"/>
                  </a:lnTo>
                  <a:lnTo>
                    <a:pt x="25775" y="284077"/>
                  </a:lnTo>
                  <a:lnTo>
                    <a:pt x="6743" y="238979"/>
                  </a:lnTo>
                  <a:lnTo>
                    <a:pt x="0" y="188791"/>
                  </a:lnTo>
                  <a:lnTo>
                    <a:pt x="6743" y="138603"/>
                  </a:lnTo>
                  <a:lnTo>
                    <a:pt x="25775" y="93504"/>
                  </a:lnTo>
                  <a:lnTo>
                    <a:pt x="55295" y="55295"/>
                  </a:lnTo>
                  <a:lnTo>
                    <a:pt x="93503" y="25775"/>
                  </a:lnTo>
                  <a:lnTo>
                    <a:pt x="138602" y="6743"/>
                  </a:lnTo>
                  <a:lnTo>
                    <a:pt x="188790" y="0"/>
                  </a:lnTo>
                  <a:close/>
                </a:path>
                <a:path w="965834" h="377825">
                  <a:moveTo>
                    <a:pt x="539398" y="67424"/>
                  </a:moveTo>
                  <a:lnTo>
                    <a:pt x="965530" y="10786"/>
                  </a:lnTo>
                  <a:lnTo>
                    <a:pt x="965530" y="372182"/>
                  </a:lnTo>
                  <a:lnTo>
                    <a:pt x="539398" y="312847"/>
                  </a:lnTo>
                  <a:lnTo>
                    <a:pt x="539398" y="67424"/>
                  </a:lnTo>
                  <a:close/>
                </a:path>
                <a:path w="965834" h="377825">
                  <a:moveTo>
                    <a:pt x="188790" y="53945"/>
                  </a:moveTo>
                  <a:lnTo>
                    <a:pt x="231411" y="60820"/>
                  </a:lnTo>
                  <a:lnTo>
                    <a:pt x="268428" y="79963"/>
                  </a:lnTo>
                  <a:lnTo>
                    <a:pt x="297618" y="109153"/>
                  </a:lnTo>
                  <a:lnTo>
                    <a:pt x="316760" y="146169"/>
                  </a:lnTo>
                  <a:lnTo>
                    <a:pt x="323635" y="188791"/>
                  </a:lnTo>
                  <a:lnTo>
                    <a:pt x="316760" y="231413"/>
                  </a:lnTo>
                  <a:lnTo>
                    <a:pt x="297618" y="268429"/>
                  </a:lnTo>
                  <a:lnTo>
                    <a:pt x="268428" y="297619"/>
                  </a:lnTo>
                  <a:lnTo>
                    <a:pt x="231411" y="316762"/>
                  </a:lnTo>
                  <a:lnTo>
                    <a:pt x="188790" y="323636"/>
                  </a:lnTo>
                  <a:lnTo>
                    <a:pt x="146167" y="316762"/>
                  </a:lnTo>
                  <a:lnTo>
                    <a:pt x="109149" y="297619"/>
                  </a:lnTo>
                  <a:lnTo>
                    <a:pt x="79959" y="268429"/>
                  </a:lnTo>
                  <a:lnTo>
                    <a:pt x="60816" y="231413"/>
                  </a:lnTo>
                  <a:lnTo>
                    <a:pt x="53941" y="188791"/>
                  </a:lnTo>
                  <a:lnTo>
                    <a:pt x="60816" y="146169"/>
                  </a:lnTo>
                  <a:lnTo>
                    <a:pt x="79959" y="109153"/>
                  </a:lnTo>
                  <a:lnTo>
                    <a:pt x="109149" y="79963"/>
                  </a:lnTo>
                  <a:lnTo>
                    <a:pt x="146167" y="60820"/>
                  </a:lnTo>
                  <a:lnTo>
                    <a:pt x="188790" y="53945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50740" y="1330861"/>
            <a:ext cx="3329940" cy="155448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48894" rIns="0" bIns="0" rtlCol="0">
            <a:spAutoFit/>
          </a:bodyPr>
          <a:lstStyle/>
          <a:p>
            <a:pPr marL="13970" algn="ctr">
              <a:lnSpc>
                <a:spcPct val="100000"/>
              </a:lnSpc>
              <a:spcBef>
                <a:spcPts val="384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OBJECT BELOW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SOLID.</a:t>
            </a:r>
            <a:endParaRPr sz="1200">
              <a:latin typeface="Arial"/>
              <a:cs typeface="Arial"/>
            </a:endParaRPr>
          </a:p>
          <a:p>
            <a:pPr marL="82550" marR="60960" algn="ctr">
              <a:lnSpc>
                <a:spcPts val="1340"/>
              </a:lnSpc>
              <a:spcBef>
                <a:spcPts val="136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 THE ‘SOLID OF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REVOLUTION’,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SHOWING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CURVE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PRODUCED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ROUND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CUBOID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SECTIONS.</a:t>
            </a:r>
            <a:endParaRPr sz="1200">
              <a:latin typeface="Arial"/>
              <a:cs typeface="Arial"/>
            </a:endParaRPr>
          </a:p>
          <a:p>
            <a:pPr marL="200025" marR="179070" algn="ctr">
              <a:lnSpc>
                <a:spcPts val="1340"/>
              </a:lnSpc>
              <a:spcBef>
                <a:spcPts val="134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GUIDELINES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BEEN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81649" y="6865911"/>
            <a:ext cx="1095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34" name="object 34"/>
          <p:cNvGrpSpPr>
            <a:grpSpLocks noGrp="1" noUngrp="1" noRot="1" noMove="1" noResize="1"/>
          </p:cNvGrpSpPr>
          <p:nvPr/>
        </p:nvGrpSpPr>
        <p:grpSpPr>
          <a:xfrm>
            <a:off x="8219933" y="3425485"/>
            <a:ext cx="2201545" cy="3446779"/>
            <a:chOff x="8219933" y="3425485"/>
            <a:chExt cx="2201545" cy="3446779"/>
          </a:xfrm>
        </p:grpSpPr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33682" y="6233274"/>
              <a:ext cx="1125855" cy="636270"/>
            </a:xfrm>
            <a:custGeom>
              <a:avLst/>
              <a:gdLst/>
              <a:ahLst/>
              <a:cxnLst/>
              <a:rect l="l" t="t" r="r" b="b"/>
              <a:pathLst>
                <a:path w="1125854" h="636270">
                  <a:moveTo>
                    <a:pt x="145047" y="311310"/>
                  </a:moveTo>
                  <a:lnTo>
                    <a:pt x="0" y="311310"/>
                  </a:lnTo>
                </a:path>
                <a:path w="1125854" h="636270">
                  <a:moveTo>
                    <a:pt x="214534" y="311310"/>
                  </a:moveTo>
                  <a:lnTo>
                    <a:pt x="158507" y="311310"/>
                  </a:lnTo>
                </a:path>
                <a:path w="1125854" h="636270">
                  <a:moveTo>
                    <a:pt x="381207" y="311310"/>
                  </a:moveTo>
                  <a:lnTo>
                    <a:pt x="236162" y="311310"/>
                  </a:lnTo>
                </a:path>
                <a:path w="1125854" h="636270">
                  <a:moveTo>
                    <a:pt x="468243" y="311310"/>
                  </a:moveTo>
                  <a:lnTo>
                    <a:pt x="412214" y="311310"/>
                  </a:lnTo>
                </a:path>
                <a:path w="1125854" h="636270">
                  <a:moveTo>
                    <a:pt x="634917" y="311310"/>
                  </a:moveTo>
                  <a:lnTo>
                    <a:pt x="489869" y="311310"/>
                  </a:lnTo>
                </a:path>
                <a:path w="1125854" h="636270">
                  <a:moveTo>
                    <a:pt x="704408" y="311310"/>
                  </a:moveTo>
                  <a:lnTo>
                    <a:pt x="648378" y="311310"/>
                  </a:lnTo>
                </a:path>
                <a:path w="1125854" h="636270">
                  <a:moveTo>
                    <a:pt x="876301" y="311310"/>
                  </a:moveTo>
                  <a:lnTo>
                    <a:pt x="731257" y="311310"/>
                  </a:lnTo>
                </a:path>
                <a:path w="1125854" h="636270">
                  <a:moveTo>
                    <a:pt x="954439" y="311310"/>
                  </a:moveTo>
                  <a:lnTo>
                    <a:pt x="898408" y="311310"/>
                  </a:lnTo>
                </a:path>
                <a:path w="1125854" h="636270">
                  <a:moveTo>
                    <a:pt x="1125540" y="311310"/>
                  </a:moveTo>
                  <a:lnTo>
                    <a:pt x="980495" y="311310"/>
                  </a:lnTo>
                </a:path>
                <a:path w="1125854" h="636270">
                  <a:moveTo>
                    <a:pt x="311730" y="490622"/>
                  </a:moveTo>
                  <a:lnTo>
                    <a:pt x="311730" y="635669"/>
                  </a:lnTo>
                </a:path>
                <a:path w="1125854" h="636270">
                  <a:moveTo>
                    <a:pt x="311730" y="421131"/>
                  </a:moveTo>
                  <a:lnTo>
                    <a:pt x="311730" y="477161"/>
                  </a:lnTo>
                </a:path>
                <a:path w="1125854" h="636270">
                  <a:moveTo>
                    <a:pt x="311730" y="249238"/>
                  </a:moveTo>
                  <a:lnTo>
                    <a:pt x="311730" y="394282"/>
                  </a:lnTo>
                </a:path>
                <a:path w="1125854" h="636270">
                  <a:moveTo>
                    <a:pt x="311730" y="171100"/>
                  </a:moveTo>
                  <a:lnTo>
                    <a:pt x="311730" y="227130"/>
                  </a:lnTo>
                </a:path>
                <a:path w="1125854" h="636270">
                  <a:moveTo>
                    <a:pt x="311730" y="0"/>
                  </a:moveTo>
                  <a:lnTo>
                    <a:pt x="311730" y="14504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22004" y="3727129"/>
              <a:ext cx="1434465" cy="1412875"/>
            </a:xfrm>
            <a:custGeom>
              <a:avLst/>
              <a:gdLst/>
              <a:ahLst/>
              <a:cxnLst/>
              <a:rect l="l" t="t" r="r" b="b"/>
              <a:pathLst>
                <a:path w="1434465" h="1412875">
                  <a:moveTo>
                    <a:pt x="1425682" y="0"/>
                  </a:moveTo>
                  <a:lnTo>
                    <a:pt x="1368440" y="32106"/>
                  </a:lnTo>
                  <a:lnTo>
                    <a:pt x="1313091" y="60108"/>
                  </a:lnTo>
                  <a:lnTo>
                    <a:pt x="1259596" y="84047"/>
                  </a:lnTo>
                  <a:lnTo>
                    <a:pt x="1207915" y="103965"/>
                  </a:lnTo>
                  <a:lnTo>
                    <a:pt x="1158008" y="119903"/>
                  </a:lnTo>
                  <a:lnTo>
                    <a:pt x="1109837" y="131902"/>
                  </a:lnTo>
                  <a:lnTo>
                    <a:pt x="1063360" y="140005"/>
                  </a:lnTo>
                  <a:lnTo>
                    <a:pt x="1018539" y="144252"/>
                  </a:lnTo>
                  <a:lnTo>
                    <a:pt x="975335" y="144685"/>
                  </a:lnTo>
                  <a:lnTo>
                    <a:pt x="933707" y="141347"/>
                  </a:lnTo>
                  <a:lnTo>
                    <a:pt x="893615" y="134277"/>
                  </a:lnTo>
                  <a:lnTo>
                    <a:pt x="855021" y="123519"/>
                  </a:lnTo>
                  <a:lnTo>
                    <a:pt x="817885" y="109113"/>
                  </a:lnTo>
                  <a:lnTo>
                    <a:pt x="782167" y="91101"/>
                  </a:lnTo>
                  <a:lnTo>
                    <a:pt x="747827" y="69524"/>
                  </a:lnTo>
                  <a:lnTo>
                    <a:pt x="714827" y="44424"/>
                  </a:lnTo>
                  <a:lnTo>
                    <a:pt x="689665" y="38408"/>
                  </a:lnTo>
                  <a:lnTo>
                    <a:pt x="659234" y="48583"/>
                  </a:lnTo>
                  <a:lnTo>
                    <a:pt x="632041" y="68249"/>
                  </a:lnTo>
                  <a:lnTo>
                    <a:pt x="616593" y="90702"/>
                  </a:lnTo>
                  <a:lnTo>
                    <a:pt x="597754" y="146939"/>
                  </a:lnTo>
                  <a:lnTo>
                    <a:pt x="577246" y="200396"/>
                  </a:lnTo>
                  <a:lnTo>
                    <a:pt x="555139" y="251195"/>
                  </a:lnTo>
                  <a:lnTo>
                    <a:pt x="531503" y="299462"/>
                  </a:lnTo>
                  <a:lnTo>
                    <a:pt x="506407" y="345321"/>
                  </a:lnTo>
                  <a:lnTo>
                    <a:pt x="479921" y="388897"/>
                  </a:lnTo>
                  <a:lnTo>
                    <a:pt x="452114" y="430314"/>
                  </a:lnTo>
                  <a:lnTo>
                    <a:pt x="423056" y="469697"/>
                  </a:lnTo>
                  <a:lnTo>
                    <a:pt x="392816" y="507170"/>
                  </a:lnTo>
                  <a:lnTo>
                    <a:pt x="361464" y="542858"/>
                  </a:lnTo>
                  <a:lnTo>
                    <a:pt x="329069" y="576885"/>
                  </a:lnTo>
                  <a:lnTo>
                    <a:pt x="295701" y="609376"/>
                  </a:lnTo>
                  <a:lnTo>
                    <a:pt x="261429" y="640455"/>
                  </a:lnTo>
                  <a:lnTo>
                    <a:pt x="226323" y="670247"/>
                  </a:lnTo>
                  <a:lnTo>
                    <a:pt x="190453" y="698876"/>
                  </a:lnTo>
                  <a:lnTo>
                    <a:pt x="153888" y="726467"/>
                  </a:lnTo>
                  <a:lnTo>
                    <a:pt x="116697" y="753144"/>
                  </a:lnTo>
                  <a:lnTo>
                    <a:pt x="78950" y="779033"/>
                  </a:lnTo>
                  <a:lnTo>
                    <a:pt x="40716" y="804256"/>
                  </a:lnTo>
                  <a:lnTo>
                    <a:pt x="2066" y="828940"/>
                  </a:lnTo>
                  <a:lnTo>
                    <a:pt x="2018" y="881029"/>
                  </a:lnTo>
                  <a:lnTo>
                    <a:pt x="0" y="1412683"/>
                  </a:lnTo>
                  <a:lnTo>
                    <a:pt x="1434426" y="582898"/>
                  </a:lnTo>
                  <a:lnTo>
                    <a:pt x="1425682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91941" y="3425485"/>
              <a:ext cx="1445957" cy="1201788"/>
            </a:xfrm>
            <a:prstGeom prst="rect">
              <a:avLst/>
            </a:prstGeom>
          </p:spPr>
        </p:pic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19933" y="4554518"/>
              <a:ext cx="586740" cy="920115"/>
            </a:xfrm>
            <a:custGeom>
              <a:avLst/>
              <a:gdLst/>
              <a:ahLst/>
              <a:cxnLst/>
              <a:rect l="l" t="t" r="r" b="b"/>
              <a:pathLst>
                <a:path w="586740" h="920114">
                  <a:moveTo>
                    <a:pt x="0" y="0"/>
                  </a:moveTo>
                  <a:lnTo>
                    <a:pt x="0" y="585814"/>
                  </a:lnTo>
                  <a:lnTo>
                    <a:pt x="586342" y="920073"/>
                  </a:lnTo>
                  <a:lnTo>
                    <a:pt x="586342" y="334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23040" y="3640997"/>
              <a:ext cx="2011827" cy="1248335"/>
            </a:xfrm>
            <a:prstGeom prst="rect">
              <a:avLst/>
            </a:prstGeom>
          </p:spPr>
        </p:pic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05318" y="4059313"/>
              <a:ext cx="1434465" cy="1416050"/>
            </a:xfrm>
            <a:custGeom>
              <a:avLst/>
              <a:gdLst/>
              <a:ahLst/>
              <a:cxnLst/>
              <a:rect l="l" t="t" r="r" b="b"/>
              <a:pathLst>
                <a:path w="1434465" h="1416050">
                  <a:moveTo>
                    <a:pt x="1434426" y="0"/>
                  </a:moveTo>
                  <a:lnTo>
                    <a:pt x="1377449" y="32256"/>
                  </a:lnTo>
                  <a:lnTo>
                    <a:pt x="1322864" y="60662"/>
                  </a:lnTo>
                  <a:lnTo>
                    <a:pt x="1270587" y="85196"/>
                  </a:lnTo>
                  <a:lnTo>
                    <a:pt x="1220533" y="105834"/>
                  </a:lnTo>
                  <a:lnTo>
                    <a:pt x="1172617" y="122552"/>
                  </a:lnTo>
                  <a:lnTo>
                    <a:pt x="1126755" y="135328"/>
                  </a:lnTo>
                  <a:lnTo>
                    <a:pt x="1082860" y="144138"/>
                  </a:lnTo>
                  <a:lnTo>
                    <a:pt x="1040850" y="148959"/>
                  </a:lnTo>
                  <a:lnTo>
                    <a:pt x="1000638" y="149768"/>
                  </a:lnTo>
                  <a:lnTo>
                    <a:pt x="962140" y="146541"/>
                  </a:lnTo>
                  <a:lnTo>
                    <a:pt x="889948" y="127888"/>
                  </a:lnTo>
                  <a:lnTo>
                    <a:pt x="823594" y="92814"/>
                  </a:lnTo>
                  <a:lnTo>
                    <a:pt x="792395" y="69061"/>
                  </a:lnTo>
                  <a:lnTo>
                    <a:pt x="762401" y="41132"/>
                  </a:lnTo>
                  <a:lnTo>
                    <a:pt x="734234" y="24275"/>
                  </a:lnTo>
                  <a:lnTo>
                    <a:pt x="705258" y="23705"/>
                  </a:lnTo>
                  <a:lnTo>
                    <a:pt x="681070" y="35145"/>
                  </a:lnTo>
                  <a:lnTo>
                    <a:pt x="667270" y="54316"/>
                  </a:lnTo>
                  <a:lnTo>
                    <a:pt x="649033" y="108198"/>
                  </a:lnTo>
                  <a:lnTo>
                    <a:pt x="628656" y="160036"/>
                  </a:lnTo>
                  <a:lnTo>
                    <a:pt x="606264" y="209886"/>
                  </a:lnTo>
                  <a:lnTo>
                    <a:pt x="581983" y="257805"/>
                  </a:lnTo>
                  <a:lnTo>
                    <a:pt x="555939" y="303850"/>
                  </a:lnTo>
                  <a:lnTo>
                    <a:pt x="528258" y="348077"/>
                  </a:lnTo>
                  <a:lnTo>
                    <a:pt x="499066" y="390543"/>
                  </a:lnTo>
                  <a:lnTo>
                    <a:pt x="468488" y="431304"/>
                  </a:lnTo>
                  <a:lnTo>
                    <a:pt x="436649" y="470417"/>
                  </a:lnTo>
                  <a:lnTo>
                    <a:pt x="403676" y="507939"/>
                  </a:lnTo>
                  <a:lnTo>
                    <a:pt x="369695" y="543927"/>
                  </a:lnTo>
                  <a:lnTo>
                    <a:pt x="334831" y="578436"/>
                  </a:lnTo>
                  <a:lnTo>
                    <a:pt x="299210" y="611524"/>
                  </a:lnTo>
                  <a:lnTo>
                    <a:pt x="262957" y="643248"/>
                  </a:lnTo>
                  <a:lnTo>
                    <a:pt x="226198" y="673663"/>
                  </a:lnTo>
                  <a:lnTo>
                    <a:pt x="189060" y="702827"/>
                  </a:lnTo>
                  <a:lnTo>
                    <a:pt x="151667" y="730795"/>
                  </a:lnTo>
                  <a:lnTo>
                    <a:pt x="114146" y="757626"/>
                  </a:lnTo>
                  <a:lnTo>
                    <a:pt x="76623" y="783375"/>
                  </a:lnTo>
                  <a:lnTo>
                    <a:pt x="39222" y="808099"/>
                  </a:lnTo>
                  <a:lnTo>
                    <a:pt x="2070" y="831855"/>
                  </a:lnTo>
                  <a:lnTo>
                    <a:pt x="2021" y="883942"/>
                  </a:lnTo>
                  <a:lnTo>
                    <a:pt x="0" y="1415599"/>
                  </a:lnTo>
                  <a:lnTo>
                    <a:pt x="1434426" y="585812"/>
                  </a:lnTo>
                  <a:lnTo>
                    <a:pt x="1434426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470340" y="3802539"/>
              <a:ext cx="74465" cy="306139"/>
            </a:xfrm>
            <a:prstGeom prst="rect">
              <a:avLst/>
            </a:prstGeom>
          </p:spPr>
        </p:pic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11005" y="4960760"/>
              <a:ext cx="340360" cy="184785"/>
            </a:xfrm>
            <a:custGeom>
              <a:avLst/>
              <a:gdLst/>
              <a:ahLst/>
              <a:cxnLst/>
              <a:rect l="l" t="t" r="r" b="b"/>
              <a:pathLst>
                <a:path w="340359" h="184785">
                  <a:moveTo>
                    <a:pt x="34345" y="160783"/>
                  </a:moveTo>
                  <a:lnTo>
                    <a:pt x="15803" y="160783"/>
                  </a:lnTo>
                  <a:lnTo>
                    <a:pt x="60770" y="184715"/>
                  </a:lnTo>
                  <a:lnTo>
                    <a:pt x="66484" y="181223"/>
                  </a:lnTo>
                  <a:lnTo>
                    <a:pt x="69479" y="179481"/>
                  </a:lnTo>
                  <a:lnTo>
                    <a:pt x="62226" y="175639"/>
                  </a:lnTo>
                  <a:lnTo>
                    <a:pt x="34345" y="160783"/>
                  </a:lnTo>
                  <a:close/>
                </a:path>
                <a:path w="340359" h="184785">
                  <a:moveTo>
                    <a:pt x="11948" y="148849"/>
                  </a:moveTo>
                  <a:lnTo>
                    <a:pt x="10083" y="149975"/>
                  </a:lnTo>
                  <a:lnTo>
                    <a:pt x="8074" y="151095"/>
                  </a:lnTo>
                  <a:lnTo>
                    <a:pt x="6212" y="152218"/>
                  </a:lnTo>
                  <a:lnTo>
                    <a:pt x="7254" y="154406"/>
                  </a:lnTo>
                  <a:lnTo>
                    <a:pt x="7120" y="157294"/>
                  </a:lnTo>
                  <a:lnTo>
                    <a:pt x="5054" y="164425"/>
                  </a:lnTo>
                  <a:lnTo>
                    <a:pt x="2908" y="168238"/>
                  </a:lnTo>
                  <a:lnTo>
                    <a:pt x="0" y="172068"/>
                  </a:lnTo>
                  <a:lnTo>
                    <a:pt x="6777" y="175700"/>
                  </a:lnTo>
                  <a:lnTo>
                    <a:pt x="15803" y="160783"/>
                  </a:lnTo>
                  <a:lnTo>
                    <a:pt x="34345" y="160783"/>
                  </a:lnTo>
                  <a:lnTo>
                    <a:pt x="11948" y="148849"/>
                  </a:lnTo>
                  <a:close/>
                </a:path>
                <a:path w="340359" h="184785">
                  <a:moveTo>
                    <a:pt x="82031" y="132562"/>
                  </a:moveTo>
                  <a:lnTo>
                    <a:pt x="63511" y="132562"/>
                  </a:lnTo>
                  <a:lnTo>
                    <a:pt x="71064" y="136489"/>
                  </a:lnTo>
                  <a:lnTo>
                    <a:pt x="93308" y="148327"/>
                  </a:lnTo>
                  <a:lnTo>
                    <a:pt x="100904" y="152293"/>
                  </a:lnTo>
                  <a:lnTo>
                    <a:pt x="108330" y="156250"/>
                  </a:lnTo>
                  <a:lnTo>
                    <a:pt x="116898" y="151076"/>
                  </a:lnTo>
                  <a:lnTo>
                    <a:pt x="82031" y="132562"/>
                  </a:lnTo>
                  <a:close/>
                </a:path>
                <a:path w="340359" h="184785">
                  <a:moveTo>
                    <a:pt x="59695" y="120746"/>
                  </a:moveTo>
                  <a:lnTo>
                    <a:pt x="57833" y="121856"/>
                  </a:lnTo>
                  <a:lnTo>
                    <a:pt x="55825" y="122965"/>
                  </a:lnTo>
                  <a:lnTo>
                    <a:pt x="54104" y="123991"/>
                  </a:lnTo>
                  <a:lnTo>
                    <a:pt x="54800" y="125751"/>
                  </a:lnTo>
                  <a:lnTo>
                    <a:pt x="54917" y="129117"/>
                  </a:lnTo>
                  <a:lnTo>
                    <a:pt x="52980" y="136165"/>
                  </a:lnTo>
                  <a:lnTo>
                    <a:pt x="51047" y="139830"/>
                  </a:lnTo>
                  <a:lnTo>
                    <a:pt x="47847" y="143704"/>
                  </a:lnTo>
                  <a:lnTo>
                    <a:pt x="54604" y="147308"/>
                  </a:lnTo>
                  <a:lnTo>
                    <a:pt x="63511" y="132562"/>
                  </a:lnTo>
                  <a:lnTo>
                    <a:pt x="82031" y="132562"/>
                  </a:lnTo>
                  <a:lnTo>
                    <a:pt x="59695" y="120746"/>
                  </a:lnTo>
                  <a:close/>
                </a:path>
                <a:path w="340359" h="184785">
                  <a:moveTo>
                    <a:pt x="132558" y="124289"/>
                  </a:moveTo>
                  <a:lnTo>
                    <a:pt x="124250" y="129847"/>
                  </a:lnTo>
                  <a:lnTo>
                    <a:pt x="129621" y="132054"/>
                  </a:lnTo>
                  <a:lnTo>
                    <a:pt x="135745" y="132727"/>
                  </a:lnTo>
                  <a:lnTo>
                    <a:pt x="149539" y="131036"/>
                  </a:lnTo>
                  <a:lnTo>
                    <a:pt x="156135" y="128732"/>
                  </a:lnTo>
                  <a:lnTo>
                    <a:pt x="160391" y="126193"/>
                  </a:lnTo>
                  <a:lnTo>
                    <a:pt x="141069" y="126193"/>
                  </a:lnTo>
                  <a:lnTo>
                    <a:pt x="136824" y="125751"/>
                  </a:lnTo>
                  <a:lnTo>
                    <a:pt x="132558" y="124289"/>
                  </a:lnTo>
                  <a:close/>
                </a:path>
                <a:path w="340359" h="184785">
                  <a:moveTo>
                    <a:pt x="170946" y="102930"/>
                  </a:moveTo>
                  <a:lnTo>
                    <a:pt x="149043" y="102930"/>
                  </a:lnTo>
                  <a:lnTo>
                    <a:pt x="153471" y="103823"/>
                  </a:lnTo>
                  <a:lnTo>
                    <a:pt x="161603" y="108103"/>
                  </a:lnTo>
                  <a:lnTo>
                    <a:pt x="163591" y="110721"/>
                  </a:lnTo>
                  <a:lnTo>
                    <a:pt x="163087" y="116711"/>
                  </a:lnTo>
                  <a:lnTo>
                    <a:pt x="160854" y="119505"/>
                  </a:lnTo>
                  <a:lnTo>
                    <a:pt x="153283" y="124012"/>
                  </a:lnTo>
                  <a:lnTo>
                    <a:pt x="149367" y="125286"/>
                  </a:lnTo>
                  <a:lnTo>
                    <a:pt x="141069" y="126193"/>
                  </a:lnTo>
                  <a:lnTo>
                    <a:pt x="160391" y="126193"/>
                  </a:lnTo>
                  <a:lnTo>
                    <a:pt x="170127" y="120387"/>
                  </a:lnTo>
                  <a:lnTo>
                    <a:pt x="173763" y="115509"/>
                  </a:lnTo>
                  <a:lnTo>
                    <a:pt x="173573" y="106318"/>
                  </a:lnTo>
                  <a:lnTo>
                    <a:pt x="170946" y="102930"/>
                  </a:lnTo>
                  <a:close/>
                </a:path>
                <a:path w="340359" h="184785">
                  <a:moveTo>
                    <a:pt x="125755" y="82843"/>
                  </a:moveTo>
                  <a:lnTo>
                    <a:pt x="91198" y="103284"/>
                  </a:lnTo>
                  <a:lnTo>
                    <a:pt x="102356" y="113014"/>
                  </a:lnTo>
                  <a:lnTo>
                    <a:pt x="107984" y="117842"/>
                  </a:lnTo>
                  <a:lnTo>
                    <a:pt x="113709" y="122662"/>
                  </a:lnTo>
                  <a:lnTo>
                    <a:pt x="116747" y="121226"/>
                  </a:lnTo>
                  <a:lnTo>
                    <a:pt x="119645" y="119782"/>
                  </a:lnTo>
                  <a:lnTo>
                    <a:pt x="122673" y="118334"/>
                  </a:lnTo>
                  <a:lnTo>
                    <a:pt x="122327" y="116707"/>
                  </a:lnTo>
                  <a:lnTo>
                    <a:pt x="122676" y="114965"/>
                  </a:lnTo>
                  <a:lnTo>
                    <a:pt x="123925" y="113014"/>
                  </a:lnTo>
                  <a:lnTo>
                    <a:pt x="116250" y="113014"/>
                  </a:lnTo>
                  <a:lnTo>
                    <a:pt x="112205" y="109557"/>
                  </a:lnTo>
                  <a:lnTo>
                    <a:pt x="104698" y="102740"/>
                  </a:lnTo>
                  <a:lnTo>
                    <a:pt x="132356" y="86324"/>
                  </a:lnTo>
                  <a:lnTo>
                    <a:pt x="125755" y="82843"/>
                  </a:lnTo>
                  <a:close/>
                </a:path>
                <a:path w="340359" h="184785">
                  <a:moveTo>
                    <a:pt x="153864" y="96288"/>
                  </a:moveTo>
                  <a:lnTo>
                    <a:pt x="118010" y="109294"/>
                  </a:lnTo>
                  <a:lnTo>
                    <a:pt x="116250" y="113014"/>
                  </a:lnTo>
                  <a:lnTo>
                    <a:pt x="123925" y="113014"/>
                  </a:lnTo>
                  <a:lnTo>
                    <a:pt x="125053" y="111254"/>
                  </a:lnTo>
                  <a:lnTo>
                    <a:pt x="127003" y="109557"/>
                  </a:lnTo>
                  <a:lnTo>
                    <a:pt x="134297" y="105246"/>
                  </a:lnTo>
                  <a:lnTo>
                    <a:pt x="139035" y="103729"/>
                  </a:lnTo>
                  <a:lnTo>
                    <a:pt x="149043" y="102930"/>
                  </a:lnTo>
                  <a:lnTo>
                    <a:pt x="170946" y="102930"/>
                  </a:lnTo>
                  <a:lnTo>
                    <a:pt x="160422" y="97364"/>
                  </a:lnTo>
                  <a:lnTo>
                    <a:pt x="153864" y="96288"/>
                  </a:lnTo>
                  <a:close/>
                </a:path>
                <a:path w="340359" h="184785">
                  <a:moveTo>
                    <a:pt x="161621" y="78202"/>
                  </a:moveTo>
                  <a:lnTo>
                    <a:pt x="159184" y="79707"/>
                  </a:lnTo>
                  <a:lnTo>
                    <a:pt x="154029" y="82710"/>
                  </a:lnTo>
                  <a:lnTo>
                    <a:pt x="160914" y="86324"/>
                  </a:lnTo>
                  <a:lnTo>
                    <a:pt x="167831" y="89888"/>
                  </a:lnTo>
                  <a:lnTo>
                    <a:pt x="195169" y="104255"/>
                  </a:lnTo>
                  <a:lnTo>
                    <a:pt x="203742" y="99208"/>
                  </a:lnTo>
                  <a:lnTo>
                    <a:pt x="178620" y="86097"/>
                  </a:lnTo>
                  <a:lnTo>
                    <a:pt x="176310" y="84260"/>
                  </a:lnTo>
                  <a:lnTo>
                    <a:pt x="174171" y="81233"/>
                  </a:lnTo>
                  <a:lnTo>
                    <a:pt x="167543" y="81233"/>
                  </a:lnTo>
                  <a:lnTo>
                    <a:pt x="165624" y="80229"/>
                  </a:lnTo>
                  <a:lnTo>
                    <a:pt x="163551" y="79213"/>
                  </a:lnTo>
                  <a:lnTo>
                    <a:pt x="161621" y="78202"/>
                  </a:lnTo>
                  <a:close/>
                </a:path>
                <a:path w="340359" h="184785">
                  <a:moveTo>
                    <a:pt x="211374" y="70303"/>
                  </a:moveTo>
                  <a:lnTo>
                    <a:pt x="186270" y="70303"/>
                  </a:lnTo>
                  <a:lnTo>
                    <a:pt x="191922" y="70336"/>
                  </a:lnTo>
                  <a:lnTo>
                    <a:pt x="194947" y="71092"/>
                  </a:lnTo>
                  <a:lnTo>
                    <a:pt x="224740" y="86608"/>
                  </a:lnTo>
                  <a:lnTo>
                    <a:pt x="227454" y="84949"/>
                  </a:lnTo>
                  <a:lnTo>
                    <a:pt x="230309" y="83285"/>
                  </a:lnTo>
                  <a:lnTo>
                    <a:pt x="233020" y="81622"/>
                  </a:lnTo>
                  <a:lnTo>
                    <a:pt x="211374" y="70303"/>
                  </a:lnTo>
                  <a:close/>
                </a:path>
                <a:path w="340359" h="184785">
                  <a:moveTo>
                    <a:pt x="193848" y="63665"/>
                  </a:moveTo>
                  <a:lnTo>
                    <a:pt x="166984" y="79213"/>
                  </a:lnTo>
                  <a:lnTo>
                    <a:pt x="167099" y="79707"/>
                  </a:lnTo>
                  <a:lnTo>
                    <a:pt x="167543" y="81233"/>
                  </a:lnTo>
                  <a:lnTo>
                    <a:pt x="174171" y="81233"/>
                  </a:lnTo>
                  <a:lnTo>
                    <a:pt x="174067" y="81085"/>
                  </a:lnTo>
                  <a:lnTo>
                    <a:pt x="173908" y="79570"/>
                  </a:lnTo>
                  <a:lnTo>
                    <a:pt x="176006" y="76074"/>
                  </a:lnTo>
                  <a:lnTo>
                    <a:pt x="177613" y="74443"/>
                  </a:lnTo>
                  <a:lnTo>
                    <a:pt x="183196" y="71186"/>
                  </a:lnTo>
                  <a:lnTo>
                    <a:pt x="186270" y="70303"/>
                  </a:lnTo>
                  <a:lnTo>
                    <a:pt x="211374" y="70303"/>
                  </a:lnTo>
                  <a:lnTo>
                    <a:pt x="205077" y="67010"/>
                  </a:lnTo>
                  <a:lnTo>
                    <a:pt x="203140" y="64773"/>
                  </a:lnTo>
                  <a:lnTo>
                    <a:pt x="203224" y="64255"/>
                  </a:lnTo>
                  <a:lnTo>
                    <a:pt x="197100" y="64255"/>
                  </a:lnTo>
                  <a:lnTo>
                    <a:pt x="193848" y="63665"/>
                  </a:lnTo>
                  <a:close/>
                </a:path>
                <a:path w="340359" h="184785">
                  <a:moveTo>
                    <a:pt x="240383" y="52815"/>
                  </a:moveTo>
                  <a:lnTo>
                    <a:pt x="219542" y="52815"/>
                  </a:lnTo>
                  <a:lnTo>
                    <a:pt x="222972" y="53416"/>
                  </a:lnTo>
                  <a:lnTo>
                    <a:pt x="225280" y="54269"/>
                  </a:lnTo>
                  <a:lnTo>
                    <a:pt x="253875" y="69151"/>
                  </a:lnTo>
                  <a:lnTo>
                    <a:pt x="256730" y="67489"/>
                  </a:lnTo>
                  <a:lnTo>
                    <a:pt x="259448" y="65829"/>
                  </a:lnTo>
                  <a:lnTo>
                    <a:pt x="262303" y="64162"/>
                  </a:lnTo>
                  <a:lnTo>
                    <a:pt x="240383" y="52815"/>
                  </a:lnTo>
                  <a:close/>
                </a:path>
                <a:path w="340359" h="184785">
                  <a:moveTo>
                    <a:pt x="224773" y="46114"/>
                  </a:moveTo>
                  <a:lnTo>
                    <a:pt x="215009" y="46929"/>
                  </a:lnTo>
                  <a:lnTo>
                    <a:pt x="210013" y="48553"/>
                  </a:lnTo>
                  <a:lnTo>
                    <a:pt x="198842" y="55231"/>
                  </a:lnTo>
                  <a:lnTo>
                    <a:pt x="196209" y="59467"/>
                  </a:lnTo>
                  <a:lnTo>
                    <a:pt x="197100" y="64255"/>
                  </a:lnTo>
                  <a:lnTo>
                    <a:pt x="203224" y="64255"/>
                  </a:lnTo>
                  <a:lnTo>
                    <a:pt x="203903" y="60054"/>
                  </a:lnTo>
                  <a:lnTo>
                    <a:pt x="205804" y="57768"/>
                  </a:lnTo>
                  <a:lnTo>
                    <a:pt x="211244" y="54550"/>
                  </a:lnTo>
                  <a:lnTo>
                    <a:pt x="213210" y="53765"/>
                  </a:lnTo>
                  <a:lnTo>
                    <a:pt x="217562" y="52894"/>
                  </a:lnTo>
                  <a:lnTo>
                    <a:pt x="219542" y="52815"/>
                  </a:lnTo>
                  <a:lnTo>
                    <a:pt x="240383" y="52815"/>
                  </a:lnTo>
                  <a:lnTo>
                    <a:pt x="229506" y="47166"/>
                  </a:lnTo>
                  <a:lnTo>
                    <a:pt x="224773" y="46114"/>
                  </a:lnTo>
                  <a:close/>
                </a:path>
                <a:path w="340359" h="184785">
                  <a:moveTo>
                    <a:pt x="240828" y="31323"/>
                  </a:moveTo>
                  <a:lnTo>
                    <a:pt x="235882" y="34303"/>
                  </a:lnTo>
                  <a:lnTo>
                    <a:pt x="233380" y="35726"/>
                  </a:lnTo>
                  <a:lnTo>
                    <a:pt x="240314" y="39250"/>
                  </a:lnTo>
                  <a:lnTo>
                    <a:pt x="267571" y="53416"/>
                  </a:lnTo>
                  <a:lnTo>
                    <a:pt x="274441" y="56915"/>
                  </a:lnTo>
                  <a:lnTo>
                    <a:pt x="282585" y="51983"/>
                  </a:lnTo>
                  <a:lnTo>
                    <a:pt x="257737" y="39099"/>
                  </a:lnTo>
                  <a:lnTo>
                    <a:pt x="255254" y="37320"/>
                  </a:lnTo>
                  <a:lnTo>
                    <a:pt x="253243" y="34303"/>
                  </a:lnTo>
                  <a:lnTo>
                    <a:pt x="246719" y="34303"/>
                  </a:lnTo>
                  <a:lnTo>
                    <a:pt x="244810" y="33317"/>
                  </a:lnTo>
                  <a:lnTo>
                    <a:pt x="242751" y="32320"/>
                  </a:lnTo>
                  <a:lnTo>
                    <a:pt x="240828" y="31323"/>
                  </a:lnTo>
                  <a:close/>
                </a:path>
                <a:path w="340359" h="184785">
                  <a:moveTo>
                    <a:pt x="289928" y="23637"/>
                  </a:moveTo>
                  <a:lnTo>
                    <a:pt x="265017" y="23637"/>
                  </a:lnTo>
                  <a:lnTo>
                    <a:pt x="270654" y="23662"/>
                  </a:lnTo>
                  <a:lnTo>
                    <a:pt x="273664" y="24400"/>
                  </a:lnTo>
                  <a:lnTo>
                    <a:pt x="303296" y="39660"/>
                  </a:lnTo>
                  <a:lnTo>
                    <a:pt x="311439" y="34753"/>
                  </a:lnTo>
                  <a:lnTo>
                    <a:pt x="289928" y="23637"/>
                  </a:lnTo>
                  <a:close/>
                </a:path>
                <a:path w="340359" h="184785">
                  <a:moveTo>
                    <a:pt x="272465" y="17089"/>
                  </a:moveTo>
                  <a:lnTo>
                    <a:pt x="246170" y="32320"/>
                  </a:lnTo>
                  <a:lnTo>
                    <a:pt x="246258" y="32724"/>
                  </a:lnTo>
                  <a:lnTo>
                    <a:pt x="246719" y="34303"/>
                  </a:lnTo>
                  <a:lnTo>
                    <a:pt x="253243" y="34303"/>
                  </a:lnTo>
                  <a:lnTo>
                    <a:pt x="252986" y="32724"/>
                  </a:lnTo>
                  <a:lnTo>
                    <a:pt x="254958" y="29300"/>
                  </a:lnTo>
                  <a:lnTo>
                    <a:pt x="256644" y="27658"/>
                  </a:lnTo>
                  <a:lnTo>
                    <a:pt x="261942" y="24479"/>
                  </a:lnTo>
                  <a:lnTo>
                    <a:pt x="265017" y="23637"/>
                  </a:lnTo>
                  <a:lnTo>
                    <a:pt x="289928" y="23637"/>
                  </a:lnTo>
                  <a:lnTo>
                    <a:pt x="283644" y="20389"/>
                  </a:lnTo>
                  <a:lnTo>
                    <a:pt x="281656" y="18176"/>
                  </a:lnTo>
                  <a:lnTo>
                    <a:pt x="281725" y="17679"/>
                  </a:lnTo>
                  <a:lnTo>
                    <a:pt x="275701" y="17679"/>
                  </a:lnTo>
                  <a:lnTo>
                    <a:pt x="272465" y="17089"/>
                  </a:lnTo>
                  <a:close/>
                </a:path>
                <a:path w="340359" h="184785">
                  <a:moveTo>
                    <a:pt x="318163" y="6515"/>
                  </a:moveTo>
                  <a:lnTo>
                    <a:pt x="297560" y="6515"/>
                  </a:lnTo>
                  <a:lnTo>
                    <a:pt x="301125" y="7113"/>
                  </a:lnTo>
                  <a:lnTo>
                    <a:pt x="303400" y="7980"/>
                  </a:lnTo>
                  <a:lnTo>
                    <a:pt x="331862" y="22585"/>
                  </a:lnTo>
                  <a:lnTo>
                    <a:pt x="340001" y="17715"/>
                  </a:lnTo>
                  <a:lnTo>
                    <a:pt x="318163" y="6515"/>
                  </a:lnTo>
                  <a:close/>
                </a:path>
                <a:path w="340359" h="184785">
                  <a:moveTo>
                    <a:pt x="302521" y="0"/>
                  </a:moveTo>
                  <a:lnTo>
                    <a:pt x="293069" y="698"/>
                  </a:lnTo>
                  <a:lnTo>
                    <a:pt x="288104" y="2437"/>
                  </a:lnTo>
                  <a:lnTo>
                    <a:pt x="277218" y="8869"/>
                  </a:lnTo>
                  <a:lnTo>
                    <a:pt x="274697" y="12978"/>
                  </a:lnTo>
                  <a:lnTo>
                    <a:pt x="275701" y="17679"/>
                  </a:lnTo>
                  <a:lnTo>
                    <a:pt x="281725" y="17679"/>
                  </a:lnTo>
                  <a:lnTo>
                    <a:pt x="282296" y="13561"/>
                  </a:lnTo>
                  <a:lnTo>
                    <a:pt x="284154" y="11367"/>
                  </a:lnTo>
                  <a:lnTo>
                    <a:pt x="289450" y="8225"/>
                  </a:lnTo>
                  <a:lnTo>
                    <a:pt x="291531" y="7419"/>
                  </a:lnTo>
                  <a:lnTo>
                    <a:pt x="295732" y="6573"/>
                  </a:lnTo>
                  <a:lnTo>
                    <a:pt x="297560" y="6515"/>
                  </a:lnTo>
                  <a:lnTo>
                    <a:pt x="318163" y="6515"/>
                  </a:lnTo>
                  <a:lnTo>
                    <a:pt x="307381" y="985"/>
                  </a:lnTo>
                  <a:lnTo>
                    <a:pt x="30252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852705" y="5510793"/>
              <a:ext cx="151660" cy="91691"/>
            </a:xfrm>
            <a:prstGeom prst="rect">
              <a:avLst/>
            </a:prstGeom>
          </p:spPr>
        </p:pic>
        <p:pic>
          <p:nvPicPr>
            <p:cNvPr id="44" name="object 4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283378" y="4665452"/>
              <a:ext cx="138035" cy="69900"/>
            </a:xfrm>
            <a:prstGeom prst="rect">
              <a:avLst/>
            </a:prstGeom>
          </p:spPr>
        </p:pic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37504" y="4702971"/>
              <a:ext cx="1425575" cy="859155"/>
            </a:xfrm>
            <a:custGeom>
              <a:avLst/>
              <a:gdLst/>
              <a:ahLst/>
              <a:cxnLst/>
              <a:rect l="l" t="t" r="r" b="b"/>
              <a:pathLst>
                <a:path w="1425575" h="859154">
                  <a:moveTo>
                    <a:pt x="1425351" y="0"/>
                  </a:moveTo>
                  <a:lnTo>
                    <a:pt x="1336017" y="25887"/>
                  </a:lnTo>
                  <a:lnTo>
                    <a:pt x="1344704" y="27049"/>
                  </a:lnTo>
                  <a:lnTo>
                    <a:pt x="1352601" y="28622"/>
                  </a:lnTo>
                  <a:lnTo>
                    <a:pt x="1359719" y="30610"/>
                  </a:lnTo>
                  <a:lnTo>
                    <a:pt x="1366070" y="33019"/>
                  </a:lnTo>
                  <a:lnTo>
                    <a:pt x="78756" y="808276"/>
                  </a:lnTo>
                  <a:lnTo>
                    <a:pt x="73426" y="804048"/>
                  </a:lnTo>
                  <a:lnTo>
                    <a:pt x="69001" y="799247"/>
                  </a:lnTo>
                  <a:lnTo>
                    <a:pt x="65538" y="793838"/>
                  </a:lnTo>
                  <a:lnTo>
                    <a:pt x="63089" y="787788"/>
                  </a:lnTo>
                  <a:lnTo>
                    <a:pt x="0" y="858927"/>
                  </a:lnTo>
                  <a:lnTo>
                    <a:pt x="119192" y="820228"/>
                  </a:lnTo>
                  <a:lnTo>
                    <a:pt x="108826" y="818877"/>
                  </a:lnTo>
                  <a:lnTo>
                    <a:pt x="99562" y="816927"/>
                  </a:lnTo>
                  <a:lnTo>
                    <a:pt x="91320" y="814399"/>
                  </a:lnTo>
                  <a:lnTo>
                    <a:pt x="84020" y="811314"/>
                  </a:lnTo>
                  <a:lnTo>
                    <a:pt x="1370886" y="35345"/>
                  </a:lnTo>
                  <a:lnTo>
                    <a:pt x="1378303" y="39279"/>
                  </a:lnTo>
                  <a:lnTo>
                    <a:pt x="1383750" y="44389"/>
                  </a:lnTo>
                  <a:lnTo>
                    <a:pt x="1387494" y="50731"/>
                  </a:lnTo>
                  <a:lnTo>
                    <a:pt x="142535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18260" y="4278898"/>
            <a:ext cx="163195" cy="262255"/>
          </a:xfrm>
          <a:prstGeom prst="rect">
            <a:avLst/>
          </a:prstGeom>
        </p:spPr>
        <p:txBody>
          <a:bodyPr vert="vert270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i="1" spc="-85" dirty="0">
                <a:solidFill>
                  <a:srgbClr val="151616"/>
                </a:solidFill>
                <a:latin typeface="Arial"/>
                <a:cs typeface="Arial"/>
              </a:rPr>
              <a:t>48mm</a:t>
            </a:r>
            <a:endParaRPr sz="800">
              <a:latin typeface="Arial"/>
              <a:cs typeface="Arial"/>
            </a:endParaRPr>
          </a:p>
        </p:txBody>
      </p:sp>
      <p:sp>
        <p:nvSpPr>
          <p:cNvPr id="47" name="object 4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22171" y="4121272"/>
            <a:ext cx="55880" cy="568960"/>
          </a:xfrm>
          <a:custGeom>
            <a:avLst/>
            <a:gdLst/>
            <a:ahLst/>
            <a:cxnLst/>
            <a:rect l="l" t="t" r="r" b="b"/>
            <a:pathLst>
              <a:path w="55879" h="568960">
                <a:moveTo>
                  <a:pt x="27929" y="0"/>
                </a:moveTo>
                <a:lnTo>
                  <a:pt x="0" y="65167"/>
                </a:lnTo>
                <a:lnTo>
                  <a:pt x="6380" y="62360"/>
                </a:lnTo>
                <a:lnTo>
                  <a:pt x="12716" y="60269"/>
                </a:lnTo>
                <a:lnTo>
                  <a:pt x="19021" y="58894"/>
                </a:lnTo>
                <a:lnTo>
                  <a:pt x="25308" y="58237"/>
                </a:lnTo>
                <a:lnTo>
                  <a:pt x="25308" y="510612"/>
                </a:lnTo>
                <a:lnTo>
                  <a:pt x="19021" y="509954"/>
                </a:lnTo>
                <a:lnTo>
                  <a:pt x="12716" y="508580"/>
                </a:lnTo>
                <a:lnTo>
                  <a:pt x="6380" y="506489"/>
                </a:lnTo>
                <a:lnTo>
                  <a:pt x="0" y="503683"/>
                </a:lnTo>
                <a:lnTo>
                  <a:pt x="27929" y="568849"/>
                </a:lnTo>
                <a:lnTo>
                  <a:pt x="55854" y="503683"/>
                </a:lnTo>
                <a:lnTo>
                  <a:pt x="49473" y="506491"/>
                </a:lnTo>
                <a:lnTo>
                  <a:pt x="43136" y="508581"/>
                </a:lnTo>
                <a:lnTo>
                  <a:pt x="36832" y="509955"/>
                </a:lnTo>
                <a:lnTo>
                  <a:pt x="30546" y="510612"/>
                </a:lnTo>
                <a:lnTo>
                  <a:pt x="30546" y="58237"/>
                </a:lnTo>
                <a:lnTo>
                  <a:pt x="36832" y="58894"/>
                </a:lnTo>
                <a:lnTo>
                  <a:pt x="43136" y="60268"/>
                </a:lnTo>
                <a:lnTo>
                  <a:pt x="49473" y="62359"/>
                </a:lnTo>
                <a:lnTo>
                  <a:pt x="55854" y="65167"/>
                </a:lnTo>
                <a:lnTo>
                  <a:pt x="27929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8" name="object 48"/>
          <p:cNvGrpSpPr>
            <a:grpSpLocks noGrp="1" noUngrp="1" noRot="1" noMove="1" noResize="1"/>
          </p:cNvGrpSpPr>
          <p:nvPr/>
        </p:nvGrpSpPr>
        <p:grpSpPr>
          <a:xfrm>
            <a:off x="8026439" y="3353138"/>
            <a:ext cx="2379980" cy="2233930"/>
            <a:chOff x="8026439" y="3353138"/>
            <a:chExt cx="2379980" cy="2233930"/>
          </a:xfrm>
        </p:grpSpPr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77276" y="4079012"/>
              <a:ext cx="125730" cy="73025"/>
            </a:xfrm>
            <a:custGeom>
              <a:avLst/>
              <a:gdLst/>
              <a:ahLst/>
              <a:cxnLst/>
              <a:rect l="l" t="t" r="r" b="b"/>
              <a:pathLst>
                <a:path w="125729" h="73025">
                  <a:moveTo>
                    <a:pt x="0" y="0"/>
                  </a:moveTo>
                  <a:lnTo>
                    <a:pt x="125318" y="7285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309959" y="5276454"/>
              <a:ext cx="247028" cy="116002"/>
            </a:xfrm>
            <a:prstGeom prst="rect">
              <a:avLst/>
            </a:prstGeom>
          </p:spPr>
        </p:pic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30249" y="5154421"/>
              <a:ext cx="728980" cy="428625"/>
            </a:xfrm>
            <a:custGeom>
              <a:avLst/>
              <a:gdLst/>
              <a:ahLst/>
              <a:cxnLst/>
              <a:rect l="l" t="t" r="r" b="b"/>
              <a:pathLst>
                <a:path w="728979" h="428625">
                  <a:moveTo>
                    <a:pt x="142808" y="0"/>
                  </a:moveTo>
                  <a:lnTo>
                    <a:pt x="0" y="69945"/>
                  </a:lnTo>
                </a:path>
                <a:path w="728979" h="428625">
                  <a:moveTo>
                    <a:pt x="728607" y="358474"/>
                  </a:moveTo>
                  <a:lnTo>
                    <a:pt x="585800" y="42841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10436" y="3432004"/>
              <a:ext cx="1212215" cy="2118360"/>
            </a:xfrm>
            <a:custGeom>
              <a:avLst/>
              <a:gdLst/>
              <a:ahLst/>
              <a:cxnLst/>
              <a:rect l="l" t="t" r="r" b="b"/>
              <a:pathLst>
                <a:path w="1212215" h="2118360">
                  <a:moveTo>
                    <a:pt x="573455" y="2118004"/>
                  </a:moveTo>
                  <a:lnTo>
                    <a:pt x="520077" y="2052713"/>
                  </a:lnTo>
                  <a:lnTo>
                    <a:pt x="518782" y="2056663"/>
                  </a:lnTo>
                  <a:lnTo>
                    <a:pt x="516928" y="2060282"/>
                  </a:lnTo>
                  <a:lnTo>
                    <a:pt x="512051" y="2066721"/>
                  </a:lnTo>
                  <a:lnTo>
                    <a:pt x="509143" y="2069680"/>
                  </a:lnTo>
                  <a:lnTo>
                    <a:pt x="505637" y="2072233"/>
                  </a:lnTo>
                  <a:lnTo>
                    <a:pt x="43180" y="1780857"/>
                  </a:lnTo>
                  <a:lnTo>
                    <a:pt x="67094" y="1773148"/>
                  </a:lnTo>
                  <a:lnTo>
                    <a:pt x="0" y="1755914"/>
                  </a:lnTo>
                  <a:lnTo>
                    <a:pt x="25412" y="1797265"/>
                  </a:lnTo>
                  <a:lnTo>
                    <a:pt x="27012" y="1794395"/>
                  </a:lnTo>
                  <a:lnTo>
                    <a:pt x="28994" y="1791792"/>
                  </a:lnTo>
                  <a:lnTo>
                    <a:pt x="33667" y="1787118"/>
                  </a:lnTo>
                  <a:lnTo>
                    <a:pt x="36283" y="1784985"/>
                  </a:lnTo>
                  <a:lnTo>
                    <a:pt x="39281" y="1783105"/>
                  </a:lnTo>
                  <a:lnTo>
                    <a:pt x="500976" y="2075256"/>
                  </a:lnTo>
                  <a:lnTo>
                    <a:pt x="470344" y="2084768"/>
                  </a:lnTo>
                  <a:lnTo>
                    <a:pt x="573455" y="2118004"/>
                  </a:lnTo>
                  <a:close/>
                </a:path>
                <a:path w="1212215" h="2118360">
                  <a:moveTo>
                    <a:pt x="1211592" y="0"/>
                  </a:moveTo>
                  <a:lnTo>
                    <a:pt x="1137335" y="63182"/>
                  </a:lnTo>
                  <a:lnTo>
                    <a:pt x="1140002" y="63207"/>
                  </a:lnTo>
                  <a:lnTo>
                    <a:pt x="1142644" y="63296"/>
                  </a:lnTo>
                  <a:lnTo>
                    <a:pt x="1172743" y="70142"/>
                  </a:lnTo>
                  <a:lnTo>
                    <a:pt x="1034148" y="349237"/>
                  </a:lnTo>
                  <a:lnTo>
                    <a:pt x="1007211" y="325247"/>
                  </a:lnTo>
                  <a:lnTo>
                    <a:pt x="1001750" y="422592"/>
                  </a:lnTo>
                  <a:lnTo>
                    <a:pt x="1047267" y="383857"/>
                  </a:lnTo>
                  <a:lnTo>
                    <a:pt x="1076007" y="359410"/>
                  </a:lnTo>
                  <a:lnTo>
                    <a:pt x="1073340" y="359384"/>
                  </a:lnTo>
                  <a:lnTo>
                    <a:pt x="1040599" y="352450"/>
                  </a:lnTo>
                  <a:lnTo>
                    <a:pt x="1179195" y="73342"/>
                  </a:lnTo>
                  <a:lnTo>
                    <a:pt x="1206131" y="97345"/>
                  </a:lnTo>
                  <a:lnTo>
                    <a:pt x="1209421" y="38735"/>
                  </a:lnTo>
                  <a:lnTo>
                    <a:pt x="121159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85598" y="3356948"/>
              <a:ext cx="655320" cy="146685"/>
            </a:xfrm>
            <a:custGeom>
              <a:avLst/>
              <a:gdLst/>
              <a:ahLst/>
              <a:cxnLst/>
              <a:rect l="l" t="t" r="r" b="b"/>
              <a:pathLst>
                <a:path w="655320" h="146685">
                  <a:moveTo>
                    <a:pt x="0" y="146452"/>
                  </a:moveTo>
                  <a:lnTo>
                    <a:pt x="73591" y="0"/>
                  </a:lnTo>
                  <a:lnTo>
                    <a:pt x="655016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414975" y="3194885"/>
            <a:ext cx="515620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DIA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48mm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55" name="object 55"/>
          <p:cNvGrpSpPr>
            <a:grpSpLocks noGrp="1" noUngrp="1" noRot="1" noMove="1" noResize="1"/>
          </p:cNvGrpSpPr>
          <p:nvPr/>
        </p:nvGrpSpPr>
        <p:grpSpPr>
          <a:xfrm>
            <a:off x="8008893" y="3614704"/>
            <a:ext cx="733425" cy="1529080"/>
            <a:chOff x="8008893" y="3614704"/>
            <a:chExt cx="733425" cy="1529080"/>
          </a:xfrm>
        </p:grpSpPr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12703" y="3618514"/>
              <a:ext cx="725805" cy="1521460"/>
            </a:xfrm>
            <a:custGeom>
              <a:avLst/>
              <a:gdLst/>
              <a:ahLst/>
              <a:cxnLst/>
              <a:rect l="l" t="t" r="r" b="b"/>
              <a:pathLst>
                <a:path w="725804" h="1521460">
                  <a:moveTo>
                    <a:pt x="157378" y="1521320"/>
                  </a:moveTo>
                  <a:lnTo>
                    <a:pt x="0" y="1521320"/>
                  </a:lnTo>
                </a:path>
                <a:path w="725804" h="1521460">
                  <a:moveTo>
                    <a:pt x="725681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73381" y="3615588"/>
              <a:ext cx="76835" cy="1524635"/>
            </a:xfrm>
            <a:custGeom>
              <a:avLst/>
              <a:gdLst/>
              <a:ahLst/>
              <a:cxnLst/>
              <a:rect l="l" t="t" r="r" b="b"/>
              <a:pathLst>
                <a:path w="76834" h="1524635">
                  <a:moveTo>
                    <a:pt x="0" y="1434635"/>
                  </a:moveTo>
                  <a:lnTo>
                    <a:pt x="38404" y="1524246"/>
                  </a:lnTo>
                  <a:lnTo>
                    <a:pt x="57705" y="1479210"/>
                  </a:lnTo>
                  <a:lnTo>
                    <a:pt x="34805" y="1479210"/>
                  </a:lnTo>
                  <a:lnTo>
                    <a:pt x="34803" y="1444143"/>
                  </a:lnTo>
                  <a:lnTo>
                    <a:pt x="2401" y="1435798"/>
                  </a:lnTo>
                  <a:lnTo>
                    <a:pt x="0" y="1434635"/>
                  </a:lnTo>
                  <a:close/>
                </a:path>
                <a:path w="76834" h="1524635">
                  <a:moveTo>
                    <a:pt x="34805" y="1444143"/>
                  </a:moveTo>
                  <a:lnTo>
                    <a:pt x="34805" y="1479210"/>
                  </a:lnTo>
                  <a:lnTo>
                    <a:pt x="42005" y="1479210"/>
                  </a:lnTo>
                  <a:lnTo>
                    <a:pt x="42005" y="1444236"/>
                  </a:lnTo>
                  <a:lnTo>
                    <a:pt x="38404" y="1444236"/>
                  </a:lnTo>
                  <a:lnTo>
                    <a:pt x="36004" y="1444200"/>
                  </a:lnTo>
                  <a:lnTo>
                    <a:pt x="34805" y="1444143"/>
                  </a:lnTo>
                  <a:close/>
                </a:path>
                <a:path w="76834" h="1524635">
                  <a:moveTo>
                    <a:pt x="76809" y="1434635"/>
                  </a:moveTo>
                  <a:lnTo>
                    <a:pt x="42005" y="1444143"/>
                  </a:lnTo>
                  <a:lnTo>
                    <a:pt x="42005" y="1479210"/>
                  </a:lnTo>
                  <a:lnTo>
                    <a:pt x="57705" y="1479210"/>
                  </a:lnTo>
                  <a:lnTo>
                    <a:pt x="76809" y="1434635"/>
                  </a:lnTo>
                  <a:close/>
                </a:path>
                <a:path w="76834" h="1524635">
                  <a:moveTo>
                    <a:pt x="38404" y="80010"/>
                  </a:moveTo>
                  <a:lnTo>
                    <a:pt x="36004" y="80045"/>
                  </a:lnTo>
                  <a:lnTo>
                    <a:pt x="34805" y="80103"/>
                  </a:lnTo>
                  <a:lnTo>
                    <a:pt x="34805" y="1444143"/>
                  </a:lnTo>
                  <a:lnTo>
                    <a:pt x="36004" y="1444200"/>
                  </a:lnTo>
                  <a:lnTo>
                    <a:pt x="38404" y="1444236"/>
                  </a:lnTo>
                  <a:lnTo>
                    <a:pt x="40806" y="1444200"/>
                  </a:lnTo>
                  <a:lnTo>
                    <a:pt x="42003" y="1444143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1524635">
                  <a:moveTo>
                    <a:pt x="42005" y="1444143"/>
                  </a:moveTo>
                  <a:lnTo>
                    <a:pt x="40806" y="1444200"/>
                  </a:lnTo>
                  <a:lnTo>
                    <a:pt x="38404" y="1444236"/>
                  </a:lnTo>
                  <a:lnTo>
                    <a:pt x="42005" y="1444236"/>
                  </a:lnTo>
                  <a:close/>
                </a:path>
                <a:path w="76834" h="1524635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1524635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1524635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1524635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4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65369" y="4162703"/>
            <a:ext cx="168910" cy="375285"/>
          </a:xfrm>
          <a:prstGeom prst="rect">
            <a:avLst/>
          </a:prstGeom>
        </p:spPr>
        <p:txBody>
          <a:bodyPr vert="vert270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100mm</a:t>
            </a:r>
            <a:endParaRPr sz="800">
              <a:latin typeface="Arial"/>
              <a:cs typeface="Arial"/>
            </a:endParaRPr>
          </a:p>
        </p:txBody>
      </p:sp>
      <p:sp>
        <p:nvSpPr>
          <p:cNvPr id="59" name="object 5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99241" y="6879415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818281"/>
                </a:solidFill>
                <a:latin typeface="Arial"/>
                <a:cs typeface="Arial"/>
              </a:rPr>
              <a:t>V.Ryan</a:t>
            </a:r>
            <a:r>
              <a:rPr sz="800" spc="-20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818281"/>
                </a:solidFill>
                <a:latin typeface="Arial"/>
                <a:cs typeface="Arial"/>
              </a:rPr>
              <a:t>©</a:t>
            </a:r>
            <a:r>
              <a:rPr sz="800" spc="-15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818281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60" name="object 6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18380" y="3188047"/>
            <a:ext cx="228600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dirty="0">
                <a:solidFill>
                  <a:srgbClr val="00A759"/>
                </a:solidFill>
                <a:latin typeface="Arial"/>
                <a:cs typeface="Arial"/>
              </a:rPr>
              <a:t>a</a:t>
            </a:r>
            <a:r>
              <a:rPr sz="1150" spc="-15" dirty="0">
                <a:solidFill>
                  <a:srgbClr val="00A759"/>
                </a:solidFill>
                <a:latin typeface="Arial"/>
                <a:cs typeface="Arial"/>
              </a:rPr>
              <a:t> </a:t>
            </a:r>
            <a:r>
              <a:rPr sz="1150" spc="-60" dirty="0">
                <a:solidFill>
                  <a:srgbClr val="00A759"/>
                </a:solidFill>
                <a:latin typeface="Arial"/>
                <a:cs typeface="Arial"/>
              </a:rPr>
              <a:t>2</a:t>
            </a:r>
            <a:endParaRPr sz="1150">
              <a:latin typeface="Arial"/>
              <a:cs typeface="Arial"/>
            </a:endParaRPr>
          </a:p>
        </p:txBody>
      </p:sp>
      <p:sp>
        <p:nvSpPr>
          <p:cNvPr id="61" name="object 6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92590" y="3188047"/>
            <a:ext cx="228600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dirty="0">
                <a:solidFill>
                  <a:srgbClr val="00A759"/>
                </a:solidFill>
                <a:latin typeface="Arial"/>
                <a:cs typeface="Arial"/>
              </a:rPr>
              <a:t>a</a:t>
            </a:r>
            <a:r>
              <a:rPr sz="1150" spc="-15" dirty="0">
                <a:solidFill>
                  <a:srgbClr val="00A759"/>
                </a:solidFill>
                <a:latin typeface="Arial"/>
                <a:cs typeface="Arial"/>
              </a:rPr>
              <a:t> </a:t>
            </a:r>
            <a:r>
              <a:rPr sz="1150" spc="-60" dirty="0">
                <a:solidFill>
                  <a:srgbClr val="00A759"/>
                </a:solidFill>
                <a:latin typeface="Arial"/>
                <a:cs typeface="Arial"/>
              </a:rPr>
              <a:t>2</a:t>
            </a:r>
            <a:endParaRPr sz="1150">
              <a:latin typeface="Arial"/>
              <a:cs typeface="Arial"/>
            </a:endParaRPr>
          </a:p>
        </p:txBody>
      </p:sp>
      <p:sp>
        <p:nvSpPr>
          <p:cNvPr id="62" name="object 6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14780" y="4060536"/>
            <a:ext cx="228600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dirty="0">
                <a:solidFill>
                  <a:srgbClr val="00A759"/>
                </a:solidFill>
                <a:latin typeface="Arial"/>
                <a:cs typeface="Arial"/>
              </a:rPr>
              <a:t>a</a:t>
            </a:r>
            <a:r>
              <a:rPr sz="1150" spc="-15" dirty="0">
                <a:solidFill>
                  <a:srgbClr val="00A759"/>
                </a:solidFill>
                <a:latin typeface="Arial"/>
                <a:cs typeface="Arial"/>
              </a:rPr>
              <a:t> </a:t>
            </a:r>
            <a:r>
              <a:rPr sz="1150" spc="-60" dirty="0">
                <a:solidFill>
                  <a:srgbClr val="00A759"/>
                </a:solidFill>
                <a:latin typeface="Arial"/>
                <a:cs typeface="Arial"/>
              </a:rPr>
              <a:t>2</a:t>
            </a:r>
            <a:endParaRPr sz="1150">
              <a:latin typeface="Arial"/>
              <a:cs typeface="Arial"/>
            </a:endParaRPr>
          </a:p>
        </p:txBody>
      </p:sp>
      <p:sp>
        <p:nvSpPr>
          <p:cNvPr id="63" name="object 6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92590" y="4060536"/>
            <a:ext cx="228600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dirty="0">
                <a:solidFill>
                  <a:srgbClr val="00A759"/>
                </a:solidFill>
                <a:latin typeface="Arial"/>
                <a:cs typeface="Arial"/>
              </a:rPr>
              <a:t>a</a:t>
            </a:r>
            <a:r>
              <a:rPr sz="1150" spc="-15" dirty="0">
                <a:solidFill>
                  <a:srgbClr val="00A759"/>
                </a:solidFill>
                <a:latin typeface="Arial"/>
                <a:cs typeface="Arial"/>
              </a:rPr>
              <a:t> </a:t>
            </a:r>
            <a:r>
              <a:rPr sz="1150" spc="-60" dirty="0">
                <a:solidFill>
                  <a:srgbClr val="00A759"/>
                </a:solidFill>
                <a:latin typeface="Arial"/>
                <a:cs typeface="Arial"/>
              </a:rPr>
              <a:t>2</a:t>
            </a:r>
            <a:endParaRPr sz="1150">
              <a:latin typeface="Arial"/>
              <a:cs typeface="Arial"/>
            </a:endParaRPr>
          </a:p>
        </p:txBody>
      </p:sp>
      <p:sp>
        <p:nvSpPr>
          <p:cNvPr id="64" name="object 6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63924" y="691617"/>
            <a:ext cx="5373370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85"/>
              </a:spcBef>
              <a:tabLst>
                <a:tab pos="1540510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10"/>
              </a:rPr>
              <a:t>https://technologystudent.com/despro_3/solid1.html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65" name="object 6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893937" y="2561414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7280" y="0"/>
                </a:moveTo>
                <a:lnTo>
                  <a:pt x="0" y="0"/>
                </a:lnTo>
                <a:lnTo>
                  <a:pt x="0" y="27280"/>
                </a:lnTo>
                <a:lnTo>
                  <a:pt x="27280" y="27280"/>
                </a:lnTo>
                <a:lnTo>
                  <a:pt x="27280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6" name="object 66"/>
          <p:cNvGrpSpPr>
            <a:grpSpLocks noGrp="1" noUngrp="1" noRot="1" noMove="1" noResize="1"/>
          </p:cNvGrpSpPr>
          <p:nvPr/>
        </p:nvGrpSpPr>
        <p:grpSpPr>
          <a:xfrm>
            <a:off x="5498402" y="1483919"/>
            <a:ext cx="1255395" cy="1255395"/>
            <a:chOff x="5498402" y="1483919"/>
            <a:chExt cx="1255395" cy="1255395"/>
          </a:xfrm>
        </p:grpSpPr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98402" y="1483919"/>
              <a:ext cx="1255395" cy="1255395"/>
            </a:xfrm>
            <a:custGeom>
              <a:avLst/>
              <a:gdLst/>
              <a:ahLst/>
              <a:cxnLst/>
              <a:rect l="l" t="t" r="r" b="b"/>
              <a:pathLst>
                <a:path w="1255395" h="1255395">
                  <a:moveTo>
                    <a:pt x="1254804" y="0"/>
                  </a:moveTo>
                  <a:lnTo>
                    <a:pt x="0" y="0"/>
                  </a:lnTo>
                  <a:lnTo>
                    <a:pt x="0" y="1254805"/>
                  </a:lnTo>
                  <a:lnTo>
                    <a:pt x="1254804" y="1254805"/>
                  </a:lnTo>
                  <a:lnTo>
                    <a:pt x="12548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21147" y="1552124"/>
              <a:ext cx="1009650" cy="409575"/>
            </a:xfrm>
            <a:custGeom>
              <a:avLst/>
              <a:gdLst/>
              <a:ahLst/>
              <a:cxnLst/>
              <a:rect l="l" t="t" r="r" b="b"/>
              <a:pathLst>
                <a:path w="1009650" h="409575">
                  <a:moveTo>
                    <a:pt x="136398" y="272783"/>
                  </a:moveTo>
                  <a:lnTo>
                    <a:pt x="109118" y="272783"/>
                  </a:lnTo>
                  <a:lnTo>
                    <a:pt x="81838" y="272783"/>
                  </a:lnTo>
                  <a:lnTo>
                    <a:pt x="81838" y="218224"/>
                  </a:lnTo>
                  <a:lnTo>
                    <a:pt x="54559" y="218224"/>
                  </a:lnTo>
                  <a:lnTo>
                    <a:pt x="27279" y="218224"/>
                  </a:lnTo>
                  <a:lnTo>
                    <a:pt x="27279" y="245503"/>
                  </a:lnTo>
                  <a:lnTo>
                    <a:pt x="0" y="245503"/>
                  </a:lnTo>
                  <a:lnTo>
                    <a:pt x="0" y="300062"/>
                  </a:lnTo>
                  <a:lnTo>
                    <a:pt x="27279" y="300062"/>
                  </a:lnTo>
                  <a:lnTo>
                    <a:pt x="27279" y="354622"/>
                  </a:lnTo>
                  <a:lnTo>
                    <a:pt x="54559" y="354622"/>
                  </a:lnTo>
                  <a:lnTo>
                    <a:pt x="81838" y="354622"/>
                  </a:lnTo>
                  <a:lnTo>
                    <a:pt x="81838" y="327329"/>
                  </a:lnTo>
                  <a:lnTo>
                    <a:pt x="54559" y="327329"/>
                  </a:lnTo>
                  <a:lnTo>
                    <a:pt x="54559" y="300062"/>
                  </a:lnTo>
                  <a:lnTo>
                    <a:pt x="81838" y="300062"/>
                  </a:lnTo>
                  <a:lnTo>
                    <a:pt x="109118" y="300062"/>
                  </a:lnTo>
                  <a:lnTo>
                    <a:pt x="136398" y="300062"/>
                  </a:lnTo>
                  <a:lnTo>
                    <a:pt x="136398" y="272783"/>
                  </a:lnTo>
                  <a:close/>
                </a:path>
                <a:path w="1009650" h="409575">
                  <a:moveTo>
                    <a:pt x="190944" y="245503"/>
                  </a:moveTo>
                  <a:lnTo>
                    <a:pt x="163677" y="245503"/>
                  </a:lnTo>
                  <a:lnTo>
                    <a:pt x="163677" y="218224"/>
                  </a:lnTo>
                  <a:lnTo>
                    <a:pt x="136398" y="218224"/>
                  </a:lnTo>
                  <a:lnTo>
                    <a:pt x="109118" y="218224"/>
                  </a:lnTo>
                  <a:lnTo>
                    <a:pt x="109118" y="245503"/>
                  </a:lnTo>
                  <a:lnTo>
                    <a:pt x="136398" y="245503"/>
                  </a:lnTo>
                  <a:lnTo>
                    <a:pt x="136398" y="272783"/>
                  </a:lnTo>
                  <a:lnTo>
                    <a:pt x="163677" y="272783"/>
                  </a:lnTo>
                  <a:lnTo>
                    <a:pt x="190944" y="272783"/>
                  </a:lnTo>
                  <a:lnTo>
                    <a:pt x="190944" y="245503"/>
                  </a:lnTo>
                  <a:close/>
                </a:path>
                <a:path w="1009650" h="409575">
                  <a:moveTo>
                    <a:pt x="190944" y="163664"/>
                  </a:moveTo>
                  <a:lnTo>
                    <a:pt x="163677" y="163664"/>
                  </a:lnTo>
                  <a:lnTo>
                    <a:pt x="163677" y="190944"/>
                  </a:lnTo>
                  <a:lnTo>
                    <a:pt x="190944" y="190944"/>
                  </a:lnTo>
                  <a:lnTo>
                    <a:pt x="190944" y="163664"/>
                  </a:lnTo>
                  <a:close/>
                </a:path>
                <a:path w="1009650" h="409575">
                  <a:moveTo>
                    <a:pt x="218236" y="54559"/>
                  </a:moveTo>
                  <a:lnTo>
                    <a:pt x="190944" y="54559"/>
                  </a:lnTo>
                  <a:lnTo>
                    <a:pt x="163677" y="54559"/>
                  </a:lnTo>
                  <a:lnTo>
                    <a:pt x="163677" y="109105"/>
                  </a:lnTo>
                  <a:lnTo>
                    <a:pt x="190944" y="109105"/>
                  </a:lnTo>
                  <a:lnTo>
                    <a:pt x="190944" y="136385"/>
                  </a:lnTo>
                  <a:lnTo>
                    <a:pt x="218236" y="136385"/>
                  </a:lnTo>
                  <a:lnTo>
                    <a:pt x="218236" y="54559"/>
                  </a:lnTo>
                  <a:close/>
                </a:path>
                <a:path w="1009650" h="409575">
                  <a:moveTo>
                    <a:pt x="218236" y="0"/>
                  </a:moveTo>
                  <a:lnTo>
                    <a:pt x="190944" y="0"/>
                  </a:lnTo>
                  <a:lnTo>
                    <a:pt x="190944" y="27279"/>
                  </a:lnTo>
                  <a:lnTo>
                    <a:pt x="218236" y="27279"/>
                  </a:lnTo>
                  <a:lnTo>
                    <a:pt x="218236" y="0"/>
                  </a:lnTo>
                  <a:close/>
                </a:path>
                <a:path w="1009650" h="409575">
                  <a:moveTo>
                    <a:pt x="272783" y="190944"/>
                  </a:moveTo>
                  <a:lnTo>
                    <a:pt x="245503" y="190944"/>
                  </a:lnTo>
                  <a:lnTo>
                    <a:pt x="245503" y="136385"/>
                  </a:lnTo>
                  <a:lnTo>
                    <a:pt x="218236" y="136385"/>
                  </a:lnTo>
                  <a:lnTo>
                    <a:pt x="218236" y="190944"/>
                  </a:lnTo>
                  <a:lnTo>
                    <a:pt x="190944" y="190944"/>
                  </a:lnTo>
                  <a:lnTo>
                    <a:pt x="190944" y="218224"/>
                  </a:lnTo>
                  <a:lnTo>
                    <a:pt x="218236" y="218224"/>
                  </a:lnTo>
                  <a:lnTo>
                    <a:pt x="245503" y="218224"/>
                  </a:lnTo>
                  <a:lnTo>
                    <a:pt x="272783" y="218224"/>
                  </a:lnTo>
                  <a:lnTo>
                    <a:pt x="272783" y="190944"/>
                  </a:lnTo>
                  <a:close/>
                </a:path>
                <a:path w="1009650" h="409575">
                  <a:moveTo>
                    <a:pt x="272783" y="54559"/>
                  </a:moveTo>
                  <a:lnTo>
                    <a:pt x="245503" y="54559"/>
                  </a:lnTo>
                  <a:lnTo>
                    <a:pt x="245503" y="81826"/>
                  </a:lnTo>
                  <a:lnTo>
                    <a:pt x="272783" y="81826"/>
                  </a:lnTo>
                  <a:lnTo>
                    <a:pt x="272783" y="54559"/>
                  </a:lnTo>
                  <a:close/>
                </a:path>
                <a:path w="1009650" h="409575">
                  <a:moveTo>
                    <a:pt x="300062" y="327329"/>
                  </a:moveTo>
                  <a:lnTo>
                    <a:pt x="272783" y="327329"/>
                  </a:lnTo>
                  <a:lnTo>
                    <a:pt x="272783" y="272783"/>
                  </a:lnTo>
                  <a:lnTo>
                    <a:pt x="245503" y="272783"/>
                  </a:lnTo>
                  <a:lnTo>
                    <a:pt x="245503" y="354622"/>
                  </a:lnTo>
                  <a:lnTo>
                    <a:pt x="272783" y="354622"/>
                  </a:lnTo>
                  <a:lnTo>
                    <a:pt x="272783" y="381889"/>
                  </a:lnTo>
                  <a:lnTo>
                    <a:pt x="300062" y="381889"/>
                  </a:lnTo>
                  <a:lnTo>
                    <a:pt x="300062" y="327329"/>
                  </a:lnTo>
                  <a:close/>
                </a:path>
                <a:path w="1009650" h="409575">
                  <a:moveTo>
                    <a:pt x="300062" y="218224"/>
                  </a:moveTo>
                  <a:lnTo>
                    <a:pt x="272783" y="218224"/>
                  </a:lnTo>
                  <a:lnTo>
                    <a:pt x="272783" y="245503"/>
                  </a:lnTo>
                  <a:lnTo>
                    <a:pt x="300062" y="245503"/>
                  </a:lnTo>
                  <a:lnTo>
                    <a:pt x="300062" y="218224"/>
                  </a:lnTo>
                  <a:close/>
                </a:path>
                <a:path w="1009650" h="409575">
                  <a:moveTo>
                    <a:pt x="327342" y="81826"/>
                  </a:moveTo>
                  <a:lnTo>
                    <a:pt x="300062" y="81826"/>
                  </a:lnTo>
                  <a:lnTo>
                    <a:pt x="300062" y="109105"/>
                  </a:lnTo>
                  <a:lnTo>
                    <a:pt x="272783" y="109105"/>
                  </a:lnTo>
                  <a:lnTo>
                    <a:pt x="245503" y="109105"/>
                  </a:lnTo>
                  <a:lnTo>
                    <a:pt x="245503" y="136385"/>
                  </a:lnTo>
                  <a:lnTo>
                    <a:pt x="272783" y="136385"/>
                  </a:lnTo>
                  <a:lnTo>
                    <a:pt x="272783" y="190944"/>
                  </a:lnTo>
                  <a:lnTo>
                    <a:pt x="300062" y="190944"/>
                  </a:lnTo>
                  <a:lnTo>
                    <a:pt x="300062" y="136385"/>
                  </a:lnTo>
                  <a:lnTo>
                    <a:pt x="327342" y="136385"/>
                  </a:lnTo>
                  <a:lnTo>
                    <a:pt x="327342" y="81826"/>
                  </a:lnTo>
                  <a:close/>
                </a:path>
                <a:path w="1009650" h="409575">
                  <a:moveTo>
                    <a:pt x="409181" y="81826"/>
                  </a:moveTo>
                  <a:lnTo>
                    <a:pt x="381901" y="81826"/>
                  </a:lnTo>
                  <a:lnTo>
                    <a:pt x="381901" y="109105"/>
                  </a:lnTo>
                  <a:lnTo>
                    <a:pt x="409181" y="109105"/>
                  </a:lnTo>
                  <a:lnTo>
                    <a:pt x="409181" y="81826"/>
                  </a:lnTo>
                  <a:close/>
                </a:path>
                <a:path w="1009650" h="409575">
                  <a:moveTo>
                    <a:pt x="409181" y="0"/>
                  </a:moveTo>
                  <a:lnTo>
                    <a:pt x="381901" y="0"/>
                  </a:lnTo>
                  <a:lnTo>
                    <a:pt x="354622" y="0"/>
                  </a:lnTo>
                  <a:lnTo>
                    <a:pt x="327342" y="0"/>
                  </a:lnTo>
                  <a:lnTo>
                    <a:pt x="327342" y="27279"/>
                  </a:lnTo>
                  <a:lnTo>
                    <a:pt x="300062" y="27279"/>
                  </a:lnTo>
                  <a:lnTo>
                    <a:pt x="300062" y="0"/>
                  </a:lnTo>
                  <a:lnTo>
                    <a:pt x="272783" y="0"/>
                  </a:lnTo>
                  <a:lnTo>
                    <a:pt x="245503" y="0"/>
                  </a:lnTo>
                  <a:lnTo>
                    <a:pt x="245503" y="27279"/>
                  </a:lnTo>
                  <a:lnTo>
                    <a:pt x="272783" y="27279"/>
                  </a:lnTo>
                  <a:lnTo>
                    <a:pt x="272783" y="54559"/>
                  </a:lnTo>
                  <a:lnTo>
                    <a:pt x="300062" y="54559"/>
                  </a:lnTo>
                  <a:lnTo>
                    <a:pt x="327342" y="54559"/>
                  </a:lnTo>
                  <a:lnTo>
                    <a:pt x="354622" y="54559"/>
                  </a:lnTo>
                  <a:lnTo>
                    <a:pt x="354622" y="81826"/>
                  </a:lnTo>
                  <a:lnTo>
                    <a:pt x="381901" y="81826"/>
                  </a:lnTo>
                  <a:lnTo>
                    <a:pt x="381901" y="27279"/>
                  </a:lnTo>
                  <a:lnTo>
                    <a:pt x="409181" y="27279"/>
                  </a:lnTo>
                  <a:lnTo>
                    <a:pt x="409181" y="0"/>
                  </a:lnTo>
                  <a:close/>
                </a:path>
                <a:path w="1009650" h="409575">
                  <a:moveTo>
                    <a:pt x="463740" y="300062"/>
                  </a:moveTo>
                  <a:lnTo>
                    <a:pt x="436460" y="300062"/>
                  </a:lnTo>
                  <a:lnTo>
                    <a:pt x="436460" y="354622"/>
                  </a:lnTo>
                  <a:lnTo>
                    <a:pt x="409181" y="354622"/>
                  </a:lnTo>
                  <a:lnTo>
                    <a:pt x="381901" y="354622"/>
                  </a:lnTo>
                  <a:lnTo>
                    <a:pt x="381901" y="272783"/>
                  </a:lnTo>
                  <a:lnTo>
                    <a:pt x="354622" y="272783"/>
                  </a:lnTo>
                  <a:lnTo>
                    <a:pt x="354622" y="381889"/>
                  </a:lnTo>
                  <a:lnTo>
                    <a:pt x="381901" y="381889"/>
                  </a:lnTo>
                  <a:lnTo>
                    <a:pt x="409181" y="381889"/>
                  </a:lnTo>
                  <a:lnTo>
                    <a:pt x="409181" y="409168"/>
                  </a:lnTo>
                  <a:lnTo>
                    <a:pt x="436460" y="409168"/>
                  </a:lnTo>
                  <a:lnTo>
                    <a:pt x="436460" y="381889"/>
                  </a:lnTo>
                  <a:lnTo>
                    <a:pt x="463740" y="381889"/>
                  </a:lnTo>
                  <a:lnTo>
                    <a:pt x="463740" y="300062"/>
                  </a:lnTo>
                  <a:close/>
                </a:path>
                <a:path w="1009650" h="409575">
                  <a:moveTo>
                    <a:pt x="463740" y="163664"/>
                  </a:moveTo>
                  <a:lnTo>
                    <a:pt x="436460" y="163664"/>
                  </a:lnTo>
                  <a:lnTo>
                    <a:pt x="436460" y="190944"/>
                  </a:lnTo>
                  <a:lnTo>
                    <a:pt x="463740" y="190944"/>
                  </a:lnTo>
                  <a:lnTo>
                    <a:pt x="463740" y="163664"/>
                  </a:lnTo>
                  <a:close/>
                </a:path>
                <a:path w="1009650" h="409575">
                  <a:moveTo>
                    <a:pt x="463740" y="0"/>
                  </a:moveTo>
                  <a:lnTo>
                    <a:pt x="436460" y="0"/>
                  </a:lnTo>
                  <a:lnTo>
                    <a:pt x="436460" y="27279"/>
                  </a:lnTo>
                  <a:lnTo>
                    <a:pt x="409181" y="27279"/>
                  </a:lnTo>
                  <a:lnTo>
                    <a:pt x="409181" y="81826"/>
                  </a:lnTo>
                  <a:lnTo>
                    <a:pt x="436460" y="81826"/>
                  </a:lnTo>
                  <a:lnTo>
                    <a:pt x="436460" y="54559"/>
                  </a:lnTo>
                  <a:lnTo>
                    <a:pt x="463740" y="54559"/>
                  </a:lnTo>
                  <a:lnTo>
                    <a:pt x="463740" y="0"/>
                  </a:lnTo>
                  <a:close/>
                </a:path>
                <a:path w="1009650" h="409575">
                  <a:moveTo>
                    <a:pt x="518287" y="27279"/>
                  </a:moveTo>
                  <a:lnTo>
                    <a:pt x="491007" y="27279"/>
                  </a:lnTo>
                  <a:lnTo>
                    <a:pt x="491007" y="54559"/>
                  </a:lnTo>
                  <a:lnTo>
                    <a:pt x="518287" y="54559"/>
                  </a:lnTo>
                  <a:lnTo>
                    <a:pt x="518287" y="27279"/>
                  </a:lnTo>
                  <a:close/>
                </a:path>
                <a:path w="1009650" h="409575">
                  <a:moveTo>
                    <a:pt x="627405" y="163664"/>
                  </a:moveTo>
                  <a:lnTo>
                    <a:pt x="600125" y="163664"/>
                  </a:lnTo>
                  <a:lnTo>
                    <a:pt x="600125" y="190944"/>
                  </a:lnTo>
                  <a:lnTo>
                    <a:pt x="627405" y="190944"/>
                  </a:lnTo>
                  <a:lnTo>
                    <a:pt x="627405" y="163664"/>
                  </a:lnTo>
                  <a:close/>
                </a:path>
                <a:path w="1009650" h="409575">
                  <a:moveTo>
                    <a:pt x="654685" y="272783"/>
                  </a:moveTo>
                  <a:lnTo>
                    <a:pt x="627405" y="272783"/>
                  </a:lnTo>
                  <a:lnTo>
                    <a:pt x="627405" y="218224"/>
                  </a:lnTo>
                  <a:lnTo>
                    <a:pt x="600125" y="218224"/>
                  </a:lnTo>
                  <a:lnTo>
                    <a:pt x="600125" y="300062"/>
                  </a:lnTo>
                  <a:lnTo>
                    <a:pt x="627405" y="300062"/>
                  </a:lnTo>
                  <a:lnTo>
                    <a:pt x="654685" y="300062"/>
                  </a:lnTo>
                  <a:lnTo>
                    <a:pt x="654685" y="272783"/>
                  </a:lnTo>
                  <a:close/>
                </a:path>
                <a:path w="1009650" h="409575">
                  <a:moveTo>
                    <a:pt x="709244" y="245503"/>
                  </a:moveTo>
                  <a:lnTo>
                    <a:pt x="681964" y="245503"/>
                  </a:lnTo>
                  <a:lnTo>
                    <a:pt x="681964" y="327329"/>
                  </a:lnTo>
                  <a:lnTo>
                    <a:pt x="709244" y="327329"/>
                  </a:lnTo>
                  <a:lnTo>
                    <a:pt x="709244" y="245503"/>
                  </a:lnTo>
                  <a:close/>
                </a:path>
                <a:path w="1009650" h="409575">
                  <a:moveTo>
                    <a:pt x="791070" y="0"/>
                  </a:moveTo>
                  <a:lnTo>
                    <a:pt x="763790" y="0"/>
                  </a:lnTo>
                  <a:lnTo>
                    <a:pt x="763790" y="27279"/>
                  </a:lnTo>
                  <a:lnTo>
                    <a:pt x="791070" y="27279"/>
                  </a:lnTo>
                  <a:lnTo>
                    <a:pt x="791070" y="0"/>
                  </a:lnTo>
                  <a:close/>
                </a:path>
                <a:path w="1009650" h="409575">
                  <a:moveTo>
                    <a:pt x="818349" y="109105"/>
                  </a:moveTo>
                  <a:lnTo>
                    <a:pt x="791070" y="109105"/>
                  </a:lnTo>
                  <a:lnTo>
                    <a:pt x="763790" y="109105"/>
                  </a:lnTo>
                  <a:lnTo>
                    <a:pt x="736523" y="109105"/>
                  </a:lnTo>
                  <a:lnTo>
                    <a:pt x="736523" y="81826"/>
                  </a:lnTo>
                  <a:lnTo>
                    <a:pt x="763790" y="81826"/>
                  </a:lnTo>
                  <a:lnTo>
                    <a:pt x="791070" y="81826"/>
                  </a:lnTo>
                  <a:lnTo>
                    <a:pt x="791070" y="54559"/>
                  </a:lnTo>
                  <a:lnTo>
                    <a:pt x="763790" y="54559"/>
                  </a:lnTo>
                  <a:lnTo>
                    <a:pt x="763790" y="27279"/>
                  </a:lnTo>
                  <a:lnTo>
                    <a:pt x="736523" y="27279"/>
                  </a:lnTo>
                  <a:lnTo>
                    <a:pt x="709244" y="27279"/>
                  </a:lnTo>
                  <a:lnTo>
                    <a:pt x="709244" y="54559"/>
                  </a:lnTo>
                  <a:lnTo>
                    <a:pt x="681964" y="54559"/>
                  </a:lnTo>
                  <a:lnTo>
                    <a:pt x="681964" y="0"/>
                  </a:lnTo>
                  <a:lnTo>
                    <a:pt x="654685" y="0"/>
                  </a:lnTo>
                  <a:lnTo>
                    <a:pt x="627405" y="0"/>
                  </a:lnTo>
                  <a:lnTo>
                    <a:pt x="627405" y="27279"/>
                  </a:lnTo>
                  <a:lnTo>
                    <a:pt x="600125" y="27279"/>
                  </a:lnTo>
                  <a:lnTo>
                    <a:pt x="572846" y="27279"/>
                  </a:lnTo>
                  <a:lnTo>
                    <a:pt x="572846" y="0"/>
                  </a:lnTo>
                  <a:lnTo>
                    <a:pt x="545566" y="0"/>
                  </a:lnTo>
                  <a:lnTo>
                    <a:pt x="545566" y="54559"/>
                  </a:lnTo>
                  <a:lnTo>
                    <a:pt x="518287" y="54559"/>
                  </a:lnTo>
                  <a:lnTo>
                    <a:pt x="518287" y="81826"/>
                  </a:lnTo>
                  <a:lnTo>
                    <a:pt x="545566" y="81826"/>
                  </a:lnTo>
                  <a:lnTo>
                    <a:pt x="572846" y="81826"/>
                  </a:lnTo>
                  <a:lnTo>
                    <a:pt x="572846" y="109105"/>
                  </a:lnTo>
                  <a:lnTo>
                    <a:pt x="545566" y="109105"/>
                  </a:lnTo>
                  <a:lnTo>
                    <a:pt x="518287" y="109105"/>
                  </a:lnTo>
                  <a:lnTo>
                    <a:pt x="518287" y="81826"/>
                  </a:lnTo>
                  <a:lnTo>
                    <a:pt x="491007" y="81826"/>
                  </a:lnTo>
                  <a:lnTo>
                    <a:pt x="463740" y="81826"/>
                  </a:lnTo>
                  <a:lnTo>
                    <a:pt x="436460" y="81826"/>
                  </a:lnTo>
                  <a:lnTo>
                    <a:pt x="436460" y="136385"/>
                  </a:lnTo>
                  <a:lnTo>
                    <a:pt x="463740" y="136385"/>
                  </a:lnTo>
                  <a:lnTo>
                    <a:pt x="463740" y="163664"/>
                  </a:lnTo>
                  <a:lnTo>
                    <a:pt x="491007" y="163664"/>
                  </a:lnTo>
                  <a:lnTo>
                    <a:pt x="491007" y="190944"/>
                  </a:lnTo>
                  <a:lnTo>
                    <a:pt x="518287" y="190944"/>
                  </a:lnTo>
                  <a:lnTo>
                    <a:pt x="518287" y="136385"/>
                  </a:lnTo>
                  <a:lnTo>
                    <a:pt x="545566" y="136385"/>
                  </a:lnTo>
                  <a:lnTo>
                    <a:pt x="545566" y="190944"/>
                  </a:lnTo>
                  <a:lnTo>
                    <a:pt x="572846" y="190944"/>
                  </a:lnTo>
                  <a:lnTo>
                    <a:pt x="572846" y="163664"/>
                  </a:lnTo>
                  <a:lnTo>
                    <a:pt x="600125" y="163664"/>
                  </a:lnTo>
                  <a:lnTo>
                    <a:pt x="600125" y="136385"/>
                  </a:lnTo>
                  <a:lnTo>
                    <a:pt x="627405" y="136385"/>
                  </a:lnTo>
                  <a:lnTo>
                    <a:pt x="654685" y="136385"/>
                  </a:lnTo>
                  <a:lnTo>
                    <a:pt x="654685" y="109105"/>
                  </a:lnTo>
                  <a:lnTo>
                    <a:pt x="627405" y="109105"/>
                  </a:lnTo>
                  <a:lnTo>
                    <a:pt x="600125" y="109105"/>
                  </a:lnTo>
                  <a:lnTo>
                    <a:pt x="600125" y="54559"/>
                  </a:lnTo>
                  <a:lnTo>
                    <a:pt x="627405" y="54559"/>
                  </a:lnTo>
                  <a:lnTo>
                    <a:pt x="627405" y="81826"/>
                  </a:lnTo>
                  <a:lnTo>
                    <a:pt x="654685" y="81826"/>
                  </a:lnTo>
                  <a:lnTo>
                    <a:pt x="654685" y="109105"/>
                  </a:lnTo>
                  <a:lnTo>
                    <a:pt x="681964" y="109105"/>
                  </a:lnTo>
                  <a:lnTo>
                    <a:pt x="709244" y="109105"/>
                  </a:lnTo>
                  <a:lnTo>
                    <a:pt x="709244" y="136385"/>
                  </a:lnTo>
                  <a:lnTo>
                    <a:pt x="736523" y="136385"/>
                  </a:lnTo>
                  <a:lnTo>
                    <a:pt x="736523" y="163664"/>
                  </a:lnTo>
                  <a:lnTo>
                    <a:pt x="763790" y="163664"/>
                  </a:lnTo>
                  <a:lnTo>
                    <a:pt x="763790" y="136385"/>
                  </a:lnTo>
                  <a:lnTo>
                    <a:pt x="791070" y="136385"/>
                  </a:lnTo>
                  <a:lnTo>
                    <a:pt x="818349" y="136385"/>
                  </a:lnTo>
                  <a:lnTo>
                    <a:pt x="818349" y="109105"/>
                  </a:lnTo>
                  <a:close/>
                </a:path>
                <a:path w="1009650" h="409575">
                  <a:moveTo>
                    <a:pt x="818349" y="27279"/>
                  </a:moveTo>
                  <a:lnTo>
                    <a:pt x="791070" y="27279"/>
                  </a:lnTo>
                  <a:lnTo>
                    <a:pt x="791070" y="54559"/>
                  </a:lnTo>
                  <a:lnTo>
                    <a:pt x="818349" y="54559"/>
                  </a:lnTo>
                  <a:lnTo>
                    <a:pt x="818349" y="27279"/>
                  </a:lnTo>
                  <a:close/>
                </a:path>
                <a:path w="1009650" h="409575">
                  <a:moveTo>
                    <a:pt x="845629" y="218224"/>
                  </a:moveTo>
                  <a:lnTo>
                    <a:pt x="818349" y="218224"/>
                  </a:lnTo>
                  <a:lnTo>
                    <a:pt x="818349" y="190944"/>
                  </a:lnTo>
                  <a:lnTo>
                    <a:pt x="791070" y="190944"/>
                  </a:lnTo>
                  <a:lnTo>
                    <a:pt x="791070" y="163664"/>
                  </a:lnTo>
                  <a:lnTo>
                    <a:pt x="763790" y="163664"/>
                  </a:lnTo>
                  <a:lnTo>
                    <a:pt x="763790" y="218224"/>
                  </a:lnTo>
                  <a:lnTo>
                    <a:pt x="791070" y="218224"/>
                  </a:lnTo>
                  <a:lnTo>
                    <a:pt x="791070" y="245503"/>
                  </a:lnTo>
                  <a:lnTo>
                    <a:pt x="763790" y="245503"/>
                  </a:lnTo>
                  <a:lnTo>
                    <a:pt x="763790" y="218224"/>
                  </a:lnTo>
                  <a:lnTo>
                    <a:pt x="736523" y="218224"/>
                  </a:lnTo>
                  <a:lnTo>
                    <a:pt x="736523" y="163664"/>
                  </a:lnTo>
                  <a:lnTo>
                    <a:pt x="709244" y="163664"/>
                  </a:lnTo>
                  <a:lnTo>
                    <a:pt x="709244" y="190944"/>
                  </a:lnTo>
                  <a:lnTo>
                    <a:pt x="681964" y="190944"/>
                  </a:lnTo>
                  <a:lnTo>
                    <a:pt x="681964" y="136385"/>
                  </a:lnTo>
                  <a:lnTo>
                    <a:pt x="654685" y="136385"/>
                  </a:lnTo>
                  <a:lnTo>
                    <a:pt x="654685" y="190944"/>
                  </a:lnTo>
                  <a:lnTo>
                    <a:pt x="627405" y="190944"/>
                  </a:lnTo>
                  <a:lnTo>
                    <a:pt x="627405" y="218224"/>
                  </a:lnTo>
                  <a:lnTo>
                    <a:pt x="654685" y="218224"/>
                  </a:lnTo>
                  <a:lnTo>
                    <a:pt x="681964" y="218224"/>
                  </a:lnTo>
                  <a:lnTo>
                    <a:pt x="709244" y="218224"/>
                  </a:lnTo>
                  <a:lnTo>
                    <a:pt x="709244" y="245503"/>
                  </a:lnTo>
                  <a:lnTo>
                    <a:pt x="736523" y="245503"/>
                  </a:lnTo>
                  <a:lnTo>
                    <a:pt x="736523" y="272783"/>
                  </a:lnTo>
                  <a:lnTo>
                    <a:pt x="763790" y="272783"/>
                  </a:lnTo>
                  <a:lnTo>
                    <a:pt x="791070" y="272783"/>
                  </a:lnTo>
                  <a:lnTo>
                    <a:pt x="818349" y="272783"/>
                  </a:lnTo>
                  <a:lnTo>
                    <a:pt x="818349" y="245503"/>
                  </a:lnTo>
                  <a:lnTo>
                    <a:pt x="845629" y="245503"/>
                  </a:lnTo>
                  <a:lnTo>
                    <a:pt x="845629" y="218224"/>
                  </a:lnTo>
                  <a:close/>
                </a:path>
                <a:path w="1009650" h="409575">
                  <a:moveTo>
                    <a:pt x="845629" y="136385"/>
                  </a:moveTo>
                  <a:lnTo>
                    <a:pt x="818349" y="136385"/>
                  </a:lnTo>
                  <a:lnTo>
                    <a:pt x="818349" y="190944"/>
                  </a:lnTo>
                  <a:lnTo>
                    <a:pt x="845629" y="190944"/>
                  </a:lnTo>
                  <a:lnTo>
                    <a:pt x="845629" y="136385"/>
                  </a:lnTo>
                  <a:close/>
                </a:path>
                <a:path w="1009650" h="409575">
                  <a:moveTo>
                    <a:pt x="845629" y="81826"/>
                  </a:moveTo>
                  <a:lnTo>
                    <a:pt x="818349" y="81826"/>
                  </a:lnTo>
                  <a:lnTo>
                    <a:pt x="818349" y="109105"/>
                  </a:lnTo>
                  <a:lnTo>
                    <a:pt x="845629" y="109105"/>
                  </a:lnTo>
                  <a:lnTo>
                    <a:pt x="845629" y="81826"/>
                  </a:lnTo>
                  <a:close/>
                </a:path>
                <a:path w="1009650" h="409575">
                  <a:moveTo>
                    <a:pt x="845629" y="0"/>
                  </a:moveTo>
                  <a:lnTo>
                    <a:pt x="818349" y="0"/>
                  </a:lnTo>
                  <a:lnTo>
                    <a:pt x="818349" y="27279"/>
                  </a:lnTo>
                  <a:lnTo>
                    <a:pt x="845629" y="27279"/>
                  </a:lnTo>
                  <a:lnTo>
                    <a:pt x="845629" y="0"/>
                  </a:lnTo>
                  <a:close/>
                </a:path>
                <a:path w="1009650" h="409575">
                  <a:moveTo>
                    <a:pt x="872909" y="245503"/>
                  </a:moveTo>
                  <a:lnTo>
                    <a:pt x="845629" y="245503"/>
                  </a:lnTo>
                  <a:lnTo>
                    <a:pt x="845629" y="272783"/>
                  </a:lnTo>
                  <a:lnTo>
                    <a:pt x="872909" y="272783"/>
                  </a:lnTo>
                  <a:lnTo>
                    <a:pt x="872909" y="245503"/>
                  </a:lnTo>
                  <a:close/>
                </a:path>
                <a:path w="1009650" h="409575">
                  <a:moveTo>
                    <a:pt x="1009307" y="218224"/>
                  </a:moveTo>
                  <a:lnTo>
                    <a:pt x="982027" y="218224"/>
                  </a:lnTo>
                  <a:lnTo>
                    <a:pt x="954747" y="218224"/>
                  </a:lnTo>
                  <a:lnTo>
                    <a:pt x="954747" y="245503"/>
                  </a:lnTo>
                  <a:lnTo>
                    <a:pt x="982027" y="245503"/>
                  </a:lnTo>
                  <a:lnTo>
                    <a:pt x="1009307" y="245503"/>
                  </a:lnTo>
                  <a:lnTo>
                    <a:pt x="1009307" y="21822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66588" y="1661230"/>
              <a:ext cx="1118870" cy="436880"/>
            </a:xfrm>
            <a:custGeom>
              <a:avLst/>
              <a:gdLst/>
              <a:ahLst/>
              <a:cxnLst/>
              <a:rect l="l" t="t" r="r" b="b"/>
              <a:pathLst>
                <a:path w="1118870" h="436880">
                  <a:moveTo>
                    <a:pt x="54559" y="190957"/>
                  </a:moveTo>
                  <a:lnTo>
                    <a:pt x="27279" y="190957"/>
                  </a:lnTo>
                  <a:lnTo>
                    <a:pt x="0" y="190957"/>
                  </a:lnTo>
                  <a:lnTo>
                    <a:pt x="0" y="245516"/>
                  </a:lnTo>
                  <a:lnTo>
                    <a:pt x="27279" y="245516"/>
                  </a:lnTo>
                  <a:lnTo>
                    <a:pt x="27279" y="218224"/>
                  </a:lnTo>
                  <a:lnTo>
                    <a:pt x="54559" y="218224"/>
                  </a:lnTo>
                  <a:lnTo>
                    <a:pt x="54559" y="190957"/>
                  </a:lnTo>
                  <a:close/>
                </a:path>
                <a:path w="1118870" h="436880">
                  <a:moveTo>
                    <a:pt x="109118" y="354622"/>
                  </a:moveTo>
                  <a:lnTo>
                    <a:pt x="81838" y="354622"/>
                  </a:lnTo>
                  <a:lnTo>
                    <a:pt x="81838" y="409181"/>
                  </a:lnTo>
                  <a:lnTo>
                    <a:pt x="109118" y="409181"/>
                  </a:lnTo>
                  <a:lnTo>
                    <a:pt x="109118" y="354622"/>
                  </a:lnTo>
                  <a:close/>
                </a:path>
                <a:path w="1118870" h="436880">
                  <a:moveTo>
                    <a:pt x="163677" y="354622"/>
                  </a:moveTo>
                  <a:lnTo>
                    <a:pt x="136398" y="354622"/>
                  </a:lnTo>
                  <a:lnTo>
                    <a:pt x="136398" y="381901"/>
                  </a:lnTo>
                  <a:lnTo>
                    <a:pt x="163677" y="381901"/>
                  </a:lnTo>
                  <a:lnTo>
                    <a:pt x="163677" y="354622"/>
                  </a:lnTo>
                  <a:close/>
                </a:path>
                <a:path w="1118870" h="436880">
                  <a:moveTo>
                    <a:pt x="163677" y="300062"/>
                  </a:moveTo>
                  <a:lnTo>
                    <a:pt x="136398" y="300062"/>
                  </a:lnTo>
                  <a:lnTo>
                    <a:pt x="109118" y="300062"/>
                  </a:lnTo>
                  <a:lnTo>
                    <a:pt x="81838" y="300062"/>
                  </a:lnTo>
                  <a:lnTo>
                    <a:pt x="54559" y="300062"/>
                  </a:lnTo>
                  <a:lnTo>
                    <a:pt x="54559" y="272783"/>
                  </a:lnTo>
                  <a:lnTo>
                    <a:pt x="27279" y="272783"/>
                  </a:lnTo>
                  <a:lnTo>
                    <a:pt x="0" y="272783"/>
                  </a:lnTo>
                  <a:lnTo>
                    <a:pt x="0" y="354622"/>
                  </a:lnTo>
                  <a:lnTo>
                    <a:pt x="27279" y="354622"/>
                  </a:lnTo>
                  <a:lnTo>
                    <a:pt x="54559" y="354622"/>
                  </a:lnTo>
                  <a:lnTo>
                    <a:pt x="54559" y="327342"/>
                  </a:lnTo>
                  <a:lnTo>
                    <a:pt x="81838" y="327342"/>
                  </a:lnTo>
                  <a:lnTo>
                    <a:pt x="109118" y="327342"/>
                  </a:lnTo>
                  <a:lnTo>
                    <a:pt x="109118" y="354622"/>
                  </a:lnTo>
                  <a:lnTo>
                    <a:pt x="136398" y="354622"/>
                  </a:lnTo>
                  <a:lnTo>
                    <a:pt x="136398" y="327342"/>
                  </a:lnTo>
                  <a:lnTo>
                    <a:pt x="163677" y="327342"/>
                  </a:lnTo>
                  <a:lnTo>
                    <a:pt x="163677" y="300062"/>
                  </a:lnTo>
                  <a:close/>
                </a:path>
                <a:path w="1118870" h="436880">
                  <a:moveTo>
                    <a:pt x="163677" y="245516"/>
                  </a:moveTo>
                  <a:lnTo>
                    <a:pt x="136398" y="245516"/>
                  </a:lnTo>
                  <a:lnTo>
                    <a:pt x="136398" y="272783"/>
                  </a:lnTo>
                  <a:lnTo>
                    <a:pt x="163677" y="272783"/>
                  </a:lnTo>
                  <a:lnTo>
                    <a:pt x="163677" y="245516"/>
                  </a:lnTo>
                  <a:close/>
                </a:path>
                <a:path w="1118870" h="436880">
                  <a:moveTo>
                    <a:pt x="190957" y="327342"/>
                  </a:moveTo>
                  <a:lnTo>
                    <a:pt x="163677" y="327342"/>
                  </a:lnTo>
                  <a:lnTo>
                    <a:pt x="163677" y="354622"/>
                  </a:lnTo>
                  <a:lnTo>
                    <a:pt x="190957" y="354622"/>
                  </a:lnTo>
                  <a:lnTo>
                    <a:pt x="190957" y="327342"/>
                  </a:lnTo>
                  <a:close/>
                </a:path>
                <a:path w="1118870" h="436880">
                  <a:moveTo>
                    <a:pt x="190957" y="272783"/>
                  </a:moveTo>
                  <a:lnTo>
                    <a:pt x="163677" y="272783"/>
                  </a:lnTo>
                  <a:lnTo>
                    <a:pt x="163677" y="300062"/>
                  </a:lnTo>
                  <a:lnTo>
                    <a:pt x="190957" y="300062"/>
                  </a:lnTo>
                  <a:lnTo>
                    <a:pt x="190957" y="272783"/>
                  </a:lnTo>
                  <a:close/>
                </a:path>
                <a:path w="1118870" h="436880">
                  <a:moveTo>
                    <a:pt x="190957" y="218224"/>
                  </a:moveTo>
                  <a:lnTo>
                    <a:pt x="163677" y="218224"/>
                  </a:lnTo>
                  <a:lnTo>
                    <a:pt x="163677" y="245516"/>
                  </a:lnTo>
                  <a:lnTo>
                    <a:pt x="190957" y="245516"/>
                  </a:lnTo>
                  <a:lnTo>
                    <a:pt x="190957" y="218224"/>
                  </a:lnTo>
                  <a:close/>
                </a:path>
                <a:path w="1118870" h="436880">
                  <a:moveTo>
                    <a:pt x="218236" y="300062"/>
                  </a:moveTo>
                  <a:lnTo>
                    <a:pt x="190957" y="300062"/>
                  </a:lnTo>
                  <a:lnTo>
                    <a:pt x="190957" y="327342"/>
                  </a:lnTo>
                  <a:lnTo>
                    <a:pt x="218236" y="327342"/>
                  </a:lnTo>
                  <a:lnTo>
                    <a:pt x="218236" y="300062"/>
                  </a:lnTo>
                  <a:close/>
                </a:path>
                <a:path w="1118870" h="436880">
                  <a:moveTo>
                    <a:pt x="245503" y="354622"/>
                  </a:moveTo>
                  <a:lnTo>
                    <a:pt x="218236" y="354622"/>
                  </a:lnTo>
                  <a:lnTo>
                    <a:pt x="218236" y="381901"/>
                  </a:lnTo>
                  <a:lnTo>
                    <a:pt x="245503" y="381901"/>
                  </a:lnTo>
                  <a:lnTo>
                    <a:pt x="245503" y="354622"/>
                  </a:lnTo>
                  <a:close/>
                </a:path>
                <a:path w="1118870" h="436880">
                  <a:moveTo>
                    <a:pt x="272796" y="300062"/>
                  </a:moveTo>
                  <a:lnTo>
                    <a:pt x="245503" y="300062"/>
                  </a:lnTo>
                  <a:lnTo>
                    <a:pt x="245503" y="327342"/>
                  </a:lnTo>
                  <a:lnTo>
                    <a:pt x="272796" y="327342"/>
                  </a:lnTo>
                  <a:lnTo>
                    <a:pt x="272796" y="300062"/>
                  </a:lnTo>
                  <a:close/>
                </a:path>
                <a:path w="1118870" h="436880">
                  <a:moveTo>
                    <a:pt x="300062" y="245516"/>
                  </a:moveTo>
                  <a:lnTo>
                    <a:pt x="272796" y="245516"/>
                  </a:lnTo>
                  <a:lnTo>
                    <a:pt x="245503" y="245516"/>
                  </a:lnTo>
                  <a:lnTo>
                    <a:pt x="245503" y="190957"/>
                  </a:lnTo>
                  <a:lnTo>
                    <a:pt x="218236" y="190957"/>
                  </a:lnTo>
                  <a:lnTo>
                    <a:pt x="190957" y="190957"/>
                  </a:lnTo>
                  <a:lnTo>
                    <a:pt x="190957" y="218224"/>
                  </a:lnTo>
                  <a:lnTo>
                    <a:pt x="218236" y="218224"/>
                  </a:lnTo>
                  <a:lnTo>
                    <a:pt x="218236" y="300062"/>
                  </a:lnTo>
                  <a:lnTo>
                    <a:pt x="245503" y="300062"/>
                  </a:lnTo>
                  <a:lnTo>
                    <a:pt x="245503" y="272783"/>
                  </a:lnTo>
                  <a:lnTo>
                    <a:pt x="272796" y="272783"/>
                  </a:lnTo>
                  <a:lnTo>
                    <a:pt x="300062" y="272783"/>
                  </a:lnTo>
                  <a:lnTo>
                    <a:pt x="300062" y="245516"/>
                  </a:lnTo>
                  <a:close/>
                </a:path>
                <a:path w="1118870" h="436880">
                  <a:moveTo>
                    <a:pt x="327342" y="327342"/>
                  </a:moveTo>
                  <a:lnTo>
                    <a:pt x="300062" y="327342"/>
                  </a:lnTo>
                  <a:lnTo>
                    <a:pt x="300062" y="354622"/>
                  </a:lnTo>
                  <a:lnTo>
                    <a:pt x="272796" y="354622"/>
                  </a:lnTo>
                  <a:lnTo>
                    <a:pt x="272796" y="381901"/>
                  </a:lnTo>
                  <a:lnTo>
                    <a:pt x="300062" y="381901"/>
                  </a:lnTo>
                  <a:lnTo>
                    <a:pt x="327342" y="381901"/>
                  </a:lnTo>
                  <a:lnTo>
                    <a:pt x="327342" y="327342"/>
                  </a:lnTo>
                  <a:close/>
                </a:path>
                <a:path w="1118870" h="436880">
                  <a:moveTo>
                    <a:pt x="327342" y="163677"/>
                  </a:moveTo>
                  <a:lnTo>
                    <a:pt x="300062" y="163677"/>
                  </a:lnTo>
                  <a:lnTo>
                    <a:pt x="272796" y="163677"/>
                  </a:lnTo>
                  <a:lnTo>
                    <a:pt x="272796" y="190957"/>
                  </a:lnTo>
                  <a:lnTo>
                    <a:pt x="300062" y="190957"/>
                  </a:lnTo>
                  <a:lnTo>
                    <a:pt x="300062" y="245516"/>
                  </a:lnTo>
                  <a:lnTo>
                    <a:pt x="327342" y="245516"/>
                  </a:lnTo>
                  <a:lnTo>
                    <a:pt x="327342" y="163677"/>
                  </a:lnTo>
                  <a:close/>
                </a:path>
                <a:path w="1118870" h="436880">
                  <a:moveTo>
                    <a:pt x="381901" y="354622"/>
                  </a:moveTo>
                  <a:lnTo>
                    <a:pt x="354622" y="354622"/>
                  </a:lnTo>
                  <a:lnTo>
                    <a:pt x="354622" y="381901"/>
                  </a:lnTo>
                  <a:lnTo>
                    <a:pt x="381901" y="381901"/>
                  </a:lnTo>
                  <a:lnTo>
                    <a:pt x="381901" y="354622"/>
                  </a:lnTo>
                  <a:close/>
                </a:path>
                <a:path w="1118870" h="436880">
                  <a:moveTo>
                    <a:pt x="381901" y="272783"/>
                  </a:moveTo>
                  <a:lnTo>
                    <a:pt x="354622" y="272783"/>
                  </a:lnTo>
                  <a:lnTo>
                    <a:pt x="354622" y="327342"/>
                  </a:lnTo>
                  <a:lnTo>
                    <a:pt x="381901" y="327342"/>
                  </a:lnTo>
                  <a:lnTo>
                    <a:pt x="381901" y="272783"/>
                  </a:lnTo>
                  <a:close/>
                </a:path>
                <a:path w="1118870" h="436880">
                  <a:moveTo>
                    <a:pt x="409181" y="327342"/>
                  </a:moveTo>
                  <a:lnTo>
                    <a:pt x="381901" y="327342"/>
                  </a:lnTo>
                  <a:lnTo>
                    <a:pt x="381901" y="354622"/>
                  </a:lnTo>
                  <a:lnTo>
                    <a:pt x="409181" y="354622"/>
                  </a:lnTo>
                  <a:lnTo>
                    <a:pt x="409181" y="327342"/>
                  </a:lnTo>
                  <a:close/>
                </a:path>
                <a:path w="1118870" h="436880">
                  <a:moveTo>
                    <a:pt x="463740" y="300062"/>
                  </a:moveTo>
                  <a:lnTo>
                    <a:pt x="436460" y="300062"/>
                  </a:lnTo>
                  <a:lnTo>
                    <a:pt x="436460" y="327342"/>
                  </a:lnTo>
                  <a:lnTo>
                    <a:pt x="463740" y="327342"/>
                  </a:lnTo>
                  <a:lnTo>
                    <a:pt x="463740" y="300062"/>
                  </a:lnTo>
                  <a:close/>
                </a:path>
                <a:path w="1118870" h="436880">
                  <a:moveTo>
                    <a:pt x="463740" y="163677"/>
                  </a:moveTo>
                  <a:lnTo>
                    <a:pt x="436460" y="163677"/>
                  </a:lnTo>
                  <a:lnTo>
                    <a:pt x="436460" y="190957"/>
                  </a:lnTo>
                  <a:lnTo>
                    <a:pt x="463740" y="190957"/>
                  </a:lnTo>
                  <a:lnTo>
                    <a:pt x="463740" y="163677"/>
                  </a:lnTo>
                  <a:close/>
                </a:path>
                <a:path w="1118870" h="436880">
                  <a:moveTo>
                    <a:pt x="491020" y="327342"/>
                  </a:moveTo>
                  <a:lnTo>
                    <a:pt x="463740" y="327342"/>
                  </a:lnTo>
                  <a:lnTo>
                    <a:pt x="463740" y="354622"/>
                  </a:lnTo>
                  <a:lnTo>
                    <a:pt x="436460" y="354622"/>
                  </a:lnTo>
                  <a:lnTo>
                    <a:pt x="409181" y="354622"/>
                  </a:lnTo>
                  <a:lnTo>
                    <a:pt x="409181" y="409181"/>
                  </a:lnTo>
                  <a:lnTo>
                    <a:pt x="436460" y="409181"/>
                  </a:lnTo>
                  <a:lnTo>
                    <a:pt x="436460" y="381901"/>
                  </a:lnTo>
                  <a:lnTo>
                    <a:pt x="463740" y="381901"/>
                  </a:lnTo>
                  <a:lnTo>
                    <a:pt x="491020" y="381901"/>
                  </a:lnTo>
                  <a:lnTo>
                    <a:pt x="491020" y="327342"/>
                  </a:lnTo>
                  <a:close/>
                </a:path>
                <a:path w="1118870" h="436880">
                  <a:moveTo>
                    <a:pt x="491020" y="190957"/>
                  </a:moveTo>
                  <a:lnTo>
                    <a:pt x="463740" y="190957"/>
                  </a:lnTo>
                  <a:lnTo>
                    <a:pt x="463740" y="218224"/>
                  </a:lnTo>
                  <a:lnTo>
                    <a:pt x="491020" y="218224"/>
                  </a:lnTo>
                  <a:lnTo>
                    <a:pt x="491020" y="190957"/>
                  </a:lnTo>
                  <a:close/>
                </a:path>
                <a:path w="1118870" h="436880">
                  <a:moveTo>
                    <a:pt x="545566" y="190957"/>
                  </a:moveTo>
                  <a:lnTo>
                    <a:pt x="518299" y="190957"/>
                  </a:lnTo>
                  <a:lnTo>
                    <a:pt x="518299" y="218224"/>
                  </a:lnTo>
                  <a:lnTo>
                    <a:pt x="545566" y="218224"/>
                  </a:lnTo>
                  <a:lnTo>
                    <a:pt x="545566" y="190957"/>
                  </a:lnTo>
                  <a:close/>
                </a:path>
                <a:path w="1118870" h="436880">
                  <a:moveTo>
                    <a:pt x="572846" y="272783"/>
                  </a:moveTo>
                  <a:lnTo>
                    <a:pt x="545566" y="272783"/>
                  </a:lnTo>
                  <a:lnTo>
                    <a:pt x="518299" y="272783"/>
                  </a:lnTo>
                  <a:lnTo>
                    <a:pt x="518299" y="300062"/>
                  </a:lnTo>
                  <a:lnTo>
                    <a:pt x="491020" y="300062"/>
                  </a:lnTo>
                  <a:lnTo>
                    <a:pt x="491020" y="327342"/>
                  </a:lnTo>
                  <a:lnTo>
                    <a:pt x="518299" y="327342"/>
                  </a:lnTo>
                  <a:lnTo>
                    <a:pt x="545566" y="327342"/>
                  </a:lnTo>
                  <a:lnTo>
                    <a:pt x="545566" y="300062"/>
                  </a:lnTo>
                  <a:lnTo>
                    <a:pt x="572846" y="300062"/>
                  </a:lnTo>
                  <a:lnTo>
                    <a:pt x="572846" y="272783"/>
                  </a:lnTo>
                  <a:close/>
                </a:path>
                <a:path w="1118870" h="436880">
                  <a:moveTo>
                    <a:pt x="627405" y="354622"/>
                  </a:moveTo>
                  <a:lnTo>
                    <a:pt x="600125" y="354622"/>
                  </a:lnTo>
                  <a:lnTo>
                    <a:pt x="600125" y="381901"/>
                  </a:lnTo>
                  <a:lnTo>
                    <a:pt x="572846" y="381901"/>
                  </a:lnTo>
                  <a:lnTo>
                    <a:pt x="572846" y="354622"/>
                  </a:lnTo>
                  <a:lnTo>
                    <a:pt x="545566" y="354622"/>
                  </a:lnTo>
                  <a:lnTo>
                    <a:pt x="545566" y="409181"/>
                  </a:lnTo>
                  <a:lnTo>
                    <a:pt x="572846" y="409181"/>
                  </a:lnTo>
                  <a:lnTo>
                    <a:pt x="572846" y="436460"/>
                  </a:lnTo>
                  <a:lnTo>
                    <a:pt x="600125" y="436460"/>
                  </a:lnTo>
                  <a:lnTo>
                    <a:pt x="600125" y="409181"/>
                  </a:lnTo>
                  <a:lnTo>
                    <a:pt x="627405" y="409181"/>
                  </a:lnTo>
                  <a:lnTo>
                    <a:pt x="627405" y="354622"/>
                  </a:lnTo>
                  <a:close/>
                </a:path>
                <a:path w="1118870" h="436880">
                  <a:moveTo>
                    <a:pt x="627405" y="109118"/>
                  </a:moveTo>
                  <a:lnTo>
                    <a:pt x="600125" y="109118"/>
                  </a:lnTo>
                  <a:lnTo>
                    <a:pt x="572846" y="109118"/>
                  </a:lnTo>
                  <a:lnTo>
                    <a:pt x="545566" y="109118"/>
                  </a:lnTo>
                  <a:lnTo>
                    <a:pt x="545566" y="81838"/>
                  </a:lnTo>
                  <a:lnTo>
                    <a:pt x="518299" y="81838"/>
                  </a:lnTo>
                  <a:lnTo>
                    <a:pt x="518299" y="136398"/>
                  </a:lnTo>
                  <a:lnTo>
                    <a:pt x="491020" y="136398"/>
                  </a:lnTo>
                  <a:lnTo>
                    <a:pt x="491020" y="81838"/>
                  </a:lnTo>
                  <a:lnTo>
                    <a:pt x="463740" y="81838"/>
                  </a:lnTo>
                  <a:lnTo>
                    <a:pt x="463740" y="27279"/>
                  </a:lnTo>
                  <a:lnTo>
                    <a:pt x="436460" y="27279"/>
                  </a:lnTo>
                  <a:lnTo>
                    <a:pt x="436460" y="0"/>
                  </a:lnTo>
                  <a:lnTo>
                    <a:pt x="409181" y="0"/>
                  </a:lnTo>
                  <a:lnTo>
                    <a:pt x="409181" y="27279"/>
                  </a:lnTo>
                  <a:lnTo>
                    <a:pt x="381901" y="27279"/>
                  </a:lnTo>
                  <a:lnTo>
                    <a:pt x="381901" y="163677"/>
                  </a:lnTo>
                  <a:lnTo>
                    <a:pt x="354622" y="163677"/>
                  </a:lnTo>
                  <a:lnTo>
                    <a:pt x="354622" y="245516"/>
                  </a:lnTo>
                  <a:lnTo>
                    <a:pt x="381901" y="245516"/>
                  </a:lnTo>
                  <a:lnTo>
                    <a:pt x="381901" y="190957"/>
                  </a:lnTo>
                  <a:lnTo>
                    <a:pt x="409181" y="190957"/>
                  </a:lnTo>
                  <a:lnTo>
                    <a:pt x="409181" y="136398"/>
                  </a:lnTo>
                  <a:lnTo>
                    <a:pt x="436460" y="136398"/>
                  </a:lnTo>
                  <a:lnTo>
                    <a:pt x="436460" y="109118"/>
                  </a:lnTo>
                  <a:lnTo>
                    <a:pt x="409181" y="109118"/>
                  </a:lnTo>
                  <a:lnTo>
                    <a:pt x="409181" y="54559"/>
                  </a:lnTo>
                  <a:lnTo>
                    <a:pt x="436460" y="54559"/>
                  </a:lnTo>
                  <a:lnTo>
                    <a:pt x="436460" y="109118"/>
                  </a:lnTo>
                  <a:lnTo>
                    <a:pt x="463740" y="109118"/>
                  </a:lnTo>
                  <a:lnTo>
                    <a:pt x="463740" y="163677"/>
                  </a:lnTo>
                  <a:lnTo>
                    <a:pt x="491020" y="163677"/>
                  </a:lnTo>
                  <a:lnTo>
                    <a:pt x="518299" y="163677"/>
                  </a:lnTo>
                  <a:lnTo>
                    <a:pt x="545566" y="163677"/>
                  </a:lnTo>
                  <a:lnTo>
                    <a:pt x="545566" y="190957"/>
                  </a:lnTo>
                  <a:lnTo>
                    <a:pt x="572846" y="190957"/>
                  </a:lnTo>
                  <a:lnTo>
                    <a:pt x="572846" y="136398"/>
                  </a:lnTo>
                  <a:lnTo>
                    <a:pt x="600125" y="136398"/>
                  </a:lnTo>
                  <a:lnTo>
                    <a:pt x="627405" y="136398"/>
                  </a:lnTo>
                  <a:lnTo>
                    <a:pt x="627405" y="109118"/>
                  </a:lnTo>
                  <a:close/>
                </a:path>
                <a:path w="1118870" h="436880">
                  <a:moveTo>
                    <a:pt x="736523" y="218224"/>
                  </a:moveTo>
                  <a:lnTo>
                    <a:pt x="709244" y="218224"/>
                  </a:lnTo>
                  <a:lnTo>
                    <a:pt x="709244" y="245516"/>
                  </a:lnTo>
                  <a:lnTo>
                    <a:pt x="736523" y="245516"/>
                  </a:lnTo>
                  <a:lnTo>
                    <a:pt x="736523" y="218224"/>
                  </a:lnTo>
                  <a:close/>
                </a:path>
                <a:path w="1118870" h="436880">
                  <a:moveTo>
                    <a:pt x="763803" y="300062"/>
                  </a:moveTo>
                  <a:lnTo>
                    <a:pt x="736523" y="300062"/>
                  </a:lnTo>
                  <a:lnTo>
                    <a:pt x="709244" y="300062"/>
                  </a:lnTo>
                  <a:lnTo>
                    <a:pt x="709244" y="327342"/>
                  </a:lnTo>
                  <a:lnTo>
                    <a:pt x="736523" y="327342"/>
                  </a:lnTo>
                  <a:lnTo>
                    <a:pt x="763803" y="327342"/>
                  </a:lnTo>
                  <a:lnTo>
                    <a:pt x="763803" y="300062"/>
                  </a:lnTo>
                  <a:close/>
                </a:path>
                <a:path w="1118870" h="436880">
                  <a:moveTo>
                    <a:pt x="818349" y="245516"/>
                  </a:moveTo>
                  <a:lnTo>
                    <a:pt x="791083" y="245516"/>
                  </a:lnTo>
                  <a:lnTo>
                    <a:pt x="791083" y="218224"/>
                  </a:lnTo>
                  <a:lnTo>
                    <a:pt x="763803" y="218224"/>
                  </a:lnTo>
                  <a:lnTo>
                    <a:pt x="763803" y="300062"/>
                  </a:lnTo>
                  <a:lnTo>
                    <a:pt x="791083" y="300062"/>
                  </a:lnTo>
                  <a:lnTo>
                    <a:pt x="818349" y="300062"/>
                  </a:lnTo>
                  <a:lnTo>
                    <a:pt x="818349" y="245516"/>
                  </a:lnTo>
                  <a:close/>
                </a:path>
                <a:path w="1118870" h="436880">
                  <a:moveTo>
                    <a:pt x="1036586" y="190957"/>
                  </a:moveTo>
                  <a:lnTo>
                    <a:pt x="1009307" y="190957"/>
                  </a:lnTo>
                  <a:lnTo>
                    <a:pt x="1009307" y="136398"/>
                  </a:lnTo>
                  <a:lnTo>
                    <a:pt x="982027" y="136398"/>
                  </a:lnTo>
                  <a:lnTo>
                    <a:pt x="954747" y="136398"/>
                  </a:lnTo>
                  <a:lnTo>
                    <a:pt x="954747" y="163677"/>
                  </a:lnTo>
                  <a:lnTo>
                    <a:pt x="927468" y="163677"/>
                  </a:lnTo>
                  <a:lnTo>
                    <a:pt x="927468" y="190957"/>
                  </a:lnTo>
                  <a:lnTo>
                    <a:pt x="900188" y="190957"/>
                  </a:lnTo>
                  <a:lnTo>
                    <a:pt x="872909" y="190957"/>
                  </a:lnTo>
                  <a:lnTo>
                    <a:pt x="845629" y="190957"/>
                  </a:lnTo>
                  <a:lnTo>
                    <a:pt x="818349" y="190957"/>
                  </a:lnTo>
                  <a:lnTo>
                    <a:pt x="791083" y="190957"/>
                  </a:lnTo>
                  <a:lnTo>
                    <a:pt x="791083" y="218224"/>
                  </a:lnTo>
                  <a:lnTo>
                    <a:pt x="927468" y="218224"/>
                  </a:lnTo>
                  <a:lnTo>
                    <a:pt x="927468" y="272783"/>
                  </a:lnTo>
                  <a:lnTo>
                    <a:pt x="900188" y="272783"/>
                  </a:lnTo>
                  <a:lnTo>
                    <a:pt x="900188" y="245516"/>
                  </a:lnTo>
                  <a:lnTo>
                    <a:pt x="872909" y="245516"/>
                  </a:lnTo>
                  <a:lnTo>
                    <a:pt x="845629" y="245516"/>
                  </a:lnTo>
                  <a:lnTo>
                    <a:pt x="845629" y="300062"/>
                  </a:lnTo>
                  <a:lnTo>
                    <a:pt x="872909" y="300062"/>
                  </a:lnTo>
                  <a:lnTo>
                    <a:pt x="872909" y="327342"/>
                  </a:lnTo>
                  <a:lnTo>
                    <a:pt x="900188" y="327342"/>
                  </a:lnTo>
                  <a:lnTo>
                    <a:pt x="900188" y="381901"/>
                  </a:lnTo>
                  <a:lnTo>
                    <a:pt x="927468" y="381901"/>
                  </a:lnTo>
                  <a:lnTo>
                    <a:pt x="927468" y="300062"/>
                  </a:lnTo>
                  <a:lnTo>
                    <a:pt x="954747" y="300062"/>
                  </a:lnTo>
                  <a:lnTo>
                    <a:pt x="982027" y="300062"/>
                  </a:lnTo>
                  <a:lnTo>
                    <a:pt x="982027" y="272783"/>
                  </a:lnTo>
                  <a:lnTo>
                    <a:pt x="1009307" y="272783"/>
                  </a:lnTo>
                  <a:lnTo>
                    <a:pt x="1009307" y="245516"/>
                  </a:lnTo>
                  <a:lnTo>
                    <a:pt x="982027" y="245516"/>
                  </a:lnTo>
                  <a:lnTo>
                    <a:pt x="954747" y="245516"/>
                  </a:lnTo>
                  <a:lnTo>
                    <a:pt x="954747" y="218224"/>
                  </a:lnTo>
                  <a:lnTo>
                    <a:pt x="982027" y="218224"/>
                  </a:lnTo>
                  <a:lnTo>
                    <a:pt x="1009307" y="218224"/>
                  </a:lnTo>
                  <a:lnTo>
                    <a:pt x="1036586" y="218224"/>
                  </a:lnTo>
                  <a:lnTo>
                    <a:pt x="1036586" y="190957"/>
                  </a:lnTo>
                  <a:close/>
                </a:path>
                <a:path w="1118870" h="436880">
                  <a:moveTo>
                    <a:pt x="1091133" y="300062"/>
                  </a:moveTo>
                  <a:lnTo>
                    <a:pt x="1063866" y="300062"/>
                  </a:lnTo>
                  <a:lnTo>
                    <a:pt x="1063866" y="272783"/>
                  </a:lnTo>
                  <a:lnTo>
                    <a:pt x="1036586" y="272783"/>
                  </a:lnTo>
                  <a:lnTo>
                    <a:pt x="1036586" y="300062"/>
                  </a:lnTo>
                  <a:lnTo>
                    <a:pt x="1009307" y="300062"/>
                  </a:lnTo>
                  <a:lnTo>
                    <a:pt x="982027" y="300062"/>
                  </a:lnTo>
                  <a:lnTo>
                    <a:pt x="982027" y="327342"/>
                  </a:lnTo>
                  <a:lnTo>
                    <a:pt x="1009307" y="327342"/>
                  </a:lnTo>
                  <a:lnTo>
                    <a:pt x="1036586" y="327342"/>
                  </a:lnTo>
                  <a:lnTo>
                    <a:pt x="1063866" y="327342"/>
                  </a:lnTo>
                  <a:lnTo>
                    <a:pt x="1091133" y="327342"/>
                  </a:lnTo>
                  <a:lnTo>
                    <a:pt x="1091133" y="300062"/>
                  </a:lnTo>
                  <a:close/>
                </a:path>
                <a:path w="1118870" h="436880">
                  <a:moveTo>
                    <a:pt x="1118425" y="327342"/>
                  </a:moveTo>
                  <a:lnTo>
                    <a:pt x="1091133" y="327342"/>
                  </a:lnTo>
                  <a:lnTo>
                    <a:pt x="1091133" y="354622"/>
                  </a:lnTo>
                  <a:lnTo>
                    <a:pt x="1118425" y="354622"/>
                  </a:lnTo>
                  <a:lnTo>
                    <a:pt x="1118425" y="327342"/>
                  </a:lnTo>
                  <a:close/>
                </a:path>
                <a:path w="1118870" h="436880">
                  <a:moveTo>
                    <a:pt x="1118425" y="190957"/>
                  </a:moveTo>
                  <a:lnTo>
                    <a:pt x="1091133" y="190957"/>
                  </a:lnTo>
                  <a:lnTo>
                    <a:pt x="1091133" y="163677"/>
                  </a:lnTo>
                  <a:lnTo>
                    <a:pt x="1063866" y="163677"/>
                  </a:lnTo>
                  <a:lnTo>
                    <a:pt x="1036586" y="163677"/>
                  </a:lnTo>
                  <a:lnTo>
                    <a:pt x="1036586" y="190957"/>
                  </a:lnTo>
                  <a:lnTo>
                    <a:pt x="1063866" y="190957"/>
                  </a:lnTo>
                  <a:lnTo>
                    <a:pt x="1063866" y="245516"/>
                  </a:lnTo>
                  <a:lnTo>
                    <a:pt x="1091133" y="245516"/>
                  </a:lnTo>
                  <a:lnTo>
                    <a:pt x="1091133" y="300062"/>
                  </a:lnTo>
                  <a:lnTo>
                    <a:pt x="1118425" y="300062"/>
                  </a:lnTo>
                  <a:lnTo>
                    <a:pt x="1118425" y="19095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66588" y="1824908"/>
              <a:ext cx="1118870" cy="491490"/>
            </a:xfrm>
            <a:custGeom>
              <a:avLst/>
              <a:gdLst/>
              <a:ahLst/>
              <a:cxnLst/>
              <a:rect l="l" t="t" r="r" b="b"/>
              <a:pathLst>
                <a:path w="1118870" h="491489">
                  <a:moveTo>
                    <a:pt x="27279" y="354622"/>
                  </a:moveTo>
                  <a:lnTo>
                    <a:pt x="0" y="354622"/>
                  </a:lnTo>
                  <a:lnTo>
                    <a:pt x="0" y="409168"/>
                  </a:lnTo>
                  <a:lnTo>
                    <a:pt x="27279" y="409168"/>
                  </a:lnTo>
                  <a:lnTo>
                    <a:pt x="27279" y="354622"/>
                  </a:lnTo>
                  <a:close/>
                </a:path>
                <a:path w="1118870" h="491489">
                  <a:moveTo>
                    <a:pt x="27279" y="300062"/>
                  </a:moveTo>
                  <a:lnTo>
                    <a:pt x="0" y="300062"/>
                  </a:lnTo>
                  <a:lnTo>
                    <a:pt x="0" y="327329"/>
                  </a:lnTo>
                  <a:lnTo>
                    <a:pt x="27279" y="327329"/>
                  </a:lnTo>
                  <a:lnTo>
                    <a:pt x="27279" y="300062"/>
                  </a:lnTo>
                  <a:close/>
                </a:path>
                <a:path w="1118870" h="491489">
                  <a:moveTo>
                    <a:pt x="27279" y="245503"/>
                  </a:moveTo>
                  <a:lnTo>
                    <a:pt x="0" y="245503"/>
                  </a:lnTo>
                  <a:lnTo>
                    <a:pt x="0" y="272783"/>
                  </a:lnTo>
                  <a:lnTo>
                    <a:pt x="27279" y="272783"/>
                  </a:lnTo>
                  <a:lnTo>
                    <a:pt x="27279" y="245503"/>
                  </a:lnTo>
                  <a:close/>
                </a:path>
                <a:path w="1118870" h="491489">
                  <a:moveTo>
                    <a:pt x="54559" y="327329"/>
                  </a:moveTo>
                  <a:lnTo>
                    <a:pt x="27279" y="327329"/>
                  </a:lnTo>
                  <a:lnTo>
                    <a:pt x="27279" y="354622"/>
                  </a:lnTo>
                  <a:lnTo>
                    <a:pt x="54559" y="354622"/>
                  </a:lnTo>
                  <a:lnTo>
                    <a:pt x="54559" y="327329"/>
                  </a:lnTo>
                  <a:close/>
                </a:path>
                <a:path w="1118870" h="491489">
                  <a:moveTo>
                    <a:pt x="109118" y="381889"/>
                  </a:moveTo>
                  <a:lnTo>
                    <a:pt x="81838" y="381889"/>
                  </a:lnTo>
                  <a:lnTo>
                    <a:pt x="81838" y="354622"/>
                  </a:lnTo>
                  <a:lnTo>
                    <a:pt x="54559" y="354622"/>
                  </a:lnTo>
                  <a:lnTo>
                    <a:pt x="54559" y="409168"/>
                  </a:lnTo>
                  <a:lnTo>
                    <a:pt x="81838" y="409168"/>
                  </a:lnTo>
                  <a:lnTo>
                    <a:pt x="109118" y="409168"/>
                  </a:lnTo>
                  <a:lnTo>
                    <a:pt x="109118" y="381889"/>
                  </a:lnTo>
                  <a:close/>
                </a:path>
                <a:path w="1118870" h="491489">
                  <a:moveTo>
                    <a:pt x="190957" y="327329"/>
                  </a:moveTo>
                  <a:lnTo>
                    <a:pt x="163677" y="327329"/>
                  </a:lnTo>
                  <a:lnTo>
                    <a:pt x="163677" y="354622"/>
                  </a:lnTo>
                  <a:lnTo>
                    <a:pt x="190957" y="354622"/>
                  </a:lnTo>
                  <a:lnTo>
                    <a:pt x="190957" y="327329"/>
                  </a:lnTo>
                  <a:close/>
                </a:path>
                <a:path w="1118870" h="491489">
                  <a:moveTo>
                    <a:pt x="190957" y="272783"/>
                  </a:moveTo>
                  <a:lnTo>
                    <a:pt x="163677" y="272783"/>
                  </a:lnTo>
                  <a:lnTo>
                    <a:pt x="163677" y="245503"/>
                  </a:lnTo>
                  <a:lnTo>
                    <a:pt x="136398" y="245503"/>
                  </a:lnTo>
                  <a:lnTo>
                    <a:pt x="136398" y="272783"/>
                  </a:lnTo>
                  <a:lnTo>
                    <a:pt x="109118" y="272783"/>
                  </a:lnTo>
                  <a:lnTo>
                    <a:pt x="81838" y="272783"/>
                  </a:lnTo>
                  <a:lnTo>
                    <a:pt x="54559" y="272783"/>
                  </a:lnTo>
                  <a:lnTo>
                    <a:pt x="54559" y="300062"/>
                  </a:lnTo>
                  <a:lnTo>
                    <a:pt x="81838" y="300062"/>
                  </a:lnTo>
                  <a:lnTo>
                    <a:pt x="109118" y="300062"/>
                  </a:lnTo>
                  <a:lnTo>
                    <a:pt x="109118" y="327329"/>
                  </a:lnTo>
                  <a:lnTo>
                    <a:pt x="81838" y="327329"/>
                  </a:lnTo>
                  <a:lnTo>
                    <a:pt x="81838" y="354622"/>
                  </a:lnTo>
                  <a:lnTo>
                    <a:pt x="109118" y="354622"/>
                  </a:lnTo>
                  <a:lnTo>
                    <a:pt x="136398" y="354622"/>
                  </a:lnTo>
                  <a:lnTo>
                    <a:pt x="136398" y="300062"/>
                  </a:lnTo>
                  <a:lnTo>
                    <a:pt x="163677" y="300062"/>
                  </a:lnTo>
                  <a:lnTo>
                    <a:pt x="190957" y="300062"/>
                  </a:lnTo>
                  <a:lnTo>
                    <a:pt x="190957" y="272783"/>
                  </a:lnTo>
                  <a:close/>
                </a:path>
                <a:path w="1118870" h="491489">
                  <a:moveTo>
                    <a:pt x="190957" y="218224"/>
                  </a:moveTo>
                  <a:lnTo>
                    <a:pt x="163677" y="218224"/>
                  </a:lnTo>
                  <a:lnTo>
                    <a:pt x="163677" y="245503"/>
                  </a:lnTo>
                  <a:lnTo>
                    <a:pt x="190957" y="245503"/>
                  </a:lnTo>
                  <a:lnTo>
                    <a:pt x="190957" y="218224"/>
                  </a:lnTo>
                  <a:close/>
                </a:path>
                <a:path w="1118870" h="491489">
                  <a:moveTo>
                    <a:pt x="381901" y="272783"/>
                  </a:moveTo>
                  <a:lnTo>
                    <a:pt x="354622" y="272783"/>
                  </a:lnTo>
                  <a:lnTo>
                    <a:pt x="354622" y="300062"/>
                  </a:lnTo>
                  <a:lnTo>
                    <a:pt x="381901" y="300062"/>
                  </a:lnTo>
                  <a:lnTo>
                    <a:pt x="381901" y="272783"/>
                  </a:lnTo>
                  <a:close/>
                </a:path>
                <a:path w="1118870" h="491489">
                  <a:moveTo>
                    <a:pt x="409181" y="354622"/>
                  </a:moveTo>
                  <a:lnTo>
                    <a:pt x="381901" y="354622"/>
                  </a:lnTo>
                  <a:lnTo>
                    <a:pt x="381901" y="327329"/>
                  </a:lnTo>
                  <a:lnTo>
                    <a:pt x="354622" y="327329"/>
                  </a:lnTo>
                  <a:lnTo>
                    <a:pt x="354622" y="354622"/>
                  </a:lnTo>
                  <a:lnTo>
                    <a:pt x="327342" y="354622"/>
                  </a:lnTo>
                  <a:lnTo>
                    <a:pt x="327342" y="272783"/>
                  </a:lnTo>
                  <a:lnTo>
                    <a:pt x="354622" y="272783"/>
                  </a:lnTo>
                  <a:lnTo>
                    <a:pt x="354622" y="245503"/>
                  </a:lnTo>
                  <a:lnTo>
                    <a:pt x="327342" y="245503"/>
                  </a:lnTo>
                  <a:lnTo>
                    <a:pt x="300062" y="245503"/>
                  </a:lnTo>
                  <a:lnTo>
                    <a:pt x="300062" y="272783"/>
                  </a:lnTo>
                  <a:lnTo>
                    <a:pt x="300062" y="300062"/>
                  </a:lnTo>
                  <a:lnTo>
                    <a:pt x="272796" y="300062"/>
                  </a:lnTo>
                  <a:lnTo>
                    <a:pt x="272796" y="272783"/>
                  </a:lnTo>
                  <a:lnTo>
                    <a:pt x="300062" y="272783"/>
                  </a:lnTo>
                  <a:lnTo>
                    <a:pt x="300062" y="245503"/>
                  </a:lnTo>
                  <a:lnTo>
                    <a:pt x="272796" y="245503"/>
                  </a:lnTo>
                  <a:lnTo>
                    <a:pt x="245503" y="245503"/>
                  </a:lnTo>
                  <a:lnTo>
                    <a:pt x="245503" y="272783"/>
                  </a:lnTo>
                  <a:lnTo>
                    <a:pt x="218236" y="272783"/>
                  </a:lnTo>
                  <a:lnTo>
                    <a:pt x="218236" y="354622"/>
                  </a:lnTo>
                  <a:lnTo>
                    <a:pt x="190957" y="354622"/>
                  </a:lnTo>
                  <a:lnTo>
                    <a:pt x="190957" y="381889"/>
                  </a:lnTo>
                  <a:lnTo>
                    <a:pt x="163677" y="381889"/>
                  </a:lnTo>
                  <a:lnTo>
                    <a:pt x="136398" y="381889"/>
                  </a:lnTo>
                  <a:lnTo>
                    <a:pt x="136398" y="463727"/>
                  </a:lnTo>
                  <a:lnTo>
                    <a:pt x="163677" y="463727"/>
                  </a:lnTo>
                  <a:lnTo>
                    <a:pt x="190957" y="463727"/>
                  </a:lnTo>
                  <a:lnTo>
                    <a:pt x="190957" y="436448"/>
                  </a:lnTo>
                  <a:lnTo>
                    <a:pt x="163677" y="436448"/>
                  </a:lnTo>
                  <a:lnTo>
                    <a:pt x="163677" y="409168"/>
                  </a:lnTo>
                  <a:lnTo>
                    <a:pt x="190957" y="409168"/>
                  </a:lnTo>
                  <a:lnTo>
                    <a:pt x="218236" y="409168"/>
                  </a:lnTo>
                  <a:lnTo>
                    <a:pt x="245503" y="409168"/>
                  </a:lnTo>
                  <a:lnTo>
                    <a:pt x="272796" y="409168"/>
                  </a:lnTo>
                  <a:lnTo>
                    <a:pt x="272796" y="381889"/>
                  </a:lnTo>
                  <a:lnTo>
                    <a:pt x="300062" y="381889"/>
                  </a:lnTo>
                  <a:lnTo>
                    <a:pt x="300062" y="409168"/>
                  </a:lnTo>
                  <a:lnTo>
                    <a:pt x="327342" y="409168"/>
                  </a:lnTo>
                  <a:lnTo>
                    <a:pt x="327342" y="381889"/>
                  </a:lnTo>
                  <a:lnTo>
                    <a:pt x="354622" y="381889"/>
                  </a:lnTo>
                  <a:lnTo>
                    <a:pt x="381901" y="381889"/>
                  </a:lnTo>
                  <a:lnTo>
                    <a:pt x="409181" y="381889"/>
                  </a:lnTo>
                  <a:lnTo>
                    <a:pt x="409181" y="354622"/>
                  </a:lnTo>
                  <a:close/>
                </a:path>
                <a:path w="1118870" h="491489">
                  <a:moveTo>
                    <a:pt x="409181" y="245503"/>
                  </a:moveTo>
                  <a:lnTo>
                    <a:pt x="381901" y="245503"/>
                  </a:lnTo>
                  <a:lnTo>
                    <a:pt x="381901" y="272783"/>
                  </a:lnTo>
                  <a:lnTo>
                    <a:pt x="409181" y="272783"/>
                  </a:lnTo>
                  <a:lnTo>
                    <a:pt x="409181" y="245503"/>
                  </a:lnTo>
                  <a:close/>
                </a:path>
                <a:path w="1118870" h="491489">
                  <a:moveTo>
                    <a:pt x="436460" y="300062"/>
                  </a:moveTo>
                  <a:lnTo>
                    <a:pt x="409181" y="300062"/>
                  </a:lnTo>
                  <a:lnTo>
                    <a:pt x="381901" y="300062"/>
                  </a:lnTo>
                  <a:lnTo>
                    <a:pt x="381901" y="327329"/>
                  </a:lnTo>
                  <a:lnTo>
                    <a:pt x="409181" y="327329"/>
                  </a:lnTo>
                  <a:lnTo>
                    <a:pt x="409181" y="354622"/>
                  </a:lnTo>
                  <a:lnTo>
                    <a:pt x="436460" y="354622"/>
                  </a:lnTo>
                  <a:lnTo>
                    <a:pt x="436460" y="300062"/>
                  </a:lnTo>
                  <a:close/>
                </a:path>
                <a:path w="1118870" h="491489">
                  <a:moveTo>
                    <a:pt x="491020" y="409168"/>
                  </a:moveTo>
                  <a:lnTo>
                    <a:pt x="463740" y="409168"/>
                  </a:lnTo>
                  <a:lnTo>
                    <a:pt x="463740" y="463727"/>
                  </a:lnTo>
                  <a:lnTo>
                    <a:pt x="436460" y="463727"/>
                  </a:lnTo>
                  <a:lnTo>
                    <a:pt x="436460" y="381889"/>
                  </a:lnTo>
                  <a:lnTo>
                    <a:pt x="409181" y="381889"/>
                  </a:lnTo>
                  <a:lnTo>
                    <a:pt x="409181" y="491007"/>
                  </a:lnTo>
                  <a:lnTo>
                    <a:pt x="436460" y="491007"/>
                  </a:lnTo>
                  <a:lnTo>
                    <a:pt x="463740" y="491007"/>
                  </a:lnTo>
                  <a:lnTo>
                    <a:pt x="491020" y="491007"/>
                  </a:lnTo>
                  <a:lnTo>
                    <a:pt x="491020" y="409168"/>
                  </a:lnTo>
                  <a:close/>
                </a:path>
                <a:path w="1118870" h="491489">
                  <a:moveTo>
                    <a:pt x="518299" y="218224"/>
                  </a:moveTo>
                  <a:lnTo>
                    <a:pt x="491020" y="218224"/>
                  </a:lnTo>
                  <a:lnTo>
                    <a:pt x="491020" y="245503"/>
                  </a:lnTo>
                  <a:lnTo>
                    <a:pt x="518299" y="245503"/>
                  </a:lnTo>
                  <a:lnTo>
                    <a:pt x="518299" y="218224"/>
                  </a:lnTo>
                  <a:close/>
                </a:path>
                <a:path w="1118870" h="491489">
                  <a:moveTo>
                    <a:pt x="545566" y="354622"/>
                  </a:moveTo>
                  <a:lnTo>
                    <a:pt x="518299" y="354622"/>
                  </a:lnTo>
                  <a:lnTo>
                    <a:pt x="518299" y="381889"/>
                  </a:lnTo>
                  <a:lnTo>
                    <a:pt x="545566" y="381889"/>
                  </a:lnTo>
                  <a:lnTo>
                    <a:pt x="545566" y="354622"/>
                  </a:lnTo>
                  <a:close/>
                </a:path>
                <a:path w="1118870" h="491489">
                  <a:moveTo>
                    <a:pt x="545566" y="245503"/>
                  </a:moveTo>
                  <a:lnTo>
                    <a:pt x="518299" y="245503"/>
                  </a:lnTo>
                  <a:lnTo>
                    <a:pt x="518299" y="272783"/>
                  </a:lnTo>
                  <a:lnTo>
                    <a:pt x="491020" y="272783"/>
                  </a:lnTo>
                  <a:lnTo>
                    <a:pt x="491020" y="245503"/>
                  </a:lnTo>
                  <a:lnTo>
                    <a:pt x="463740" y="245503"/>
                  </a:lnTo>
                  <a:lnTo>
                    <a:pt x="436460" y="245503"/>
                  </a:lnTo>
                  <a:lnTo>
                    <a:pt x="436460" y="300062"/>
                  </a:lnTo>
                  <a:lnTo>
                    <a:pt x="463740" y="300062"/>
                  </a:lnTo>
                  <a:lnTo>
                    <a:pt x="463740" y="327329"/>
                  </a:lnTo>
                  <a:lnTo>
                    <a:pt x="491020" y="327329"/>
                  </a:lnTo>
                  <a:lnTo>
                    <a:pt x="518299" y="327329"/>
                  </a:lnTo>
                  <a:lnTo>
                    <a:pt x="518299" y="300062"/>
                  </a:lnTo>
                  <a:lnTo>
                    <a:pt x="545566" y="300062"/>
                  </a:lnTo>
                  <a:lnTo>
                    <a:pt x="545566" y="245503"/>
                  </a:lnTo>
                  <a:close/>
                </a:path>
                <a:path w="1118870" h="491489">
                  <a:moveTo>
                    <a:pt x="654685" y="272783"/>
                  </a:moveTo>
                  <a:lnTo>
                    <a:pt x="627405" y="272783"/>
                  </a:lnTo>
                  <a:lnTo>
                    <a:pt x="627405" y="300062"/>
                  </a:lnTo>
                  <a:lnTo>
                    <a:pt x="600125" y="300062"/>
                  </a:lnTo>
                  <a:lnTo>
                    <a:pt x="572846" y="300062"/>
                  </a:lnTo>
                  <a:lnTo>
                    <a:pt x="545566" y="300062"/>
                  </a:lnTo>
                  <a:lnTo>
                    <a:pt x="545566" y="327329"/>
                  </a:lnTo>
                  <a:lnTo>
                    <a:pt x="572846" y="327329"/>
                  </a:lnTo>
                  <a:lnTo>
                    <a:pt x="600125" y="327329"/>
                  </a:lnTo>
                  <a:lnTo>
                    <a:pt x="627405" y="327329"/>
                  </a:lnTo>
                  <a:lnTo>
                    <a:pt x="654685" y="327329"/>
                  </a:lnTo>
                  <a:lnTo>
                    <a:pt x="654685" y="272783"/>
                  </a:lnTo>
                  <a:close/>
                </a:path>
                <a:path w="1118870" h="491489">
                  <a:moveTo>
                    <a:pt x="681964" y="218224"/>
                  </a:moveTo>
                  <a:lnTo>
                    <a:pt x="654685" y="218224"/>
                  </a:lnTo>
                  <a:lnTo>
                    <a:pt x="654685" y="272783"/>
                  </a:lnTo>
                  <a:lnTo>
                    <a:pt x="681964" y="272783"/>
                  </a:lnTo>
                  <a:lnTo>
                    <a:pt x="681964" y="218224"/>
                  </a:lnTo>
                  <a:close/>
                </a:path>
                <a:path w="1118870" h="491489">
                  <a:moveTo>
                    <a:pt x="681964" y="81838"/>
                  </a:moveTo>
                  <a:lnTo>
                    <a:pt x="654685" y="81838"/>
                  </a:lnTo>
                  <a:lnTo>
                    <a:pt x="627405" y="81838"/>
                  </a:lnTo>
                  <a:lnTo>
                    <a:pt x="627405" y="0"/>
                  </a:lnTo>
                  <a:lnTo>
                    <a:pt x="600125" y="0"/>
                  </a:lnTo>
                  <a:lnTo>
                    <a:pt x="600125" y="27279"/>
                  </a:lnTo>
                  <a:lnTo>
                    <a:pt x="572846" y="27279"/>
                  </a:lnTo>
                  <a:lnTo>
                    <a:pt x="572846" y="54546"/>
                  </a:lnTo>
                  <a:lnTo>
                    <a:pt x="545566" y="54546"/>
                  </a:lnTo>
                  <a:lnTo>
                    <a:pt x="545566" y="81838"/>
                  </a:lnTo>
                  <a:lnTo>
                    <a:pt x="572846" y="81838"/>
                  </a:lnTo>
                  <a:lnTo>
                    <a:pt x="572846" y="109105"/>
                  </a:lnTo>
                  <a:lnTo>
                    <a:pt x="600125" y="109105"/>
                  </a:lnTo>
                  <a:lnTo>
                    <a:pt x="600125" y="136385"/>
                  </a:lnTo>
                  <a:lnTo>
                    <a:pt x="572846" y="136385"/>
                  </a:lnTo>
                  <a:lnTo>
                    <a:pt x="572846" y="190944"/>
                  </a:lnTo>
                  <a:lnTo>
                    <a:pt x="600125" y="190944"/>
                  </a:lnTo>
                  <a:lnTo>
                    <a:pt x="600125" y="163664"/>
                  </a:lnTo>
                  <a:lnTo>
                    <a:pt x="627405" y="163664"/>
                  </a:lnTo>
                  <a:lnTo>
                    <a:pt x="627405" y="190944"/>
                  </a:lnTo>
                  <a:lnTo>
                    <a:pt x="600125" y="190944"/>
                  </a:lnTo>
                  <a:lnTo>
                    <a:pt x="600125" y="245503"/>
                  </a:lnTo>
                  <a:lnTo>
                    <a:pt x="627405" y="245503"/>
                  </a:lnTo>
                  <a:lnTo>
                    <a:pt x="627405" y="218224"/>
                  </a:lnTo>
                  <a:lnTo>
                    <a:pt x="654685" y="218224"/>
                  </a:lnTo>
                  <a:lnTo>
                    <a:pt x="654685" y="190944"/>
                  </a:lnTo>
                  <a:lnTo>
                    <a:pt x="681964" y="190944"/>
                  </a:lnTo>
                  <a:lnTo>
                    <a:pt x="681964" y="81838"/>
                  </a:lnTo>
                  <a:close/>
                </a:path>
                <a:path w="1118870" h="491489">
                  <a:moveTo>
                    <a:pt x="709244" y="272783"/>
                  </a:moveTo>
                  <a:lnTo>
                    <a:pt x="681964" y="272783"/>
                  </a:lnTo>
                  <a:lnTo>
                    <a:pt x="681964" y="300062"/>
                  </a:lnTo>
                  <a:lnTo>
                    <a:pt x="709244" y="300062"/>
                  </a:lnTo>
                  <a:lnTo>
                    <a:pt x="709244" y="272783"/>
                  </a:lnTo>
                  <a:close/>
                </a:path>
                <a:path w="1118870" h="491489">
                  <a:moveTo>
                    <a:pt x="709244" y="190944"/>
                  </a:moveTo>
                  <a:lnTo>
                    <a:pt x="681964" y="190944"/>
                  </a:lnTo>
                  <a:lnTo>
                    <a:pt x="681964" y="218224"/>
                  </a:lnTo>
                  <a:lnTo>
                    <a:pt x="709244" y="218224"/>
                  </a:lnTo>
                  <a:lnTo>
                    <a:pt x="709244" y="190944"/>
                  </a:lnTo>
                  <a:close/>
                </a:path>
                <a:path w="1118870" h="491489">
                  <a:moveTo>
                    <a:pt x="845629" y="272783"/>
                  </a:moveTo>
                  <a:lnTo>
                    <a:pt x="818349" y="272783"/>
                  </a:lnTo>
                  <a:lnTo>
                    <a:pt x="818349" y="300062"/>
                  </a:lnTo>
                  <a:lnTo>
                    <a:pt x="845629" y="300062"/>
                  </a:lnTo>
                  <a:lnTo>
                    <a:pt x="845629" y="272783"/>
                  </a:lnTo>
                  <a:close/>
                </a:path>
                <a:path w="1118870" h="491489">
                  <a:moveTo>
                    <a:pt x="872909" y="300062"/>
                  </a:moveTo>
                  <a:lnTo>
                    <a:pt x="845629" y="300062"/>
                  </a:lnTo>
                  <a:lnTo>
                    <a:pt x="845629" y="327329"/>
                  </a:lnTo>
                  <a:lnTo>
                    <a:pt x="872909" y="327329"/>
                  </a:lnTo>
                  <a:lnTo>
                    <a:pt x="872909" y="300062"/>
                  </a:lnTo>
                  <a:close/>
                </a:path>
                <a:path w="1118870" h="491489">
                  <a:moveTo>
                    <a:pt x="872909" y="190944"/>
                  </a:moveTo>
                  <a:lnTo>
                    <a:pt x="845629" y="190944"/>
                  </a:lnTo>
                  <a:lnTo>
                    <a:pt x="845629" y="218224"/>
                  </a:lnTo>
                  <a:lnTo>
                    <a:pt x="818349" y="218224"/>
                  </a:lnTo>
                  <a:lnTo>
                    <a:pt x="818349" y="190944"/>
                  </a:lnTo>
                  <a:lnTo>
                    <a:pt x="791083" y="190944"/>
                  </a:lnTo>
                  <a:lnTo>
                    <a:pt x="791083" y="218224"/>
                  </a:lnTo>
                  <a:lnTo>
                    <a:pt x="763803" y="218224"/>
                  </a:lnTo>
                  <a:lnTo>
                    <a:pt x="763803" y="190944"/>
                  </a:lnTo>
                  <a:lnTo>
                    <a:pt x="736523" y="190944"/>
                  </a:lnTo>
                  <a:lnTo>
                    <a:pt x="736523" y="218224"/>
                  </a:lnTo>
                  <a:lnTo>
                    <a:pt x="709244" y="218224"/>
                  </a:lnTo>
                  <a:lnTo>
                    <a:pt x="709244" y="245503"/>
                  </a:lnTo>
                  <a:lnTo>
                    <a:pt x="736523" y="245503"/>
                  </a:lnTo>
                  <a:lnTo>
                    <a:pt x="763803" y="245503"/>
                  </a:lnTo>
                  <a:lnTo>
                    <a:pt x="763803" y="300062"/>
                  </a:lnTo>
                  <a:lnTo>
                    <a:pt x="791083" y="300062"/>
                  </a:lnTo>
                  <a:lnTo>
                    <a:pt x="791083" y="245503"/>
                  </a:lnTo>
                  <a:lnTo>
                    <a:pt x="818349" y="245503"/>
                  </a:lnTo>
                  <a:lnTo>
                    <a:pt x="845629" y="245503"/>
                  </a:lnTo>
                  <a:lnTo>
                    <a:pt x="872909" y="245503"/>
                  </a:lnTo>
                  <a:lnTo>
                    <a:pt x="872909" y="190944"/>
                  </a:lnTo>
                  <a:close/>
                </a:path>
                <a:path w="1118870" h="491489">
                  <a:moveTo>
                    <a:pt x="954747" y="272783"/>
                  </a:moveTo>
                  <a:lnTo>
                    <a:pt x="927468" y="272783"/>
                  </a:lnTo>
                  <a:lnTo>
                    <a:pt x="927468" y="300062"/>
                  </a:lnTo>
                  <a:lnTo>
                    <a:pt x="954747" y="300062"/>
                  </a:lnTo>
                  <a:lnTo>
                    <a:pt x="954747" y="272783"/>
                  </a:lnTo>
                  <a:close/>
                </a:path>
                <a:path w="1118870" h="491489">
                  <a:moveTo>
                    <a:pt x="1063866" y="218224"/>
                  </a:moveTo>
                  <a:lnTo>
                    <a:pt x="1036586" y="218224"/>
                  </a:lnTo>
                  <a:lnTo>
                    <a:pt x="1036586" y="190944"/>
                  </a:lnTo>
                  <a:lnTo>
                    <a:pt x="1009307" y="190944"/>
                  </a:lnTo>
                  <a:lnTo>
                    <a:pt x="982027" y="190944"/>
                  </a:lnTo>
                  <a:lnTo>
                    <a:pt x="982027" y="218224"/>
                  </a:lnTo>
                  <a:lnTo>
                    <a:pt x="954747" y="218224"/>
                  </a:lnTo>
                  <a:lnTo>
                    <a:pt x="927468" y="218224"/>
                  </a:lnTo>
                  <a:lnTo>
                    <a:pt x="927468" y="245503"/>
                  </a:lnTo>
                  <a:lnTo>
                    <a:pt x="954747" y="245503"/>
                  </a:lnTo>
                  <a:lnTo>
                    <a:pt x="982027" y="245503"/>
                  </a:lnTo>
                  <a:lnTo>
                    <a:pt x="982027" y="272783"/>
                  </a:lnTo>
                  <a:lnTo>
                    <a:pt x="1009307" y="272783"/>
                  </a:lnTo>
                  <a:lnTo>
                    <a:pt x="1009307" y="245503"/>
                  </a:lnTo>
                  <a:lnTo>
                    <a:pt x="1036586" y="245503"/>
                  </a:lnTo>
                  <a:lnTo>
                    <a:pt x="1036586" y="272783"/>
                  </a:lnTo>
                  <a:lnTo>
                    <a:pt x="1009307" y="272783"/>
                  </a:lnTo>
                  <a:lnTo>
                    <a:pt x="1009307" y="300062"/>
                  </a:lnTo>
                  <a:lnTo>
                    <a:pt x="982027" y="300062"/>
                  </a:lnTo>
                  <a:lnTo>
                    <a:pt x="954747" y="300062"/>
                  </a:lnTo>
                  <a:lnTo>
                    <a:pt x="954747" y="354622"/>
                  </a:lnTo>
                  <a:lnTo>
                    <a:pt x="982027" y="354622"/>
                  </a:lnTo>
                  <a:lnTo>
                    <a:pt x="982027" y="381889"/>
                  </a:lnTo>
                  <a:lnTo>
                    <a:pt x="1009307" y="381889"/>
                  </a:lnTo>
                  <a:lnTo>
                    <a:pt x="1009307" y="409168"/>
                  </a:lnTo>
                  <a:lnTo>
                    <a:pt x="1036586" y="409168"/>
                  </a:lnTo>
                  <a:lnTo>
                    <a:pt x="1036586" y="354622"/>
                  </a:lnTo>
                  <a:lnTo>
                    <a:pt x="1009307" y="354622"/>
                  </a:lnTo>
                  <a:lnTo>
                    <a:pt x="1009307" y="327329"/>
                  </a:lnTo>
                  <a:lnTo>
                    <a:pt x="1036586" y="327329"/>
                  </a:lnTo>
                  <a:lnTo>
                    <a:pt x="1036586" y="300062"/>
                  </a:lnTo>
                  <a:lnTo>
                    <a:pt x="1063866" y="300062"/>
                  </a:lnTo>
                  <a:lnTo>
                    <a:pt x="1063866" y="218224"/>
                  </a:lnTo>
                  <a:close/>
                </a:path>
                <a:path w="1118870" h="491489">
                  <a:moveTo>
                    <a:pt x="1118425" y="218224"/>
                  </a:moveTo>
                  <a:lnTo>
                    <a:pt x="1091133" y="218224"/>
                  </a:lnTo>
                  <a:lnTo>
                    <a:pt x="1091133" y="245503"/>
                  </a:lnTo>
                  <a:lnTo>
                    <a:pt x="1118425" y="245503"/>
                  </a:lnTo>
                  <a:lnTo>
                    <a:pt x="1118425" y="21822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66588" y="2125974"/>
              <a:ext cx="1118870" cy="435609"/>
            </a:xfrm>
            <a:custGeom>
              <a:avLst/>
              <a:gdLst/>
              <a:ahLst/>
              <a:cxnLst/>
              <a:rect l="l" t="t" r="r" b="b"/>
              <a:pathLst>
                <a:path w="1118870" h="435610">
                  <a:moveTo>
                    <a:pt x="27279" y="135382"/>
                  </a:moveTo>
                  <a:lnTo>
                    <a:pt x="0" y="135382"/>
                  </a:lnTo>
                  <a:lnTo>
                    <a:pt x="0" y="162661"/>
                  </a:lnTo>
                  <a:lnTo>
                    <a:pt x="27279" y="162661"/>
                  </a:lnTo>
                  <a:lnTo>
                    <a:pt x="27279" y="135382"/>
                  </a:lnTo>
                  <a:close/>
                </a:path>
                <a:path w="1118870" h="435610">
                  <a:moveTo>
                    <a:pt x="54559" y="108102"/>
                  </a:moveTo>
                  <a:lnTo>
                    <a:pt x="27279" y="108102"/>
                  </a:lnTo>
                  <a:lnTo>
                    <a:pt x="27279" y="135382"/>
                  </a:lnTo>
                  <a:lnTo>
                    <a:pt x="54559" y="135382"/>
                  </a:lnTo>
                  <a:lnTo>
                    <a:pt x="54559" y="108102"/>
                  </a:lnTo>
                  <a:close/>
                </a:path>
                <a:path w="1118870" h="435610">
                  <a:moveTo>
                    <a:pt x="109118" y="244500"/>
                  </a:moveTo>
                  <a:lnTo>
                    <a:pt x="81838" y="244500"/>
                  </a:lnTo>
                  <a:lnTo>
                    <a:pt x="81838" y="217220"/>
                  </a:lnTo>
                  <a:lnTo>
                    <a:pt x="54559" y="217220"/>
                  </a:lnTo>
                  <a:lnTo>
                    <a:pt x="54559" y="162661"/>
                  </a:lnTo>
                  <a:lnTo>
                    <a:pt x="27279" y="162661"/>
                  </a:lnTo>
                  <a:lnTo>
                    <a:pt x="27279" y="217220"/>
                  </a:lnTo>
                  <a:lnTo>
                    <a:pt x="0" y="217220"/>
                  </a:lnTo>
                  <a:lnTo>
                    <a:pt x="0" y="326339"/>
                  </a:lnTo>
                  <a:lnTo>
                    <a:pt x="27279" y="326339"/>
                  </a:lnTo>
                  <a:lnTo>
                    <a:pt x="54559" y="326339"/>
                  </a:lnTo>
                  <a:lnTo>
                    <a:pt x="54559" y="299059"/>
                  </a:lnTo>
                  <a:lnTo>
                    <a:pt x="81838" y="299059"/>
                  </a:lnTo>
                  <a:lnTo>
                    <a:pt x="109118" y="299059"/>
                  </a:lnTo>
                  <a:lnTo>
                    <a:pt x="109118" y="244500"/>
                  </a:lnTo>
                  <a:close/>
                </a:path>
                <a:path w="1118870" h="435610">
                  <a:moveTo>
                    <a:pt x="109118" y="135382"/>
                  </a:moveTo>
                  <a:lnTo>
                    <a:pt x="81838" y="135382"/>
                  </a:lnTo>
                  <a:lnTo>
                    <a:pt x="54559" y="135382"/>
                  </a:lnTo>
                  <a:lnTo>
                    <a:pt x="54559" y="162661"/>
                  </a:lnTo>
                  <a:lnTo>
                    <a:pt x="81838" y="162661"/>
                  </a:lnTo>
                  <a:lnTo>
                    <a:pt x="81838" y="189941"/>
                  </a:lnTo>
                  <a:lnTo>
                    <a:pt x="109118" y="189941"/>
                  </a:lnTo>
                  <a:lnTo>
                    <a:pt x="109118" y="135382"/>
                  </a:lnTo>
                  <a:close/>
                </a:path>
                <a:path w="1118870" h="435610">
                  <a:moveTo>
                    <a:pt x="136398" y="299059"/>
                  </a:moveTo>
                  <a:lnTo>
                    <a:pt x="109118" y="299059"/>
                  </a:lnTo>
                  <a:lnTo>
                    <a:pt x="109118" y="326339"/>
                  </a:lnTo>
                  <a:lnTo>
                    <a:pt x="136398" y="326339"/>
                  </a:lnTo>
                  <a:lnTo>
                    <a:pt x="136398" y="299059"/>
                  </a:lnTo>
                  <a:close/>
                </a:path>
                <a:path w="1118870" h="435610">
                  <a:moveTo>
                    <a:pt x="190957" y="299059"/>
                  </a:moveTo>
                  <a:lnTo>
                    <a:pt x="163677" y="299059"/>
                  </a:lnTo>
                  <a:lnTo>
                    <a:pt x="163677" y="326339"/>
                  </a:lnTo>
                  <a:lnTo>
                    <a:pt x="190957" y="326339"/>
                  </a:lnTo>
                  <a:lnTo>
                    <a:pt x="190957" y="299059"/>
                  </a:lnTo>
                  <a:close/>
                </a:path>
                <a:path w="1118870" h="435610">
                  <a:moveTo>
                    <a:pt x="190957" y="189941"/>
                  </a:moveTo>
                  <a:lnTo>
                    <a:pt x="163677" y="189941"/>
                  </a:lnTo>
                  <a:lnTo>
                    <a:pt x="136398" y="189941"/>
                  </a:lnTo>
                  <a:lnTo>
                    <a:pt x="136398" y="217220"/>
                  </a:lnTo>
                  <a:lnTo>
                    <a:pt x="109118" y="217220"/>
                  </a:lnTo>
                  <a:lnTo>
                    <a:pt x="109118" y="244500"/>
                  </a:lnTo>
                  <a:lnTo>
                    <a:pt x="136398" y="244500"/>
                  </a:lnTo>
                  <a:lnTo>
                    <a:pt x="136398" y="271780"/>
                  </a:lnTo>
                  <a:lnTo>
                    <a:pt x="163677" y="271780"/>
                  </a:lnTo>
                  <a:lnTo>
                    <a:pt x="190957" y="271780"/>
                  </a:lnTo>
                  <a:lnTo>
                    <a:pt x="190957" y="244500"/>
                  </a:lnTo>
                  <a:lnTo>
                    <a:pt x="163677" y="244500"/>
                  </a:lnTo>
                  <a:lnTo>
                    <a:pt x="163677" y="217220"/>
                  </a:lnTo>
                  <a:lnTo>
                    <a:pt x="190957" y="217220"/>
                  </a:lnTo>
                  <a:lnTo>
                    <a:pt x="190957" y="189941"/>
                  </a:lnTo>
                  <a:close/>
                </a:path>
                <a:path w="1118870" h="435610">
                  <a:moveTo>
                    <a:pt x="218236" y="217220"/>
                  </a:moveTo>
                  <a:lnTo>
                    <a:pt x="190957" y="217220"/>
                  </a:lnTo>
                  <a:lnTo>
                    <a:pt x="190957" y="244500"/>
                  </a:lnTo>
                  <a:lnTo>
                    <a:pt x="218236" y="244500"/>
                  </a:lnTo>
                  <a:lnTo>
                    <a:pt x="218236" y="217220"/>
                  </a:lnTo>
                  <a:close/>
                </a:path>
                <a:path w="1118870" h="435610">
                  <a:moveTo>
                    <a:pt x="272796" y="353606"/>
                  </a:moveTo>
                  <a:lnTo>
                    <a:pt x="245503" y="353606"/>
                  </a:lnTo>
                  <a:lnTo>
                    <a:pt x="245503" y="299059"/>
                  </a:lnTo>
                  <a:lnTo>
                    <a:pt x="218236" y="299059"/>
                  </a:lnTo>
                  <a:lnTo>
                    <a:pt x="218236" y="380885"/>
                  </a:lnTo>
                  <a:lnTo>
                    <a:pt x="245503" y="380885"/>
                  </a:lnTo>
                  <a:lnTo>
                    <a:pt x="272796" y="380885"/>
                  </a:lnTo>
                  <a:lnTo>
                    <a:pt x="272796" y="353606"/>
                  </a:lnTo>
                  <a:close/>
                </a:path>
                <a:path w="1118870" h="435610">
                  <a:moveTo>
                    <a:pt x="272796" y="189941"/>
                  </a:moveTo>
                  <a:lnTo>
                    <a:pt x="245503" y="189941"/>
                  </a:lnTo>
                  <a:lnTo>
                    <a:pt x="245503" y="217220"/>
                  </a:lnTo>
                  <a:lnTo>
                    <a:pt x="272796" y="217220"/>
                  </a:lnTo>
                  <a:lnTo>
                    <a:pt x="272796" y="189941"/>
                  </a:lnTo>
                  <a:close/>
                </a:path>
                <a:path w="1118870" h="435610">
                  <a:moveTo>
                    <a:pt x="272796" y="135382"/>
                  </a:moveTo>
                  <a:lnTo>
                    <a:pt x="245503" y="135382"/>
                  </a:lnTo>
                  <a:lnTo>
                    <a:pt x="218236" y="135382"/>
                  </a:lnTo>
                  <a:lnTo>
                    <a:pt x="218236" y="189941"/>
                  </a:lnTo>
                  <a:lnTo>
                    <a:pt x="245503" y="189941"/>
                  </a:lnTo>
                  <a:lnTo>
                    <a:pt x="245503" y="162661"/>
                  </a:lnTo>
                  <a:lnTo>
                    <a:pt x="272796" y="162661"/>
                  </a:lnTo>
                  <a:lnTo>
                    <a:pt x="272796" y="135382"/>
                  </a:lnTo>
                  <a:close/>
                </a:path>
                <a:path w="1118870" h="435610">
                  <a:moveTo>
                    <a:pt x="300062" y="162661"/>
                  </a:moveTo>
                  <a:lnTo>
                    <a:pt x="272796" y="162661"/>
                  </a:lnTo>
                  <a:lnTo>
                    <a:pt x="272796" y="189941"/>
                  </a:lnTo>
                  <a:lnTo>
                    <a:pt x="300062" y="189941"/>
                  </a:lnTo>
                  <a:lnTo>
                    <a:pt x="300062" y="162661"/>
                  </a:lnTo>
                  <a:close/>
                </a:path>
                <a:path w="1118870" h="435610">
                  <a:moveTo>
                    <a:pt x="300062" y="108102"/>
                  </a:moveTo>
                  <a:lnTo>
                    <a:pt x="272796" y="108102"/>
                  </a:lnTo>
                  <a:lnTo>
                    <a:pt x="272796" y="135382"/>
                  </a:lnTo>
                  <a:lnTo>
                    <a:pt x="300062" y="135382"/>
                  </a:lnTo>
                  <a:lnTo>
                    <a:pt x="300062" y="108102"/>
                  </a:lnTo>
                  <a:close/>
                </a:path>
                <a:path w="1118870" h="435610">
                  <a:moveTo>
                    <a:pt x="381901" y="244500"/>
                  </a:moveTo>
                  <a:lnTo>
                    <a:pt x="354622" y="244500"/>
                  </a:lnTo>
                  <a:lnTo>
                    <a:pt x="354622" y="299059"/>
                  </a:lnTo>
                  <a:lnTo>
                    <a:pt x="381901" y="299059"/>
                  </a:lnTo>
                  <a:lnTo>
                    <a:pt x="381901" y="244500"/>
                  </a:lnTo>
                  <a:close/>
                </a:path>
                <a:path w="1118870" h="435610">
                  <a:moveTo>
                    <a:pt x="381901" y="162661"/>
                  </a:moveTo>
                  <a:lnTo>
                    <a:pt x="354622" y="162661"/>
                  </a:lnTo>
                  <a:lnTo>
                    <a:pt x="327342" y="162661"/>
                  </a:lnTo>
                  <a:lnTo>
                    <a:pt x="327342" y="189941"/>
                  </a:lnTo>
                  <a:lnTo>
                    <a:pt x="300062" y="189941"/>
                  </a:lnTo>
                  <a:lnTo>
                    <a:pt x="300062" y="217220"/>
                  </a:lnTo>
                  <a:lnTo>
                    <a:pt x="327342" y="217220"/>
                  </a:lnTo>
                  <a:lnTo>
                    <a:pt x="354622" y="217220"/>
                  </a:lnTo>
                  <a:lnTo>
                    <a:pt x="354622" y="189941"/>
                  </a:lnTo>
                  <a:lnTo>
                    <a:pt x="381901" y="189941"/>
                  </a:lnTo>
                  <a:lnTo>
                    <a:pt x="381901" y="162661"/>
                  </a:lnTo>
                  <a:close/>
                </a:path>
                <a:path w="1118870" h="435610">
                  <a:moveTo>
                    <a:pt x="409181" y="189941"/>
                  </a:moveTo>
                  <a:lnTo>
                    <a:pt x="381901" y="189941"/>
                  </a:lnTo>
                  <a:lnTo>
                    <a:pt x="381901" y="244500"/>
                  </a:lnTo>
                  <a:lnTo>
                    <a:pt x="409181" y="244500"/>
                  </a:lnTo>
                  <a:lnTo>
                    <a:pt x="409181" y="189941"/>
                  </a:lnTo>
                  <a:close/>
                </a:path>
                <a:path w="1118870" h="435610">
                  <a:moveTo>
                    <a:pt x="436460" y="380885"/>
                  </a:moveTo>
                  <a:lnTo>
                    <a:pt x="409181" y="380885"/>
                  </a:lnTo>
                  <a:lnTo>
                    <a:pt x="409181" y="299059"/>
                  </a:lnTo>
                  <a:lnTo>
                    <a:pt x="381901" y="299059"/>
                  </a:lnTo>
                  <a:lnTo>
                    <a:pt x="381901" y="380885"/>
                  </a:lnTo>
                  <a:lnTo>
                    <a:pt x="354622" y="380885"/>
                  </a:lnTo>
                  <a:lnTo>
                    <a:pt x="354622" y="326339"/>
                  </a:lnTo>
                  <a:lnTo>
                    <a:pt x="327342" y="326339"/>
                  </a:lnTo>
                  <a:lnTo>
                    <a:pt x="327342" y="271780"/>
                  </a:lnTo>
                  <a:lnTo>
                    <a:pt x="300062" y="271780"/>
                  </a:lnTo>
                  <a:lnTo>
                    <a:pt x="300062" y="408165"/>
                  </a:lnTo>
                  <a:lnTo>
                    <a:pt x="327342" y="408165"/>
                  </a:lnTo>
                  <a:lnTo>
                    <a:pt x="354622" y="408165"/>
                  </a:lnTo>
                  <a:lnTo>
                    <a:pt x="381901" y="408165"/>
                  </a:lnTo>
                  <a:lnTo>
                    <a:pt x="381901" y="435444"/>
                  </a:lnTo>
                  <a:lnTo>
                    <a:pt x="409181" y="435444"/>
                  </a:lnTo>
                  <a:lnTo>
                    <a:pt x="409181" y="408165"/>
                  </a:lnTo>
                  <a:lnTo>
                    <a:pt x="436460" y="408165"/>
                  </a:lnTo>
                  <a:lnTo>
                    <a:pt x="436460" y="380885"/>
                  </a:lnTo>
                  <a:close/>
                </a:path>
                <a:path w="1118870" h="435610">
                  <a:moveTo>
                    <a:pt x="436460" y="244500"/>
                  </a:moveTo>
                  <a:lnTo>
                    <a:pt x="409181" y="244500"/>
                  </a:lnTo>
                  <a:lnTo>
                    <a:pt x="409181" y="299059"/>
                  </a:lnTo>
                  <a:lnTo>
                    <a:pt x="436460" y="299059"/>
                  </a:lnTo>
                  <a:lnTo>
                    <a:pt x="436460" y="244500"/>
                  </a:lnTo>
                  <a:close/>
                </a:path>
                <a:path w="1118870" h="435610">
                  <a:moveTo>
                    <a:pt x="545566" y="108102"/>
                  </a:moveTo>
                  <a:lnTo>
                    <a:pt x="518299" y="108102"/>
                  </a:lnTo>
                  <a:lnTo>
                    <a:pt x="518299" y="80822"/>
                  </a:lnTo>
                  <a:lnTo>
                    <a:pt x="491020" y="80822"/>
                  </a:lnTo>
                  <a:lnTo>
                    <a:pt x="491020" y="108102"/>
                  </a:lnTo>
                  <a:lnTo>
                    <a:pt x="463740" y="108102"/>
                  </a:lnTo>
                  <a:lnTo>
                    <a:pt x="463740" y="53555"/>
                  </a:lnTo>
                  <a:lnTo>
                    <a:pt x="436460" y="53555"/>
                  </a:lnTo>
                  <a:lnTo>
                    <a:pt x="436460" y="135382"/>
                  </a:lnTo>
                  <a:lnTo>
                    <a:pt x="463740" y="135382"/>
                  </a:lnTo>
                  <a:lnTo>
                    <a:pt x="463740" y="189941"/>
                  </a:lnTo>
                  <a:lnTo>
                    <a:pt x="491020" y="189941"/>
                  </a:lnTo>
                  <a:lnTo>
                    <a:pt x="491020" y="135382"/>
                  </a:lnTo>
                  <a:lnTo>
                    <a:pt x="518299" y="135382"/>
                  </a:lnTo>
                  <a:lnTo>
                    <a:pt x="518299" y="162661"/>
                  </a:lnTo>
                  <a:lnTo>
                    <a:pt x="545566" y="162661"/>
                  </a:lnTo>
                  <a:lnTo>
                    <a:pt x="545566" y="108102"/>
                  </a:lnTo>
                  <a:close/>
                </a:path>
                <a:path w="1118870" h="435610">
                  <a:moveTo>
                    <a:pt x="627405" y="162661"/>
                  </a:moveTo>
                  <a:lnTo>
                    <a:pt x="600125" y="162661"/>
                  </a:lnTo>
                  <a:lnTo>
                    <a:pt x="572846" y="162661"/>
                  </a:lnTo>
                  <a:lnTo>
                    <a:pt x="572846" y="189941"/>
                  </a:lnTo>
                  <a:lnTo>
                    <a:pt x="600125" y="189941"/>
                  </a:lnTo>
                  <a:lnTo>
                    <a:pt x="600125" y="217220"/>
                  </a:lnTo>
                  <a:lnTo>
                    <a:pt x="572846" y="217220"/>
                  </a:lnTo>
                  <a:lnTo>
                    <a:pt x="572846" y="189941"/>
                  </a:lnTo>
                  <a:lnTo>
                    <a:pt x="545566" y="189941"/>
                  </a:lnTo>
                  <a:lnTo>
                    <a:pt x="518299" y="189941"/>
                  </a:lnTo>
                  <a:lnTo>
                    <a:pt x="491020" y="189941"/>
                  </a:lnTo>
                  <a:lnTo>
                    <a:pt x="491020" y="217220"/>
                  </a:lnTo>
                  <a:lnTo>
                    <a:pt x="518299" y="217220"/>
                  </a:lnTo>
                  <a:lnTo>
                    <a:pt x="545566" y="217220"/>
                  </a:lnTo>
                  <a:lnTo>
                    <a:pt x="545566" y="271780"/>
                  </a:lnTo>
                  <a:lnTo>
                    <a:pt x="572846" y="271780"/>
                  </a:lnTo>
                  <a:lnTo>
                    <a:pt x="600125" y="271780"/>
                  </a:lnTo>
                  <a:lnTo>
                    <a:pt x="600125" y="299059"/>
                  </a:lnTo>
                  <a:lnTo>
                    <a:pt x="627405" y="299059"/>
                  </a:lnTo>
                  <a:lnTo>
                    <a:pt x="627405" y="162661"/>
                  </a:lnTo>
                  <a:close/>
                </a:path>
                <a:path w="1118870" h="435610">
                  <a:moveTo>
                    <a:pt x="627405" y="108102"/>
                  </a:moveTo>
                  <a:lnTo>
                    <a:pt x="600125" y="108102"/>
                  </a:lnTo>
                  <a:lnTo>
                    <a:pt x="600125" y="80822"/>
                  </a:lnTo>
                  <a:lnTo>
                    <a:pt x="572846" y="80822"/>
                  </a:lnTo>
                  <a:lnTo>
                    <a:pt x="572846" y="135382"/>
                  </a:lnTo>
                  <a:lnTo>
                    <a:pt x="600125" y="135382"/>
                  </a:lnTo>
                  <a:lnTo>
                    <a:pt x="627405" y="135382"/>
                  </a:lnTo>
                  <a:lnTo>
                    <a:pt x="627405" y="108102"/>
                  </a:lnTo>
                  <a:close/>
                </a:path>
                <a:path w="1118870" h="435610">
                  <a:moveTo>
                    <a:pt x="681964" y="244500"/>
                  </a:moveTo>
                  <a:lnTo>
                    <a:pt x="654685" y="244500"/>
                  </a:lnTo>
                  <a:lnTo>
                    <a:pt x="654685" y="271780"/>
                  </a:lnTo>
                  <a:lnTo>
                    <a:pt x="681964" y="271780"/>
                  </a:lnTo>
                  <a:lnTo>
                    <a:pt x="681964" y="244500"/>
                  </a:lnTo>
                  <a:close/>
                </a:path>
                <a:path w="1118870" h="435610">
                  <a:moveTo>
                    <a:pt x="954747" y="271780"/>
                  </a:moveTo>
                  <a:lnTo>
                    <a:pt x="927468" y="271780"/>
                  </a:lnTo>
                  <a:lnTo>
                    <a:pt x="927468" y="299059"/>
                  </a:lnTo>
                  <a:lnTo>
                    <a:pt x="954747" y="299059"/>
                  </a:lnTo>
                  <a:lnTo>
                    <a:pt x="954747" y="271780"/>
                  </a:lnTo>
                  <a:close/>
                </a:path>
                <a:path w="1118870" h="435610">
                  <a:moveTo>
                    <a:pt x="954747" y="217220"/>
                  </a:moveTo>
                  <a:lnTo>
                    <a:pt x="927468" y="217220"/>
                  </a:lnTo>
                  <a:lnTo>
                    <a:pt x="927468" y="190500"/>
                  </a:lnTo>
                  <a:lnTo>
                    <a:pt x="900188" y="190500"/>
                  </a:lnTo>
                  <a:lnTo>
                    <a:pt x="872909" y="190500"/>
                  </a:lnTo>
                  <a:lnTo>
                    <a:pt x="872909" y="163830"/>
                  </a:lnTo>
                  <a:lnTo>
                    <a:pt x="900188" y="163830"/>
                  </a:lnTo>
                  <a:lnTo>
                    <a:pt x="900188" y="54610"/>
                  </a:lnTo>
                  <a:lnTo>
                    <a:pt x="927468" y="54610"/>
                  </a:lnTo>
                  <a:lnTo>
                    <a:pt x="927468" y="0"/>
                  </a:lnTo>
                  <a:lnTo>
                    <a:pt x="900188" y="0"/>
                  </a:lnTo>
                  <a:lnTo>
                    <a:pt x="900188" y="26670"/>
                  </a:lnTo>
                  <a:lnTo>
                    <a:pt x="872909" y="26670"/>
                  </a:lnTo>
                  <a:lnTo>
                    <a:pt x="872909" y="81280"/>
                  </a:lnTo>
                  <a:lnTo>
                    <a:pt x="845629" y="81280"/>
                  </a:lnTo>
                  <a:lnTo>
                    <a:pt x="845629" y="108102"/>
                  </a:lnTo>
                  <a:lnTo>
                    <a:pt x="818349" y="108102"/>
                  </a:lnTo>
                  <a:lnTo>
                    <a:pt x="818349" y="135382"/>
                  </a:lnTo>
                  <a:lnTo>
                    <a:pt x="845629" y="135382"/>
                  </a:lnTo>
                  <a:lnTo>
                    <a:pt x="845629" y="109220"/>
                  </a:lnTo>
                  <a:lnTo>
                    <a:pt x="872909" y="109220"/>
                  </a:lnTo>
                  <a:lnTo>
                    <a:pt x="872909" y="135890"/>
                  </a:lnTo>
                  <a:lnTo>
                    <a:pt x="845629" y="135890"/>
                  </a:lnTo>
                  <a:lnTo>
                    <a:pt x="845629" y="163830"/>
                  </a:lnTo>
                  <a:lnTo>
                    <a:pt x="818349" y="163830"/>
                  </a:lnTo>
                  <a:lnTo>
                    <a:pt x="818349" y="218440"/>
                  </a:lnTo>
                  <a:lnTo>
                    <a:pt x="791083" y="218440"/>
                  </a:lnTo>
                  <a:lnTo>
                    <a:pt x="791083" y="81280"/>
                  </a:lnTo>
                  <a:lnTo>
                    <a:pt x="818349" y="81280"/>
                  </a:lnTo>
                  <a:lnTo>
                    <a:pt x="818349" y="26670"/>
                  </a:lnTo>
                  <a:lnTo>
                    <a:pt x="791083" y="26670"/>
                  </a:lnTo>
                  <a:lnTo>
                    <a:pt x="763803" y="26670"/>
                  </a:lnTo>
                  <a:lnTo>
                    <a:pt x="763803" y="0"/>
                  </a:lnTo>
                  <a:lnTo>
                    <a:pt x="736523" y="0"/>
                  </a:lnTo>
                  <a:lnTo>
                    <a:pt x="709244" y="0"/>
                  </a:lnTo>
                  <a:lnTo>
                    <a:pt x="709244" y="26670"/>
                  </a:lnTo>
                  <a:lnTo>
                    <a:pt x="736523" y="26670"/>
                  </a:lnTo>
                  <a:lnTo>
                    <a:pt x="736523" y="54610"/>
                  </a:lnTo>
                  <a:lnTo>
                    <a:pt x="709244" y="54610"/>
                  </a:lnTo>
                  <a:lnTo>
                    <a:pt x="709244" y="26670"/>
                  </a:lnTo>
                  <a:lnTo>
                    <a:pt x="681964" y="26670"/>
                  </a:lnTo>
                  <a:lnTo>
                    <a:pt x="681964" y="54610"/>
                  </a:lnTo>
                  <a:lnTo>
                    <a:pt x="654685" y="54610"/>
                  </a:lnTo>
                  <a:lnTo>
                    <a:pt x="654685" y="80822"/>
                  </a:lnTo>
                  <a:lnTo>
                    <a:pt x="627405" y="80822"/>
                  </a:lnTo>
                  <a:lnTo>
                    <a:pt x="627405" y="108102"/>
                  </a:lnTo>
                  <a:lnTo>
                    <a:pt x="654685" y="108102"/>
                  </a:lnTo>
                  <a:lnTo>
                    <a:pt x="654685" y="81280"/>
                  </a:lnTo>
                  <a:lnTo>
                    <a:pt x="681964" y="81280"/>
                  </a:lnTo>
                  <a:lnTo>
                    <a:pt x="681964" y="109220"/>
                  </a:lnTo>
                  <a:lnTo>
                    <a:pt x="654685" y="109220"/>
                  </a:lnTo>
                  <a:lnTo>
                    <a:pt x="654685" y="135382"/>
                  </a:lnTo>
                  <a:lnTo>
                    <a:pt x="627405" y="135382"/>
                  </a:lnTo>
                  <a:lnTo>
                    <a:pt x="627405" y="162661"/>
                  </a:lnTo>
                  <a:lnTo>
                    <a:pt x="654685" y="162661"/>
                  </a:lnTo>
                  <a:lnTo>
                    <a:pt x="654685" y="135890"/>
                  </a:lnTo>
                  <a:lnTo>
                    <a:pt x="681964" y="135890"/>
                  </a:lnTo>
                  <a:lnTo>
                    <a:pt x="681964" y="218440"/>
                  </a:lnTo>
                  <a:lnTo>
                    <a:pt x="709244" y="218440"/>
                  </a:lnTo>
                  <a:lnTo>
                    <a:pt x="709244" y="244500"/>
                  </a:lnTo>
                  <a:lnTo>
                    <a:pt x="736523" y="244500"/>
                  </a:lnTo>
                  <a:lnTo>
                    <a:pt x="736523" y="217220"/>
                  </a:lnTo>
                  <a:lnTo>
                    <a:pt x="709244" y="217220"/>
                  </a:lnTo>
                  <a:lnTo>
                    <a:pt x="709244" y="190500"/>
                  </a:lnTo>
                  <a:lnTo>
                    <a:pt x="736523" y="190500"/>
                  </a:lnTo>
                  <a:lnTo>
                    <a:pt x="736523" y="163830"/>
                  </a:lnTo>
                  <a:lnTo>
                    <a:pt x="763803" y="163830"/>
                  </a:lnTo>
                  <a:lnTo>
                    <a:pt x="763803" y="244500"/>
                  </a:lnTo>
                  <a:lnTo>
                    <a:pt x="736523" y="244500"/>
                  </a:lnTo>
                  <a:lnTo>
                    <a:pt x="736523" y="271780"/>
                  </a:lnTo>
                  <a:lnTo>
                    <a:pt x="763803" y="271780"/>
                  </a:lnTo>
                  <a:lnTo>
                    <a:pt x="763803" y="245110"/>
                  </a:lnTo>
                  <a:lnTo>
                    <a:pt x="791083" y="245110"/>
                  </a:lnTo>
                  <a:lnTo>
                    <a:pt x="818349" y="245110"/>
                  </a:lnTo>
                  <a:lnTo>
                    <a:pt x="818349" y="271780"/>
                  </a:lnTo>
                  <a:lnTo>
                    <a:pt x="845629" y="271780"/>
                  </a:lnTo>
                  <a:lnTo>
                    <a:pt x="845629" y="218440"/>
                  </a:lnTo>
                  <a:lnTo>
                    <a:pt x="872909" y="218440"/>
                  </a:lnTo>
                  <a:lnTo>
                    <a:pt x="872909" y="271780"/>
                  </a:lnTo>
                  <a:lnTo>
                    <a:pt x="900188" y="271780"/>
                  </a:lnTo>
                  <a:lnTo>
                    <a:pt x="927468" y="271780"/>
                  </a:lnTo>
                  <a:lnTo>
                    <a:pt x="927468" y="245110"/>
                  </a:lnTo>
                  <a:lnTo>
                    <a:pt x="900188" y="245110"/>
                  </a:lnTo>
                  <a:lnTo>
                    <a:pt x="900188" y="218440"/>
                  </a:lnTo>
                  <a:lnTo>
                    <a:pt x="927468" y="218440"/>
                  </a:lnTo>
                  <a:lnTo>
                    <a:pt x="927468" y="244500"/>
                  </a:lnTo>
                  <a:lnTo>
                    <a:pt x="954747" y="244500"/>
                  </a:lnTo>
                  <a:lnTo>
                    <a:pt x="954747" y="217220"/>
                  </a:lnTo>
                  <a:close/>
                </a:path>
                <a:path w="1118870" h="435610">
                  <a:moveTo>
                    <a:pt x="954747" y="162661"/>
                  </a:moveTo>
                  <a:lnTo>
                    <a:pt x="927468" y="162661"/>
                  </a:lnTo>
                  <a:lnTo>
                    <a:pt x="927468" y="189941"/>
                  </a:lnTo>
                  <a:lnTo>
                    <a:pt x="954747" y="189941"/>
                  </a:lnTo>
                  <a:lnTo>
                    <a:pt x="954747" y="162661"/>
                  </a:lnTo>
                  <a:close/>
                </a:path>
                <a:path w="1118870" h="435610">
                  <a:moveTo>
                    <a:pt x="1009307" y="108102"/>
                  </a:moveTo>
                  <a:lnTo>
                    <a:pt x="982027" y="108102"/>
                  </a:lnTo>
                  <a:lnTo>
                    <a:pt x="954747" y="108102"/>
                  </a:lnTo>
                  <a:lnTo>
                    <a:pt x="954747" y="80822"/>
                  </a:lnTo>
                  <a:lnTo>
                    <a:pt x="927468" y="80822"/>
                  </a:lnTo>
                  <a:lnTo>
                    <a:pt x="927468" y="135382"/>
                  </a:lnTo>
                  <a:lnTo>
                    <a:pt x="954747" y="135382"/>
                  </a:lnTo>
                  <a:lnTo>
                    <a:pt x="954747" y="162661"/>
                  </a:lnTo>
                  <a:lnTo>
                    <a:pt x="982027" y="162661"/>
                  </a:lnTo>
                  <a:lnTo>
                    <a:pt x="982027" y="135382"/>
                  </a:lnTo>
                  <a:lnTo>
                    <a:pt x="1009307" y="135382"/>
                  </a:lnTo>
                  <a:lnTo>
                    <a:pt x="1009307" y="108102"/>
                  </a:lnTo>
                  <a:close/>
                </a:path>
                <a:path w="1118870" h="435610">
                  <a:moveTo>
                    <a:pt x="1063866" y="162661"/>
                  </a:moveTo>
                  <a:lnTo>
                    <a:pt x="1036586" y="162661"/>
                  </a:lnTo>
                  <a:lnTo>
                    <a:pt x="1036586" y="135382"/>
                  </a:lnTo>
                  <a:lnTo>
                    <a:pt x="1009307" y="135382"/>
                  </a:lnTo>
                  <a:lnTo>
                    <a:pt x="1009307" y="162661"/>
                  </a:lnTo>
                  <a:lnTo>
                    <a:pt x="982027" y="162661"/>
                  </a:lnTo>
                  <a:lnTo>
                    <a:pt x="982027" y="189941"/>
                  </a:lnTo>
                  <a:lnTo>
                    <a:pt x="1009307" y="189941"/>
                  </a:lnTo>
                  <a:lnTo>
                    <a:pt x="1009307" y="217220"/>
                  </a:lnTo>
                  <a:lnTo>
                    <a:pt x="982027" y="217220"/>
                  </a:lnTo>
                  <a:lnTo>
                    <a:pt x="982027" y="271780"/>
                  </a:lnTo>
                  <a:lnTo>
                    <a:pt x="1009307" y="271780"/>
                  </a:lnTo>
                  <a:lnTo>
                    <a:pt x="1009307" y="244500"/>
                  </a:lnTo>
                  <a:lnTo>
                    <a:pt x="1036586" y="244500"/>
                  </a:lnTo>
                  <a:lnTo>
                    <a:pt x="1036586" y="189941"/>
                  </a:lnTo>
                  <a:lnTo>
                    <a:pt x="1063866" y="189941"/>
                  </a:lnTo>
                  <a:lnTo>
                    <a:pt x="1063866" y="162661"/>
                  </a:lnTo>
                  <a:close/>
                </a:path>
                <a:path w="1118870" h="435610">
                  <a:moveTo>
                    <a:pt x="1118425" y="80822"/>
                  </a:moveTo>
                  <a:lnTo>
                    <a:pt x="1091133" y="80822"/>
                  </a:lnTo>
                  <a:lnTo>
                    <a:pt x="1063866" y="80822"/>
                  </a:lnTo>
                  <a:lnTo>
                    <a:pt x="1063866" y="108102"/>
                  </a:lnTo>
                  <a:lnTo>
                    <a:pt x="1036586" y="108102"/>
                  </a:lnTo>
                  <a:lnTo>
                    <a:pt x="1036586" y="135382"/>
                  </a:lnTo>
                  <a:lnTo>
                    <a:pt x="1063866" y="135382"/>
                  </a:lnTo>
                  <a:lnTo>
                    <a:pt x="1063866" y="162661"/>
                  </a:lnTo>
                  <a:lnTo>
                    <a:pt x="1091133" y="162661"/>
                  </a:lnTo>
                  <a:lnTo>
                    <a:pt x="1091133" y="189941"/>
                  </a:lnTo>
                  <a:lnTo>
                    <a:pt x="1118425" y="189941"/>
                  </a:lnTo>
                  <a:lnTo>
                    <a:pt x="1118425" y="8082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66588" y="1551629"/>
              <a:ext cx="1118870" cy="1119505"/>
            </a:xfrm>
            <a:custGeom>
              <a:avLst/>
              <a:gdLst/>
              <a:ahLst/>
              <a:cxnLst/>
              <a:rect l="l" t="t" r="r" b="b"/>
              <a:pathLst>
                <a:path w="1118870" h="1119505">
                  <a:moveTo>
                    <a:pt x="190957" y="0"/>
                  </a:moveTo>
                  <a:lnTo>
                    <a:pt x="163677" y="0"/>
                  </a:lnTo>
                  <a:lnTo>
                    <a:pt x="163677" y="27940"/>
                  </a:lnTo>
                  <a:lnTo>
                    <a:pt x="163677" y="163830"/>
                  </a:lnTo>
                  <a:lnTo>
                    <a:pt x="27279" y="163830"/>
                  </a:lnTo>
                  <a:lnTo>
                    <a:pt x="27279" y="27940"/>
                  </a:lnTo>
                  <a:lnTo>
                    <a:pt x="163677" y="27940"/>
                  </a:lnTo>
                  <a:lnTo>
                    <a:pt x="163677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0" y="163830"/>
                  </a:lnTo>
                  <a:lnTo>
                    <a:pt x="0" y="191770"/>
                  </a:lnTo>
                  <a:lnTo>
                    <a:pt x="190957" y="191770"/>
                  </a:lnTo>
                  <a:lnTo>
                    <a:pt x="190957" y="164160"/>
                  </a:lnTo>
                  <a:lnTo>
                    <a:pt x="190957" y="163830"/>
                  </a:lnTo>
                  <a:lnTo>
                    <a:pt x="190957" y="27940"/>
                  </a:lnTo>
                  <a:lnTo>
                    <a:pt x="190957" y="27774"/>
                  </a:lnTo>
                  <a:lnTo>
                    <a:pt x="190957" y="0"/>
                  </a:lnTo>
                  <a:close/>
                </a:path>
                <a:path w="1118870" h="1119505">
                  <a:moveTo>
                    <a:pt x="245503" y="982510"/>
                  </a:moveTo>
                  <a:lnTo>
                    <a:pt x="218236" y="982510"/>
                  </a:lnTo>
                  <a:lnTo>
                    <a:pt x="218236" y="1037069"/>
                  </a:lnTo>
                  <a:lnTo>
                    <a:pt x="245503" y="1037069"/>
                  </a:lnTo>
                  <a:lnTo>
                    <a:pt x="245503" y="982510"/>
                  </a:lnTo>
                  <a:close/>
                </a:path>
                <a:path w="1118870" h="1119505">
                  <a:moveTo>
                    <a:pt x="300062" y="900684"/>
                  </a:moveTo>
                  <a:lnTo>
                    <a:pt x="272796" y="900684"/>
                  </a:lnTo>
                  <a:lnTo>
                    <a:pt x="272796" y="927950"/>
                  </a:lnTo>
                  <a:lnTo>
                    <a:pt x="245503" y="927950"/>
                  </a:lnTo>
                  <a:lnTo>
                    <a:pt x="245503" y="955230"/>
                  </a:lnTo>
                  <a:lnTo>
                    <a:pt x="272796" y="955230"/>
                  </a:lnTo>
                  <a:lnTo>
                    <a:pt x="300062" y="955230"/>
                  </a:lnTo>
                  <a:lnTo>
                    <a:pt x="300062" y="900684"/>
                  </a:lnTo>
                  <a:close/>
                </a:path>
                <a:path w="1118870" h="1119505">
                  <a:moveTo>
                    <a:pt x="300062" y="791565"/>
                  </a:moveTo>
                  <a:lnTo>
                    <a:pt x="272796" y="791565"/>
                  </a:lnTo>
                  <a:lnTo>
                    <a:pt x="272796" y="818845"/>
                  </a:lnTo>
                  <a:lnTo>
                    <a:pt x="245503" y="818845"/>
                  </a:lnTo>
                  <a:lnTo>
                    <a:pt x="218236" y="818845"/>
                  </a:lnTo>
                  <a:lnTo>
                    <a:pt x="218236" y="846124"/>
                  </a:lnTo>
                  <a:lnTo>
                    <a:pt x="245503" y="846124"/>
                  </a:lnTo>
                  <a:lnTo>
                    <a:pt x="245503" y="873404"/>
                  </a:lnTo>
                  <a:lnTo>
                    <a:pt x="272796" y="873404"/>
                  </a:lnTo>
                  <a:lnTo>
                    <a:pt x="300062" y="873404"/>
                  </a:lnTo>
                  <a:lnTo>
                    <a:pt x="300062" y="791565"/>
                  </a:lnTo>
                  <a:close/>
                </a:path>
                <a:path w="1118870" h="1119505">
                  <a:moveTo>
                    <a:pt x="436460" y="1037069"/>
                  </a:moveTo>
                  <a:lnTo>
                    <a:pt x="409181" y="1037069"/>
                  </a:lnTo>
                  <a:lnTo>
                    <a:pt x="381901" y="1037069"/>
                  </a:lnTo>
                  <a:lnTo>
                    <a:pt x="381901" y="1009789"/>
                  </a:lnTo>
                  <a:lnTo>
                    <a:pt x="354622" y="1009789"/>
                  </a:lnTo>
                  <a:lnTo>
                    <a:pt x="354622" y="1064348"/>
                  </a:lnTo>
                  <a:lnTo>
                    <a:pt x="327342" y="1064348"/>
                  </a:lnTo>
                  <a:lnTo>
                    <a:pt x="327342" y="1037069"/>
                  </a:lnTo>
                  <a:lnTo>
                    <a:pt x="300062" y="1037069"/>
                  </a:lnTo>
                  <a:lnTo>
                    <a:pt x="272796" y="1037069"/>
                  </a:lnTo>
                  <a:lnTo>
                    <a:pt x="272796" y="1064348"/>
                  </a:lnTo>
                  <a:lnTo>
                    <a:pt x="300062" y="1064348"/>
                  </a:lnTo>
                  <a:lnTo>
                    <a:pt x="300062" y="1091628"/>
                  </a:lnTo>
                  <a:lnTo>
                    <a:pt x="272796" y="1091628"/>
                  </a:lnTo>
                  <a:lnTo>
                    <a:pt x="272796" y="1064348"/>
                  </a:lnTo>
                  <a:lnTo>
                    <a:pt x="245503" y="1064348"/>
                  </a:lnTo>
                  <a:lnTo>
                    <a:pt x="245503" y="1118908"/>
                  </a:lnTo>
                  <a:lnTo>
                    <a:pt x="272796" y="1118908"/>
                  </a:lnTo>
                  <a:lnTo>
                    <a:pt x="300062" y="1118908"/>
                  </a:lnTo>
                  <a:lnTo>
                    <a:pt x="327342" y="1118908"/>
                  </a:lnTo>
                  <a:lnTo>
                    <a:pt x="327342" y="1091628"/>
                  </a:lnTo>
                  <a:lnTo>
                    <a:pt x="354622" y="1091628"/>
                  </a:lnTo>
                  <a:lnTo>
                    <a:pt x="381901" y="1091628"/>
                  </a:lnTo>
                  <a:lnTo>
                    <a:pt x="381901" y="1064348"/>
                  </a:lnTo>
                  <a:lnTo>
                    <a:pt x="409181" y="1064348"/>
                  </a:lnTo>
                  <a:lnTo>
                    <a:pt x="436460" y="1064348"/>
                  </a:lnTo>
                  <a:lnTo>
                    <a:pt x="436460" y="1037069"/>
                  </a:lnTo>
                  <a:close/>
                </a:path>
                <a:path w="1118870" h="1119505">
                  <a:moveTo>
                    <a:pt x="463740" y="1064348"/>
                  </a:moveTo>
                  <a:lnTo>
                    <a:pt x="436460" y="1064348"/>
                  </a:lnTo>
                  <a:lnTo>
                    <a:pt x="436460" y="1118908"/>
                  </a:lnTo>
                  <a:lnTo>
                    <a:pt x="463740" y="1118908"/>
                  </a:lnTo>
                  <a:lnTo>
                    <a:pt x="463740" y="1064348"/>
                  </a:lnTo>
                  <a:close/>
                </a:path>
                <a:path w="1118870" h="1119505">
                  <a:moveTo>
                    <a:pt x="491020" y="955230"/>
                  </a:moveTo>
                  <a:lnTo>
                    <a:pt x="463740" y="955230"/>
                  </a:lnTo>
                  <a:lnTo>
                    <a:pt x="463740" y="1009789"/>
                  </a:lnTo>
                  <a:lnTo>
                    <a:pt x="491020" y="1009789"/>
                  </a:lnTo>
                  <a:lnTo>
                    <a:pt x="491020" y="955230"/>
                  </a:lnTo>
                  <a:close/>
                </a:path>
                <a:path w="1118870" h="1119505">
                  <a:moveTo>
                    <a:pt x="545566" y="873404"/>
                  </a:moveTo>
                  <a:lnTo>
                    <a:pt x="518299" y="873404"/>
                  </a:lnTo>
                  <a:lnTo>
                    <a:pt x="518299" y="818845"/>
                  </a:lnTo>
                  <a:lnTo>
                    <a:pt x="491020" y="818845"/>
                  </a:lnTo>
                  <a:lnTo>
                    <a:pt x="491020" y="791565"/>
                  </a:lnTo>
                  <a:lnTo>
                    <a:pt x="463740" y="791565"/>
                  </a:lnTo>
                  <a:lnTo>
                    <a:pt x="436460" y="791565"/>
                  </a:lnTo>
                  <a:lnTo>
                    <a:pt x="436460" y="818845"/>
                  </a:lnTo>
                  <a:lnTo>
                    <a:pt x="463740" y="818845"/>
                  </a:lnTo>
                  <a:lnTo>
                    <a:pt x="463740" y="846124"/>
                  </a:lnTo>
                  <a:lnTo>
                    <a:pt x="491020" y="846124"/>
                  </a:lnTo>
                  <a:lnTo>
                    <a:pt x="491020" y="873404"/>
                  </a:lnTo>
                  <a:lnTo>
                    <a:pt x="463740" y="873404"/>
                  </a:lnTo>
                  <a:lnTo>
                    <a:pt x="436460" y="873404"/>
                  </a:lnTo>
                  <a:lnTo>
                    <a:pt x="436460" y="927950"/>
                  </a:lnTo>
                  <a:lnTo>
                    <a:pt x="463740" y="927950"/>
                  </a:lnTo>
                  <a:lnTo>
                    <a:pt x="463740" y="900684"/>
                  </a:lnTo>
                  <a:lnTo>
                    <a:pt x="491020" y="900684"/>
                  </a:lnTo>
                  <a:lnTo>
                    <a:pt x="491020" y="955230"/>
                  </a:lnTo>
                  <a:lnTo>
                    <a:pt x="518299" y="955230"/>
                  </a:lnTo>
                  <a:lnTo>
                    <a:pt x="518299" y="900684"/>
                  </a:lnTo>
                  <a:lnTo>
                    <a:pt x="545566" y="900684"/>
                  </a:lnTo>
                  <a:lnTo>
                    <a:pt x="545566" y="873404"/>
                  </a:lnTo>
                  <a:close/>
                </a:path>
                <a:path w="1118870" h="1119505">
                  <a:moveTo>
                    <a:pt x="572846" y="1091628"/>
                  </a:moveTo>
                  <a:lnTo>
                    <a:pt x="545566" y="1091628"/>
                  </a:lnTo>
                  <a:lnTo>
                    <a:pt x="545566" y="1118908"/>
                  </a:lnTo>
                  <a:lnTo>
                    <a:pt x="572846" y="1118908"/>
                  </a:lnTo>
                  <a:lnTo>
                    <a:pt x="572846" y="1091628"/>
                  </a:lnTo>
                  <a:close/>
                </a:path>
                <a:path w="1118870" h="1119505">
                  <a:moveTo>
                    <a:pt x="572846" y="1037069"/>
                  </a:moveTo>
                  <a:lnTo>
                    <a:pt x="545566" y="1037069"/>
                  </a:lnTo>
                  <a:lnTo>
                    <a:pt x="545566" y="1009789"/>
                  </a:lnTo>
                  <a:lnTo>
                    <a:pt x="518299" y="1009789"/>
                  </a:lnTo>
                  <a:lnTo>
                    <a:pt x="491020" y="1009789"/>
                  </a:lnTo>
                  <a:lnTo>
                    <a:pt x="491020" y="1037069"/>
                  </a:lnTo>
                  <a:lnTo>
                    <a:pt x="463740" y="1037069"/>
                  </a:lnTo>
                  <a:lnTo>
                    <a:pt x="463740" y="1064348"/>
                  </a:lnTo>
                  <a:lnTo>
                    <a:pt x="491020" y="1064348"/>
                  </a:lnTo>
                  <a:lnTo>
                    <a:pt x="518299" y="1064348"/>
                  </a:lnTo>
                  <a:lnTo>
                    <a:pt x="545566" y="1064348"/>
                  </a:lnTo>
                  <a:lnTo>
                    <a:pt x="572846" y="1064348"/>
                  </a:lnTo>
                  <a:lnTo>
                    <a:pt x="572846" y="1037069"/>
                  </a:lnTo>
                  <a:close/>
                </a:path>
                <a:path w="1118870" h="1119505">
                  <a:moveTo>
                    <a:pt x="572846" y="955230"/>
                  </a:moveTo>
                  <a:lnTo>
                    <a:pt x="545566" y="955230"/>
                  </a:lnTo>
                  <a:lnTo>
                    <a:pt x="518299" y="955230"/>
                  </a:lnTo>
                  <a:lnTo>
                    <a:pt x="518299" y="982510"/>
                  </a:lnTo>
                  <a:lnTo>
                    <a:pt x="545566" y="982510"/>
                  </a:lnTo>
                  <a:lnTo>
                    <a:pt x="572846" y="982510"/>
                  </a:lnTo>
                  <a:lnTo>
                    <a:pt x="572846" y="955230"/>
                  </a:lnTo>
                  <a:close/>
                </a:path>
                <a:path w="1118870" h="1119505">
                  <a:moveTo>
                    <a:pt x="600125" y="982510"/>
                  </a:moveTo>
                  <a:lnTo>
                    <a:pt x="572846" y="982510"/>
                  </a:lnTo>
                  <a:lnTo>
                    <a:pt x="572846" y="1009789"/>
                  </a:lnTo>
                  <a:lnTo>
                    <a:pt x="600125" y="1009789"/>
                  </a:lnTo>
                  <a:lnTo>
                    <a:pt x="600125" y="982510"/>
                  </a:lnTo>
                  <a:close/>
                </a:path>
                <a:path w="1118870" h="1119505">
                  <a:moveTo>
                    <a:pt x="600125" y="873404"/>
                  </a:moveTo>
                  <a:lnTo>
                    <a:pt x="572846" y="873404"/>
                  </a:lnTo>
                  <a:lnTo>
                    <a:pt x="572846" y="900684"/>
                  </a:lnTo>
                  <a:lnTo>
                    <a:pt x="600125" y="900684"/>
                  </a:lnTo>
                  <a:lnTo>
                    <a:pt x="600125" y="873404"/>
                  </a:lnTo>
                  <a:close/>
                </a:path>
                <a:path w="1118870" h="1119505">
                  <a:moveTo>
                    <a:pt x="627405" y="1064348"/>
                  </a:moveTo>
                  <a:lnTo>
                    <a:pt x="600125" y="1064348"/>
                  </a:lnTo>
                  <a:lnTo>
                    <a:pt x="600125" y="1118908"/>
                  </a:lnTo>
                  <a:lnTo>
                    <a:pt x="627405" y="1118908"/>
                  </a:lnTo>
                  <a:lnTo>
                    <a:pt x="627405" y="1064348"/>
                  </a:lnTo>
                  <a:close/>
                </a:path>
                <a:path w="1118870" h="1119505">
                  <a:moveTo>
                    <a:pt x="627405" y="1009789"/>
                  </a:moveTo>
                  <a:lnTo>
                    <a:pt x="600125" y="1009789"/>
                  </a:lnTo>
                  <a:lnTo>
                    <a:pt x="600125" y="1037069"/>
                  </a:lnTo>
                  <a:lnTo>
                    <a:pt x="627405" y="1037069"/>
                  </a:lnTo>
                  <a:lnTo>
                    <a:pt x="627405" y="1009789"/>
                  </a:lnTo>
                  <a:close/>
                </a:path>
                <a:path w="1118870" h="1119505">
                  <a:moveTo>
                    <a:pt x="654685" y="955230"/>
                  </a:moveTo>
                  <a:lnTo>
                    <a:pt x="627405" y="955230"/>
                  </a:lnTo>
                  <a:lnTo>
                    <a:pt x="627405" y="900684"/>
                  </a:lnTo>
                  <a:lnTo>
                    <a:pt x="600125" y="900684"/>
                  </a:lnTo>
                  <a:lnTo>
                    <a:pt x="600125" y="927950"/>
                  </a:lnTo>
                  <a:lnTo>
                    <a:pt x="572846" y="927950"/>
                  </a:lnTo>
                  <a:lnTo>
                    <a:pt x="572846" y="955230"/>
                  </a:lnTo>
                  <a:lnTo>
                    <a:pt x="600125" y="955230"/>
                  </a:lnTo>
                  <a:lnTo>
                    <a:pt x="600125" y="982510"/>
                  </a:lnTo>
                  <a:lnTo>
                    <a:pt x="627405" y="982510"/>
                  </a:lnTo>
                  <a:lnTo>
                    <a:pt x="654685" y="982510"/>
                  </a:lnTo>
                  <a:lnTo>
                    <a:pt x="654685" y="955230"/>
                  </a:lnTo>
                  <a:close/>
                </a:path>
                <a:path w="1118870" h="1119505">
                  <a:moveTo>
                    <a:pt x="681964" y="1091628"/>
                  </a:moveTo>
                  <a:lnTo>
                    <a:pt x="654685" y="1091628"/>
                  </a:lnTo>
                  <a:lnTo>
                    <a:pt x="654685" y="1118908"/>
                  </a:lnTo>
                  <a:lnTo>
                    <a:pt x="681964" y="1118908"/>
                  </a:lnTo>
                  <a:lnTo>
                    <a:pt x="681964" y="1091628"/>
                  </a:lnTo>
                  <a:close/>
                </a:path>
                <a:path w="1118870" h="1119505">
                  <a:moveTo>
                    <a:pt x="681964" y="900684"/>
                  </a:moveTo>
                  <a:lnTo>
                    <a:pt x="654685" y="900684"/>
                  </a:lnTo>
                  <a:lnTo>
                    <a:pt x="654685" y="927950"/>
                  </a:lnTo>
                  <a:lnTo>
                    <a:pt x="681964" y="927950"/>
                  </a:lnTo>
                  <a:lnTo>
                    <a:pt x="681964" y="900684"/>
                  </a:lnTo>
                  <a:close/>
                </a:path>
                <a:path w="1118870" h="1119505">
                  <a:moveTo>
                    <a:pt x="709244" y="1009789"/>
                  </a:moveTo>
                  <a:lnTo>
                    <a:pt x="681964" y="1009789"/>
                  </a:lnTo>
                  <a:lnTo>
                    <a:pt x="654685" y="1009789"/>
                  </a:lnTo>
                  <a:lnTo>
                    <a:pt x="654685" y="1037069"/>
                  </a:lnTo>
                  <a:lnTo>
                    <a:pt x="627405" y="1037069"/>
                  </a:lnTo>
                  <a:lnTo>
                    <a:pt x="627405" y="1064348"/>
                  </a:lnTo>
                  <a:lnTo>
                    <a:pt x="654685" y="1064348"/>
                  </a:lnTo>
                  <a:lnTo>
                    <a:pt x="681964" y="1064348"/>
                  </a:lnTo>
                  <a:lnTo>
                    <a:pt x="681964" y="1037069"/>
                  </a:lnTo>
                  <a:lnTo>
                    <a:pt x="709244" y="1037069"/>
                  </a:lnTo>
                  <a:lnTo>
                    <a:pt x="709244" y="1009789"/>
                  </a:lnTo>
                  <a:close/>
                </a:path>
                <a:path w="1118870" h="1119505">
                  <a:moveTo>
                    <a:pt x="709244" y="873404"/>
                  </a:moveTo>
                  <a:lnTo>
                    <a:pt x="681964" y="873404"/>
                  </a:lnTo>
                  <a:lnTo>
                    <a:pt x="681964" y="900684"/>
                  </a:lnTo>
                  <a:lnTo>
                    <a:pt x="709244" y="900684"/>
                  </a:lnTo>
                  <a:lnTo>
                    <a:pt x="709244" y="873404"/>
                  </a:lnTo>
                  <a:close/>
                </a:path>
                <a:path w="1118870" h="1119505">
                  <a:moveTo>
                    <a:pt x="736523" y="982510"/>
                  </a:moveTo>
                  <a:lnTo>
                    <a:pt x="709244" y="982510"/>
                  </a:lnTo>
                  <a:lnTo>
                    <a:pt x="709244" y="1009789"/>
                  </a:lnTo>
                  <a:lnTo>
                    <a:pt x="736523" y="1009789"/>
                  </a:lnTo>
                  <a:lnTo>
                    <a:pt x="736523" y="982510"/>
                  </a:lnTo>
                  <a:close/>
                </a:path>
                <a:path w="1118870" h="1119505">
                  <a:moveTo>
                    <a:pt x="845629" y="1009789"/>
                  </a:moveTo>
                  <a:lnTo>
                    <a:pt x="818349" y="1009789"/>
                  </a:lnTo>
                  <a:lnTo>
                    <a:pt x="818349" y="1037069"/>
                  </a:lnTo>
                  <a:lnTo>
                    <a:pt x="791083" y="1037069"/>
                  </a:lnTo>
                  <a:lnTo>
                    <a:pt x="791083" y="1009789"/>
                  </a:lnTo>
                  <a:lnTo>
                    <a:pt x="818349" y="1009789"/>
                  </a:lnTo>
                  <a:lnTo>
                    <a:pt x="818349" y="982510"/>
                  </a:lnTo>
                  <a:lnTo>
                    <a:pt x="791083" y="982510"/>
                  </a:lnTo>
                  <a:lnTo>
                    <a:pt x="763803" y="982510"/>
                  </a:lnTo>
                  <a:lnTo>
                    <a:pt x="763803" y="1009789"/>
                  </a:lnTo>
                  <a:lnTo>
                    <a:pt x="736523" y="1009789"/>
                  </a:lnTo>
                  <a:lnTo>
                    <a:pt x="736523" y="1037069"/>
                  </a:lnTo>
                  <a:lnTo>
                    <a:pt x="709244" y="1037069"/>
                  </a:lnTo>
                  <a:lnTo>
                    <a:pt x="709244" y="1064348"/>
                  </a:lnTo>
                  <a:lnTo>
                    <a:pt x="681964" y="1064348"/>
                  </a:lnTo>
                  <a:lnTo>
                    <a:pt x="681964" y="1091628"/>
                  </a:lnTo>
                  <a:lnTo>
                    <a:pt x="709244" y="1091628"/>
                  </a:lnTo>
                  <a:lnTo>
                    <a:pt x="709244" y="1118908"/>
                  </a:lnTo>
                  <a:lnTo>
                    <a:pt x="736523" y="1118908"/>
                  </a:lnTo>
                  <a:lnTo>
                    <a:pt x="736523" y="1091628"/>
                  </a:lnTo>
                  <a:lnTo>
                    <a:pt x="763803" y="1091628"/>
                  </a:lnTo>
                  <a:lnTo>
                    <a:pt x="763803" y="1064348"/>
                  </a:lnTo>
                  <a:lnTo>
                    <a:pt x="791083" y="1064348"/>
                  </a:lnTo>
                  <a:lnTo>
                    <a:pt x="818349" y="1064348"/>
                  </a:lnTo>
                  <a:lnTo>
                    <a:pt x="845629" y="1064348"/>
                  </a:lnTo>
                  <a:lnTo>
                    <a:pt x="845629" y="1009789"/>
                  </a:lnTo>
                  <a:close/>
                </a:path>
                <a:path w="1118870" h="1119505">
                  <a:moveTo>
                    <a:pt x="872909" y="955230"/>
                  </a:moveTo>
                  <a:lnTo>
                    <a:pt x="845629" y="955230"/>
                  </a:lnTo>
                  <a:lnTo>
                    <a:pt x="818349" y="955230"/>
                  </a:lnTo>
                  <a:lnTo>
                    <a:pt x="818349" y="982510"/>
                  </a:lnTo>
                  <a:lnTo>
                    <a:pt x="845629" y="982510"/>
                  </a:lnTo>
                  <a:lnTo>
                    <a:pt x="845629" y="1009789"/>
                  </a:lnTo>
                  <a:lnTo>
                    <a:pt x="872909" y="1009789"/>
                  </a:lnTo>
                  <a:lnTo>
                    <a:pt x="872909" y="955230"/>
                  </a:lnTo>
                  <a:close/>
                </a:path>
                <a:path w="1118870" h="1119505">
                  <a:moveTo>
                    <a:pt x="872909" y="900684"/>
                  </a:moveTo>
                  <a:lnTo>
                    <a:pt x="845629" y="900684"/>
                  </a:lnTo>
                  <a:lnTo>
                    <a:pt x="818349" y="900684"/>
                  </a:lnTo>
                  <a:lnTo>
                    <a:pt x="818349" y="873404"/>
                  </a:lnTo>
                  <a:lnTo>
                    <a:pt x="791083" y="873404"/>
                  </a:lnTo>
                  <a:lnTo>
                    <a:pt x="763803" y="873404"/>
                  </a:lnTo>
                  <a:lnTo>
                    <a:pt x="736523" y="873404"/>
                  </a:lnTo>
                  <a:lnTo>
                    <a:pt x="736523" y="927950"/>
                  </a:lnTo>
                  <a:lnTo>
                    <a:pt x="709244" y="927950"/>
                  </a:lnTo>
                  <a:lnTo>
                    <a:pt x="681964" y="927950"/>
                  </a:lnTo>
                  <a:lnTo>
                    <a:pt x="681964" y="982510"/>
                  </a:lnTo>
                  <a:lnTo>
                    <a:pt x="709244" y="982510"/>
                  </a:lnTo>
                  <a:lnTo>
                    <a:pt x="709244" y="955230"/>
                  </a:lnTo>
                  <a:lnTo>
                    <a:pt x="736523" y="955230"/>
                  </a:lnTo>
                  <a:lnTo>
                    <a:pt x="736523" y="982510"/>
                  </a:lnTo>
                  <a:lnTo>
                    <a:pt x="763803" y="982510"/>
                  </a:lnTo>
                  <a:lnTo>
                    <a:pt x="763803" y="955230"/>
                  </a:lnTo>
                  <a:lnTo>
                    <a:pt x="791083" y="955230"/>
                  </a:lnTo>
                  <a:lnTo>
                    <a:pt x="791083" y="927950"/>
                  </a:lnTo>
                  <a:lnTo>
                    <a:pt x="763803" y="927950"/>
                  </a:lnTo>
                  <a:lnTo>
                    <a:pt x="763803" y="900684"/>
                  </a:lnTo>
                  <a:lnTo>
                    <a:pt x="791083" y="900684"/>
                  </a:lnTo>
                  <a:lnTo>
                    <a:pt x="791083" y="927950"/>
                  </a:lnTo>
                  <a:lnTo>
                    <a:pt x="818349" y="927950"/>
                  </a:lnTo>
                  <a:lnTo>
                    <a:pt x="845629" y="927950"/>
                  </a:lnTo>
                  <a:lnTo>
                    <a:pt x="872909" y="927950"/>
                  </a:lnTo>
                  <a:lnTo>
                    <a:pt x="872909" y="900684"/>
                  </a:lnTo>
                  <a:close/>
                </a:path>
                <a:path w="1118870" h="1119505">
                  <a:moveTo>
                    <a:pt x="900188" y="1091628"/>
                  </a:moveTo>
                  <a:lnTo>
                    <a:pt x="872909" y="1091628"/>
                  </a:lnTo>
                  <a:lnTo>
                    <a:pt x="845629" y="1091628"/>
                  </a:lnTo>
                  <a:lnTo>
                    <a:pt x="845629" y="1118908"/>
                  </a:lnTo>
                  <a:lnTo>
                    <a:pt x="872909" y="1118908"/>
                  </a:lnTo>
                  <a:lnTo>
                    <a:pt x="900188" y="1118908"/>
                  </a:lnTo>
                  <a:lnTo>
                    <a:pt x="900188" y="1091628"/>
                  </a:lnTo>
                  <a:close/>
                </a:path>
                <a:path w="1118870" h="1119505">
                  <a:moveTo>
                    <a:pt x="954747" y="1064348"/>
                  </a:moveTo>
                  <a:lnTo>
                    <a:pt x="927468" y="1064348"/>
                  </a:lnTo>
                  <a:lnTo>
                    <a:pt x="927468" y="1037069"/>
                  </a:lnTo>
                  <a:lnTo>
                    <a:pt x="900188" y="1037069"/>
                  </a:lnTo>
                  <a:lnTo>
                    <a:pt x="872909" y="1037069"/>
                  </a:lnTo>
                  <a:lnTo>
                    <a:pt x="872909" y="1064348"/>
                  </a:lnTo>
                  <a:lnTo>
                    <a:pt x="900188" y="1064348"/>
                  </a:lnTo>
                  <a:lnTo>
                    <a:pt x="900188" y="1091628"/>
                  </a:lnTo>
                  <a:lnTo>
                    <a:pt x="927468" y="1091628"/>
                  </a:lnTo>
                  <a:lnTo>
                    <a:pt x="954747" y="1091628"/>
                  </a:lnTo>
                  <a:lnTo>
                    <a:pt x="954747" y="1064348"/>
                  </a:lnTo>
                  <a:close/>
                </a:path>
                <a:path w="1118870" h="1119505">
                  <a:moveTo>
                    <a:pt x="1063866" y="1064348"/>
                  </a:moveTo>
                  <a:lnTo>
                    <a:pt x="1036586" y="1064348"/>
                  </a:lnTo>
                  <a:lnTo>
                    <a:pt x="1036586" y="1009789"/>
                  </a:lnTo>
                  <a:lnTo>
                    <a:pt x="1009307" y="1009789"/>
                  </a:lnTo>
                  <a:lnTo>
                    <a:pt x="1009307" y="1037069"/>
                  </a:lnTo>
                  <a:lnTo>
                    <a:pt x="982027" y="1037069"/>
                  </a:lnTo>
                  <a:lnTo>
                    <a:pt x="982027" y="1009789"/>
                  </a:lnTo>
                  <a:lnTo>
                    <a:pt x="954747" y="1009789"/>
                  </a:lnTo>
                  <a:lnTo>
                    <a:pt x="954747" y="1064348"/>
                  </a:lnTo>
                  <a:lnTo>
                    <a:pt x="982027" y="1064348"/>
                  </a:lnTo>
                  <a:lnTo>
                    <a:pt x="982027" y="1118908"/>
                  </a:lnTo>
                  <a:lnTo>
                    <a:pt x="1009307" y="1118908"/>
                  </a:lnTo>
                  <a:lnTo>
                    <a:pt x="1036586" y="1118908"/>
                  </a:lnTo>
                  <a:lnTo>
                    <a:pt x="1036586" y="1091628"/>
                  </a:lnTo>
                  <a:lnTo>
                    <a:pt x="1063866" y="1091628"/>
                  </a:lnTo>
                  <a:lnTo>
                    <a:pt x="1063866" y="1064348"/>
                  </a:lnTo>
                  <a:close/>
                </a:path>
                <a:path w="1118870" h="1119505">
                  <a:moveTo>
                    <a:pt x="1091133" y="955230"/>
                  </a:moveTo>
                  <a:lnTo>
                    <a:pt x="1063866" y="955230"/>
                  </a:lnTo>
                  <a:lnTo>
                    <a:pt x="1063866" y="982510"/>
                  </a:lnTo>
                  <a:lnTo>
                    <a:pt x="1091133" y="982510"/>
                  </a:lnTo>
                  <a:lnTo>
                    <a:pt x="1091133" y="955230"/>
                  </a:lnTo>
                  <a:close/>
                </a:path>
                <a:path w="1118870" h="1119505">
                  <a:moveTo>
                    <a:pt x="1118425" y="1009789"/>
                  </a:moveTo>
                  <a:lnTo>
                    <a:pt x="1091133" y="1009789"/>
                  </a:lnTo>
                  <a:lnTo>
                    <a:pt x="1063866" y="1009789"/>
                  </a:lnTo>
                  <a:lnTo>
                    <a:pt x="1063866" y="1064348"/>
                  </a:lnTo>
                  <a:lnTo>
                    <a:pt x="1091133" y="1064348"/>
                  </a:lnTo>
                  <a:lnTo>
                    <a:pt x="1091133" y="1091628"/>
                  </a:lnTo>
                  <a:lnTo>
                    <a:pt x="1118425" y="1091628"/>
                  </a:lnTo>
                  <a:lnTo>
                    <a:pt x="1118425" y="1009789"/>
                  </a:lnTo>
                  <a:close/>
                </a:path>
                <a:path w="1118870" h="1119505">
                  <a:moveTo>
                    <a:pt x="1118425" y="818845"/>
                  </a:moveTo>
                  <a:lnTo>
                    <a:pt x="1091133" y="818845"/>
                  </a:lnTo>
                  <a:lnTo>
                    <a:pt x="1063866" y="818845"/>
                  </a:lnTo>
                  <a:lnTo>
                    <a:pt x="1063866" y="846124"/>
                  </a:lnTo>
                  <a:lnTo>
                    <a:pt x="1036586" y="846124"/>
                  </a:lnTo>
                  <a:lnTo>
                    <a:pt x="1036586" y="900684"/>
                  </a:lnTo>
                  <a:lnTo>
                    <a:pt x="1009307" y="900684"/>
                  </a:lnTo>
                  <a:lnTo>
                    <a:pt x="1009307" y="982510"/>
                  </a:lnTo>
                  <a:lnTo>
                    <a:pt x="1036586" y="982510"/>
                  </a:lnTo>
                  <a:lnTo>
                    <a:pt x="1036586" y="955230"/>
                  </a:lnTo>
                  <a:lnTo>
                    <a:pt x="1063866" y="955230"/>
                  </a:lnTo>
                  <a:lnTo>
                    <a:pt x="1063866" y="873404"/>
                  </a:lnTo>
                  <a:lnTo>
                    <a:pt x="1091133" y="873404"/>
                  </a:lnTo>
                  <a:lnTo>
                    <a:pt x="1091133" y="846124"/>
                  </a:lnTo>
                  <a:lnTo>
                    <a:pt x="1118425" y="846124"/>
                  </a:lnTo>
                  <a:lnTo>
                    <a:pt x="1118425" y="818845"/>
                  </a:lnTo>
                  <a:close/>
                </a:path>
                <a:path w="1118870" h="1119505">
                  <a:moveTo>
                    <a:pt x="1118425" y="163830"/>
                  </a:moveTo>
                  <a:lnTo>
                    <a:pt x="927468" y="163830"/>
                  </a:lnTo>
                  <a:lnTo>
                    <a:pt x="927468" y="191770"/>
                  </a:lnTo>
                  <a:lnTo>
                    <a:pt x="1118425" y="191770"/>
                  </a:lnTo>
                  <a:lnTo>
                    <a:pt x="1118425" y="16383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66588" y="1551629"/>
              <a:ext cx="1118870" cy="1118870"/>
            </a:xfrm>
            <a:custGeom>
              <a:avLst/>
              <a:gdLst/>
              <a:ahLst/>
              <a:cxnLst/>
              <a:rect l="l" t="t" r="r" b="b"/>
              <a:pathLst>
                <a:path w="1118870" h="1118870">
                  <a:moveTo>
                    <a:pt x="136398" y="982510"/>
                  </a:moveTo>
                  <a:lnTo>
                    <a:pt x="54559" y="982510"/>
                  </a:lnTo>
                  <a:lnTo>
                    <a:pt x="54559" y="1064348"/>
                  </a:lnTo>
                  <a:lnTo>
                    <a:pt x="136398" y="1064348"/>
                  </a:lnTo>
                  <a:lnTo>
                    <a:pt x="136398" y="982510"/>
                  </a:lnTo>
                  <a:close/>
                </a:path>
                <a:path w="1118870" h="1118870">
                  <a:moveTo>
                    <a:pt x="136398" y="55054"/>
                  </a:moveTo>
                  <a:lnTo>
                    <a:pt x="54559" y="55054"/>
                  </a:lnTo>
                  <a:lnTo>
                    <a:pt x="54559" y="136880"/>
                  </a:lnTo>
                  <a:lnTo>
                    <a:pt x="136398" y="136880"/>
                  </a:lnTo>
                  <a:lnTo>
                    <a:pt x="136398" y="55054"/>
                  </a:lnTo>
                  <a:close/>
                </a:path>
                <a:path w="1118870" h="1118870">
                  <a:moveTo>
                    <a:pt x="190957" y="955230"/>
                  </a:moveTo>
                  <a:lnTo>
                    <a:pt x="163677" y="955230"/>
                  </a:lnTo>
                  <a:lnTo>
                    <a:pt x="163677" y="1091628"/>
                  </a:lnTo>
                  <a:lnTo>
                    <a:pt x="190957" y="1091628"/>
                  </a:lnTo>
                  <a:lnTo>
                    <a:pt x="190957" y="955230"/>
                  </a:lnTo>
                  <a:close/>
                </a:path>
                <a:path w="1118870" h="1118870">
                  <a:moveTo>
                    <a:pt x="190957" y="928370"/>
                  </a:moveTo>
                  <a:lnTo>
                    <a:pt x="0" y="928370"/>
                  </a:lnTo>
                  <a:lnTo>
                    <a:pt x="0" y="955040"/>
                  </a:lnTo>
                  <a:lnTo>
                    <a:pt x="0" y="1092200"/>
                  </a:lnTo>
                  <a:lnTo>
                    <a:pt x="0" y="1118870"/>
                  </a:lnTo>
                  <a:lnTo>
                    <a:pt x="190957" y="1118870"/>
                  </a:lnTo>
                  <a:lnTo>
                    <a:pt x="190957" y="1092200"/>
                  </a:lnTo>
                  <a:lnTo>
                    <a:pt x="27279" y="1092200"/>
                  </a:lnTo>
                  <a:lnTo>
                    <a:pt x="27279" y="955040"/>
                  </a:lnTo>
                  <a:lnTo>
                    <a:pt x="190957" y="955040"/>
                  </a:lnTo>
                  <a:lnTo>
                    <a:pt x="190957" y="928370"/>
                  </a:lnTo>
                  <a:close/>
                </a:path>
                <a:path w="1118870" h="1118870">
                  <a:moveTo>
                    <a:pt x="954747" y="927950"/>
                  </a:moveTo>
                  <a:lnTo>
                    <a:pt x="927468" y="927950"/>
                  </a:lnTo>
                  <a:lnTo>
                    <a:pt x="927468" y="955230"/>
                  </a:lnTo>
                  <a:lnTo>
                    <a:pt x="954747" y="955230"/>
                  </a:lnTo>
                  <a:lnTo>
                    <a:pt x="954747" y="927950"/>
                  </a:lnTo>
                  <a:close/>
                </a:path>
                <a:path w="1118870" h="1118870">
                  <a:moveTo>
                    <a:pt x="1009307" y="900684"/>
                  </a:moveTo>
                  <a:lnTo>
                    <a:pt x="982027" y="900684"/>
                  </a:lnTo>
                  <a:lnTo>
                    <a:pt x="982027" y="982510"/>
                  </a:lnTo>
                  <a:lnTo>
                    <a:pt x="1009307" y="982510"/>
                  </a:lnTo>
                  <a:lnTo>
                    <a:pt x="1009307" y="900684"/>
                  </a:lnTo>
                  <a:close/>
                </a:path>
                <a:path w="1118870" h="1118870">
                  <a:moveTo>
                    <a:pt x="1009307" y="873760"/>
                  </a:moveTo>
                  <a:lnTo>
                    <a:pt x="872909" y="873760"/>
                  </a:lnTo>
                  <a:lnTo>
                    <a:pt x="872909" y="900430"/>
                  </a:lnTo>
                  <a:lnTo>
                    <a:pt x="872909" y="982980"/>
                  </a:lnTo>
                  <a:lnTo>
                    <a:pt x="872909" y="1009650"/>
                  </a:lnTo>
                  <a:lnTo>
                    <a:pt x="1009307" y="1009650"/>
                  </a:lnTo>
                  <a:lnTo>
                    <a:pt x="1009307" y="982980"/>
                  </a:lnTo>
                  <a:lnTo>
                    <a:pt x="900188" y="982980"/>
                  </a:lnTo>
                  <a:lnTo>
                    <a:pt x="900188" y="900430"/>
                  </a:lnTo>
                  <a:lnTo>
                    <a:pt x="1009307" y="900430"/>
                  </a:lnTo>
                  <a:lnTo>
                    <a:pt x="1009307" y="873760"/>
                  </a:lnTo>
                  <a:close/>
                </a:path>
                <a:path w="1118870" h="1118870">
                  <a:moveTo>
                    <a:pt x="1063866" y="55054"/>
                  </a:moveTo>
                  <a:lnTo>
                    <a:pt x="982027" y="55054"/>
                  </a:lnTo>
                  <a:lnTo>
                    <a:pt x="982027" y="136880"/>
                  </a:lnTo>
                  <a:lnTo>
                    <a:pt x="1063866" y="136880"/>
                  </a:lnTo>
                  <a:lnTo>
                    <a:pt x="1063866" y="55054"/>
                  </a:lnTo>
                  <a:close/>
                </a:path>
                <a:path w="1118870" h="1118870">
                  <a:moveTo>
                    <a:pt x="1118425" y="0"/>
                  </a:moveTo>
                  <a:lnTo>
                    <a:pt x="1091133" y="0"/>
                  </a:lnTo>
                  <a:lnTo>
                    <a:pt x="1091133" y="27940"/>
                  </a:lnTo>
                  <a:lnTo>
                    <a:pt x="1091133" y="163830"/>
                  </a:lnTo>
                  <a:lnTo>
                    <a:pt x="954747" y="163830"/>
                  </a:lnTo>
                  <a:lnTo>
                    <a:pt x="954747" y="27940"/>
                  </a:lnTo>
                  <a:lnTo>
                    <a:pt x="1091133" y="27940"/>
                  </a:lnTo>
                  <a:lnTo>
                    <a:pt x="1091133" y="0"/>
                  </a:lnTo>
                  <a:lnTo>
                    <a:pt x="927468" y="0"/>
                  </a:lnTo>
                  <a:lnTo>
                    <a:pt x="927468" y="27940"/>
                  </a:lnTo>
                  <a:lnTo>
                    <a:pt x="927468" y="163830"/>
                  </a:lnTo>
                  <a:lnTo>
                    <a:pt x="927468" y="191770"/>
                  </a:lnTo>
                  <a:lnTo>
                    <a:pt x="1118425" y="191770"/>
                  </a:lnTo>
                  <a:lnTo>
                    <a:pt x="1118425" y="164160"/>
                  </a:lnTo>
                  <a:lnTo>
                    <a:pt x="1118425" y="163830"/>
                  </a:lnTo>
                  <a:lnTo>
                    <a:pt x="1118425" y="27940"/>
                  </a:lnTo>
                  <a:lnTo>
                    <a:pt x="1118425" y="27774"/>
                  </a:lnTo>
                  <a:lnTo>
                    <a:pt x="111842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90332" y="1289674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119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SOLIDS OF REVOLUTION - GEOMETRICAL DRAWING WORLD ASSOCIATION OF TECHNOLOGY TEACHERS https://www.facebook.com/groups/254963448192823/ technologystudent.com © 2023 V.Ryan ©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solidr1.cdr</dc:title>
  <dc:creator>BY V.RYAN</dc:creator>
  <cp:keywords>SOLID OF REVOLUTION - EXAMINATION QUESTION.</cp:keywords>
  <cp:lastModifiedBy>Vincent RYan</cp:lastModifiedBy>
  <cp:revision>1</cp:revision>
  <dcterms:created xsi:type="dcterms:W3CDTF">2023-12-12T17:53:16Z</dcterms:created>
  <dcterms:modified xsi:type="dcterms:W3CDTF">2023-12-12T17:53:36Z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2023-12-12T00:00:00Z</vt:filetime>
  </property>
  <property fmtid="{D5CDD505-2E9C-101B-9397-08002B2CF9AE}" pid="5" name="Producer">
    <vt:lpwstr>Corel PDF Engine Version 19.1.0.419</vt:lpwstr>
  </property>
</Properties>
</file>