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33099"/>
            <a:ext cx="6850380" cy="457200"/>
          </a:xfrm>
          <a:custGeom>
            <a:avLst/>
            <a:gdLst/>
            <a:ahLst/>
            <a:cxnLst/>
            <a:rect l="l" t="t" r="r" b="b"/>
            <a:pathLst>
              <a:path w="6850380" h="457200">
                <a:moveTo>
                  <a:pt x="6850284" y="0"/>
                </a:moveTo>
                <a:lnTo>
                  <a:pt x="0" y="0"/>
                </a:lnTo>
                <a:lnTo>
                  <a:pt x="0" y="457200"/>
                </a:lnTo>
                <a:lnTo>
                  <a:pt x="6850284" y="457200"/>
                </a:lnTo>
                <a:lnTo>
                  <a:pt x="685028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330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despro_3/truelength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1879" y="166516"/>
            <a:ext cx="4172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27891" y="411751"/>
            <a:ext cx="10769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7397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44034" y="4115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3208769" y="185719"/>
            <a:ext cx="7286625" cy="7091045"/>
            <a:chOff x="3208769" y="185719"/>
            <a:chExt cx="7286625" cy="709104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71972" y="7272799"/>
              <a:ext cx="1205230" cy="0"/>
            </a:xfrm>
            <a:custGeom>
              <a:avLst/>
              <a:gdLst/>
              <a:ahLst/>
              <a:cxnLst/>
              <a:rect l="l" t="t" r="r" b="b"/>
              <a:pathLst>
                <a:path w="1205229">
                  <a:moveTo>
                    <a:pt x="0" y="0"/>
                  </a:moveTo>
                  <a:lnTo>
                    <a:pt x="120515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4565" y="189529"/>
              <a:ext cx="5436870" cy="6964680"/>
            </a:xfrm>
            <a:custGeom>
              <a:avLst/>
              <a:gdLst/>
              <a:ahLst/>
              <a:cxnLst/>
              <a:rect l="l" t="t" r="r" b="b"/>
              <a:pathLst>
                <a:path w="5436870" h="6964680">
                  <a:moveTo>
                    <a:pt x="2718208" y="0"/>
                  </a:moveTo>
                  <a:lnTo>
                    <a:pt x="4077317" y="3482168"/>
                  </a:lnTo>
                  <a:lnTo>
                    <a:pt x="5436417" y="6964354"/>
                  </a:lnTo>
                  <a:lnTo>
                    <a:pt x="2718208" y="6964354"/>
                  </a:lnTo>
                  <a:lnTo>
                    <a:pt x="0" y="6964354"/>
                  </a:lnTo>
                  <a:lnTo>
                    <a:pt x="1359096" y="3482168"/>
                  </a:lnTo>
                  <a:lnTo>
                    <a:pt x="271820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93495" y="3337710"/>
              <a:ext cx="552450" cy="1413510"/>
            </a:xfrm>
            <a:custGeom>
              <a:avLst/>
              <a:gdLst/>
              <a:ahLst/>
              <a:cxnLst/>
              <a:rect l="l" t="t" r="r" b="b"/>
              <a:pathLst>
                <a:path w="552450" h="1413510">
                  <a:moveTo>
                    <a:pt x="552160" y="0"/>
                  </a:moveTo>
                  <a:lnTo>
                    <a:pt x="0" y="141329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93399" y="3231024"/>
              <a:ext cx="5080" cy="1517650"/>
            </a:xfrm>
            <a:custGeom>
              <a:avLst/>
              <a:gdLst/>
              <a:ahLst/>
              <a:cxnLst/>
              <a:rect l="l" t="t" r="r" b="b"/>
              <a:pathLst>
                <a:path w="5079" h="1517650">
                  <a:moveTo>
                    <a:pt x="4758" y="0"/>
                  </a:moveTo>
                  <a:lnTo>
                    <a:pt x="0" y="1517321"/>
                  </a:lnTo>
                </a:path>
              </a:pathLst>
            </a:custGeom>
            <a:ln w="7199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309" y="3234715"/>
              <a:ext cx="1500505" cy="1500505"/>
            </a:xfrm>
            <a:custGeom>
              <a:avLst/>
              <a:gdLst/>
              <a:ahLst/>
              <a:cxnLst/>
              <a:rect l="l" t="t" r="r" b="b"/>
              <a:pathLst>
                <a:path w="1500504" h="1500504">
                  <a:moveTo>
                    <a:pt x="749952" y="0"/>
                  </a:moveTo>
                  <a:lnTo>
                    <a:pt x="797381" y="1475"/>
                  </a:lnTo>
                  <a:lnTo>
                    <a:pt x="844026" y="5843"/>
                  </a:lnTo>
                  <a:lnTo>
                    <a:pt x="889799" y="13015"/>
                  </a:lnTo>
                  <a:lnTo>
                    <a:pt x="934613" y="22904"/>
                  </a:lnTo>
                  <a:lnTo>
                    <a:pt x="978378" y="35421"/>
                  </a:lnTo>
                  <a:lnTo>
                    <a:pt x="1021009" y="50480"/>
                  </a:lnTo>
                  <a:lnTo>
                    <a:pt x="1062416" y="67991"/>
                  </a:lnTo>
                  <a:lnTo>
                    <a:pt x="1102512" y="87868"/>
                  </a:lnTo>
                  <a:lnTo>
                    <a:pt x="1141210" y="110022"/>
                  </a:lnTo>
                  <a:lnTo>
                    <a:pt x="1178420" y="134366"/>
                  </a:lnTo>
                  <a:lnTo>
                    <a:pt x="1214056" y="160812"/>
                  </a:lnTo>
                  <a:lnTo>
                    <a:pt x="1248030" y="189271"/>
                  </a:lnTo>
                  <a:lnTo>
                    <a:pt x="1280253" y="219656"/>
                  </a:lnTo>
                  <a:lnTo>
                    <a:pt x="1310638" y="251879"/>
                  </a:lnTo>
                  <a:lnTo>
                    <a:pt x="1339097" y="285853"/>
                  </a:lnTo>
                  <a:lnTo>
                    <a:pt x="1365542" y="321489"/>
                  </a:lnTo>
                  <a:lnTo>
                    <a:pt x="1389886" y="358699"/>
                  </a:lnTo>
                  <a:lnTo>
                    <a:pt x="1412040" y="397396"/>
                  </a:lnTo>
                  <a:lnTo>
                    <a:pt x="1431916" y="437493"/>
                  </a:lnTo>
                  <a:lnTo>
                    <a:pt x="1449428" y="478900"/>
                  </a:lnTo>
                  <a:lnTo>
                    <a:pt x="1464486" y="521530"/>
                  </a:lnTo>
                  <a:lnTo>
                    <a:pt x="1477004" y="565296"/>
                  </a:lnTo>
                  <a:lnTo>
                    <a:pt x="1486892" y="610109"/>
                  </a:lnTo>
                  <a:lnTo>
                    <a:pt x="1494064" y="655882"/>
                  </a:lnTo>
                  <a:lnTo>
                    <a:pt x="1498432" y="702526"/>
                  </a:lnTo>
                  <a:lnTo>
                    <a:pt x="1499908" y="749955"/>
                  </a:lnTo>
                  <a:lnTo>
                    <a:pt x="1498432" y="797383"/>
                  </a:lnTo>
                  <a:lnTo>
                    <a:pt x="1494064" y="844028"/>
                  </a:lnTo>
                  <a:lnTo>
                    <a:pt x="1486892" y="889801"/>
                  </a:lnTo>
                  <a:lnTo>
                    <a:pt x="1477004" y="934614"/>
                  </a:lnTo>
                  <a:lnTo>
                    <a:pt x="1464486" y="978380"/>
                  </a:lnTo>
                  <a:lnTo>
                    <a:pt x="1449428" y="1021010"/>
                  </a:lnTo>
                  <a:lnTo>
                    <a:pt x="1431916" y="1062418"/>
                  </a:lnTo>
                  <a:lnTo>
                    <a:pt x="1412040" y="1102514"/>
                  </a:lnTo>
                  <a:lnTo>
                    <a:pt x="1389886" y="1141211"/>
                  </a:lnTo>
                  <a:lnTo>
                    <a:pt x="1365542" y="1178422"/>
                  </a:lnTo>
                  <a:lnTo>
                    <a:pt x="1339097" y="1214058"/>
                  </a:lnTo>
                  <a:lnTo>
                    <a:pt x="1310638" y="1248031"/>
                  </a:lnTo>
                  <a:lnTo>
                    <a:pt x="1280253" y="1280254"/>
                  </a:lnTo>
                  <a:lnTo>
                    <a:pt x="1248030" y="1310639"/>
                  </a:lnTo>
                  <a:lnTo>
                    <a:pt x="1214056" y="1339099"/>
                  </a:lnTo>
                  <a:lnTo>
                    <a:pt x="1178420" y="1365544"/>
                  </a:lnTo>
                  <a:lnTo>
                    <a:pt x="1141210" y="1389887"/>
                  </a:lnTo>
                  <a:lnTo>
                    <a:pt x="1102512" y="1412042"/>
                  </a:lnTo>
                  <a:lnTo>
                    <a:pt x="1062416" y="1431918"/>
                  </a:lnTo>
                  <a:lnTo>
                    <a:pt x="1021009" y="1449430"/>
                  </a:lnTo>
                  <a:lnTo>
                    <a:pt x="978378" y="1464488"/>
                  </a:lnTo>
                  <a:lnTo>
                    <a:pt x="934613" y="1477006"/>
                  </a:lnTo>
                  <a:lnTo>
                    <a:pt x="889799" y="1486895"/>
                  </a:lnTo>
                  <a:lnTo>
                    <a:pt x="844026" y="1494067"/>
                  </a:lnTo>
                  <a:lnTo>
                    <a:pt x="797381" y="1498435"/>
                  </a:lnTo>
                  <a:lnTo>
                    <a:pt x="749952" y="1499910"/>
                  </a:lnTo>
                  <a:lnTo>
                    <a:pt x="702524" y="1498435"/>
                  </a:lnTo>
                  <a:lnTo>
                    <a:pt x="655879" y="1494067"/>
                  </a:lnTo>
                  <a:lnTo>
                    <a:pt x="610106" y="1486895"/>
                  </a:lnTo>
                  <a:lnTo>
                    <a:pt x="565293" y="1477006"/>
                  </a:lnTo>
                  <a:lnTo>
                    <a:pt x="521527" y="1464488"/>
                  </a:lnTo>
                  <a:lnTo>
                    <a:pt x="478897" y="1449430"/>
                  </a:lnTo>
                  <a:lnTo>
                    <a:pt x="437490" y="1431918"/>
                  </a:lnTo>
                  <a:lnTo>
                    <a:pt x="397394" y="1412042"/>
                  </a:lnTo>
                  <a:lnTo>
                    <a:pt x="358697" y="1389887"/>
                  </a:lnTo>
                  <a:lnTo>
                    <a:pt x="321486" y="1365544"/>
                  </a:lnTo>
                  <a:lnTo>
                    <a:pt x="285851" y="1339099"/>
                  </a:lnTo>
                  <a:lnTo>
                    <a:pt x="251877" y="1310639"/>
                  </a:lnTo>
                  <a:lnTo>
                    <a:pt x="219654" y="1280254"/>
                  </a:lnTo>
                  <a:lnTo>
                    <a:pt x="189269" y="1248031"/>
                  </a:lnTo>
                  <a:lnTo>
                    <a:pt x="160810" y="1214058"/>
                  </a:lnTo>
                  <a:lnTo>
                    <a:pt x="134365" y="1178422"/>
                  </a:lnTo>
                  <a:lnTo>
                    <a:pt x="110021" y="1141211"/>
                  </a:lnTo>
                  <a:lnTo>
                    <a:pt x="87867" y="1102514"/>
                  </a:lnTo>
                  <a:lnTo>
                    <a:pt x="67991" y="1062418"/>
                  </a:lnTo>
                  <a:lnTo>
                    <a:pt x="50479" y="1021010"/>
                  </a:lnTo>
                  <a:lnTo>
                    <a:pt x="35421" y="978380"/>
                  </a:lnTo>
                  <a:lnTo>
                    <a:pt x="22904" y="934614"/>
                  </a:lnTo>
                  <a:lnTo>
                    <a:pt x="13015" y="889801"/>
                  </a:lnTo>
                  <a:lnTo>
                    <a:pt x="5843" y="844028"/>
                  </a:lnTo>
                  <a:lnTo>
                    <a:pt x="1475" y="797383"/>
                  </a:lnTo>
                  <a:lnTo>
                    <a:pt x="0" y="749955"/>
                  </a:lnTo>
                  <a:lnTo>
                    <a:pt x="1475" y="702526"/>
                  </a:lnTo>
                  <a:lnTo>
                    <a:pt x="5843" y="655882"/>
                  </a:lnTo>
                  <a:lnTo>
                    <a:pt x="13015" y="610109"/>
                  </a:lnTo>
                  <a:lnTo>
                    <a:pt x="22904" y="565296"/>
                  </a:lnTo>
                  <a:lnTo>
                    <a:pt x="35421" y="521530"/>
                  </a:lnTo>
                  <a:lnTo>
                    <a:pt x="50479" y="478900"/>
                  </a:lnTo>
                  <a:lnTo>
                    <a:pt x="67991" y="437493"/>
                  </a:lnTo>
                  <a:lnTo>
                    <a:pt x="87867" y="397396"/>
                  </a:lnTo>
                  <a:lnTo>
                    <a:pt x="110021" y="358699"/>
                  </a:lnTo>
                  <a:lnTo>
                    <a:pt x="134365" y="321489"/>
                  </a:lnTo>
                  <a:lnTo>
                    <a:pt x="160810" y="285853"/>
                  </a:lnTo>
                  <a:lnTo>
                    <a:pt x="189269" y="251879"/>
                  </a:lnTo>
                  <a:lnTo>
                    <a:pt x="219654" y="219656"/>
                  </a:lnTo>
                  <a:lnTo>
                    <a:pt x="251877" y="189271"/>
                  </a:lnTo>
                  <a:lnTo>
                    <a:pt x="285851" y="160812"/>
                  </a:lnTo>
                  <a:lnTo>
                    <a:pt x="321486" y="134366"/>
                  </a:lnTo>
                  <a:lnTo>
                    <a:pt x="358697" y="110022"/>
                  </a:lnTo>
                  <a:lnTo>
                    <a:pt x="397394" y="87868"/>
                  </a:lnTo>
                  <a:lnTo>
                    <a:pt x="437490" y="67991"/>
                  </a:lnTo>
                  <a:lnTo>
                    <a:pt x="478897" y="50480"/>
                  </a:lnTo>
                  <a:lnTo>
                    <a:pt x="521527" y="35421"/>
                  </a:lnTo>
                  <a:lnTo>
                    <a:pt x="565293" y="22904"/>
                  </a:lnTo>
                  <a:lnTo>
                    <a:pt x="610106" y="13015"/>
                  </a:lnTo>
                  <a:lnTo>
                    <a:pt x="655879" y="5843"/>
                  </a:lnTo>
                  <a:lnTo>
                    <a:pt x="702524" y="1475"/>
                  </a:lnTo>
                  <a:lnTo>
                    <a:pt x="74995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49337" y="4700055"/>
              <a:ext cx="86624" cy="86624"/>
            </a:xfrm>
            <a:prstGeom prst="rect">
              <a:avLst/>
            </a:prstGeom>
          </p:spPr>
        </p:pic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2579" y="3012680"/>
              <a:ext cx="2724150" cy="1938020"/>
            </a:xfrm>
            <a:custGeom>
              <a:avLst/>
              <a:gdLst/>
              <a:ahLst/>
              <a:cxnLst/>
              <a:rect l="l" t="t" r="r" b="b"/>
              <a:pathLst>
                <a:path w="2724150" h="1938020">
                  <a:moveTo>
                    <a:pt x="978465" y="1937919"/>
                  </a:moveTo>
                  <a:lnTo>
                    <a:pt x="978465" y="0"/>
                  </a:lnTo>
                </a:path>
                <a:path w="2724150" h="1938020">
                  <a:moveTo>
                    <a:pt x="0" y="972209"/>
                  </a:moveTo>
                  <a:lnTo>
                    <a:pt x="2723956" y="972209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0767" y="3991453"/>
              <a:ext cx="4440555" cy="52069"/>
            </a:xfrm>
            <a:custGeom>
              <a:avLst/>
              <a:gdLst/>
              <a:ahLst/>
              <a:cxnLst/>
              <a:rect l="l" t="t" r="r" b="b"/>
              <a:pathLst>
                <a:path w="4440555" h="52070">
                  <a:moveTo>
                    <a:pt x="275703" y="51534"/>
                  </a:moveTo>
                  <a:lnTo>
                    <a:pt x="4440532" y="51534"/>
                  </a:lnTo>
                </a:path>
                <a:path w="4440555" h="52070">
                  <a:moveTo>
                    <a:pt x="0" y="0"/>
                  </a:moveTo>
                  <a:lnTo>
                    <a:pt x="63571" y="3061"/>
                  </a:lnTo>
                  <a:lnTo>
                    <a:pt x="119596" y="9838"/>
                  </a:lnTo>
                  <a:lnTo>
                    <a:pt x="171426" y="19918"/>
                  </a:lnTo>
                  <a:lnTo>
                    <a:pt x="222408" y="32889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10773" y="4004837"/>
              <a:ext cx="60960" cy="35560"/>
            </a:xfrm>
            <a:custGeom>
              <a:avLst/>
              <a:gdLst/>
              <a:ahLst/>
              <a:cxnLst/>
              <a:rect l="l" t="t" r="r" b="b"/>
              <a:pathLst>
                <a:path w="60960" h="35560">
                  <a:moveTo>
                    <a:pt x="12513" y="0"/>
                  </a:moveTo>
                  <a:lnTo>
                    <a:pt x="0" y="31982"/>
                  </a:lnTo>
                  <a:lnTo>
                    <a:pt x="60440" y="34937"/>
                  </a:lnTo>
                  <a:lnTo>
                    <a:pt x="1251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0973" y="3116653"/>
              <a:ext cx="0" cy="1852930"/>
            </a:xfrm>
            <a:custGeom>
              <a:avLst/>
              <a:gdLst/>
              <a:ahLst/>
              <a:cxnLst/>
              <a:rect l="l" t="t" r="r" b="b"/>
              <a:pathLst>
                <a:path h="1852929">
                  <a:moveTo>
                    <a:pt x="0" y="185280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3474" y="3931739"/>
              <a:ext cx="163830" cy="101600"/>
            </a:xfrm>
            <a:custGeom>
              <a:avLst/>
              <a:gdLst/>
              <a:ahLst/>
              <a:cxnLst/>
              <a:rect l="l" t="t" r="r" b="b"/>
              <a:pathLst>
                <a:path w="163829" h="101600">
                  <a:moveTo>
                    <a:pt x="190" y="0"/>
                  </a:moveTo>
                  <a:lnTo>
                    <a:pt x="0" y="101207"/>
                  </a:lnTo>
                  <a:lnTo>
                    <a:pt x="163245" y="55109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42374" y="3988755"/>
              <a:ext cx="163830" cy="101600"/>
            </a:xfrm>
            <a:custGeom>
              <a:avLst/>
              <a:gdLst/>
              <a:ahLst/>
              <a:cxnLst/>
              <a:rect l="l" t="t" r="r" b="b"/>
              <a:pathLst>
                <a:path w="163829" h="101600">
                  <a:moveTo>
                    <a:pt x="194" y="0"/>
                  </a:moveTo>
                  <a:lnTo>
                    <a:pt x="0" y="101211"/>
                  </a:lnTo>
                  <a:lnTo>
                    <a:pt x="163249" y="55112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2765" y="3425375"/>
              <a:ext cx="534670" cy="76835"/>
            </a:xfrm>
            <a:custGeom>
              <a:avLst/>
              <a:gdLst/>
              <a:ahLst/>
              <a:cxnLst/>
              <a:rect l="l" t="t" r="r" b="b"/>
              <a:pathLst>
                <a:path w="53467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534670" h="76835">
                  <a:moveTo>
                    <a:pt x="444927" y="0"/>
                  </a:moveTo>
                  <a:lnTo>
                    <a:pt x="454492" y="40805"/>
                  </a:lnTo>
                  <a:lnTo>
                    <a:pt x="454378" y="43206"/>
                  </a:lnTo>
                  <a:lnTo>
                    <a:pt x="444927" y="76809"/>
                  </a:lnTo>
                  <a:lnTo>
                    <a:pt x="526141" y="42003"/>
                  </a:lnTo>
                  <a:lnTo>
                    <a:pt x="489502" y="42003"/>
                  </a:lnTo>
                  <a:lnTo>
                    <a:pt x="489502" y="34804"/>
                  </a:lnTo>
                  <a:lnTo>
                    <a:pt x="526138" y="34804"/>
                  </a:lnTo>
                  <a:lnTo>
                    <a:pt x="444927" y="0"/>
                  </a:lnTo>
                  <a:close/>
                </a:path>
                <a:path w="534670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534670" h="76835">
                  <a:moveTo>
                    <a:pt x="454435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454435" y="42003"/>
                  </a:lnTo>
                  <a:lnTo>
                    <a:pt x="454435" y="34804"/>
                  </a:lnTo>
                  <a:close/>
                </a:path>
                <a:path w="534670" h="76835">
                  <a:moveTo>
                    <a:pt x="526138" y="34804"/>
                  </a:moveTo>
                  <a:lnTo>
                    <a:pt x="489502" y="34804"/>
                  </a:lnTo>
                  <a:lnTo>
                    <a:pt x="489502" y="42003"/>
                  </a:lnTo>
                  <a:lnTo>
                    <a:pt x="526141" y="42003"/>
                  </a:lnTo>
                  <a:lnTo>
                    <a:pt x="534539" y="38404"/>
                  </a:lnTo>
                  <a:lnTo>
                    <a:pt x="526138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4712" y="3277286"/>
            <a:ext cx="11303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1534" y="3277286"/>
            <a:ext cx="11303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85654" y="3425375"/>
            <a:ext cx="534670" cy="76835"/>
          </a:xfrm>
          <a:custGeom>
            <a:avLst/>
            <a:gdLst/>
            <a:ahLst/>
            <a:cxnLst/>
            <a:rect l="l" t="t" r="r" b="b"/>
            <a:pathLst>
              <a:path w="534670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8"/>
                </a:lnTo>
                <a:lnTo>
                  <a:pt x="87362" y="72006"/>
                </a:lnTo>
                <a:lnTo>
                  <a:pt x="80104" y="42003"/>
                </a:lnTo>
                <a:lnTo>
                  <a:pt x="45036" y="42003"/>
                </a:lnTo>
                <a:lnTo>
                  <a:pt x="45036" y="34804"/>
                </a:lnTo>
                <a:lnTo>
                  <a:pt x="80104" y="34804"/>
                </a:lnTo>
                <a:lnTo>
                  <a:pt x="80162" y="33601"/>
                </a:lnTo>
                <a:lnTo>
                  <a:pt x="88449" y="2400"/>
                </a:lnTo>
                <a:lnTo>
                  <a:pt x="89611" y="0"/>
                </a:lnTo>
                <a:close/>
              </a:path>
              <a:path w="534670" h="76835">
                <a:moveTo>
                  <a:pt x="444927" y="0"/>
                </a:moveTo>
                <a:lnTo>
                  <a:pt x="454493" y="40805"/>
                </a:lnTo>
                <a:lnTo>
                  <a:pt x="454378" y="43206"/>
                </a:lnTo>
                <a:lnTo>
                  <a:pt x="444927" y="76809"/>
                </a:lnTo>
                <a:lnTo>
                  <a:pt x="526141" y="42003"/>
                </a:lnTo>
                <a:lnTo>
                  <a:pt x="489503" y="42003"/>
                </a:lnTo>
                <a:lnTo>
                  <a:pt x="489503" y="34804"/>
                </a:lnTo>
                <a:lnTo>
                  <a:pt x="526138" y="34804"/>
                </a:lnTo>
                <a:lnTo>
                  <a:pt x="444927" y="0"/>
                </a:lnTo>
                <a:close/>
              </a:path>
              <a:path w="534670" h="76835">
                <a:moveTo>
                  <a:pt x="80104" y="34804"/>
                </a:moveTo>
                <a:lnTo>
                  <a:pt x="45036" y="34804"/>
                </a:lnTo>
                <a:lnTo>
                  <a:pt x="45036" y="42003"/>
                </a:lnTo>
                <a:lnTo>
                  <a:pt x="80104" y="42003"/>
                </a:lnTo>
                <a:lnTo>
                  <a:pt x="80104" y="34804"/>
                </a:lnTo>
                <a:close/>
              </a:path>
              <a:path w="534670" h="76835">
                <a:moveTo>
                  <a:pt x="454435" y="34804"/>
                </a:moveTo>
                <a:lnTo>
                  <a:pt x="80104" y="34804"/>
                </a:lnTo>
                <a:lnTo>
                  <a:pt x="80104" y="42003"/>
                </a:lnTo>
                <a:lnTo>
                  <a:pt x="454435" y="42003"/>
                </a:lnTo>
                <a:lnTo>
                  <a:pt x="454435" y="34804"/>
                </a:lnTo>
                <a:close/>
              </a:path>
              <a:path w="534670" h="76835">
                <a:moveTo>
                  <a:pt x="526138" y="34804"/>
                </a:moveTo>
                <a:lnTo>
                  <a:pt x="489503" y="34804"/>
                </a:lnTo>
                <a:lnTo>
                  <a:pt x="489503" y="42003"/>
                </a:lnTo>
                <a:lnTo>
                  <a:pt x="526141" y="42003"/>
                </a:lnTo>
                <a:lnTo>
                  <a:pt x="534539" y="38404"/>
                </a:lnTo>
                <a:lnTo>
                  <a:pt x="526138" y="3480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6470" y="3572424"/>
            <a:ext cx="11303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2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3746001" y="3720512"/>
            <a:ext cx="1149985" cy="3590290"/>
            <a:chOff x="3746001" y="3720512"/>
            <a:chExt cx="1149985" cy="359029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5654" y="3720512"/>
              <a:ext cx="710565" cy="76835"/>
            </a:xfrm>
            <a:custGeom>
              <a:avLst/>
              <a:gdLst/>
              <a:ahLst/>
              <a:cxnLst/>
              <a:rect l="l" t="t" r="r" b="b"/>
              <a:pathLst>
                <a:path w="71056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4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4" y="34805"/>
                  </a:lnTo>
                  <a:lnTo>
                    <a:pt x="80162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710564" h="76835">
                  <a:moveTo>
                    <a:pt x="620377" y="0"/>
                  </a:moveTo>
                  <a:lnTo>
                    <a:pt x="629942" y="40806"/>
                  </a:lnTo>
                  <a:lnTo>
                    <a:pt x="629827" y="43207"/>
                  </a:lnTo>
                  <a:lnTo>
                    <a:pt x="620377" y="76809"/>
                  </a:lnTo>
                  <a:lnTo>
                    <a:pt x="701587" y="42005"/>
                  </a:lnTo>
                  <a:lnTo>
                    <a:pt x="664952" y="42005"/>
                  </a:lnTo>
                  <a:lnTo>
                    <a:pt x="664952" y="34805"/>
                  </a:lnTo>
                  <a:lnTo>
                    <a:pt x="701590" y="34805"/>
                  </a:lnTo>
                  <a:lnTo>
                    <a:pt x="620377" y="0"/>
                  </a:lnTo>
                  <a:close/>
                </a:path>
                <a:path w="710564" h="76835">
                  <a:moveTo>
                    <a:pt x="80104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4" y="42005"/>
                  </a:lnTo>
                  <a:lnTo>
                    <a:pt x="80104" y="34805"/>
                  </a:lnTo>
                  <a:close/>
                </a:path>
                <a:path w="710564" h="76835">
                  <a:moveTo>
                    <a:pt x="629885" y="34805"/>
                  </a:moveTo>
                  <a:lnTo>
                    <a:pt x="80104" y="34805"/>
                  </a:lnTo>
                  <a:lnTo>
                    <a:pt x="80104" y="42005"/>
                  </a:lnTo>
                  <a:lnTo>
                    <a:pt x="629885" y="42005"/>
                  </a:lnTo>
                  <a:lnTo>
                    <a:pt x="629885" y="34805"/>
                  </a:lnTo>
                  <a:close/>
                </a:path>
                <a:path w="710564" h="76835">
                  <a:moveTo>
                    <a:pt x="701590" y="34805"/>
                  </a:moveTo>
                  <a:lnTo>
                    <a:pt x="664952" y="34805"/>
                  </a:lnTo>
                  <a:lnTo>
                    <a:pt x="664952" y="42005"/>
                  </a:lnTo>
                  <a:lnTo>
                    <a:pt x="701587" y="42005"/>
                  </a:lnTo>
                  <a:lnTo>
                    <a:pt x="709988" y="38404"/>
                  </a:lnTo>
                  <a:lnTo>
                    <a:pt x="701590" y="3480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46001" y="4920468"/>
              <a:ext cx="912251" cy="2390249"/>
            </a:xfrm>
            <a:prstGeom prst="rect">
              <a:avLst/>
            </a:prstGeom>
          </p:spPr>
        </p:pic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22873" y="5035747"/>
            <a:ext cx="801370" cy="39052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59385" marR="5080" indent="-147320">
              <a:lnSpc>
                <a:spcPts val="1380"/>
              </a:lnSpc>
              <a:spcBef>
                <a:spcPts val="2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COMPASS POINT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4020232" y="3810820"/>
            <a:ext cx="2476500" cy="1254125"/>
            <a:chOff x="4020232" y="3810820"/>
            <a:chExt cx="2476500" cy="1254125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48680" y="4795933"/>
              <a:ext cx="448309" cy="269240"/>
            </a:xfrm>
            <a:custGeom>
              <a:avLst/>
              <a:gdLst/>
              <a:ahLst/>
              <a:cxnLst/>
              <a:rect l="l" t="t" r="r" b="b"/>
              <a:pathLst>
                <a:path w="448310" h="269239">
                  <a:moveTo>
                    <a:pt x="70664" y="37895"/>
                  </a:moveTo>
                  <a:lnTo>
                    <a:pt x="70002" y="38898"/>
                  </a:lnTo>
                  <a:lnTo>
                    <a:pt x="68742" y="40943"/>
                  </a:lnTo>
                  <a:lnTo>
                    <a:pt x="67547" y="43023"/>
                  </a:lnTo>
                  <a:lnTo>
                    <a:pt x="66981" y="44082"/>
                  </a:lnTo>
                  <a:lnTo>
                    <a:pt x="444143" y="268719"/>
                  </a:lnTo>
                  <a:lnTo>
                    <a:pt x="447829" y="262534"/>
                  </a:lnTo>
                  <a:lnTo>
                    <a:pt x="70664" y="37895"/>
                  </a:lnTo>
                  <a:close/>
                </a:path>
                <a:path w="448310" h="269239">
                  <a:moveTo>
                    <a:pt x="0" y="0"/>
                  </a:moveTo>
                  <a:lnTo>
                    <a:pt x="57337" y="78851"/>
                  </a:lnTo>
                  <a:lnTo>
                    <a:pt x="57567" y="76194"/>
                  </a:lnTo>
                  <a:lnTo>
                    <a:pt x="57863" y="73573"/>
                  </a:lnTo>
                  <a:lnTo>
                    <a:pt x="66981" y="44082"/>
                  </a:lnTo>
                  <a:lnTo>
                    <a:pt x="36850" y="26136"/>
                  </a:lnTo>
                  <a:lnTo>
                    <a:pt x="40537" y="19951"/>
                  </a:lnTo>
                  <a:lnTo>
                    <a:pt x="86913" y="19951"/>
                  </a:lnTo>
                  <a:lnTo>
                    <a:pt x="88121" y="18958"/>
                  </a:lnTo>
                  <a:lnTo>
                    <a:pt x="90156" y="17377"/>
                  </a:lnTo>
                  <a:lnTo>
                    <a:pt x="92254" y="15833"/>
                  </a:lnTo>
                  <a:lnTo>
                    <a:pt x="94414" y="14328"/>
                  </a:lnTo>
                  <a:lnTo>
                    <a:pt x="96643" y="12860"/>
                  </a:lnTo>
                  <a:lnTo>
                    <a:pt x="0" y="0"/>
                  </a:lnTo>
                  <a:close/>
                </a:path>
                <a:path w="448310" h="269239">
                  <a:moveTo>
                    <a:pt x="40537" y="19951"/>
                  </a:moveTo>
                  <a:lnTo>
                    <a:pt x="36850" y="26136"/>
                  </a:lnTo>
                  <a:lnTo>
                    <a:pt x="66981" y="44082"/>
                  </a:lnTo>
                  <a:lnTo>
                    <a:pt x="67547" y="43023"/>
                  </a:lnTo>
                  <a:lnTo>
                    <a:pt x="68742" y="40943"/>
                  </a:lnTo>
                  <a:lnTo>
                    <a:pt x="70002" y="38898"/>
                  </a:lnTo>
                  <a:lnTo>
                    <a:pt x="70664" y="37895"/>
                  </a:lnTo>
                  <a:lnTo>
                    <a:pt x="40537" y="19951"/>
                  </a:lnTo>
                  <a:close/>
                </a:path>
                <a:path w="448310" h="269239">
                  <a:moveTo>
                    <a:pt x="86913" y="19951"/>
                  </a:moveTo>
                  <a:lnTo>
                    <a:pt x="40537" y="19951"/>
                  </a:lnTo>
                  <a:lnTo>
                    <a:pt x="70664" y="37895"/>
                  </a:lnTo>
                  <a:lnTo>
                    <a:pt x="71327" y="36893"/>
                  </a:lnTo>
                  <a:lnTo>
                    <a:pt x="72716" y="34927"/>
                  </a:lnTo>
                  <a:lnTo>
                    <a:pt x="86151" y="20577"/>
                  </a:lnTo>
                  <a:lnTo>
                    <a:pt x="86913" y="1995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582" y="3817170"/>
              <a:ext cx="328930" cy="328930"/>
            </a:xfrm>
            <a:custGeom>
              <a:avLst/>
              <a:gdLst/>
              <a:ahLst/>
              <a:cxnLst/>
              <a:rect l="l" t="t" r="r" b="b"/>
              <a:pathLst>
                <a:path w="328929" h="328929">
                  <a:moveTo>
                    <a:pt x="0" y="164466"/>
                  </a:moveTo>
                  <a:lnTo>
                    <a:pt x="328932" y="164466"/>
                  </a:lnTo>
                </a:path>
                <a:path w="328929" h="328929">
                  <a:moveTo>
                    <a:pt x="164466" y="328928"/>
                  </a:moveTo>
                  <a:lnTo>
                    <a:pt x="16446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42074" y="7265681"/>
            <a:ext cx="1221105" cy="2146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BOW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4989" y="3837966"/>
            <a:ext cx="1687195" cy="2146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59272" y="7217690"/>
            <a:ext cx="1097915" cy="21462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u="sng" spc="4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2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6240" y="996853"/>
            <a:ext cx="4180204" cy="199834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‘TRUE’</a:t>
            </a:r>
            <a:r>
              <a:rPr sz="16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endParaRPr sz="1600">
              <a:latin typeface="Arial"/>
              <a:cs typeface="Arial"/>
            </a:endParaRPr>
          </a:p>
          <a:p>
            <a:pPr marL="161290" marR="344805" algn="ctr">
              <a:lnSpc>
                <a:spcPts val="1789"/>
              </a:lnSpc>
              <a:spcBef>
                <a:spcPts val="57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PYRAMID,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ADDING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600">
              <a:latin typeface="Arial"/>
              <a:cs typeface="Arial"/>
            </a:endParaRPr>
          </a:p>
          <a:p>
            <a:pPr marL="178435" marR="363220" algn="ctr">
              <a:lnSpc>
                <a:spcPts val="1340"/>
              </a:lnSpc>
              <a:spcBef>
                <a:spcPts val="19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ORIGINAL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NEEDS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PROJECTING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APPEAR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PERFECT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CIRCLE, BECAUSE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PYRAMID SLANTS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VIEWER.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67128" y="611610"/>
            <a:ext cx="5773420" cy="6494145"/>
            <a:chOff x="167128" y="611610"/>
            <a:chExt cx="5773420" cy="649414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120" y="5372600"/>
              <a:ext cx="2745740" cy="1586230"/>
            </a:xfrm>
            <a:custGeom>
              <a:avLst/>
              <a:gdLst/>
              <a:ahLst/>
              <a:cxnLst/>
              <a:rect l="l" t="t" r="r" b="b"/>
              <a:pathLst>
                <a:path w="2745740" h="1586229">
                  <a:moveTo>
                    <a:pt x="1389548" y="0"/>
                  </a:moveTo>
                  <a:lnTo>
                    <a:pt x="0" y="792168"/>
                  </a:lnTo>
                  <a:lnTo>
                    <a:pt x="1368205" y="1586193"/>
                  </a:lnTo>
                  <a:lnTo>
                    <a:pt x="2745687" y="794023"/>
                  </a:lnTo>
                  <a:lnTo>
                    <a:pt x="138954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8495" y="3867105"/>
              <a:ext cx="1383030" cy="3094990"/>
            </a:xfrm>
            <a:custGeom>
              <a:avLst/>
              <a:gdLst/>
              <a:ahLst/>
              <a:cxnLst/>
              <a:rect l="l" t="t" r="r" b="b"/>
              <a:pathLst>
                <a:path w="1383030" h="3094990">
                  <a:moveTo>
                    <a:pt x="1382647" y="0"/>
                  </a:moveTo>
                  <a:lnTo>
                    <a:pt x="0" y="2297188"/>
                  </a:lnTo>
                  <a:lnTo>
                    <a:pt x="1367805" y="3094466"/>
                  </a:lnTo>
                  <a:lnTo>
                    <a:pt x="13826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1462" y="5968486"/>
              <a:ext cx="1945005" cy="1122680"/>
            </a:xfrm>
            <a:custGeom>
              <a:avLst/>
              <a:gdLst/>
              <a:ahLst/>
              <a:cxnLst/>
              <a:rect l="l" t="t" r="r" b="b"/>
              <a:pathLst>
                <a:path w="1945005" h="1122679">
                  <a:moveTo>
                    <a:pt x="1944517" y="112266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6300" y="3867105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14842" y="0"/>
                  </a:moveTo>
                  <a:lnTo>
                    <a:pt x="0" y="3094466"/>
                  </a:lnTo>
                  <a:lnTo>
                    <a:pt x="1380269" y="2300443"/>
                  </a:lnTo>
                  <a:lnTo>
                    <a:pt x="1484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6300" y="3867105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0" y="3094466"/>
                  </a:moveTo>
                  <a:lnTo>
                    <a:pt x="14842" y="0"/>
                  </a:lnTo>
                  <a:lnTo>
                    <a:pt x="1380269" y="2300443"/>
                  </a:lnTo>
                  <a:lnTo>
                    <a:pt x="0" y="30944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4779" y="5955814"/>
              <a:ext cx="1985010" cy="1146175"/>
            </a:xfrm>
            <a:custGeom>
              <a:avLst/>
              <a:gdLst/>
              <a:ahLst/>
              <a:cxnLst/>
              <a:rect l="l" t="t" r="r" b="b"/>
              <a:pathLst>
                <a:path w="1985010" h="1146175">
                  <a:moveTo>
                    <a:pt x="0" y="1145908"/>
                  </a:moveTo>
                  <a:lnTo>
                    <a:pt x="198477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5989" y="5372876"/>
              <a:ext cx="2735580" cy="795020"/>
            </a:xfrm>
            <a:custGeom>
              <a:avLst/>
              <a:gdLst/>
              <a:ahLst/>
              <a:cxnLst/>
              <a:rect l="l" t="t" r="r" b="b"/>
              <a:pathLst>
                <a:path w="2735579" h="795020">
                  <a:moveTo>
                    <a:pt x="2735258" y="786556"/>
                  </a:moveTo>
                  <a:lnTo>
                    <a:pt x="1372904" y="0"/>
                  </a:lnTo>
                </a:path>
                <a:path w="2735579" h="795020">
                  <a:moveTo>
                    <a:pt x="0" y="794721"/>
                  </a:moveTo>
                  <a:lnTo>
                    <a:pt x="1369606" y="398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6517" y="5088345"/>
              <a:ext cx="421589" cy="691299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6517" y="5088345"/>
              <a:ext cx="421640" cy="691515"/>
            </a:xfrm>
            <a:custGeom>
              <a:avLst/>
              <a:gdLst/>
              <a:ahLst/>
              <a:cxnLst/>
              <a:rect l="l" t="t" r="r" b="b"/>
              <a:pathLst>
                <a:path w="421639" h="691514">
                  <a:moveTo>
                    <a:pt x="155786" y="758"/>
                  </a:moveTo>
                  <a:lnTo>
                    <a:pt x="223004" y="8066"/>
                  </a:lnTo>
                  <a:lnTo>
                    <a:pt x="286757" y="48104"/>
                  </a:lnTo>
                  <a:lnTo>
                    <a:pt x="316002" y="78789"/>
                  </a:lnTo>
                  <a:lnTo>
                    <a:pt x="342781" y="115726"/>
                  </a:lnTo>
                  <a:lnTo>
                    <a:pt x="366563" y="158274"/>
                  </a:lnTo>
                  <a:lnTo>
                    <a:pt x="386813" y="205788"/>
                  </a:lnTo>
                  <a:lnTo>
                    <a:pt x="403000" y="257626"/>
                  </a:lnTo>
                  <a:lnTo>
                    <a:pt x="414590" y="313144"/>
                  </a:lnTo>
                  <a:lnTo>
                    <a:pt x="420847" y="369512"/>
                  </a:lnTo>
                  <a:lnTo>
                    <a:pt x="421589" y="423812"/>
                  </a:lnTo>
                  <a:lnTo>
                    <a:pt x="417124" y="475268"/>
                  </a:lnTo>
                  <a:lnTo>
                    <a:pt x="407758" y="523102"/>
                  </a:lnTo>
                  <a:lnTo>
                    <a:pt x="393798" y="566538"/>
                  </a:lnTo>
                  <a:lnTo>
                    <a:pt x="375549" y="604798"/>
                  </a:lnTo>
                  <a:lnTo>
                    <a:pt x="353319" y="637105"/>
                  </a:lnTo>
                  <a:lnTo>
                    <a:pt x="298139" y="680753"/>
                  </a:lnTo>
                  <a:lnTo>
                    <a:pt x="232026" y="691299"/>
                  </a:lnTo>
                  <a:lnTo>
                    <a:pt x="198584" y="683232"/>
                  </a:lnTo>
                  <a:lnTo>
                    <a:pt x="134831" y="643193"/>
                  </a:lnTo>
                  <a:lnTo>
                    <a:pt x="105586" y="612509"/>
                  </a:lnTo>
                  <a:lnTo>
                    <a:pt x="78807" y="575571"/>
                  </a:lnTo>
                  <a:lnTo>
                    <a:pt x="55026" y="533023"/>
                  </a:lnTo>
                  <a:lnTo>
                    <a:pt x="34775" y="485509"/>
                  </a:lnTo>
                  <a:lnTo>
                    <a:pt x="18588" y="433671"/>
                  </a:lnTo>
                  <a:lnTo>
                    <a:pt x="6998" y="378153"/>
                  </a:lnTo>
                  <a:lnTo>
                    <a:pt x="742" y="321785"/>
                  </a:lnTo>
                  <a:lnTo>
                    <a:pt x="0" y="267485"/>
                  </a:lnTo>
                  <a:lnTo>
                    <a:pt x="4464" y="216029"/>
                  </a:lnTo>
                  <a:lnTo>
                    <a:pt x="13830" y="168195"/>
                  </a:lnTo>
                  <a:lnTo>
                    <a:pt x="27791" y="124760"/>
                  </a:lnTo>
                  <a:lnTo>
                    <a:pt x="46039" y="86500"/>
                  </a:lnTo>
                  <a:lnTo>
                    <a:pt x="68269" y="54193"/>
                  </a:lnTo>
                  <a:lnTo>
                    <a:pt x="123449" y="10545"/>
                  </a:lnTo>
                  <a:lnTo>
                    <a:pt x="155786" y="75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3879" y="4719597"/>
              <a:ext cx="403225" cy="583565"/>
            </a:xfrm>
            <a:custGeom>
              <a:avLst/>
              <a:gdLst/>
              <a:ahLst/>
              <a:cxnLst/>
              <a:rect l="l" t="t" r="r" b="b"/>
              <a:pathLst>
                <a:path w="403225" h="583564">
                  <a:moveTo>
                    <a:pt x="313210" y="7518"/>
                  </a:moveTo>
                  <a:lnTo>
                    <a:pt x="277111" y="0"/>
                  </a:lnTo>
                  <a:lnTo>
                    <a:pt x="239097" y="4174"/>
                  </a:lnTo>
                  <a:lnTo>
                    <a:pt x="200292" y="19165"/>
                  </a:lnTo>
                  <a:lnTo>
                    <a:pt x="161819" y="44094"/>
                  </a:lnTo>
                  <a:lnTo>
                    <a:pt x="124802" y="78086"/>
                  </a:lnTo>
                  <a:lnTo>
                    <a:pt x="90366" y="120263"/>
                  </a:lnTo>
                  <a:lnTo>
                    <a:pt x="59635" y="169747"/>
                  </a:lnTo>
                  <a:lnTo>
                    <a:pt x="33731" y="225661"/>
                  </a:lnTo>
                  <a:lnTo>
                    <a:pt x="14649" y="284255"/>
                  </a:lnTo>
                  <a:lnTo>
                    <a:pt x="3480" y="341425"/>
                  </a:lnTo>
                  <a:lnTo>
                    <a:pt x="0" y="395763"/>
                  </a:lnTo>
                  <a:lnTo>
                    <a:pt x="3980" y="445861"/>
                  </a:lnTo>
                  <a:lnTo>
                    <a:pt x="15197" y="490312"/>
                  </a:lnTo>
                  <a:lnTo>
                    <a:pt x="33422" y="527708"/>
                  </a:lnTo>
                  <a:lnTo>
                    <a:pt x="58431" y="556641"/>
                  </a:lnTo>
                  <a:lnTo>
                    <a:pt x="126094" y="583222"/>
                  </a:lnTo>
                  <a:lnTo>
                    <a:pt x="164108" y="579048"/>
                  </a:lnTo>
                  <a:lnTo>
                    <a:pt x="202914" y="564057"/>
                  </a:lnTo>
                  <a:lnTo>
                    <a:pt x="241387" y="539127"/>
                  </a:lnTo>
                  <a:lnTo>
                    <a:pt x="278403" y="505136"/>
                  </a:lnTo>
                  <a:lnTo>
                    <a:pt x="312839" y="462959"/>
                  </a:lnTo>
                  <a:lnTo>
                    <a:pt x="343571" y="413475"/>
                  </a:lnTo>
                  <a:lnTo>
                    <a:pt x="369475" y="357561"/>
                  </a:lnTo>
                  <a:lnTo>
                    <a:pt x="388557" y="298967"/>
                  </a:lnTo>
                  <a:lnTo>
                    <a:pt x="399725" y="241797"/>
                  </a:lnTo>
                  <a:lnTo>
                    <a:pt x="403206" y="187460"/>
                  </a:lnTo>
                  <a:lnTo>
                    <a:pt x="399225" y="137362"/>
                  </a:lnTo>
                  <a:lnTo>
                    <a:pt x="388009" y="92911"/>
                  </a:lnTo>
                  <a:lnTo>
                    <a:pt x="369783" y="55515"/>
                  </a:lnTo>
                  <a:lnTo>
                    <a:pt x="344775" y="26582"/>
                  </a:lnTo>
                  <a:lnTo>
                    <a:pt x="313210" y="751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1920" y="4735497"/>
              <a:ext cx="874394" cy="1038225"/>
            </a:xfrm>
            <a:custGeom>
              <a:avLst/>
              <a:gdLst/>
              <a:ahLst/>
              <a:cxnLst/>
              <a:rect l="l" t="t" r="r" b="b"/>
              <a:pathLst>
                <a:path w="874394" h="1038225">
                  <a:moveTo>
                    <a:pt x="824767" y="1038153"/>
                  </a:moveTo>
                  <a:lnTo>
                    <a:pt x="0" y="561974"/>
                  </a:lnTo>
                </a:path>
                <a:path w="874394" h="1038225">
                  <a:moveTo>
                    <a:pt x="873978" y="365861"/>
                  </a:moveTo>
                  <a:lnTo>
                    <a:pt x="240289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8668" y="6230648"/>
              <a:ext cx="529535" cy="363291"/>
            </a:xfrm>
            <a:prstGeom prst="rect">
              <a:avLst/>
            </a:prstGeom>
          </p:spPr>
        </p:pic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14008" y="5286254"/>
              <a:ext cx="202565" cy="270510"/>
            </a:xfrm>
            <a:custGeom>
              <a:avLst/>
              <a:gdLst/>
              <a:ahLst/>
              <a:cxnLst/>
              <a:rect l="l" t="t" r="r" b="b"/>
              <a:pathLst>
                <a:path w="202564" h="270510">
                  <a:moveTo>
                    <a:pt x="53182" y="0"/>
                  </a:moveTo>
                  <a:lnTo>
                    <a:pt x="130388" y="270226"/>
                  </a:lnTo>
                </a:path>
                <a:path w="202564" h="270510">
                  <a:moveTo>
                    <a:pt x="0" y="178755"/>
                  </a:moveTo>
                  <a:lnTo>
                    <a:pt x="202406" y="573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92768" y="6166301"/>
              <a:ext cx="1139190" cy="673100"/>
            </a:xfrm>
            <a:custGeom>
              <a:avLst/>
              <a:gdLst/>
              <a:ahLst/>
              <a:cxnLst/>
              <a:rect l="l" t="t" r="r" b="b"/>
              <a:pathLst>
                <a:path w="1139189" h="673100">
                  <a:moveTo>
                    <a:pt x="557479" y="563524"/>
                  </a:moveTo>
                  <a:lnTo>
                    <a:pt x="543775" y="555904"/>
                  </a:lnTo>
                  <a:lnTo>
                    <a:pt x="529031" y="564794"/>
                  </a:lnTo>
                  <a:lnTo>
                    <a:pt x="484314" y="594004"/>
                  </a:lnTo>
                  <a:lnTo>
                    <a:pt x="447560" y="572414"/>
                  </a:lnTo>
                  <a:lnTo>
                    <a:pt x="516585" y="529234"/>
                  </a:lnTo>
                  <a:lnTo>
                    <a:pt x="502945" y="521614"/>
                  </a:lnTo>
                  <a:lnTo>
                    <a:pt x="416547" y="576224"/>
                  </a:lnTo>
                  <a:lnTo>
                    <a:pt x="535139" y="643534"/>
                  </a:lnTo>
                  <a:lnTo>
                    <a:pt x="551903" y="632104"/>
                  </a:lnTo>
                  <a:lnTo>
                    <a:pt x="498195" y="601624"/>
                  </a:lnTo>
                  <a:lnTo>
                    <a:pt x="510120" y="594004"/>
                  </a:lnTo>
                  <a:lnTo>
                    <a:pt x="557479" y="563524"/>
                  </a:lnTo>
                  <a:close/>
                </a:path>
                <a:path w="1139189" h="673100">
                  <a:moveTo>
                    <a:pt x="657098" y="364705"/>
                  </a:moveTo>
                  <a:lnTo>
                    <a:pt x="144297" y="68643"/>
                  </a:lnTo>
                  <a:lnTo>
                    <a:pt x="145199" y="67322"/>
                  </a:lnTo>
                  <a:lnTo>
                    <a:pt x="148018" y="63461"/>
                  </a:lnTo>
                  <a:lnTo>
                    <a:pt x="175323" y="35229"/>
                  </a:lnTo>
                  <a:lnTo>
                    <a:pt x="177279" y="33667"/>
                  </a:lnTo>
                  <a:lnTo>
                    <a:pt x="179311" y="32042"/>
                  </a:lnTo>
                  <a:lnTo>
                    <a:pt x="183438" y="28917"/>
                  </a:lnTo>
                  <a:lnTo>
                    <a:pt x="187680" y="25869"/>
                  </a:lnTo>
                  <a:lnTo>
                    <a:pt x="192062" y="22898"/>
                  </a:lnTo>
                  <a:lnTo>
                    <a:pt x="0" y="0"/>
                  </a:lnTo>
                  <a:lnTo>
                    <a:pt x="115874" y="154876"/>
                  </a:lnTo>
                  <a:lnTo>
                    <a:pt x="116255" y="149593"/>
                  </a:lnTo>
                  <a:lnTo>
                    <a:pt x="116763" y="144399"/>
                  </a:lnTo>
                  <a:lnTo>
                    <a:pt x="125501" y="105448"/>
                  </a:lnTo>
                  <a:lnTo>
                    <a:pt x="131597" y="90639"/>
                  </a:lnTo>
                  <a:lnTo>
                    <a:pt x="644398" y="386702"/>
                  </a:lnTo>
                  <a:lnTo>
                    <a:pt x="657098" y="364705"/>
                  </a:lnTo>
                  <a:close/>
                </a:path>
                <a:path w="1139189" h="673100">
                  <a:moveTo>
                    <a:pt x="745007" y="505104"/>
                  </a:moveTo>
                  <a:lnTo>
                    <a:pt x="727938" y="503834"/>
                  </a:lnTo>
                  <a:lnTo>
                    <a:pt x="693801" y="501294"/>
                  </a:lnTo>
                  <a:lnTo>
                    <a:pt x="686371" y="500024"/>
                  </a:lnTo>
                  <a:lnTo>
                    <a:pt x="672338" y="500024"/>
                  </a:lnTo>
                  <a:lnTo>
                    <a:pt x="665708" y="501294"/>
                  </a:lnTo>
                  <a:lnTo>
                    <a:pt x="661746" y="501294"/>
                  </a:lnTo>
                  <a:lnTo>
                    <a:pt x="656653" y="502564"/>
                  </a:lnTo>
                  <a:lnTo>
                    <a:pt x="650544" y="503834"/>
                  </a:lnTo>
                  <a:lnTo>
                    <a:pt x="657021" y="497484"/>
                  </a:lnTo>
                  <a:lnTo>
                    <a:pt x="661606" y="492404"/>
                  </a:lnTo>
                  <a:lnTo>
                    <a:pt x="664324" y="486054"/>
                  </a:lnTo>
                  <a:lnTo>
                    <a:pt x="665187" y="480974"/>
                  </a:lnTo>
                  <a:lnTo>
                    <a:pt x="665111" y="474624"/>
                  </a:lnTo>
                  <a:lnTo>
                    <a:pt x="662025" y="470814"/>
                  </a:lnTo>
                  <a:lnTo>
                    <a:pt x="660996" y="469544"/>
                  </a:lnTo>
                  <a:lnTo>
                    <a:pt x="646709" y="460654"/>
                  </a:lnTo>
                  <a:lnTo>
                    <a:pt x="644855" y="460336"/>
                  </a:lnTo>
                  <a:lnTo>
                    <a:pt x="644855" y="486054"/>
                  </a:lnTo>
                  <a:lnTo>
                    <a:pt x="644067" y="488594"/>
                  </a:lnTo>
                  <a:lnTo>
                    <a:pt x="638797" y="496214"/>
                  </a:lnTo>
                  <a:lnTo>
                    <a:pt x="633895" y="500024"/>
                  </a:lnTo>
                  <a:lnTo>
                    <a:pt x="592201" y="526694"/>
                  </a:lnTo>
                  <a:lnTo>
                    <a:pt x="553961" y="505104"/>
                  </a:lnTo>
                  <a:lnTo>
                    <a:pt x="592620" y="480974"/>
                  </a:lnTo>
                  <a:lnTo>
                    <a:pt x="599160" y="477164"/>
                  </a:lnTo>
                  <a:lnTo>
                    <a:pt x="605447" y="474624"/>
                  </a:lnTo>
                  <a:lnTo>
                    <a:pt x="611517" y="472084"/>
                  </a:lnTo>
                  <a:lnTo>
                    <a:pt x="617359" y="470814"/>
                  </a:lnTo>
                  <a:lnTo>
                    <a:pt x="624890" y="470814"/>
                  </a:lnTo>
                  <a:lnTo>
                    <a:pt x="631380" y="472084"/>
                  </a:lnTo>
                  <a:lnTo>
                    <a:pt x="640448" y="477164"/>
                  </a:lnTo>
                  <a:lnTo>
                    <a:pt x="642772" y="479704"/>
                  </a:lnTo>
                  <a:lnTo>
                    <a:pt x="644855" y="486054"/>
                  </a:lnTo>
                  <a:lnTo>
                    <a:pt x="644855" y="460336"/>
                  </a:lnTo>
                  <a:lnTo>
                    <a:pt x="639356" y="459384"/>
                  </a:lnTo>
                  <a:lnTo>
                    <a:pt x="622528" y="456844"/>
                  </a:lnTo>
                  <a:lnTo>
                    <a:pt x="614476" y="458114"/>
                  </a:lnTo>
                  <a:lnTo>
                    <a:pt x="606894" y="460654"/>
                  </a:lnTo>
                  <a:lnTo>
                    <a:pt x="600913" y="461924"/>
                  </a:lnTo>
                  <a:lnTo>
                    <a:pt x="594321" y="465734"/>
                  </a:lnTo>
                  <a:lnTo>
                    <a:pt x="587108" y="469544"/>
                  </a:lnTo>
                  <a:lnTo>
                    <a:pt x="579310" y="473354"/>
                  </a:lnTo>
                  <a:lnTo>
                    <a:pt x="524802" y="507644"/>
                  </a:lnTo>
                  <a:lnTo>
                    <a:pt x="640727" y="573684"/>
                  </a:lnTo>
                  <a:lnTo>
                    <a:pt x="651421" y="567334"/>
                  </a:lnTo>
                  <a:lnTo>
                    <a:pt x="656818" y="563524"/>
                  </a:lnTo>
                  <a:lnTo>
                    <a:pt x="605447" y="534314"/>
                  </a:lnTo>
                  <a:lnTo>
                    <a:pt x="616800" y="526694"/>
                  </a:lnTo>
                  <a:lnTo>
                    <a:pt x="628167" y="519074"/>
                  </a:lnTo>
                  <a:lnTo>
                    <a:pt x="631253" y="517804"/>
                  </a:lnTo>
                  <a:lnTo>
                    <a:pt x="636460" y="515264"/>
                  </a:lnTo>
                  <a:lnTo>
                    <a:pt x="639889" y="515264"/>
                  </a:lnTo>
                  <a:lnTo>
                    <a:pt x="647547" y="512724"/>
                  </a:lnTo>
                  <a:lnTo>
                    <a:pt x="664819" y="512724"/>
                  </a:lnTo>
                  <a:lnTo>
                    <a:pt x="671131" y="513994"/>
                  </a:lnTo>
                  <a:lnTo>
                    <a:pt x="678357" y="513994"/>
                  </a:lnTo>
                  <a:lnTo>
                    <a:pt x="686473" y="515264"/>
                  </a:lnTo>
                  <a:lnTo>
                    <a:pt x="696302" y="515264"/>
                  </a:lnTo>
                  <a:lnTo>
                    <a:pt x="725792" y="517804"/>
                  </a:lnTo>
                  <a:lnTo>
                    <a:pt x="733475" y="512724"/>
                  </a:lnTo>
                  <a:lnTo>
                    <a:pt x="745007" y="505104"/>
                  </a:lnTo>
                  <a:close/>
                </a:path>
                <a:path w="1139189" h="673100">
                  <a:moveTo>
                    <a:pt x="834961" y="435254"/>
                  </a:moveTo>
                  <a:lnTo>
                    <a:pt x="814755" y="402234"/>
                  </a:lnTo>
                  <a:lnTo>
                    <a:pt x="814070" y="401789"/>
                  </a:lnTo>
                  <a:lnTo>
                    <a:pt x="814070" y="432714"/>
                  </a:lnTo>
                  <a:lnTo>
                    <a:pt x="813435" y="439064"/>
                  </a:lnTo>
                  <a:lnTo>
                    <a:pt x="780211" y="465734"/>
                  </a:lnTo>
                  <a:lnTo>
                    <a:pt x="770001" y="468274"/>
                  </a:lnTo>
                  <a:lnTo>
                    <a:pt x="747788" y="468274"/>
                  </a:lnTo>
                  <a:lnTo>
                    <a:pt x="704850" y="450494"/>
                  </a:lnTo>
                  <a:lnTo>
                    <a:pt x="691451" y="430174"/>
                  </a:lnTo>
                  <a:lnTo>
                    <a:pt x="692861" y="423824"/>
                  </a:lnTo>
                  <a:lnTo>
                    <a:pt x="696163" y="417474"/>
                  </a:lnTo>
                  <a:lnTo>
                    <a:pt x="701370" y="411124"/>
                  </a:lnTo>
                  <a:lnTo>
                    <a:pt x="708494" y="406044"/>
                  </a:lnTo>
                  <a:lnTo>
                    <a:pt x="714349" y="403504"/>
                  </a:lnTo>
                  <a:lnTo>
                    <a:pt x="720623" y="399694"/>
                  </a:lnTo>
                  <a:lnTo>
                    <a:pt x="727303" y="398424"/>
                  </a:lnTo>
                  <a:lnTo>
                    <a:pt x="741641" y="395884"/>
                  </a:lnTo>
                  <a:lnTo>
                    <a:pt x="756259" y="395884"/>
                  </a:lnTo>
                  <a:lnTo>
                    <a:pt x="801141" y="413664"/>
                  </a:lnTo>
                  <a:lnTo>
                    <a:pt x="814070" y="432714"/>
                  </a:lnTo>
                  <a:lnTo>
                    <a:pt x="814070" y="401789"/>
                  </a:lnTo>
                  <a:lnTo>
                    <a:pt x="807021" y="397154"/>
                  </a:lnTo>
                  <a:lnTo>
                    <a:pt x="804202" y="395884"/>
                  </a:lnTo>
                  <a:lnTo>
                    <a:pt x="798576" y="393344"/>
                  </a:lnTo>
                  <a:lnTo>
                    <a:pt x="789736" y="389534"/>
                  </a:lnTo>
                  <a:lnTo>
                    <a:pt x="780529" y="386994"/>
                  </a:lnTo>
                  <a:lnTo>
                    <a:pt x="770940" y="384454"/>
                  </a:lnTo>
                  <a:lnTo>
                    <a:pt x="761098" y="383184"/>
                  </a:lnTo>
                  <a:lnTo>
                    <a:pt x="751243" y="383184"/>
                  </a:lnTo>
                  <a:lnTo>
                    <a:pt x="712533" y="390804"/>
                  </a:lnTo>
                  <a:lnTo>
                    <a:pt x="677341" y="414934"/>
                  </a:lnTo>
                  <a:lnTo>
                    <a:pt x="671410" y="432714"/>
                  </a:lnTo>
                  <a:lnTo>
                    <a:pt x="673277" y="441604"/>
                  </a:lnTo>
                  <a:lnTo>
                    <a:pt x="707517" y="472084"/>
                  </a:lnTo>
                  <a:lnTo>
                    <a:pt x="744575" y="480974"/>
                  </a:lnTo>
                  <a:lnTo>
                    <a:pt x="754621" y="480974"/>
                  </a:lnTo>
                  <a:lnTo>
                    <a:pt x="794067" y="473354"/>
                  </a:lnTo>
                  <a:lnTo>
                    <a:pt x="827849" y="447954"/>
                  </a:lnTo>
                  <a:lnTo>
                    <a:pt x="831215" y="442874"/>
                  </a:lnTo>
                  <a:lnTo>
                    <a:pt x="834961" y="435254"/>
                  </a:lnTo>
                  <a:close/>
                </a:path>
                <a:path w="1139189" h="673100">
                  <a:moveTo>
                    <a:pt x="844359" y="662584"/>
                  </a:moveTo>
                  <a:lnTo>
                    <a:pt x="842518" y="660044"/>
                  </a:lnTo>
                  <a:lnTo>
                    <a:pt x="800074" y="601624"/>
                  </a:lnTo>
                  <a:lnTo>
                    <a:pt x="773912" y="564794"/>
                  </a:lnTo>
                  <a:lnTo>
                    <a:pt x="758164" y="576224"/>
                  </a:lnTo>
                  <a:lnTo>
                    <a:pt x="764667" y="583844"/>
                  </a:lnTo>
                  <a:lnTo>
                    <a:pt x="771207" y="592734"/>
                  </a:lnTo>
                  <a:lnTo>
                    <a:pt x="814882" y="649884"/>
                  </a:lnTo>
                  <a:lnTo>
                    <a:pt x="819035" y="654964"/>
                  </a:lnTo>
                  <a:lnTo>
                    <a:pt x="823696" y="660044"/>
                  </a:lnTo>
                  <a:lnTo>
                    <a:pt x="817854" y="658774"/>
                  </a:lnTo>
                  <a:lnTo>
                    <a:pt x="811707" y="657504"/>
                  </a:lnTo>
                  <a:lnTo>
                    <a:pt x="805230" y="654964"/>
                  </a:lnTo>
                  <a:lnTo>
                    <a:pt x="798436" y="653694"/>
                  </a:lnTo>
                  <a:lnTo>
                    <a:pt x="682625" y="627024"/>
                  </a:lnTo>
                  <a:lnTo>
                    <a:pt x="665124" y="638454"/>
                  </a:lnTo>
                  <a:lnTo>
                    <a:pt x="828357" y="672744"/>
                  </a:lnTo>
                  <a:lnTo>
                    <a:pt x="844359" y="662584"/>
                  </a:lnTo>
                  <a:close/>
                </a:path>
                <a:path w="1139189" h="673100">
                  <a:moveTo>
                    <a:pt x="919594" y="607974"/>
                  </a:moveTo>
                  <a:lnTo>
                    <a:pt x="805408" y="543204"/>
                  </a:lnTo>
                  <a:lnTo>
                    <a:pt x="790219" y="554634"/>
                  </a:lnTo>
                  <a:lnTo>
                    <a:pt x="904811" y="619404"/>
                  </a:lnTo>
                  <a:lnTo>
                    <a:pt x="909688" y="615594"/>
                  </a:lnTo>
                  <a:lnTo>
                    <a:pt x="919594" y="607974"/>
                  </a:lnTo>
                  <a:close/>
                </a:path>
                <a:path w="1139189" h="673100">
                  <a:moveTo>
                    <a:pt x="963841" y="361594"/>
                  </a:moveTo>
                  <a:lnTo>
                    <a:pt x="959345" y="359054"/>
                  </a:lnTo>
                  <a:lnTo>
                    <a:pt x="957110" y="357784"/>
                  </a:lnTo>
                  <a:lnTo>
                    <a:pt x="856068" y="300634"/>
                  </a:lnTo>
                  <a:lnTo>
                    <a:pt x="847001" y="306984"/>
                  </a:lnTo>
                  <a:lnTo>
                    <a:pt x="842479" y="309524"/>
                  </a:lnTo>
                  <a:lnTo>
                    <a:pt x="927290" y="357784"/>
                  </a:lnTo>
                  <a:lnTo>
                    <a:pt x="874445" y="352704"/>
                  </a:lnTo>
                  <a:lnTo>
                    <a:pt x="785558" y="345084"/>
                  </a:lnTo>
                  <a:lnTo>
                    <a:pt x="775525" y="351434"/>
                  </a:lnTo>
                  <a:lnTo>
                    <a:pt x="770534" y="353974"/>
                  </a:lnTo>
                  <a:lnTo>
                    <a:pt x="880414" y="416204"/>
                  </a:lnTo>
                  <a:lnTo>
                    <a:pt x="889520" y="409854"/>
                  </a:lnTo>
                  <a:lnTo>
                    <a:pt x="894130" y="407314"/>
                  </a:lnTo>
                  <a:lnTo>
                    <a:pt x="808101" y="359054"/>
                  </a:lnTo>
                  <a:lnTo>
                    <a:pt x="879259" y="365404"/>
                  </a:lnTo>
                  <a:lnTo>
                    <a:pt x="949655" y="370484"/>
                  </a:lnTo>
                  <a:lnTo>
                    <a:pt x="954417" y="367944"/>
                  </a:lnTo>
                  <a:lnTo>
                    <a:pt x="963841" y="361594"/>
                  </a:lnTo>
                  <a:close/>
                </a:path>
                <a:path w="1139189" h="673100">
                  <a:moveTo>
                    <a:pt x="1025804" y="533044"/>
                  </a:moveTo>
                  <a:lnTo>
                    <a:pt x="1012736" y="525424"/>
                  </a:lnTo>
                  <a:lnTo>
                    <a:pt x="946848" y="572414"/>
                  </a:lnTo>
                  <a:lnTo>
                    <a:pt x="908291" y="550824"/>
                  </a:lnTo>
                  <a:lnTo>
                    <a:pt x="919175" y="543204"/>
                  </a:lnTo>
                  <a:lnTo>
                    <a:pt x="968159" y="508914"/>
                  </a:lnTo>
                  <a:lnTo>
                    <a:pt x="955078" y="501294"/>
                  </a:lnTo>
                  <a:lnTo>
                    <a:pt x="895032" y="543204"/>
                  </a:lnTo>
                  <a:lnTo>
                    <a:pt x="860247" y="522884"/>
                  </a:lnTo>
                  <a:lnTo>
                    <a:pt x="924902" y="479704"/>
                  </a:lnTo>
                  <a:lnTo>
                    <a:pt x="911872" y="472084"/>
                  </a:lnTo>
                  <a:lnTo>
                    <a:pt x="832154" y="525424"/>
                  </a:lnTo>
                  <a:lnTo>
                    <a:pt x="945642" y="590194"/>
                  </a:lnTo>
                  <a:lnTo>
                    <a:pt x="970584" y="572414"/>
                  </a:lnTo>
                  <a:lnTo>
                    <a:pt x="1025804" y="533044"/>
                  </a:lnTo>
                  <a:close/>
                </a:path>
                <a:path w="1139189" h="673100">
                  <a:moveTo>
                    <a:pt x="1025969" y="320954"/>
                  </a:moveTo>
                  <a:lnTo>
                    <a:pt x="947813" y="276504"/>
                  </a:lnTo>
                  <a:lnTo>
                    <a:pt x="932192" y="267614"/>
                  </a:lnTo>
                  <a:lnTo>
                    <a:pt x="965873" y="247294"/>
                  </a:lnTo>
                  <a:lnTo>
                    <a:pt x="953528" y="239674"/>
                  </a:lnTo>
                  <a:lnTo>
                    <a:pt x="871537" y="291744"/>
                  </a:lnTo>
                  <a:lnTo>
                    <a:pt x="875792" y="294284"/>
                  </a:lnTo>
                  <a:lnTo>
                    <a:pt x="884161" y="298094"/>
                  </a:lnTo>
                  <a:lnTo>
                    <a:pt x="918540" y="276504"/>
                  </a:lnTo>
                  <a:lnTo>
                    <a:pt x="1012659" y="329844"/>
                  </a:lnTo>
                  <a:lnTo>
                    <a:pt x="1025969" y="320954"/>
                  </a:lnTo>
                  <a:close/>
                </a:path>
                <a:path w="1139189" h="673100">
                  <a:moveTo>
                    <a:pt x="1138770" y="451764"/>
                  </a:moveTo>
                  <a:lnTo>
                    <a:pt x="1134872" y="447954"/>
                  </a:lnTo>
                  <a:lnTo>
                    <a:pt x="1058138" y="373024"/>
                  </a:lnTo>
                  <a:lnTo>
                    <a:pt x="1049159" y="379374"/>
                  </a:lnTo>
                  <a:lnTo>
                    <a:pt x="1044714" y="381914"/>
                  </a:lnTo>
                  <a:lnTo>
                    <a:pt x="1058125" y="394614"/>
                  </a:lnTo>
                  <a:lnTo>
                    <a:pt x="1085075" y="418744"/>
                  </a:lnTo>
                  <a:lnTo>
                    <a:pt x="1098537" y="431444"/>
                  </a:lnTo>
                  <a:lnTo>
                    <a:pt x="1111453" y="444144"/>
                  </a:lnTo>
                  <a:lnTo>
                    <a:pt x="1116952" y="447954"/>
                  </a:lnTo>
                  <a:lnTo>
                    <a:pt x="1106398" y="444144"/>
                  </a:lnTo>
                  <a:lnTo>
                    <a:pt x="1095159" y="440334"/>
                  </a:lnTo>
                  <a:lnTo>
                    <a:pt x="1083233" y="436524"/>
                  </a:lnTo>
                  <a:lnTo>
                    <a:pt x="1070635" y="432714"/>
                  </a:lnTo>
                  <a:lnTo>
                    <a:pt x="1053198" y="427634"/>
                  </a:lnTo>
                  <a:lnTo>
                    <a:pt x="1045146" y="425094"/>
                  </a:lnTo>
                  <a:lnTo>
                    <a:pt x="1000874" y="411124"/>
                  </a:lnTo>
                  <a:lnTo>
                    <a:pt x="984250" y="422554"/>
                  </a:lnTo>
                  <a:lnTo>
                    <a:pt x="997800" y="436524"/>
                  </a:lnTo>
                  <a:lnTo>
                    <a:pt x="1018260" y="456844"/>
                  </a:lnTo>
                  <a:lnTo>
                    <a:pt x="1031913" y="470814"/>
                  </a:lnTo>
                  <a:lnTo>
                    <a:pt x="1040117" y="479704"/>
                  </a:lnTo>
                  <a:lnTo>
                    <a:pt x="1054404" y="492404"/>
                  </a:lnTo>
                  <a:lnTo>
                    <a:pt x="1047775" y="489864"/>
                  </a:lnTo>
                  <a:lnTo>
                    <a:pt x="1041044" y="488594"/>
                  </a:lnTo>
                  <a:lnTo>
                    <a:pt x="1034237" y="486054"/>
                  </a:lnTo>
                  <a:lnTo>
                    <a:pt x="939126" y="453034"/>
                  </a:lnTo>
                  <a:lnTo>
                    <a:pt x="924420" y="463194"/>
                  </a:lnTo>
                  <a:lnTo>
                    <a:pt x="1062875" y="506374"/>
                  </a:lnTo>
                  <a:lnTo>
                    <a:pt x="1072324" y="500024"/>
                  </a:lnTo>
                  <a:lnTo>
                    <a:pt x="1077112" y="496214"/>
                  </a:lnTo>
                  <a:lnTo>
                    <a:pt x="1073302" y="492404"/>
                  </a:lnTo>
                  <a:lnTo>
                    <a:pt x="1012482" y="431444"/>
                  </a:lnTo>
                  <a:lnTo>
                    <a:pt x="1009192" y="428904"/>
                  </a:lnTo>
                  <a:lnTo>
                    <a:pt x="1005446" y="425094"/>
                  </a:lnTo>
                  <a:lnTo>
                    <a:pt x="1007376" y="425094"/>
                  </a:lnTo>
                  <a:lnTo>
                    <a:pt x="1125943" y="461924"/>
                  </a:lnTo>
                  <a:lnTo>
                    <a:pt x="1138770" y="45176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2579" y="4743078"/>
              <a:ext cx="2724150" cy="0"/>
            </a:xfrm>
            <a:custGeom>
              <a:avLst/>
              <a:gdLst/>
              <a:ahLst/>
              <a:cxnLst/>
              <a:rect l="l" t="t" r="r" b="b"/>
              <a:pathLst>
                <a:path w="2724150">
                  <a:moveTo>
                    <a:pt x="0" y="0"/>
                  </a:moveTo>
                  <a:lnTo>
                    <a:pt x="272395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38" y="615420"/>
              <a:ext cx="5373370" cy="353060"/>
            </a:xfrm>
            <a:custGeom>
              <a:avLst/>
              <a:gdLst/>
              <a:ahLst/>
              <a:cxnLst/>
              <a:rect l="l" t="t" r="r" b="b"/>
              <a:pathLst>
                <a:path w="5373370" h="353059">
                  <a:moveTo>
                    <a:pt x="0" y="0"/>
                  </a:moveTo>
                  <a:lnTo>
                    <a:pt x="5373025" y="0"/>
                  </a:lnTo>
                  <a:lnTo>
                    <a:pt x="5373025" y="352612"/>
                  </a:lnTo>
                  <a:lnTo>
                    <a:pt x="0" y="35261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678" y="677350"/>
            <a:ext cx="5149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857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https://technologystudent.com/despro_3/truelength1.html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9486" y="124395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4744022" y="1445817"/>
            <a:ext cx="1234440" cy="1234440"/>
            <a:chOff x="4744022" y="1445817"/>
            <a:chExt cx="1234440" cy="1234440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44022" y="1445817"/>
              <a:ext cx="1234440" cy="1234440"/>
            </a:xfrm>
            <a:custGeom>
              <a:avLst/>
              <a:gdLst/>
              <a:ahLst/>
              <a:cxnLst/>
              <a:rect l="l" t="t" r="r" b="b"/>
              <a:pathLst>
                <a:path w="1234439" h="1234439">
                  <a:moveTo>
                    <a:pt x="1234281" y="0"/>
                  </a:moveTo>
                  <a:lnTo>
                    <a:pt x="0" y="0"/>
                  </a:lnTo>
                  <a:lnTo>
                    <a:pt x="0" y="1234281"/>
                  </a:lnTo>
                  <a:lnTo>
                    <a:pt x="1234281" y="1234281"/>
                  </a:lnTo>
                  <a:lnTo>
                    <a:pt x="1234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8430" y="1512907"/>
              <a:ext cx="993140" cy="402590"/>
            </a:xfrm>
            <a:custGeom>
              <a:avLst/>
              <a:gdLst/>
              <a:ahLst/>
              <a:cxnLst/>
              <a:rect l="l" t="t" r="r" b="b"/>
              <a:pathLst>
                <a:path w="993139" h="402589">
                  <a:moveTo>
                    <a:pt x="26822" y="268312"/>
                  </a:moveTo>
                  <a:lnTo>
                    <a:pt x="0" y="268312"/>
                  </a:lnTo>
                  <a:lnTo>
                    <a:pt x="0" y="295148"/>
                  </a:lnTo>
                  <a:lnTo>
                    <a:pt x="26822" y="295148"/>
                  </a:lnTo>
                  <a:lnTo>
                    <a:pt x="26822" y="268312"/>
                  </a:lnTo>
                  <a:close/>
                </a:path>
                <a:path w="993139" h="402589">
                  <a:moveTo>
                    <a:pt x="53657" y="295148"/>
                  </a:moveTo>
                  <a:lnTo>
                    <a:pt x="26822" y="295148"/>
                  </a:lnTo>
                  <a:lnTo>
                    <a:pt x="26822" y="321983"/>
                  </a:lnTo>
                  <a:lnTo>
                    <a:pt x="53657" y="321983"/>
                  </a:lnTo>
                  <a:lnTo>
                    <a:pt x="53657" y="295148"/>
                  </a:lnTo>
                  <a:close/>
                </a:path>
                <a:path w="993139" h="402589">
                  <a:moveTo>
                    <a:pt x="53657" y="241490"/>
                  </a:moveTo>
                  <a:lnTo>
                    <a:pt x="26822" y="241490"/>
                  </a:lnTo>
                  <a:lnTo>
                    <a:pt x="26822" y="268312"/>
                  </a:lnTo>
                  <a:lnTo>
                    <a:pt x="53657" y="268312"/>
                  </a:lnTo>
                  <a:lnTo>
                    <a:pt x="53657" y="241490"/>
                  </a:lnTo>
                  <a:close/>
                </a:path>
                <a:path w="993139" h="402589">
                  <a:moveTo>
                    <a:pt x="107327" y="214655"/>
                  </a:moveTo>
                  <a:lnTo>
                    <a:pt x="80492" y="214655"/>
                  </a:lnTo>
                  <a:lnTo>
                    <a:pt x="53657" y="214655"/>
                  </a:lnTo>
                  <a:lnTo>
                    <a:pt x="53657" y="241490"/>
                  </a:lnTo>
                  <a:lnTo>
                    <a:pt x="80492" y="241490"/>
                  </a:lnTo>
                  <a:lnTo>
                    <a:pt x="107327" y="241490"/>
                  </a:lnTo>
                  <a:lnTo>
                    <a:pt x="107327" y="214655"/>
                  </a:lnTo>
                  <a:close/>
                </a:path>
                <a:path w="993139" h="402589">
                  <a:moveTo>
                    <a:pt x="134162" y="160985"/>
                  </a:moveTo>
                  <a:lnTo>
                    <a:pt x="107327" y="160985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85"/>
                  </a:lnTo>
                  <a:close/>
                </a:path>
                <a:path w="993139" h="402589">
                  <a:moveTo>
                    <a:pt x="134162" y="53657"/>
                  </a:moveTo>
                  <a:lnTo>
                    <a:pt x="107327" y="53657"/>
                  </a:lnTo>
                  <a:lnTo>
                    <a:pt x="107327" y="107327"/>
                  </a:lnTo>
                  <a:lnTo>
                    <a:pt x="134162" y="107327"/>
                  </a:lnTo>
                  <a:lnTo>
                    <a:pt x="134162" y="53657"/>
                  </a:lnTo>
                  <a:close/>
                </a:path>
                <a:path w="993139" h="402589">
                  <a:moveTo>
                    <a:pt x="160985" y="214655"/>
                  </a:moveTo>
                  <a:lnTo>
                    <a:pt x="134162" y="214655"/>
                  </a:lnTo>
                  <a:lnTo>
                    <a:pt x="134162" y="241490"/>
                  </a:lnTo>
                  <a:lnTo>
                    <a:pt x="160985" y="241490"/>
                  </a:lnTo>
                  <a:lnTo>
                    <a:pt x="160985" y="214655"/>
                  </a:lnTo>
                  <a:close/>
                </a:path>
                <a:path w="993139" h="402589">
                  <a:moveTo>
                    <a:pt x="187820" y="268312"/>
                  </a:moveTo>
                  <a:lnTo>
                    <a:pt x="160985" y="268312"/>
                  </a:lnTo>
                  <a:lnTo>
                    <a:pt x="160985" y="295148"/>
                  </a:lnTo>
                  <a:lnTo>
                    <a:pt x="187820" y="295148"/>
                  </a:lnTo>
                  <a:lnTo>
                    <a:pt x="187820" y="268312"/>
                  </a:lnTo>
                  <a:close/>
                </a:path>
                <a:path w="993139" h="402589">
                  <a:moveTo>
                    <a:pt x="187820" y="160985"/>
                  </a:moveTo>
                  <a:lnTo>
                    <a:pt x="160985" y="160985"/>
                  </a:lnTo>
                  <a:lnTo>
                    <a:pt x="160985" y="187820"/>
                  </a:lnTo>
                  <a:lnTo>
                    <a:pt x="187820" y="187820"/>
                  </a:lnTo>
                  <a:lnTo>
                    <a:pt x="187820" y="160985"/>
                  </a:lnTo>
                  <a:close/>
                </a:path>
                <a:path w="993139" h="402589">
                  <a:moveTo>
                    <a:pt x="187820" y="53657"/>
                  </a:moveTo>
                  <a:lnTo>
                    <a:pt x="160985" y="53657"/>
                  </a:lnTo>
                  <a:lnTo>
                    <a:pt x="160985" y="80492"/>
                  </a:lnTo>
                  <a:lnTo>
                    <a:pt x="187820" y="80492"/>
                  </a:lnTo>
                  <a:lnTo>
                    <a:pt x="187820" y="53657"/>
                  </a:lnTo>
                  <a:close/>
                </a:path>
                <a:path w="993139" h="402589">
                  <a:moveTo>
                    <a:pt x="214655" y="295148"/>
                  </a:moveTo>
                  <a:lnTo>
                    <a:pt x="187820" y="295148"/>
                  </a:lnTo>
                  <a:lnTo>
                    <a:pt x="187820" y="321983"/>
                  </a:lnTo>
                  <a:lnTo>
                    <a:pt x="214655" y="321983"/>
                  </a:lnTo>
                  <a:lnTo>
                    <a:pt x="214655" y="295148"/>
                  </a:lnTo>
                  <a:close/>
                </a:path>
                <a:path w="993139" h="402589">
                  <a:moveTo>
                    <a:pt x="214655" y="241490"/>
                  </a:moveTo>
                  <a:lnTo>
                    <a:pt x="187820" y="241490"/>
                  </a:lnTo>
                  <a:lnTo>
                    <a:pt x="187820" y="268312"/>
                  </a:lnTo>
                  <a:lnTo>
                    <a:pt x="214655" y="268312"/>
                  </a:lnTo>
                  <a:lnTo>
                    <a:pt x="214655" y="241490"/>
                  </a:lnTo>
                  <a:close/>
                </a:path>
                <a:path w="993139" h="402589">
                  <a:moveTo>
                    <a:pt x="214655" y="187820"/>
                  </a:moveTo>
                  <a:lnTo>
                    <a:pt x="187820" y="187820"/>
                  </a:lnTo>
                  <a:lnTo>
                    <a:pt x="187820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993139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80492"/>
                  </a:lnTo>
                  <a:lnTo>
                    <a:pt x="187820" y="80492"/>
                  </a:lnTo>
                  <a:lnTo>
                    <a:pt x="187820" y="107327"/>
                  </a:lnTo>
                  <a:lnTo>
                    <a:pt x="160985" y="107327"/>
                  </a:lnTo>
                  <a:lnTo>
                    <a:pt x="134162" y="107327"/>
                  </a:lnTo>
                  <a:lnTo>
                    <a:pt x="134162" y="134150"/>
                  </a:lnTo>
                  <a:lnTo>
                    <a:pt x="160985" y="134150"/>
                  </a:lnTo>
                  <a:lnTo>
                    <a:pt x="187820" y="134150"/>
                  </a:lnTo>
                  <a:lnTo>
                    <a:pt x="214655" y="134150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107327"/>
                  </a:lnTo>
                  <a:close/>
                </a:path>
                <a:path w="993139" h="402589">
                  <a:moveTo>
                    <a:pt x="268312" y="214655"/>
                  </a:moveTo>
                  <a:lnTo>
                    <a:pt x="241490" y="214655"/>
                  </a:lnTo>
                  <a:lnTo>
                    <a:pt x="241490" y="241490"/>
                  </a:lnTo>
                  <a:lnTo>
                    <a:pt x="268312" y="241490"/>
                  </a:lnTo>
                  <a:lnTo>
                    <a:pt x="268312" y="214655"/>
                  </a:lnTo>
                  <a:close/>
                </a:path>
                <a:path w="993139" h="402589">
                  <a:moveTo>
                    <a:pt x="295148" y="26835"/>
                  </a:moveTo>
                  <a:lnTo>
                    <a:pt x="268312" y="26835"/>
                  </a:lnTo>
                  <a:lnTo>
                    <a:pt x="241490" y="26835"/>
                  </a:lnTo>
                  <a:lnTo>
                    <a:pt x="241490" y="0"/>
                  </a:lnTo>
                  <a:lnTo>
                    <a:pt x="214655" y="0"/>
                  </a:lnTo>
                  <a:lnTo>
                    <a:pt x="187820" y="0"/>
                  </a:lnTo>
                  <a:lnTo>
                    <a:pt x="160985" y="0"/>
                  </a:lnTo>
                  <a:lnTo>
                    <a:pt x="134162" y="0"/>
                  </a:lnTo>
                  <a:lnTo>
                    <a:pt x="134162" y="53657"/>
                  </a:lnTo>
                  <a:lnTo>
                    <a:pt x="160985" y="53657"/>
                  </a:lnTo>
                  <a:lnTo>
                    <a:pt x="160985" y="26835"/>
                  </a:lnTo>
                  <a:lnTo>
                    <a:pt x="187820" y="26835"/>
                  </a:lnTo>
                  <a:lnTo>
                    <a:pt x="214655" y="26835"/>
                  </a:lnTo>
                  <a:lnTo>
                    <a:pt x="214655" y="53657"/>
                  </a:lnTo>
                  <a:lnTo>
                    <a:pt x="241490" y="53657"/>
                  </a:lnTo>
                  <a:lnTo>
                    <a:pt x="241490" y="107327"/>
                  </a:lnTo>
                  <a:lnTo>
                    <a:pt x="268312" y="107327"/>
                  </a:lnTo>
                  <a:lnTo>
                    <a:pt x="268312" y="53657"/>
                  </a:lnTo>
                  <a:lnTo>
                    <a:pt x="295148" y="53657"/>
                  </a:lnTo>
                  <a:lnTo>
                    <a:pt x="295148" y="26835"/>
                  </a:lnTo>
                  <a:close/>
                </a:path>
                <a:path w="993139" h="402589">
                  <a:moveTo>
                    <a:pt x="321983" y="0"/>
                  </a:moveTo>
                  <a:lnTo>
                    <a:pt x="295148" y="0"/>
                  </a:lnTo>
                  <a:lnTo>
                    <a:pt x="295148" y="26835"/>
                  </a:lnTo>
                  <a:lnTo>
                    <a:pt x="321983" y="26835"/>
                  </a:lnTo>
                  <a:lnTo>
                    <a:pt x="321983" y="0"/>
                  </a:lnTo>
                  <a:close/>
                </a:path>
                <a:path w="993139" h="402589">
                  <a:moveTo>
                    <a:pt x="375653" y="0"/>
                  </a:moveTo>
                  <a:lnTo>
                    <a:pt x="348818" y="0"/>
                  </a:lnTo>
                  <a:lnTo>
                    <a:pt x="348818" y="26835"/>
                  </a:lnTo>
                  <a:lnTo>
                    <a:pt x="375653" y="26835"/>
                  </a:lnTo>
                  <a:lnTo>
                    <a:pt x="375653" y="0"/>
                  </a:lnTo>
                  <a:close/>
                </a:path>
                <a:path w="993139" h="402589">
                  <a:moveTo>
                    <a:pt x="402475" y="53657"/>
                  </a:moveTo>
                  <a:lnTo>
                    <a:pt x="375653" y="53657"/>
                  </a:lnTo>
                  <a:lnTo>
                    <a:pt x="375653" y="80492"/>
                  </a:lnTo>
                  <a:lnTo>
                    <a:pt x="402475" y="80492"/>
                  </a:lnTo>
                  <a:lnTo>
                    <a:pt x="402475" y="53657"/>
                  </a:lnTo>
                  <a:close/>
                </a:path>
                <a:path w="993139" h="402589">
                  <a:moveTo>
                    <a:pt x="429310" y="187820"/>
                  </a:moveTo>
                  <a:lnTo>
                    <a:pt x="402475" y="187820"/>
                  </a:lnTo>
                  <a:lnTo>
                    <a:pt x="402475" y="214655"/>
                  </a:lnTo>
                  <a:lnTo>
                    <a:pt x="375653" y="214655"/>
                  </a:lnTo>
                  <a:lnTo>
                    <a:pt x="375653" y="241490"/>
                  </a:lnTo>
                  <a:lnTo>
                    <a:pt x="348818" y="241490"/>
                  </a:lnTo>
                  <a:lnTo>
                    <a:pt x="348818" y="134150"/>
                  </a:lnTo>
                  <a:lnTo>
                    <a:pt x="321983" y="134150"/>
                  </a:lnTo>
                  <a:lnTo>
                    <a:pt x="321983" y="107327"/>
                  </a:lnTo>
                  <a:lnTo>
                    <a:pt x="348818" y="107327"/>
                  </a:lnTo>
                  <a:lnTo>
                    <a:pt x="348818" y="80492"/>
                  </a:lnTo>
                  <a:lnTo>
                    <a:pt x="321983" y="80492"/>
                  </a:lnTo>
                  <a:lnTo>
                    <a:pt x="295148" y="80492"/>
                  </a:lnTo>
                  <a:lnTo>
                    <a:pt x="295148" y="134150"/>
                  </a:lnTo>
                  <a:lnTo>
                    <a:pt x="268312" y="134150"/>
                  </a:lnTo>
                  <a:lnTo>
                    <a:pt x="268312" y="214655"/>
                  </a:lnTo>
                  <a:lnTo>
                    <a:pt x="295148" y="214655"/>
                  </a:lnTo>
                  <a:lnTo>
                    <a:pt x="295148" y="160985"/>
                  </a:lnTo>
                  <a:lnTo>
                    <a:pt x="321983" y="160985"/>
                  </a:lnTo>
                  <a:lnTo>
                    <a:pt x="321983" y="214655"/>
                  </a:lnTo>
                  <a:lnTo>
                    <a:pt x="295148" y="214655"/>
                  </a:lnTo>
                  <a:lnTo>
                    <a:pt x="295148" y="268312"/>
                  </a:lnTo>
                  <a:lnTo>
                    <a:pt x="321983" y="268312"/>
                  </a:lnTo>
                  <a:lnTo>
                    <a:pt x="348818" y="268312"/>
                  </a:lnTo>
                  <a:lnTo>
                    <a:pt x="375653" y="268312"/>
                  </a:lnTo>
                  <a:lnTo>
                    <a:pt x="402475" y="268312"/>
                  </a:lnTo>
                  <a:lnTo>
                    <a:pt x="402475" y="241490"/>
                  </a:lnTo>
                  <a:lnTo>
                    <a:pt x="429310" y="241490"/>
                  </a:lnTo>
                  <a:lnTo>
                    <a:pt x="429310" y="187820"/>
                  </a:lnTo>
                  <a:close/>
                </a:path>
                <a:path w="993139" h="402589">
                  <a:moveTo>
                    <a:pt x="456145" y="0"/>
                  </a:moveTo>
                  <a:lnTo>
                    <a:pt x="429310" y="0"/>
                  </a:lnTo>
                  <a:lnTo>
                    <a:pt x="402475" y="0"/>
                  </a:lnTo>
                  <a:lnTo>
                    <a:pt x="402475" y="26835"/>
                  </a:lnTo>
                  <a:lnTo>
                    <a:pt x="429310" y="26835"/>
                  </a:lnTo>
                  <a:lnTo>
                    <a:pt x="456145" y="26835"/>
                  </a:lnTo>
                  <a:lnTo>
                    <a:pt x="456145" y="0"/>
                  </a:lnTo>
                  <a:close/>
                </a:path>
                <a:path w="993139" h="402589">
                  <a:moveTo>
                    <a:pt x="482981" y="53657"/>
                  </a:moveTo>
                  <a:lnTo>
                    <a:pt x="456145" y="53657"/>
                  </a:lnTo>
                  <a:lnTo>
                    <a:pt x="456145" y="80492"/>
                  </a:lnTo>
                  <a:lnTo>
                    <a:pt x="482981" y="80492"/>
                  </a:lnTo>
                  <a:lnTo>
                    <a:pt x="482981" y="53657"/>
                  </a:lnTo>
                  <a:close/>
                </a:path>
                <a:path w="993139" h="402589">
                  <a:moveTo>
                    <a:pt x="563473" y="214655"/>
                  </a:moveTo>
                  <a:lnTo>
                    <a:pt x="536638" y="214655"/>
                  </a:lnTo>
                  <a:lnTo>
                    <a:pt x="536638" y="241490"/>
                  </a:lnTo>
                  <a:lnTo>
                    <a:pt x="563473" y="241490"/>
                  </a:lnTo>
                  <a:lnTo>
                    <a:pt x="563473" y="214655"/>
                  </a:lnTo>
                  <a:close/>
                </a:path>
                <a:path w="993139" h="402589">
                  <a:moveTo>
                    <a:pt x="563473" y="160985"/>
                  </a:moveTo>
                  <a:lnTo>
                    <a:pt x="536638" y="160985"/>
                  </a:lnTo>
                  <a:lnTo>
                    <a:pt x="536638" y="187820"/>
                  </a:lnTo>
                  <a:lnTo>
                    <a:pt x="563473" y="187820"/>
                  </a:lnTo>
                  <a:lnTo>
                    <a:pt x="563473" y="160985"/>
                  </a:lnTo>
                  <a:close/>
                </a:path>
                <a:path w="993139" h="402589">
                  <a:moveTo>
                    <a:pt x="590308" y="268312"/>
                  </a:moveTo>
                  <a:lnTo>
                    <a:pt x="563473" y="268312"/>
                  </a:lnTo>
                  <a:lnTo>
                    <a:pt x="536638" y="268312"/>
                  </a:lnTo>
                  <a:lnTo>
                    <a:pt x="536638" y="295148"/>
                  </a:lnTo>
                  <a:lnTo>
                    <a:pt x="563473" y="295148"/>
                  </a:lnTo>
                  <a:lnTo>
                    <a:pt x="590308" y="295148"/>
                  </a:lnTo>
                  <a:lnTo>
                    <a:pt x="590308" y="268312"/>
                  </a:lnTo>
                  <a:close/>
                </a:path>
                <a:path w="993139" h="402589">
                  <a:moveTo>
                    <a:pt x="617131" y="0"/>
                  </a:moveTo>
                  <a:lnTo>
                    <a:pt x="590308" y="0"/>
                  </a:lnTo>
                  <a:lnTo>
                    <a:pt x="590308" y="26835"/>
                  </a:lnTo>
                  <a:lnTo>
                    <a:pt x="617131" y="26835"/>
                  </a:lnTo>
                  <a:lnTo>
                    <a:pt x="617131" y="0"/>
                  </a:lnTo>
                  <a:close/>
                </a:path>
                <a:path w="993139" h="402589">
                  <a:moveTo>
                    <a:pt x="643966" y="53657"/>
                  </a:moveTo>
                  <a:lnTo>
                    <a:pt x="617131" y="53657"/>
                  </a:lnTo>
                  <a:lnTo>
                    <a:pt x="617131" y="80492"/>
                  </a:lnTo>
                  <a:lnTo>
                    <a:pt x="643966" y="80492"/>
                  </a:lnTo>
                  <a:lnTo>
                    <a:pt x="643966" y="53657"/>
                  </a:lnTo>
                  <a:close/>
                </a:path>
                <a:path w="993139" h="402589">
                  <a:moveTo>
                    <a:pt x="670801" y="26835"/>
                  </a:moveTo>
                  <a:lnTo>
                    <a:pt x="643966" y="26835"/>
                  </a:lnTo>
                  <a:lnTo>
                    <a:pt x="643966" y="53657"/>
                  </a:lnTo>
                  <a:lnTo>
                    <a:pt x="670801" y="53657"/>
                  </a:lnTo>
                  <a:lnTo>
                    <a:pt x="670801" y="26835"/>
                  </a:lnTo>
                  <a:close/>
                </a:path>
                <a:path w="993139" h="402589">
                  <a:moveTo>
                    <a:pt x="724471" y="53657"/>
                  </a:moveTo>
                  <a:lnTo>
                    <a:pt x="697636" y="53657"/>
                  </a:lnTo>
                  <a:lnTo>
                    <a:pt x="697636" y="80492"/>
                  </a:lnTo>
                  <a:lnTo>
                    <a:pt x="724471" y="80492"/>
                  </a:lnTo>
                  <a:lnTo>
                    <a:pt x="724471" y="53657"/>
                  </a:lnTo>
                  <a:close/>
                </a:path>
                <a:path w="993139" h="402589">
                  <a:moveTo>
                    <a:pt x="724471" y="0"/>
                  </a:moveTo>
                  <a:lnTo>
                    <a:pt x="697636" y="0"/>
                  </a:lnTo>
                  <a:lnTo>
                    <a:pt x="670801" y="0"/>
                  </a:lnTo>
                  <a:lnTo>
                    <a:pt x="670801" y="26835"/>
                  </a:lnTo>
                  <a:lnTo>
                    <a:pt x="697636" y="26835"/>
                  </a:lnTo>
                  <a:lnTo>
                    <a:pt x="724471" y="26835"/>
                  </a:lnTo>
                  <a:lnTo>
                    <a:pt x="724471" y="0"/>
                  </a:lnTo>
                  <a:close/>
                </a:path>
                <a:path w="993139" h="402589">
                  <a:moveTo>
                    <a:pt x="751293" y="107327"/>
                  </a:moveTo>
                  <a:lnTo>
                    <a:pt x="724471" y="107327"/>
                  </a:lnTo>
                  <a:lnTo>
                    <a:pt x="697636" y="107327"/>
                  </a:lnTo>
                  <a:lnTo>
                    <a:pt x="697636" y="80492"/>
                  </a:lnTo>
                  <a:lnTo>
                    <a:pt x="670801" y="80492"/>
                  </a:lnTo>
                  <a:lnTo>
                    <a:pt x="643966" y="80492"/>
                  </a:lnTo>
                  <a:lnTo>
                    <a:pt x="643966" y="134150"/>
                  </a:lnTo>
                  <a:lnTo>
                    <a:pt x="670801" y="134150"/>
                  </a:lnTo>
                  <a:lnTo>
                    <a:pt x="670801" y="160985"/>
                  </a:lnTo>
                  <a:lnTo>
                    <a:pt x="697636" y="160985"/>
                  </a:lnTo>
                  <a:lnTo>
                    <a:pt x="697636" y="134150"/>
                  </a:lnTo>
                  <a:lnTo>
                    <a:pt x="724471" y="134150"/>
                  </a:lnTo>
                  <a:lnTo>
                    <a:pt x="751293" y="134150"/>
                  </a:lnTo>
                  <a:lnTo>
                    <a:pt x="751293" y="107327"/>
                  </a:lnTo>
                  <a:close/>
                </a:path>
                <a:path w="993139" h="402589">
                  <a:moveTo>
                    <a:pt x="751293" y="26835"/>
                  </a:moveTo>
                  <a:lnTo>
                    <a:pt x="724471" y="26835"/>
                  </a:lnTo>
                  <a:lnTo>
                    <a:pt x="724471" y="53657"/>
                  </a:lnTo>
                  <a:lnTo>
                    <a:pt x="751293" y="53657"/>
                  </a:lnTo>
                  <a:lnTo>
                    <a:pt x="751293" y="26835"/>
                  </a:lnTo>
                  <a:close/>
                </a:path>
                <a:path w="993139" h="402589">
                  <a:moveTo>
                    <a:pt x="778129" y="295148"/>
                  </a:moveTo>
                  <a:lnTo>
                    <a:pt x="751293" y="295148"/>
                  </a:lnTo>
                  <a:lnTo>
                    <a:pt x="724471" y="295148"/>
                  </a:lnTo>
                  <a:lnTo>
                    <a:pt x="697636" y="295148"/>
                  </a:lnTo>
                  <a:lnTo>
                    <a:pt x="670801" y="295148"/>
                  </a:lnTo>
                  <a:lnTo>
                    <a:pt x="670801" y="321983"/>
                  </a:lnTo>
                  <a:lnTo>
                    <a:pt x="697636" y="321983"/>
                  </a:lnTo>
                  <a:lnTo>
                    <a:pt x="724471" y="321983"/>
                  </a:lnTo>
                  <a:lnTo>
                    <a:pt x="751293" y="321983"/>
                  </a:lnTo>
                  <a:lnTo>
                    <a:pt x="778129" y="321983"/>
                  </a:lnTo>
                  <a:lnTo>
                    <a:pt x="778129" y="295148"/>
                  </a:lnTo>
                  <a:close/>
                </a:path>
                <a:path w="993139" h="402589">
                  <a:moveTo>
                    <a:pt x="778129" y="214655"/>
                  </a:moveTo>
                  <a:lnTo>
                    <a:pt x="751293" y="214655"/>
                  </a:lnTo>
                  <a:lnTo>
                    <a:pt x="751293" y="187820"/>
                  </a:lnTo>
                  <a:lnTo>
                    <a:pt x="724471" y="187820"/>
                  </a:lnTo>
                  <a:lnTo>
                    <a:pt x="724471" y="160985"/>
                  </a:lnTo>
                  <a:lnTo>
                    <a:pt x="697636" y="160985"/>
                  </a:lnTo>
                  <a:lnTo>
                    <a:pt x="697636" y="214655"/>
                  </a:lnTo>
                  <a:lnTo>
                    <a:pt x="724471" y="214655"/>
                  </a:lnTo>
                  <a:lnTo>
                    <a:pt x="724471" y="241490"/>
                  </a:lnTo>
                  <a:lnTo>
                    <a:pt x="697636" y="241490"/>
                  </a:lnTo>
                  <a:lnTo>
                    <a:pt x="697636" y="214655"/>
                  </a:lnTo>
                  <a:lnTo>
                    <a:pt x="670801" y="214655"/>
                  </a:lnTo>
                  <a:lnTo>
                    <a:pt x="670801" y="160985"/>
                  </a:lnTo>
                  <a:lnTo>
                    <a:pt x="643966" y="160985"/>
                  </a:lnTo>
                  <a:lnTo>
                    <a:pt x="643966" y="187820"/>
                  </a:lnTo>
                  <a:lnTo>
                    <a:pt x="617131" y="187820"/>
                  </a:lnTo>
                  <a:lnTo>
                    <a:pt x="617131" y="160985"/>
                  </a:lnTo>
                  <a:lnTo>
                    <a:pt x="590308" y="160985"/>
                  </a:lnTo>
                  <a:lnTo>
                    <a:pt x="590308" y="187820"/>
                  </a:lnTo>
                  <a:lnTo>
                    <a:pt x="563473" y="187820"/>
                  </a:lnTo>
                  <a:lnTo>
                    <a:pt x="563473" y="214655"/>
                  </a:lnTo>
                  <a:lnTo>
                    <a:pt x="590308" y="214655"/>
                  </a:lnTo>
                  <a:lnTo>
                    <a:pt x="590308" y="268312"/>
                  </a:lnTo>
                  <a:lnTo>
                    <a:pt x="617131" y="268312"/>
                  </a:lnTo>
                  <a:lnTo>
                    <a:pt x="617131" y="321983"/>
                  </a:lnTo>
                  <a:lnTo>
                    <a:pt x="643966" y="321983"/>
                  </a:lnTo>
                  <a:lnTo>
                    <a:pt x="643966" y="241490"/>
                  </a:lnTo>
                  <a:lnTo>
                    <a:pt x="617131" y="241490"/>
                  </a:lnTo>
                  <a:lnTo>
                    <a:pt x="617131" y="214655"/>
                  </a:lnTo>
                  <a:lnTo>
                    <a:pt x="643966" y="214655"/>
                  </a:lnTo>
                  <a:lnTo>
                    <a:pt x="643966" y="241490"/>
                  </a:lnTo>
                  <a:lnTo>
                    <a:pt x="670801" y="241490"/>
                  </a:lnTo>
                  <a:lnTo>
                    <a:pt x="670801" y="268312"/>
                  </a:lnTo>
                  <a:lnTo>
                    <a:pt x="697636" y="268312"/>
                  </a:lnTo>
                  <a:lnTo>
                    <a:pt x="724471" y="268312"/>
                  </a:lnTo>
                  <a:lnTo>
                    <a:pt x="751293" y="268312"/>
                  </a:lnTo>
                  <a:lnTo>
                    <a:pt x="751293" y="241490"/>
                  </a:lnTo>
                  <a:lnTo>
                    <a:pt x="778129" y="241490"/>
                  </a:lnTo>
                  <a:lnTo>
                    <a:pt x="778129" y="214655"/>
                  </a:lnTo>
                  <a:close/>
                </a:path>
                <a:path w="993139" h="402589">
                  <a:moveTo>
                    <a:pt x="778129" y="134150"/>
                  </a:moveTo>
                  <a:lnTo>
                    <a:pt x="751293" y="134150"/>
                  </a:lnTo>
                  <a:lnTo>
                    <a:pt x="751293" y="187820"/>
                  </a:lnTo>
                  <a:lnTo>
                    <a:pt x="778129" y="187820"/>
                  </a:lnTo>
                  <a:lnTo>
                    <a:pt x="778129" y="134150"/>
                  </a:lnTo>
                  <a:close/>
                </a:path>
                <a:path w="993139" h="402589">
                  <a:moveTo>
                    <a:pt x="778129" y="80492"/>
                  </a:moveTo>
                  <a:lnTo>
                    <a:pt x="751293" y="80492"/>
                  </a:lnTo>
                  <a:lnTo>
                    <a:pt x="751293" y="107327"/>
                  </a:lnTo>
                  <a:lnTo>
                    <a:pt x="778129" y="107327"/>
                  </a:lnTo>
                  <a:lnTo>
                    <a:pt x="778129" y="80492"/>
                  </a:lnTo>
                  <a:close/>
                </a:path>
                <a:path w="993139" h="402589">
                  <a:moveTo>
                    <a:pt x="778129" y="0"/>
                  </a:moveTo>
                  <a:lnTo>
                    <a:pt x="751293" y="0"/>
                  </a:lnTo>
                  <a:lnTo>
                    <a:pt x="751293" y="26835"/>
                  </a:lnTo>
                  <a:lnTo>
                    <a:pt x="778129" y="26835"/>
                  </a:lnTo>
                  <a:lnTo>
                    <a:pt x="778129" y="0"/>
                  </a:lnTo>
                  <a:close/>
                </a:path>
                <a:path w="993139" h="402589">
                  <a:moveTo>
                    <a:pt x="939126" y="268312"/>
                  </a:moveTo>
                  <a:lnTo>
                    <a:pt x="912291" y="268312"/>
                  </a:lnTo>
                  <a:lnTo>
                    <a:pt x="912291" y="295148"/>
                  </a:lnTo>
                  <a:lnTo>
                    <a:pt x="939126" y="295148"/>
                  </a:lnTo>
                  <a:lnTo>
                    <a:pt x="939126" y="268312"/>
                  </a:lnTo>
                  <a:close/>
                </a:path>
                <a:path w="993139" h="402589">
                  <a:moveTo>
                    <a:pt x="939126" y="214655"/>
                  </a:moveTo>
                  <a:lnTo>
                    <a:pt x="912291" y="214655"/>
                  </a:lnTo>
                  <a:lnTo>
                    <a:pt x="885456" y="214655"/>
                  </a:lnTo>
                  <a:lnTo>
                    <a:pt x="885456" y="241490"/>
                  </a:lnTo>
                  <a:lnTo>
                    <a:pt x="912291" y="241490"/>
                  </a:lnTo>
                  <a:lnTo>
                    <a:pt x="939126" y="241490"/>
                  </a:lnTo>
                  <a:lnTo>
                    <a:pt x="939126" y="214655"/>
                  </a:lnTo>
                  <a:close/>
                </a:path>
                <a:path w="993139" h="402589">
                  <a:moveTo>
                    <a:pt x="992784" y="295148"/>
                  </a:moveTo>
                  <a:lnTo>
                    <a:pt x="965949" y="295148"/>
                  </a:lnTo>
                  <a:lnTo>
                    <a:pt x="939126" y="295148"/>
                  </a:lnTo>
                  <a:lnTo>
                    <a:pt x="939126" y="321983"/>
                  </a:lnTo>
                  <a:lnTo>
                    <a:pt x="965949" y="321983"/>
                  </a:lnTo>
                  <a:lnTo>
                    <a:pt x="965949" y="402475"/>
                  </a:lnTo>
                  <a:lnTo>
                    <a:pt x="992784" y="402475"/>
                  </a:lnTo>
                  <a:lnTo>
                    <a:pt x="992784" y="2951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1727562"/>
              <a:ext cx="1100455" cy="429895"/>
            </a:xfrm>
            <a:custGeom>
              <a:avLst/>
              <a:gdLst/>
              <a:ahLst/>
              <a:cxnLst/>
              <a:rect l="l" t="t" r="r" b="b"/>
              <a:pathLst>
                <a:path w="1100454" h="429894">
                  <a:moveTo>
                    <a:pt x="26835" y="295148"/>
                  </a:moveTo>
                  <a:lnTo>
                    <a:pt x="0" y="295148"/>
                  </a:lnTo>
                  <a:lnTo>
                    <a:pt x="0" y="321983"/>
                  </a:lnTo>
                  <a:lnTo>
                    <a:pt x="26835" y="321983"/>
                  </a:lnTo>
                  <a:lnTo>
                    <a:pt x="26835" y="295148"/>
                  </a:lnTo>
                  <a:close/>
                </a:path>
                <a:path w="1100454" h="429894">
                  <a:moveTo>
                    <a:pt x="80505" y="268325"/>
                  </a:moveTo>
                  <a:lnTo>
                    <a:pt x="53670" y="268325"/>
                  </a:lnTo>
                  <a:lnTo>
                    <a:pt x="53670" y="321983"/>
                  </a:lnTo>
                  <a:lnTo>
                    <a:pt x="80505" y="321983"/>
                  </a:lnTo>
                  <a:lnTo>
                    <a:pt x="80505" y="268325"/>
                  </a:lnTo>
                  <a:close/>
                </a:path>
                <a:path w="1100454" h="429894">
                  <a:moveTo>
                    <a:pt x="107340" y="241490"/>
                  </a:moveTo>
                  <a:lnTo>
                    <a:pt x="80505" y="241490"/>
                  </a:lnTo>
                  <a:lnTo>
                    <a:pt x="80505" y="268325"/>
                  </a:lnTo>
                  <a:lnTo>
                    <a:pt x="107340" y="268325"/>
                  </a:lnTo>
                  <a:lnTo>
                    <a:pt x="107340" y="241490"/>
                  </a:lnTo>
                  <a:close/>
                </a:path>
                <a:path w="1100454" h="429894">
                  <a:moveTo>
                    <a:pt x="134162" y="0"/>
                  </a:moveTo>
                  <a:lnTo>
                    <a:pt x="107340" y="0"/>
                  </a:lnTo>
                  <a:lnTo>
                    <a:pt x="80505" y="0"/>
                  </a:lnTo>
                  <a:lnTo>
                    <a:pt x="80505" y="26835"/>
                  </a:lnTo>
                  <a:lnTo>
                    <a:pt x="53670" y="26835"/>
                  </a:lnTo>
                  <a:lnTo>
                    <a:pt x="26835" y="26835"/>
                  </a:lnTo>
                  <a:lnTo>
                    <a:pt x="0" y="26835"/>
                  </a:lnTo>
                  <a:lnTo>
                    <a:pt x="0" y="107327"/>
                  </a:lnTo>
                  <a:lnTo>
                    <a:pt x="26835" y="107327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107327"/>
                  </a:lnTo>
                  <a:lnTo>
                    <a:pt x="26835" y="107327"/>
                  </a:lnTo>
                  <a:lnTo>
                    <a:pt x="26835" y="134162"/>
                  </a:lnTo>
                  <a:lnTo>
                    <a:pt x="0" y="134162"/>
                  </a:lnTo>
                  <a:lnTo>
                    <a:pt x="0" y="241490"/>
                  </a:lnTo>
                  <a:lnTo>
                    <a:pt x="26835" y="241490"/>
                  </a:lnTo>
                  <a:lnTo>
                    <a:pt x="53670" y="241490"/>
                  </a:lnTo>
                  <a:lnTo>
                    <a:pt x="53670" y="214655"/>
                  </a:lnTo>
                  <a:lnTo>
                    <a:pt x="80505" y="214655"/>
                  </a:lnTo>
                  <a:lnTo>
                    <a:pt x="107340" y="214655"/>
                  </a:lnTo>
                  <a:lnTo>
                    <a:pt x="107340" y="187820"/>
                  </a:lnTo>
                  <a:lnTo>
                    <a:pt x="80505" y="187820"/>
                  </a:lnTo>
                  <a:lnTo>
                    <a:pt x="53670" y="187820"/>
                  </a:lnTo>
                  <a:lnTo>
                    <a:pt x="53670" y="134162"/>
                  </a:lnTo>
                  <a:lnTo>
                    <a:pt x="80505" y="134162"/>
                  </a:lnTo>
                  <a:lnTo>
                    <a:pt x="107340" y="134162"/>
                  </a:lnTo>
                  <a:lnTo>
                    <a:pt x="107340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107340" y="53657"/>
                  </a:lnTo>
                  <a:lnTo>
                    <a:pt x="107340" y="26835"/>
                  </a:lnTo>
                  <a:lnTo>
                    <a:pt x="134162" y="26835"/>
                  </a:lnTo>
                  <a:lnTo>
                    <a:pt x="134162" y="0"/>
                  </a:lnTo>
                  <a:close/>
                </a:path>
                <a:path w="1100454" h="429894">
                  <a:moveTo>
                    <a:pt x="160997" y="134162"/>
                  </a:moveTo>
                  <a:lnTo>
                    <a:pt x="134162" y="134162"/>
                  </a:lnTo>
                  <a:lnTo>
                    <a:pt x="107340" y="134162"/>
                  </a:lnTo>
                  <a:lnTo>
                    <a:pt x="107340" y="187820"/>
                  </a:lnTo>
                  <a:lnTo>
                    <a:pt x="134162" y="187820"/>
                  </a:lnTo>
                  <a:lnTo>
                    <a:pt x="134162" y="160997"/>
                  </a:lnTo>
                  <a:lnTo>
                    <a:pt x="160997" y="160997"/>
                  </a:lnTo>
                  <a:lnTo>
                    <a:pt x="160997" y="134162"/>
                  </a:lnTo>
                  <a:close/>
                </a:path>
                <a:path w="1100454" h="429894">
                  <a:moveTo>
                    <a:pt x="187833" y="268325"/>
                  </a:moveTo>
                  <a:lnTo>
                    <a:pt x="160997" y="268325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25"/>
                  </a:lnTo>
                  <a:close/>
                </a:path>
                <a:path w="1100454" h="429894">
                  <a:moveTo>
                    <a:pt x="187833" y="214655"/>
                  </a:moveTo>
                  <a:lnTo>
                    <a:pt x="160997" y="214655"/>
                  </a:ln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87833" y="241490"/>
                  </a:lnTo>
                  <a:lnTo>
                    <a:pt x="187833" y="214655"/>
                  </a:lnTo>
                  <a:close/>
                </a:path>
                <a:path w="1100454" h="429894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29894">
                  <a:moveTo>
                    <a:pt x="214668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68" y="214655"/>
                  </a:lnTo>
                  <a:lnTo>
                    <a:pt x="214668" y="187820"/>
                  </a:lnTo>
                  <a:close/>
                </a:path>
                <a:path w="1100454" h="429894">
                  <a:moveTo>
                    <a:pt x="241503" y="214655"/>
                  </a:moveTo>
                  <a:lnTo>
                    <a:pt x="214668" y="214655"/>
                  </a:lnTo>
                  <a:lnTo>
                    <a:pt x="214668" y="241490"/>
                  </a:lnTo>
                  <a:lnTo>
                    <a:pt x="241503" y="241490"/>
                  </a:lnTo>
                  <a:lnTo>
                    <a:pt x="241503" y="214655"/>
                  </a:lnTo>
                  <a:close/>
                </a:path>
                <a:path w="1100454" h="429894">
                  <a:moveTo>
                    <a:pt x="241503" y="53657"/>
                  </a:moveTo>
                  <a:lnTo>
                    <a:pt x="214668" y="53657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214668" y="80492"/>
                  </a:lnTo>
                  <a:lnTo>
                    <a:pt x="214668" y="107327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68" y="134162"/>
                  </a:lnTo>
                  <a:lnTo>
                    <a:pt x="214668" y="187820"/>
                  </a:lnTo>
                  <a:lnTo>
                    <a:pt x="241503" y="187820"/>
                  </a:lnTo>
                  <a:lnTo>
                    <a:pt x="241503" y="53657"/>
                  </a:lnTo>
                  <a:close/>
                </a:path>
                <a:path w="1100454" h="429894">
                  <a:moveTo>
                    <a:pt x="402488" y="53657"/>
                  </a:moveTo>
                  <a:lnTo>
                    <a:pt x="375653" y="53657"/>
                  </a:lnTo>
                  <a:lnTo>
                    <a:pt x="348830" y="53657"/>
                  </a:lnTo>
                  <a:lnTo>
                    <a:pt x="321995" y="53657"/>
                  </a:lnTo>
                  <a:lnTo>
                    <a:pt x="321995" y="80492"/>
                  </a:lnTo>
                  <a:lnTo>
                    <a:pt x="348830" y="80492"/>
                  </a:lnTo>
                  <a:lnTo>
                    <a:pt x="348830" y="107327"/>
                  </a:lnTo>
                  <a:lnTo>
                    <a:pt x="321995" y="107327"/>
                  </a:lnTo>
                  <a:lnTo>
                    <a:pt x="321995" y="13416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160997"/>
                  </a:lnTo>
                  <a:lnTo>
                    <a:pt x="295160" y="160997"/>
                  </a:lnTo>
                  <a:lnTo>
                    <a:pt x="321995" y="160997"/>
                  </a:lnTo>
                  <a:lnTo>
                    <a:pt x="321995" y="187820"/>
                  </a:lnTo>
                  <a:lnTo>
                    <a:pt x="348830" y="187820"/>
                  </a:lnTo>
                  <a:lnTo>
                    <a:pt x="348830" y="160997"/>
                  </a:lnTo>
                  <a:lnTo>
                    <a:pt x="375653" y="16099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1100454" h="429894">
                  <a:moveTo>
                    <a:pt x="536651" y="241490"/>
                  </a:moveTo>
                  <a:lnTo>
                    <a:pt x="509816" y="241490"/>
                  </a:lnTo>
                  <a:lnTo>
                    <a:pt x="509816" y="81330"/>
                  </a:lnTo>
                  <a:lnTo>
                    <a:pt x="482993" y="81330"/>
                  </a:lnTo>
                  <a:lnTo>
                    <a:pt x="482993" y="188010"/>
                  </a:lnTo>
                  <a:lnTo>
                    <a:pt x="456158" y="188010"/>
                  </a:lnTo>
                  <a:lnTo>
                    <a:pt x="456158" y="214680"/>
                  </a:lnTo>
                  <a:lnTo>
                    <a:pt x="429323" y="214680"/>
                  </a:lnTo>
                  <a:lnTo>
                    <a:pt x="429323" y="188010"/>
                  </a:lnTo>
                  <a:lnTo>
                    <a:pt x="402488" y="188010"/>
                  </a:lnTo>
                  <a:lnTo>
                    <a:pt x="402488" y="242620"/>
                  </a:lnTo>
                  <a:lnTo>
                    <a:pt x="429323" y="242620"/>
                  </a:lnTo>
                  <a:lnTo>
                    <a:pt x="429323" y="269290"/>
                  </a:lnTo>
                  <a:lnTo>
                    <a:pt x="402488" y="269290"/>
                  </a:lnTo>
                  <a:lnTo>
                    <a:pt x="402488" y="242620"/>
                  </a:lnTo>
                  <a:lnTo>
                    <a:pt x="375653" y="242620"/>
                  </a:lnTo>
                  <a:lnTo>
                    <a:pt x="375653" y="188010"/>
                  </a:lnTo>
                  <a:lnTo>
                    <a:pt x="348830" y="188010"/>
                  </a:lnTo>
                  <a:lnTo>
                    <a:pt x="348830" y="268325"/>
                  </a:lnTo>
                  <a:lnTo>
                    <a:pt x="321995" y="268325"/>
                  </a:lnTo>
                  <a:lnTo>
                    <a:pt x="321995" y="295148"/>
                  </a:lnTo>
                  <a:lnTo>
                    <a:pt x="348830" y="295148"/>
                  </a:lnTo>
                  <a:lnTo>
                    <a:pt x="348830" y="269290"/>
                  </a:lnTo>
                  <a:lnTo>
                    <a:pt x="375653" y="269290"/>
                  </a:lnTo>
                  <a:lnTo>
                    <a:pt x="375653" y="295960"/>
                  </a:lnTo>
                  <a:lnTo>
                    <a:pt x="348830" y="295960"/>
                  </a:lnTo>
                  <a:lnTo>
                    <a:pt x="348830" y="349300"/>
                  </a:lnTo>
                  <a:lnTo>
                    <a:pt x="375653" y="349300"/>
                  </a:lnTo>
                  <a:lnTo>
                    <a:pt x="375653" y="322630"/>
                  </a:lnTo>
                  <a:lnTo>
                    <a:pt x="402488" y="322630"/>
                  </a:lnTo>
                  <a:lnTo>
                    <a:pt x="402488" y="295960"/>
                  </a:lnTo>
                  <a:lnTo>
                    <a:pt x="429323" y="295960"/>
                  </a:lnTo>
                  <a:lnTo>
                    <a:pt x="429323" y="349300"/>
                  </a:lnTo>
                  <a:lnTo>
                    <a:pt x="456158" y="349300"/>
                  </a:lnTo>
                  <a:lnTo>
                    <a:pt x="456158" y="402640"/>
                  </a:lnTo>
                  <a:lnTo>
                    <a:pt x="482993" y="402640"/>
                  </a:lnTo>
                  <a:lnTo>
                    <a:pt x="482993" y="429310"/>
                  </a:lnTo>
                  <a:lnTo>
                    <a:pt x="509816" y="429310"/>
                  </a:lnTo>
                  <a:lnTo>
                    <a:pt x="536651" y="429310"/>
                  </a:lnTo>
                  <a:lnTo>
                    <a:pt x="536651" y="402640"/>
                  </a:lnTo>
                  <a:lnTo>
                    <a:pt x="509816" y="402640"/>
                  </a:lnTo>
                  <a:lnTo>
                    <a:pt x="509816" y="375970"/>
                  </a:lnTo>
                  <a:lnTo>
                    <a:pt x="482993" y="375970"/>
                  </a:lnTo>
                  <a:lnTo>
                    <a:pt x="482993" y="349300"/>
                  </a:lnTo>
                  <a:lnTo>
                    <a:pt x="509816" y="349300"/>
                  </a:lnTo>
                  <a:lnTo>
                    <a:pt x="536651" y="349300"/>
                  </a:lnTo>
                  <a:lnTo>
                    <a:pt x="536651" y="322630"/>
                  </a:lnTo>
                  <a:lnTo>
                    <a:pt x="509816" y="322630"/>
                  </a:lnTo>
                  <a:lnTo>
                    <a:pt x="482993" y="322630"/>
                  </a:lnTo>
                  <a:lnTo>
                    <a:pt x="456158" y="322630"/>
                  </a:lnTo>
                  <a:lnTo>
                    <a:pt x="456158" y="269290"/>
                  </a:lnTo>
                  <a:lnTo>
                    <a:pt x="482993" y="269290"/>
                  </a:lnTo>
                  <a:lnTo>
                    <a:pt x="482993" y="295148"/>
                  </a:lnTo>
                  <a:lnTo>
                    <a:pt x="509816" y="295148"/>
                  </a:lnTo>
                  <a:lnTo>
                    <a:pt x="509816" y="268325"/>
                  </a:lnTo>
                  <a:lnTo>
                    <a:pt x="482993" y="268325"/>
                  </a:lnTo>
                  <a:lnTo>
                    <a:pt x="482993" y="242620"/>
                  </a:lnTo>
                  <a:lnTo>
                    <a:pt x="509816" y="242620"/>
                  </a:lnTo>
                  <a:lnTo>
                    <a:pt x="509816" y="268325"/>
                  </a:lnTo>
                  <a:lnTo>
                    <a:pt x="536651" y="268325"/>
                  </a:lnTo>
                  <a:lnTo>
                    <a:pt x="536651" y="241490"/>
                  </a:lnTo>
                  <a:close/>
                </a:path>
                <a:path w="1100454" h="429894">
                  <a:moveTo>
                    <a:pt x="670814" y="107327"/>
                  </a:moveTo>
                  <a:lnTo>
                    <a:pt x="643978" y="107327"/>
                  </a:lnTo>
                  <a:lnTo>
                    <a:pt x="643978" y="160997"/>
                  </a:lnTo>
                  <a:lnTo>
                    <a:pt x="670814" y="160997"/>
                  </a:lnTo>
                  <a:lnTo>
                    <a:pt x="670814" y="107327"/>
                  </a:lnTo>
                  <a:close/>
                </a:path>
                <a:path w="1100454" h="429894">
                  <a:moveTo>
                    <a:pt x="697649" y="160997"/>
                  </a:moveTo>
                  <a:lnTo>
                    <a:pt x="670814" y="160997"/>
                  </a:lnTo>
                  <a:lnTo>
                    <a:pt x="670814" y="187820"/>
                  </a:lnTo>
                  <a:lnTo>
                    <a:pt x="697649" y="187820"/>
                  </a:lnTo>
                  <a:lnTo>
                    <a:pt x="697649" y="160997"/>
                  </a:lnTo>
                  <a:close/>
                </a:path>
                <a:path w="1100454" h="429894">
                  <a:moveTo>
                    <a:pt x="724471" y="107327"/>
                  </a:moveTo>
                  <a:lnTo>
                    <a:pt x="697649" y="107327"/>
                  </a:lnTo>
                  <a:lnTo>
                    <a:pt x="697649" y="134162"/>
                  </a:lnTo>
                  <a:lnTo>
                    <a:pt x="724471" y="134162"/>
                  </a:lnTo>
                  <a:lnTo>
                    <a:pt x="724471" y="107327"/>
                  </a:lnTo>
                  <a:close/>
                </a:path>
                <a:path w="1100454" h="429894">
                  <a:moveTo>
                    <a:pt x="751306" y="160997"/>
                  </a:moveTo>
                  <a:lnTo>
                    <a:pt x="724471" y="160997"/>
                  </a:lnTo>
                  <a:lnTo>
                    <a:pt x="724471" y="187820"/>
                  </a:lnTo>
                  <a:lnTo>
                    <a:pt x="751306" y="187820"/>
                  </a:lnTo>
                  <a:lnTo>
                    <a:pt x="751306" y="160997"/>
                  </a:lnTo>
                  <a:close/>
                </a:path>
                <a:path w="1100454" h="429894">
                  <a:moveTo>
                    <a:pt x="778141" y="187820"/>
                  </a:moveTo>
                  <a:lnTo>
                    <a:pt x="751306" y="187820"/>
                  </a:lnTo>
                  <a:lnTo>
                    <a:pt x="751306" y="214655"/>
                  </a:lnTo>
                  <a:lnTo>
                    <a:pt x="778141" y="214655"/>
                  </a:lnTo>
                  <a:lnTo>
                    <a:pt x="778141" y="187820"/>
                  </a:lnTo>
                  <a:close/>
                </a:path>
                <a:path w="1100454" h="429894">
                  <a:moveTo>
                    <a:pt x="804976" y="268325"/>
                  </a:moveTo>
                  <a:lnTo>
                    <a:pt x="778141" y="268325"/>
                  </a:lnTo>
                  <a:lnTo>
                    <a:pt x="778141" y="295148"/>
                  </a:lnTo>
                  <a:lnTo>
                    <a:pt x="804976" y="295148"/>
                  </a:lnTo>
                  <a:lnTo>
                    <a:pt x="804976" y="268325"/>
                  </a:lnTo>
                  <a:close/>
                </a:path>
                <a:path w="1100454" h="429894">
                  <a:moveTo>
                    <a:pt x="804976" y="134162"/>
                  </a:moveTo>
                  <a:lnTo>
                    <a:pt x="778141" y="134162"/>
                  </a:lnTo>
                  <a:lnTo>
                    <a:pt x="778141" y="187820"/>
                  </a:lnTo>
                  <a:lnTo>
                    <a:pt x="804976" y="187820"/>
                  </a:lnTo>
                  <a:lnTo>
                    <a:pt x="804976" y="134162"/>
                  </a:lnTo>
                  <a:close/>
                </a:path>
                <a:path w="1100454" h="429894">
                  <a:moveTo>
                    <a:pt x="858634" y="214655"/>
                  </a:moveTo>
                  <a:lnTo>
                    <a:pt x="831811" y="214655"/>
                  </a:lnTo>
                  <a:lnTo>
                    <a:pt x="831811" y="295148"/>
                  </a:lnTo>
                  <a:lnTo>
                    <a:pt x="858634" y="295148"/>
                  </a:lnTo>
                  <a:lnTo>
                    <a:pt x="858634" y="214655"/>
                  </a:lnTo>
                  <a:close/>
                </a:path>
                <a:path w="1100454" h="429894">
                  <a:moveTo>
                    <a:pt x="858634" y="160997"/>
                  </a:moveTo>
                  <a:lnTo>
                    <a:pt x="831811" y="160997"/>
                  </a:lnTo>
                  <a:lnTo>
                    <a:pt x="831811" y="187820"/>
                  </a:lnTo>
                  <a:lnTo>
                    <a:pt x="858634" y="187820"/>
                  </a:lnTo>
                  <a:lnTo>
                    <a:pt x="858634" y="160997"/>
                  </a:lnTo>
                  <a:close/>
                </a:path>
                <a:path w="1100454" h="429894">
                  <a:moveTo>
                    <a:pt x="1019632" y="80492"/>
                  </a:moveTo>
                  <a:lnTo>
                    <a:pt x="992797" y="80492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39139" y="26835"/>
                  </a:lnTo>
                  <a:lnTo>
                    <a:pt x="939139" y="53657"/>
                  </a:lnTo>
                  <a:lnTo>
                    <a:pt x="912304" y="53657"/>
                  </a:lnTo>
                  <a:lnTo>
                    <a:pt x="912304" y="26835"/>
                  </a:lnTo>
                  <a:lnTo>
                    <a:pt x="885469" y="26835"/>
                  </a:lnTo>
                  <a:lnTo>
                    <a:pt x="885469" y="80492"/>
                  </a:lnTo>
                  <a:lnTo>
                    <a:pt x="912304" y="80492"/>
                  </a:lnTo>
                  <a:lnTo>
                    <a:pt x="912304" y="107327"/>
                  </a:lnTo>
                  <a:lnTo>
                    <a:pt x="885469" y="107327"/>
                  </a:lnTo>
                  <a:lnTo>
                    <a:pt x="885469" y="187820"/>
                  </a:lnTo>
                  <a:lnTo>
                    <a:pt x="858634" y="187820"/>
                  </a:lnTo>
                  <a:lnTo>
                    <a:pt x="858634" y="214655"/>
                  </a:lnTo>
                  <a:lnTo>
                    <a:pt x="885469" y="214655"/>
                  </a:lnTo>
                  <a:lnTo>
                    <a:pt x="885469" y="268325"/>
                  </a:lnTo>
                  <a:lnTo>
                    <a:pt x="912304" y="268325"/>
                  </a:lnTo>
                  <a:lnTo>
                    <a:pt x="912304" y="187820"/>
                  </a:lnTo>
                  <a:lnTo>
                    <a:pt x="939139" y="187820"/>
                  </a:lnTo>
                  <a:lnTo>
                    <a:pt x="965962" y="187820"/>
                  </a:lnTo>
                  <a:lnTo>
                    <a:pt x="965962" y="160997"/>
                  </a:lnTo>
                  <a:lnTo>
                    <a:pt x="992797" y="160997"/>
                  </a:lnTo>
                  <a:lnTo>
                    <a:pt x="992797" y="134162"/>
                  </a:lnTo>
                  <a:lnTo>
                    <a:pt x="965962" y="134162"/>
                  </a:lnTo>
                  <a:lnTo>
                    <a:pt x="939139" y="134162"/>
                  </a:lnTo>
                  <a:lnTo>
                    <a:pt x="939139" y="107327"/>
                  </a:lnTo>
                  <a:lnTo>
                    <a:pt x="965962" y="107327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80492"/>
                  </a:lnTo>
                  <a:close/>
                </a:path>
                <a:path w="1100454" h="429894">
                  <a:moveTo>
                    <a:pt x="1073289" y="187820"/>
                  </a:moveTo>
                  <a:lnTo>
                    <a:pt x="1046467" y="187820"/>
                  </a:lnTo>
                  <a:lnTo>
                    <a:pt x="1046467" y="160997"/>
                  </a:lnTo>
                  <a:lnTo>
                    <a:pt x="1019632" y="160997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65962" y="187820"/>
                  </a:lnTo>
                  <a:lnTo>
                    <a:pt x="965962" y="214655"/>
                  </a:lnTo>
                  <a:lnTo>
                    <a:pt x="992797" y="214655"/>
                  </a:lnTo>
                  <a:lnTo>
                    <a:pt x="1019632" y="214655"/>
                  </a:lnTo>
                  <a:lnTo>
                    <a:pt x="1046467" y="214655"/>
                  </a:lnTo>
                  <a:lnTo>
                    <a:pt x="1073289" y="214655"/>
                  </a:lnTo>
                  <a:lnTo>
                    <a:pt x="1073289" y="187820"/>
                  </a:lnTo>
                  <a:close/>
                </a:path>
                <a:path w="1100454" h="429894">
                  <a:moveTo>
                    <a:pt x="1073289" y="80492"/>
                  </a:moveTo>
                  <a:lnTo>
                    <a:pt x="1046467" y="80492"/>
                  </a:lnTo>
                  <a:lnTo>
                    <a:pt x="1046467" y="107327"/>
                  </a:lnTo>
                  <a:lnTo>
                    <a:pt x="1073289" y="107327"/>
                  </a:lnTo>
                  <a:lnTo>
                    <a:pt x="1073289" y="80492"/>
                  </a:lnTo>
                  <a:close/>
                </a:path>
                <a:path w="1100454" h="429894">
                  <a:moveTo>
                    <a:pt x="1100124" y="268325"/>
                  </a:moveTo>
                  <a:lnTo>
                    <a:pt x="1073289" y="268325"/>
                  </a:lnTo>
                  <a:lnTo>
                    <a:pt x="1073289" y="295148"/>
                  </a:lnTo>
                  <a:lnTo>
                    <a:pt x="1100124" y="295148"/>
                  </a:lnTo>
                  <a:lnTo>
                    <a:pt x="1100124" y="268325"/>
                  </a:lnTo>
                  <a:close/>
                </a:path>
                <a:path w="1100454" h="429894">
                  <a:moveTo>
                    <a:pt x="1100124" y="214655"/>
                  </a:moveTo>
                  <a:lnTo>
                    <a:pt x="1073289" y="214655"/>
                  </a:lnTo>
                  <a:lnTo>
                    <a:pt x="1073289" y="241490"/>
                  </a:lnTo>
                  <a:lnTo>
                    <a:pt x="1100124" y="241490"/>
                  </a:lnTo>
                  <a:lnTo>
                    <a:pt x="1100124" y="2146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1540923"/>
              <a:ext cx="1100455" cy="750570"/>
            </a:xfrm>
            <a:custGeom>
              <a:avLst/>
              <a:gdLst/>
              <a:ahLst/>
              <a:cxnLst/>
              <a:rect l="l" t="t" r="r" b="b"/>
              <a:pathLst>
                <a:path w="1100454" h="750569">
                  <a:moveTo>
                    <a:pt x="26835" y="669620"/>
                  </a:moveTo>
                  <a:lnTo>
                    <a:pt x="0" y="669620"/>
                  </a:lnTo>
                  <a:lnTo>
                    <a:pt x="0" y="696455"/>
                  </a:lnTo>
                  <a:lnTo>
                    <a:pt x="26835" y="696455"/>
                  </a:lnTo>
                  <a:lnTo>
                    <a:pt x="26835" y="669620"/>
                  </a:lnTo>
                  <a:close/>
                </a:path>
                <a:path w="1100454" h="750569">
                  <a:moveTo>
                    <a:pt x="26835" y="562292"/>
                  </a:moveTo>
                  <a:lnTo>
                    <a:pt x="0" y="562292"/>
                  </a:lnTo>
                  <a:lnTo>
                    <a:pt x="0" y="615950"/>
                  </a:lnTo>
                  <a:lnTo>
                    <a:pt x="26835" y="615950"/>
                  </a:lnTo>
                  <a:lnTo>
                    <a:pt x="26835" y="562292"/>
                  </a:lnTo>
                  <a:close/>
                </a:path>
                <a:path w="1100454" h="750569">
                  <a:moveTo>
                    <a:pt x="107340" y="589114"/>
                  </a:moveTo>
                  <a:lnTo>
                    <a:pt x="80505" y="589114"/>
                  </a:lnTo>
                  <a:lnTo>
                    <a:pt x="80505" y="562292"/>
                  </a:lnTo>
                  <a:lnTo>
                    <a:pt x="53670" y="562292"/>
                  </a:lnTo>
                  <a:lnTo>
                    <a:pt x="53670" y="642785"/>
                  </a:lnTo>
                  <a:lnTo>
                    <a:pt x="80505" y="642785"/>
                  </a:lnTo>
                  <a:lnTo>
                    <a:pt x="107340" y="642785"/>
                  </a:lnTo>
                  <a:lnTo>
                    <a:pt x="107340" y="589114"/>
                  </a:lnTo>
                  <a:close/>
                </a:path>
                <a:path w="1100454" h="750569">
                  <a:moveTo>
                    <a:pt x="187833" y="669620"/>
                  </a:moveTo>
                  <a:lnTo>
                    <a:pt x="160997" y="669620"/>
                  </a:lnTo>
                  <a:lnTo>
                    <a:pt x="160997" y="696455"/>
                  </a:lnTo>
                  <a:lnTo>
                    <a:pt x="187833" y="696455"/>
                  </a:lnTo>
                  <a:lnTo>
                    <a:pt x="187833" y="669620"/>
                  </a:lnTo>
                  <a:close/>
                </a:path>
                <a:path w="1100454" h="750569">
                  <a:moveTo>
                    <a:pt x="187833" y="615950"/>
                  </a:moveTo>
                  <a:lnTo>
                    <a:pt x="160997" y="615950"/>
                  </a:lnTo>
                  <a:lnTo>
                    <a:pt x="134162" y="615950"/>
                  </a:lnTo>
                  <a:lnTo>
                    <a:pt x="134162" y="642785"/>
                  </a:lnTo>
                  <a:lnTo>
                    <a:pt x="160997" y="642785"/>
                  </a:lnTo>
                  <a:lnTo>
                    <a:pt x="187833" y="642785"/>
                  </a:lnTo>
                  <a:lnTo>
                    <a:pt x="187833" y="615950"/>
                  </a:lnTo>
                  <a:close/>
                </a:path>
                <a:path w="1100454" h="750569">
                  <a:moveTo>
                    <a:pt x="214668" y="642785"/>
                  </a:moveTo>
                  <a:lnTo>
                    <a:pt x="187833" y="642785"/>
                  </a:lnTo>
                  <a:lnTo>
                    <a:pt x="187833" y="669620"/>
                  </a:lnTo>
                  <a:lnTo>
                    <a:pt x="214668" y="669620"/>
                  </a:lnTo>
                  <a:lnTo>
                    <a:pt x="214668" y="642785"/>
                  </a:lnTo>
                  <a:close/>
                </a:path>
                <a:path w="1100454" h="750569">
                  <a:moveTo>
                    <a:pt x="241503" y="615950"/>
                  </a:moveTo>
                  <a:lnTo>
                    <a:pt x="214668" y="615950"/>
                  </a:lnTo>
                  <a:lnTo>
                    <a:pt x="214668" y="642785"/>
                  </a:lnTo>
                  <a:lnTo>
                    <a:pt x="241503" y="642785"/>
                  </a:lnTo>
                  <a:lnTo>
                    <a:pt x="241503" y="615950"/>
                  </a:lnTo>
                  <a:close/>
                </a:path>
                <a:path w="1100454" h="750569">
                  <a:moveTo>
                    <a:pt x="268325" y="669620"/>
                  </a:moveTo>
                  <a:lnTo>
                    <a:pt x="241503" y="669620"/>
                  </a:lnTo>
                  <a:lnTo>
                    <a:pt x="241503" y="696455"/>
                  </a:lnTo>
                  <a:lnTo>
                    <a:pt x="268325" y="696455"/>
                  </a:lnTo>
                  <a:lnTo>
                    <a:pt x="268325" y="669620"/>
                  </a:lnTo>
                  <a:close/>
                </a:path>
                <a:path w="1100454" h="750569">
                  <a:moveTo>
                    <a:pt x="268325" y="562292"/>
                  </a:moveTo>
                  <a:lnTo>
                    <a:pt x="241503" y="562292"/>
                  </a:lnTo>
                  <a:lnTo>
                    <a:pt x="241503" y="589114"/>
                  </a:lnTo>
                  <a:lnTo>
                    <a:pt x="268325" y="589114"/>
                  </a:lnTo>
                  <a:lnTo>
                    <a:pt x="268325" y="562292"/>
                  </a:lnTo>
                  <a:close/>
                </a:path>
                <a:path w="1100454" h="750569">
                  <a:moveTo>
                    <a:pt x="295160" y="374459"/>
                  </a:moveTo>
                  <a:lnTo>
                    <a:pt x="268325" y="374459"/>
                  </a:lnTo>
                  <a:lnTo>
                    <a:pt x="241503" y="374459"/>
                  </a:lnTo>
                  <a:lnTo>
                    <a:pt x="241503" y="401294"/>
                  </a:lnTo>
                  <a:lnTo>
                    <a:pt x="268325" y="401294"/>
                  </a:lnTo>
                  <a:lnTo>
                    <a:pt x="268325" y="428129"/>
                  </a:lnTo>
                  <a:lnTo>
                    <a:pt x="241503" y="428129"/>
                  </a:lnTo>
                  <a:lnTo>
                    <a:pt x="241503" y="454964"/>
                  </a:lnTo>
                  <a:lnTo>
                    <a:pt x="214668" y="454964"/>
                  </a:lnTo>
                  <a:lnTo>
                    <a:pt x="214668" y="481787"/>
                  </a:lnTo>
                  <a:lnTo>
                    <a:pt x="241503" y="481787"/>
                  </a:lnTo>
                  <a:lnTo>
                    <a:pt x="241503" y="508622"/>
                  </a:lnTo>
                  <a:lnTo>
                    <a:pt x="214668" y="508622"/>
                  </a:lnTo>
                  <a:lnTo>
                    <a:pt x="214668" y="481787"/>
                  </a:lnTo>
                  <a:lnTo>
                    <a:pt x="187833" y="481787"/>
                  </a:lnTo>
                  <a:lnTo>
                    <a:pt x="187833" y="508622"/>
                  </a:lnTo>
                  <a:lnTo>
                    <a:pt x="160997" y="508622"/>
                  </a:lnTo>
                  <a:lnTo>
                    <a:pt x="160997" y="481787"/>
                  </a:lnTo>
                  <a:lnTo>
                    <a:pt x="134162" y="481787"/>
                  </a:lnTo>
                  <a:lnTo>
                    <a:pt x="134162" y="508622"/>
                  </a:lnTo>
                  <a:lnTo>
                    <a:pt x="107340" y="508622"/>
                  </a:lnTo>
                  <a:lnTo>
                    <a:pt x="107340" y="562292"/>
                  </a:lnTo>
                  <a:lnTo>
                    <a:pt x="134162" y="562292"/>
                  </a:lnTo>
                  <a:lnTo>
                    <a:pt x="134162" y="535457"/>
                  </a:lnTo>
                  <a:lnTo>
                    <a:pt x="160997" y="535457"/>
                  </a:lnTo>
                  <a:lnTo>
                    <a:pt x="187833" y="535457"/>
                  </a:lnTo>
                  <a:lnTo>
                    <a:pt x="187833" y="562292"/>
                  </a:lnTo>
                  <a:lnTo>
                    <a:pt x="160997" y="562292"/>
                  </a:lnTo>
                  <a:lnTo>
                    <a:pt x="134162" y="562292"/>
                  </a:lnTo>
                  <a:lnTo>
                    <a:pt x="134162" y="589114"/>
                  </a:lnTo>
                  <a:lnTo>
                    <a:pt x="160997" y="589114"/>
                  </a:lnTo>
                  <a:lnTo>
                    <a:pt x="187833" y="589114"/>
                  </a:lnTo>
                  <a:lnTo>
                    <a:pt x="214668" y="589114"/>
                  </a:lnTo>
                  <a:lnTo>
                    <a:pt x="214668" y="562292"/>
                  </a:lnTo>
                  <a:lnTo>
                    <a:pt x="241503" y="562292"/>
                  </a:lnTo>
                  <a:lnTo>
                    <a:pt x="241503" y="535457"/>
                  </a:lnTo>
                  <a:lnTo>
                    <a:pt x="268325" y="535457"/>
                  </a:lnTo>
                  <a:lnTo>
                    <a:pt x="268325" y="481787"/>
                  </a:lnTo>
                  <a:lnTo>
                    <a:pt x="295160" y="481787"/>
                  </a:lnTo>
                  <a:lnTo>
                    <a:pt x="295160" y="374459"/>
                  </a:lnTo>
                  <a:close/>
                </a:path>
                <a:path w="1100454" h="750569">
                  <a:moveTo>
                    <a:pt x="402488" y="374650"/>
                  </a:moveTo>
                  <a:lnTo>
                    <a:pt x="375653" y="374650"/>
                  </a:lnTo>
                  <a:lnTo>
                    <a:pt x="375653" y="401320"/>
                  </a:lnTo>
                  <a:lnTo>
                    <a:pt x="402488" y="401320"/>
                  </a:lnTo>
                  <a:lnTo>
                    <a:pt x="402488" y="374650"/>
                  </a:lnTo>
                  <a:close/>
                </a:path>
                <a:path w="1100454" h="750569">
                  <a:moveTo>
                    <a:pt x="509816" y="642785"/>
                  </a:moveTo>
                  <a:lnTo>
                    <a:pt x="482993" y="642785"/>
                  </a:lnTo>
                  <a:lnTo>
                    <a:pt x="482993" y="615950"/>
                  </a:lnTo>
                  <a:lnTo>
                    <a:pt x="456158" y="615950"/>
                  </a:lnTo>
                  <a:lnTo>
                    <a:pt x="456158" y="589114"/>
                  </a:lnTo>
                  <a:lnTo>
                    <a:pt x="429323" y="589114"/>
                  </a:lnTo>
                  <a:lnTo>
                    <a:pt x="429323" y="615950"/>
                  </a:lnTo>
                  <a:lnTo>
                    <a:pt x="402488" y="615950"/>
                  </a:lnTo>
                  <a:lnTo>
                    <a:pt x="402488" y="589114"/>
                  </a:lnTo>
                  <a:lnTo>
                    <a:pt x="429323" y="589114"/>
                  </a:lnTo>
                  <a:lnTo>
                    <a:pt x="429323" y="535457"/>
                  </a:lnTo>
                  <a:lnTo>
                    <a:pt x="402488" y="535457"/>
                  </a:lnTo>
                  <a:lnTo>
                    <a:pt x="375653" y="535457"/>
                  </a:lnTo>
                  <a:lnTo>
                    <a:pt x="375653" y="589114"/>
                  </a:lnTo>
                  <a:lnTo>
                    <a:pt x="348830" y="589114"/>
                  </a:lnTo>
                  <a:lnTo>
                    <a:pt x="321995" y="589114"/>
                  </a:lnTo>
                  <a:lnTo>
                    <a:pt x="321995" y="508622"/>
                  </a:lnTo>
                  <a:lnTo>
                    <a:pt x="295160" y="508622"/>
                  </a:lnTo>
                  <a:lnTo>
                    <a:pt x="295160" y="535457"/>
                  </a:lnTo>
                  <a:lnTo>
                    <a:pt x="268325" y="535457"/>
                  </a:lnTo>
                  <a:lnTo>
                    <a:pt x="268325" y="562292"/>
                  </a:lnTo>
                  <a:lnTo>
                    <a:pt x="295160" y="562292"/>
                  </a:lnTo>
                  <a:lnTo>
                    <a:pt x="295160" y="589114"/>
                  </a:lnTo>
                  <a:lnTo>
                    <a:pt x="268325" y="589114"/>
                  </a:lnTo>
                  <a:lnTo>
                    <a:pt x="268325" y="642785"/>
                  </a:lnTo>
                  <a:lnTo>
                    <a:pt x="295160" y="642785"/>
                  </a:lnTo>
                  <a:lnTo>
                    <a:pt x="321995" y="642785"/>
                  </a:lnTo>
                  <a:lnTo>
                    <a:pt x="321995" y="696455"/>
                  </a:lnTo>
                  <a:lnTo>
                    <a:pt x="348830" y="696455"/>
                  </a:lnTo>
                  <a:lnTo>
                    <a:pt x="348830" y="642785"/>
                  </a:lnTo>
                  <a:lnTo>
                    <a:pt x="375653" y="642785"/>
                  </a:lnTo>
                  <a:lnTo>
                    <a:pt x="402488" y="642785"/>
                  </a:lnTo>
                  <a:lnTo>
                    <a:pt x="402488" y="669620"/>
                  </a:lnTo>
                  <a:lnTo>
                    <a:pt x="429323" y="669620"/>
                  </a:lnTo>
                  <a:lnTo>
                    <a:pt x="429323" y="642785"/>
                  </a:lnTo>
                  <a:lnTo>
                    <a:pt x="456158" y="642785"/>
                  </a:lnTo>
                  <a:lnTo>
                    <a:pt x="456158" y="723277"/>
                  </a:lnTo>
                  <a:lnTo>
                    <a:pt x="482993" y="723277"/>
                  </a:lnTo>
                  <a:lnTo>
                    <a:pt x="482993" y="669620"/>
                  </a:lnTo>
                  <a:lnTo>
                    <a:pt x="509816" y="669620"/>
                  </a:lnTo>
                  <a:lnTo>
                    <a:pt x="509816" y="642785"/>
                  </a:lnTo>
                  <a:close/>
                </a:path>
                <a:path w="1100454" h="750569">
                  <a:moveTo>
                    <a:pt x="563486" y="615950"/>
                  </a:moveTo>
                  <a:lnTo>
                    <a:pt x="536651" y="615950"/>
                  </a:lnTo>
                  <a:lnTo>
                    <a:pt x="536651" y="642785"/>
                  </a:lnTo>
                  <a:lnTo>
                    <a:pt x="563486" y="642785"/>
                  </a:lnTo>
                  <a:lnTo>
                    <a:pt x="563486" y="615950"/>
                  </a:lnTo>
                  <a:close/>
                </a:path>
                <a:path w="1100454" h="750569">
                  <a:moveTo>
                    <a:pt x="643978" y="535457"/>
                  </a:moveTo>
                  <a:lnTo>
                    <a:pt x="617143" y="535457"/>
                  </a:lnTo>
                  <a:lnTo>
                    <a:pt x="617143" y="562292"/>
                  </a:lnTo>
                  <a:lnTo>
                    <a:pt x="643978" y="562292"/>
                  </a:lnTo>
                  <a:lnTo>
                    <a:pt x="643978" y="535457"/>
                  </a:lnTo>
                  <a:close/>
                </a:path>
                <a:path w="1100454" h="750569">
                  <a:moveTo>
                    <a:pt x="670814" y="589114"/>
                  </a:moveTo>
                  <a:lnTo>
                    <a:pt x="643978" y="589114"/>
                  </a:lnTo>
                  <a:lnTo>
                    <a:pt x="643978" y="615950"/>
                  </a:lnTo>
                  <a:lnTo>
                    <a:pt x="670814" y="615950"/>
                  </a:lnTo>
                  <a:lnTo>
                    <a:pt x="670814" y="589114"/>
                  </a:lnTo>
                  <a:close/>
                </a:path>
                <a:path w="1100454" h="750569">
                  <a:moveTo>
                    <a:pt x="724471" y="80010"/>
                  </a:moveTo>
                  <a:lnTo>
                    <a:pt x="697649" y="80010"/>
                  </a:lnTo>
                  <a:lnTo>
                    <a:pt x="670814" y="80010"/>
                  </a:lnTo>
                  <a:lnTo>
                    <a:pt x="643978" y="80010"/>
                  </a:lnTo>
                  <a:lnTo>
                    <a:pt x="643978" y="53340"/>
                  </a:lnTo>
                  <a:lnTo>
                    <a:pt x="670814" y="53340"/>
                  </a:lnTo>
                  <a:lnTo>
                    <a:pt x="670814" y="0"/>
                  </a:lnTo>
                  <a:lnTo>
                    <a:pt x="643978" y="0"/>
                  </a:lnTo>
                  <a:lnTo>
                    <a:pt x="643978" y="26670"/>
                  </a:lnTo>
                  <a:lnTo>
                    <a:pt x="617143" y="26670"/>
                  </a:lnTo>
                  <a:lnTo>
                    <a:pt x="617143" y="80010"/>
                  </a:lnTo>
                  <a:lnTo>
                    <a:pt x="590321" y="80010"/>
                  </a:lnTo>
                  <a:lnTo>
                    <a:pt x="563486" y="80010"/>
                  </a:lnTo>
                  <a:lnTo>
                    <a:pt x="563486" y="53340"/>
                  </a:lnTo>
                  <a:lnTo>
                    <a:pt x="536651" y="53340"/>
                  </a:lnTo>
                  <a:lnTo>
                    <a:pt x="536651" y="80010"/>
                  </a:lnTo>
                  <a:lnTo>
                    <a:pt x="509816" y="80010"/>
                  </a:lnTo>
                  <a:lnTo>
                    <a:pt x="509816" y="106680"/>
                  </a:lnTo>
                  <a:lnTo>
                    <a:pt x="482993" y="106680"/>
                  </a:lnTo>
                  <a:lnTo>
                    <a:pt x="482993" y="160020"/>
                  </a:lnTo>
                  <a:lnTo>
                    <a:pt x="509816" y="160020"/>
                  </a:lnTo>
                  <a:lnTo>
                    <a:pt x="509816" y="133350"/>
                  </a:lnTo>
                  <a:lnTo>
                    <a:pt x="536651" y="133350"/>
                  </a:lnTo>
                  <a:lnTo>
                    <a:pt x="536651" y="160020"/>
                  </a:lnTo>
                  <a:lnTo>
                    <a:pt x="563486" y="160020"/>
                  </a:lnTo>
                  <a:lnTo>
                    <a:pt x="563486" y="133350"/>
                  </a:lnTo>
                  <a:lnTo>
                    <a:pt x="590321" y="133350"/>
                  </a:lnTo>
                  <a:lnTo>
                    <a:pt x="590321" y="186690"/>
                  </a:lnTo>
                  <a:lnTo>
                    <a:pt x="563486" y="186690"/>
                  </a:lnTo>
                  <a:lnTo>
                    <a:pt x="563486" y="214630"/>
                  </a:lnTo>
                  <a:lnTo>
                    <a:pt x="590321" y="214630"/>
                  </a:lnTo>
                  <a:lnTo>
                    <a:pt x="590321" y="267970"/>
                  </a:lnTo>
                  <a:lnTo>
                    <a:pt x="563486" y="267970"/>
                  </a:lnTo>
                  <a:lnTo>
                    <a:pt x="563486" y="241300"/>
                  </a:lnTo>
                  <a:lnTo>
                    <a:pt x="536651" y="241300"/>
                  </a:lnTo>
                  <a:lnTo>
                    <a:pt x="536651" y="267970"/>
                  </a:lnTo>
                  <a:lnTo>
                    <a:pt x="509816" y="267970"/>
                  </a:lnTo>
                  <a:lnTo>
                    <a:pt x="482993" y="267970"/>
                  </a:lnTo>
                  <a:lnTo>
                    <a:pt x="482993" y="294640"/>
                  </a:lnTo>
                  <a:lnTo>
                    <a:pt x="482993" y="321310"/>
                  </a:lnTo>
                  <a:lnTo>
                    <a:pt x="456158" y="321310"/>
                  </a:lnTo>
                  <a:lnTo>
                    <a:pt x="456158" y="294640"/>
                  </a:lnTo>
                  <a:lnTo>
                    <a:pt x="482993" y="294640"/>
                  </a:lnTo>
                  <a:lnTo>
                    <a:pt x="482993" y="267970"/>
                  </a:lnTo>
                  <a:lnTo>
                    <a:pt x="456158" y="267970"/>
                  </a:lnTo>
                  <a:lnTo>
                    <a:pt x="429323" y="267970"/>
                  </a:lnTo>
                  <a:lnTo>
                    <a:pt x="429323" y="321310"/>
                  </a:lnTo>
                  <a:lnTo>
                    <a:pt x="402488" y="321310"/>
                  </a:lnTo>
                  <a:lnTo>
                    <a:pt x="402488" y="347980"/>
                  </a:lnTo>
                  <a:lnTo>
                    <a:pt x="429323" y="347980"/>
                  </a:lnTo>
                  <a:lnTo>
                    <a:pt x="456158" y="347980"/>
                  </a:lnTo>
                  <a:lnTo>
                    <a:pt x="482993" y="347980"/>
                  </a:lnTo>
                  <a:lnTo>
                    <a:pt x="482993" y="429260"/>
                  </a:lnTo>
                  <a:lnTo>
                    <a:pt x="509816" y="429260"/>
                  </a:lnTo>
                  <a:lnTo>
                    <a:pt x="509816" y="321310"/>
                  </a:lnTo>
                  <a:lnTo>
                    <a:pt x="536651" y="321310"/>
                  </a:lnTo>
                  <a:lnTo>
                    <a:pt x="563486" y="321310"/>
                  </a:lnTo>
                  <a:lnTo>
                    <a:pt x="563486" y="347980"/>
                  </a:lnTo>
                  <a:lnTo>
                    <a:pt x="536651" y="347980"/>
                  </a:lnTo>
                  <a:lnTo>
                    <a:pt x="536651" y="374650"/>
                  </a:lnTo>
                  <a:lnTo>
                    <a:pt x="563486" y="374650"/>
                  </a:lnTo>
                  <a:lnTo>
                    <a:pt x="590321" y="374650"/>
                  </a:lnTo>
                  <a:lnTo>
                    <a:pt x="590321" y="347980"/>
                  </a:lnTo>
                  <a:lnTo>
                    <a:pt x="617143" y="347980"/>
                  </a:lnTo>
                  <a:lnTo>
                    <a:pt x="617143" y="294640"/>
                  </a:lnTo>
                  <a:lnTo>
                    <a:pt x="643978" y="294640"/>
                  </a:lnTo>
                  <a:lnTo>
                    <a:pt x="643978" y="267970"/>
                  </a:lnTo>
                  <a:lnTo>
                    <a:pt x="617143" y="267970"/>
                  </a:lnTo>
                  <a:lnTo>
                    <a:pt x="617143" y="133350"/>
                  </a:lnTo>
                  <a:lnTo>
                    <a:pt x="643978" y="133350"/>
                  </a:lnTo>
                  <a:lnTo>
                    <a:pt x="643978" y="106680"/>
                  </a:lnTo>
                  <a:lnTo>
                    <a:pt x="670814" y="106680"/>
                  </a:lnTo>
                  <a:lnTo>
                    <a:pt x="670814" y="133350"/>
                  </a:lnTo>
                  <a:lnTo>
                    <a:pt x="697649" y="133350"/>
                  </a:lnTo>
                  <a:lnTo>
                    <a:pt x="697649" y="106680"/>
                  </a:lnTo>
                  <a:lnTo>
                    <a:pt x="724471" y="106680"/>
                  </a:lnTo>
                  <a:lnTo>
                    <a:pt x="724471" y="80010"/>
                  </a:lnTo>
                  <a:close/>
                </a:path>
                <a:path w="1100454" h="750569">
                  <a:moveTo>
                    <a:pt x="831811" y="642785"/>
                  </a:moveTo>
                  <a:lnTo>
                    <a:pt x="804976" y="642785"/>
                  </a:lnTo>
                  <a:lnTo>
                    <a:pt x="804976" y="669620"/>
                  </a:lnTo>
                  <a:lnTo>
                    <a:pt x="831811" y="669620"/>
                  </a:lnTo>
                  <a:lnTo>
                    <a:pt x="831811" y="642785"/>
                  </a:lnTo>
                  <a:close/>
                </a:path>
                <a:path w="1100454" h="750569">
                  <a:moveTo>
                    <a:pt x="858634" y="535457"/>
                  </a:moveTo>
                  <a:lnTo>
                    <a:pt x="831811" y="535457"/>
                  </a:lnTo>
                  <a:lnTo>
                    <a:pt x="804976" y="535457"/>
                  </a:lnTo>
                  <a:lnTo>
                    <a:pt x="804976" y="562292"/>
                  </a:lnTo>
                  <a:lnTo>
                    <a:pt x="831811" y="562292"/>
                  </a:lnTo>
                  <a:lnTo>
                    <a:pt x="858634" y="562292"/>
                  </a:lnTo>
                  <a:lnTo>
                    <a:pt x="858634" y="535457"/>
                  </a:lnTo>
                  <a:close/>
                </a:path>
                <a:path w="1100454" h="750569">
                  <a:moveTo>
                    <a:pt x="939139" y="508622"/>
                  </a:moveTo>
                  <a:lnTo>
                    <a:pt x="912304" y="508622"/>
                  </a:lnTo>
                  <a:lnTo>
                    <a:pt x="912304" y="535457"/>
                  </a:lnTo>
                  <a:lnTo>
                    <a:pt x="939139" y="535457"/>
                  </a:lnTo>
                  <a:lnTo>
                    <a:pt x="939139" y="508622"/>
                  </a:lnTo>
                  <a:close/>
                </a:path>
                <a:path w="1100454" h="750569">
                  <a:moveTo>
                    <a:pt x="1046467" y="642785"/>
                  </a:moveTo>
                  <a:lnTo>
                    <a:pt x="1019632" y="642785"/>
                  </a:lnTo>
                  <a:lnTo>
                    <a:pt x="1019632" y="669620"/>
                  </a:lnTo>
                  <a:lnTo>
                    <a:pt x="1046467" y="669620"/>
                  </a:lnTo>
                  <a:lnTo>
                    <a:pt x="1046467" y="642785"/>
                  </a:lnTo>
                  <a:close/>
                </a:path>
                <a:path w="1100454" h="750569">
                  <a:moveTo>
                    <a:pt x="1046467" y="454964"/>
                  </a:moveTo>
                  <a:lnTo>
                    <a:pt x="1019632" y="454964"/>
                  </a:lnTo>
                  <a:lnTo>
                    <a:pt x="1019632" y="428129"/>
                  </a:lnTo>
                  <a:lnTo>
                    <a:pt x="992797" y="428129"/>
                  </a:lnTo>
                  <a:lnTo>
                    <a:pt x="965962" y="428129"/>
                  </a:lnTo>
                  <a:lnTo>
                    <a:pt x="965962" y="454964"/>
                  </a:lnTo>
                  <a:lnTo>
                    <a:pt x="939139" y="454964"/>
                  </a:lnTo>
                  <a:lnTo>
                    <a:pt x="912304" y="454964"/>
                  </a:lnTo>
                  <a:lnTo>
                    <a:pt x="912304" y="481787"/>
                  </a:lnTo>
                  <a:lnTo>
                    <a:pt x="939139" y="481787"/>
                  </a:lnTo>
                  <a:lnTo>
                    <a:pt x="965962" y="481787"/>
                  </a:lnTo>
                  <a:lnTo>
                    <a:pt x="965962" y="508622"/>
                  </a:lnTo>
                  <a:lnTo>
                    <a:pt x="992797" y="508622"/>
                  </a:lnTo>
                  <a:lnTo>
                    <a:pt x="992797" y="481787"/>
                  </a:lnTo>
                  <a:lnTo>
                    <a:pt x="1019632" y="481787"/>
                  </a:lnTo>
                  <a:lnTo>
                    <a:pt x="1019632" y="508622"/>
                  </a:lnTo>
                  <a:lnTo>
                    <a:pt x="992797" y="508622"/>
                  </a:lnTo>
                  <a:lnTo>
                    <a:pt x="992797" y="535457"/>
                  </a:lnTo>
                  <a:lnTo>
                    <a:pt x="965962" y="535457"/>
                  </a:lnTo>
                  <a:lnTo>
                    <a:pt x="939139" y="535457"/>
                  </a:lnTo>
                  <a:lnTo>
                    <a:pt x="939139" y="589114"/>
                  </a:lnTo>
                  <a:lnTo>
                    <a:pt x="965962" y="589114"/>
                  </a:lnTo>
                  <a:lnTo>
                    <a:pt x="965962" y="615950"/>
                  </a:lnTo>
                  <a:lnTo>
                    <a:pt x="992797" y="615950"/>
                  </a:lnTo>
                  <a:lnTo>
                    <a:pt x="992797" y="642785"/>
                  </a:lnTo>
                  <a:lnTo>
                    <a:pt x="1019632" y="642785"/>
                  </a:lnTo>
                  <a:lnTo>
                    <a:pt x="1019632" y="589114"/>
                  </a:lnTo>
                  <a:lnTo>
                    <a:pt x="992797" y="589114"/>
                  </a:lnTo>
                  <a:lnTo>
                    <a:pt x="992797" y="562292"/>
                  </a:lnTo>
                  <a:lnTo>
                    <a:pt x="1019632" y="562292"/>
                  </a:lnTo>
                  <a:lnTo>
                    <a:pt x="1019632" y="535457"/>
                  </a:lnTo>
                  <a:lnTo>
                    <a:pt x="1046467" y="535457"/>
                  </a:lnTo>
                  <a:lnTo>
                    <a:pt x="1046467" y="454964"/>
                  </a:lnTo>
                  <a:close/>
                </a:path>
                <a:path w="1100454" h="750569">
                  <a:moveTo>
                    <a:pt x="1073289" y="589114"/>
                  </a:moveTo>
                  <a:lnTo>
                    <a:pt x="1046467" y="589114"/>
                  </a:lnTo>
                  <a:lnTo>
                    <a:pt x="1046467" y="615950"/>
                  </a:lnTo>
                  <a:lnTo>
                    <a:pt x="1073289" y="615950"/>
                  </a:lnTo>
                  <a:lnTo>
                    <a:pt x="1073289" y="589114"/>
                  </a:lnTo>
                  <a:close/>
                </a:path>
                <a:path w="1100454" h="750569">
                  <a:moveTo>
                    <a:pt x="1100124" y="615950"/>
                  </a:moveTo>
                  <a:lnTo>
                    <a:pt x="1073289" y="615950"/>
                  </a:lnTo>
                  <a:lnTo>
                    <a:pt x="1073289" y="750112"/>
                  </a:lnTo>
                  <a:lnTo>
                    <a:pt x="1100124" y="750112"/>
                  </a:lnTo>
                  <a:lnTo>
                    <a:pt x="1100124" y="615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2210543"/>
              <a:ext cx="1100455" cy="402590"/>
            </a:xfrm>
            <a:custGeom>
              <a:avLst/>
              <a:gdLst/>
              <a:ahLst/>
              <a:cxnLst/>
              <a:rect l="l" t="t" r="r" b="b"/>
              <a:pathLst>
                <a:path w="1100454" h="402589">
                  <a:moveTo>
                    <a:pt x="53670" y="26835"/>
                  </a:moveTo>
                  <a:lnTo>
                    <a:pt x="26835" y="26835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26835"/>
                  </a:lnTo>
                  <a:close/>
                </a:path>
                <a:path w="1100454" h="402589">
                  <a:moveTo>
                    <a:pt x="134162" y="107327"/>
                  </a:moveTo>
                  <a:lnTo>
                    <a:pt x="107340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53670" y="53657"/>
                  </a:lnTo>
                  <a:lnTo>
                    <a:pt x="53670" y="80492"/>
                  </a:lnTo>
                  <a:lnTo>
                    <a:pt x="26835" y="80492"/>
                  </a:lnTo>
                  <a:lnTo>
                    <a:pt x="26835" y="53657"/>
                  </a:lnTo>
                  <a:lnTo>
                    <a:pt x="0" y="53657"/>
                  </a:lnTo>
                  <a:lnTo>
                    <a:pt x="0" y="187820"/>
                  </a:lnTo>
                  <a:lnTo>
                    <a:pt x="26835" y="187820"/>
                  </a:lnTo>
                  <a:lnTo>
                    <a:pt x="53670" y="187820"/>
                  </a:lnTo>
                  <a:lnTo>
                    <a:pt x="53670" y="160985"/>
                  </a:lnTo>
                  <a:lnTo>
                    <a:pt x="80505" y="160985"/>
                  </a:lnTo>
                  <a:lnTo>
                    <a:pt x="80505" y="187820"/>
                  </a:lnTo>
                  <a:lnTo>
                    <a:pt x="107340" y="187820"/>
                  </a:lnTo>
                  <a:lnTo>
                    <a:pt x="107340" y="134162"/>
                  </a:lnTo>
                  <a:lnTo>
                    <a:pt x="134162" y="134162"/>
                  </a:lnTo>
                  <a:lnTo>
                    <a:pt x="134162" y="107327"/>
                  </a:lnTo>
                  <a:close/>
                </a:path>
                <a:path w="1100454" h="402589">
                  <a:moveTo>
                    <a:pt x="187833" y="160985"/>
                  </a:moveTo>
                  <a:lnTo>
                    <a:pt x="160997" y="160985"/>
                  </a:lnTo>
                  <a:lnTo>
                    <a:pt x="160997" y="134162"/>
                  </a:lnTo>
                  <a:lnTo>
                    <a:pt x="134162" y="134162"/>
                  </a:lnTo>
                  <a:lnTo>
                    <a:pt x="134162" y="187820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85"/>
                  </a:lnTo>
                  <a:close/>
                </a:path>
                <a:path w="1100454" h="402589">
                  <a:moveTo>
                    <a:pt x="187833" y="107327"/>
                  </a:move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187833" y="107327"/>
                  </a:lnTo>
                  <a:close/>
                </a:path>
                <a:path w="1100454" h="402589">
                  <a:moveTo>
                    <a:pt x="214668" y="26835"/>
                  </a:moveTo>
                  <a:lnTo>
                    <a:pt x="187833" y="26835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34162" y="26835"/>
                  </a:lnTo>
                  <a:lnTo>
                    <a:pt x="107340" y="26835"/>
                  </a:lnTo>
                  <a:lnTo>
                    <a:pt x="80505" y="26835"/>
                  </a:lnTo>
                  <a:lnTo>
                    <a:pt x="80505" y="53657"/>
                  </a:lnTo>
                  <a:lnTo>
                    <a:pt x="107340" y="53657"/>
                  </a:lnTo>
                  <a:lnTo>
                    <a:pt x="134162" y="53657"/>
                  </a:lnTo>
                  <a:lnTo>
                    <a:pt x="134162" y="107327"/>
                  </a:lnTo>
                  <a:lnTo>
                    <a:pt x="160997" y="10732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214668" y="107327"/>
                  </a:lnTo>
                  <a:lnTo>
                    <a:pt x="214668" y="26835"/>
                  </a:lnTo>
                  <a:close/>
                </a:path>
                <a:path w="1100454" h="402589">
                  <a:moveTo>
                    <a:pt x="241503" y="107327"/>
                  </a:moveTo>
                  <a:lnTo>
                    <a:pt x="214668" y="107327"/>
                  </a:lnTo>
                  <a:lnTo>
                    <a:pt x="214668" y="134162"/>
                  </a:lnTo>
                  <a:lnTo>
                    <a:pt x="241503" y="134162"/>
                  </a:lnTo>
                  <a:lnTo>
                    <a:pt x="241503" y="107327"/>
                  </a:lnTo>
                  <a:close/>
                </a:path>
                <a:path w="1100454" h="402589">
                  <a:moveTo>
                    <a:pt x="268325" y="295148"/>
                  </a:moveTo>
                  <a:lnTo>
                    <a:pt x="241503" y="295148"/>
                  </a:lnTo>
                  <a:lnTo>
                    <a:pt x="241503" y="268325"/>
                  </a:lnTo>
                  <a:lnTo>
                    <a:pt x="214668" y="268325"/>
                  </a:lnTo>
                  <a:lnTo>
                    <a:pt x="214668" y="321983"/>
                  </a:lnTo>
                  <a:lnTo>
                    <a:pt x="241503" y="321983"/>
                  </a:lnTo>
                  <a:lnTo>
                    <a:pt x="268325" y="321983"/>
                  </a:lnTo>
                  <a:lnTo>
                    <a:pt x="268325" y="295148"/>
                  </a:lnTo>
                  <a:close/>
                </a:path>
                <a:path w="1100454" h="402589">
                  <a:moveTo>
                    <a:pt x="268325" y="53657"/>
                  </a:moveTo>
                  <a:lnTo>
                    <a:pt x="241503" y="53657"/>
                  </a:lnTo>
                  <a:lnTo>
                    <a:pt x="241503" y="80492"/>
                  </a:lnTo>
                  <a:lnTo>
                    <a:pt x="268325" y="80492"/>
                  </a:lnTo>
                  <a:lnTo>
                    <a:pt x="268325" y="53657"/>
                  </a:lnTo>
                  <a:close/>
                </a:path>
                <a:path w="1100454" h="402589">
                  <a:moveTo>
                    <a:pt x="268325" y="0"/>
                  </a:moveTo>
                  <a:lnTo>
                    <a:pt x="241503" y="0"/>
                  </a:lnTo>
                  <a:lnTo>
                    <a:pt x="241503" y="26835"/>
                  </a:lnTo>
                  <a:lnTo>
                    <a:pt x="268325" y="26835"/>
                  </a:lnTo>
                  <a:lnTo>
                    <a:pt x="268325" y="0"/>
                  </a:lnTo>
                  <a:close/>
                </a:path>
                <a:path w="1100454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1100454" h="402589">
                  <a:moveTo>
                    <a:pt x="321995" y="268325"/>
                  </a:moveTo>
                  <a:lnTo>
                    <a:pt x="295160" y="268325"/>
                  </a:lnTo>
                  <a:lnTo>
                    <a:pt x="295160" y="295148"/>
                  </a:lnTo>
                  <a:lnTo>
                    <a:pt x="321995" y="295148"/>
                  </a:lnTo>
                  <a:lnTo>
                    <a:pt x="321995" y="268325"/>
                  </a:lnTo>
                  <a:close/>
                </a:path>
                <a:path w="1100454" h="402589">
                  <a:moveTo>
                    <a:pt x="348830" y="295148"/>
                  </a:moveTo>
                  <a:lnTo>
                    <a:pt x="321995" y="295148"/>
                  </a:lnTo>
                  <a:lnTo>
                    <a:pt x="321995" y="321983"/>
                  </a:lnTo>
                  <a:lnTo>
                    <a:pt x="348830" y="321983"/>
                  </a:lnTo>
                  <a:lnTo>
                    <a:pt x="348830" y="295148"/>
                  </a:lnTo>
                  <a:close/>
                </a:path>
                <a:path w="1100454" h="402589">
                  <a:moveTo>
                    <a:pt x="348830" y="241490"/>
                  </a:moveTo>
                  <a:lnTo>
                    <a:pt x="321995" y="241490"/>
                  </a:lnTo>
                  <a:lnTo>
                    <a:pt x="321995" y="268325"/>
                  </a:lnTo>
                  <a:lnTo>
                    <a:pt x="348830" y="268325"/>
                  </a:lnTo>
                  <a:lnTo>
                    <a:pt x="348830" y="241490"/>
                  </a:lnTo>
                  <a:close/>
                </a:path>
                <a:path w="1100454" h="402589">
                  <a:moveTo>
                    <a:pt x="348830" y="53657"/>
                  </a:moveTo>
                  <a:lnTo>
                    <a:pt x="321995" y="53657"/>
                  </a:lnTo>
                  <a:lnTo>
                    <a:pt x="295160" y="53657"/>
                  </a:lnTo>
                  <a:lnTo>
                    <a:pt x="295160" y="80492"/>
                  </a:lnTo>
                  <a:lnTo>
                    <a:pt x="268325" y="80492"/>
                  </a:lnTo>
                  <a:lnTo>
                    <a:pt x="268325" y="160985"/>
                  </a:lnTo>
                  <a:lnTo>
                    <a:pt x="241503" y="160985"/>
                  </a:lnTo>
                  <a:lnTo>
                    <a:pt x="214668" y="160985"/>
                  </a:lnTo>
                  <a:lnTo>
                    <a:pt x="214668" y="241490"/>
                  </a:lnTo>
                  <a:lnTo>
                    <a:pt x="241503" y="241490"/>
                  </a:lnTo>
                  <a:lnTo>
                    <a:pt x="241503" y="214655"/>
                  </a:lnTo>
                  <a:lnTo>
                    <a:pt x="268325" y="214655"/>
                  </a:lnTo>
                  <a:lnTo>
                    <a:pt x="268325" y="241490"/>
                  </a:lnTo>
                  <a:lnTo>
                    <a:pt x="295160" y="241490"/>
                  </a:lnTo>
                  <a:lnTo>
                    <a:pt x="295160" y="214655"/>
                  </a:lnTo>
                  <a:lnTo>
                    <a:pt x="321995" y="214655"/>
                  </a:lnTo>
                  <a:lnTo>
                    <a:pt x="321995" y="187820"/>
                  </a:lnTo>
                  <a:lnTo>
                    <a:pt x="348830" y="187820"/>
                  </a:lnTo>
                  <a:lnTo>
                    <a:pt x="348830" y="160985"/>
                  </a:lnTo>
                  <a:lnTo>
                    <a:pt x="321995" y="160985"/>
                  </a:lnTo>
                  <a:lnTo>
                    <a:pt x="321995" y="134162"/>
                  </a:lnTo>
                  <a:lnTo>
                    <a:pt x="295160" y="134162"/>
                  </a:lnTo>
                  <a:lnTo>
                    <a:pt x="295160" y="107327"/>
                  </a:lnTo>
                  <a:lnTo>
                    <a:pt x="321995" y="107327"/>
                  </a:lnTo>
                  <a:lnTo>
                    <a:pt x="321995" y="80492"/>
                  </a:lnTo>
                  <a:lnTo>
                    <a:pt x="348830" y="80492"/>
                  </a:lnTo>
                  <a:lnTo>
                    <a:pt x="348830" y="53657"/>
                  </a:lnTo>
                  <a:close/>
                </a:path>
                <a:path w="1100454" h="402589">
                  <a:moveTo>
                    <a:pt x="375653" y="187820"/>
                  </a:moveTo>
                  <a:lnTo>
                    <a:pt x="348830" y="187820"/>
                  </a:lnTo>
                  <a:lnTo>
                    <a:pt x="348830" y="241490"/>
                  </a:lnTo>
                  <a:lnTo>
                    <a:pt x="375653" y="241490"/>
                  </a:lnTo>
                  <a:lnTo>
                    <a:pt x="375653" y="187820"/>
                  </a:lnTo>
                  <a:close/>
                </a:path>
                <a:path w="1100454" h="402589">
                  <a:moveTo>
                    <a:pt x="375653" y="26835"/>
                  </a:moveTo>
                  <a:lnTo>
                    <a:pt x="348830" y="26835"/>
                  </a:lnTo>
                  <a:lnTo>
                    <a:pt x="348830" y="53657"/>
                  </a:lnTo>
                  <a:lnTo>
                    <a:pt x="375653" y="53657"/>
                  </a:lnTo>
                  <a:lnTo>
                    <a:pt x="375653" y="26835"/>
                  </a:lnTo>
                  <a:close/>
                </a:path>
                <a:path w="1100454" h="402589">
                  <a:moveTo>
                    <a:pt x="429323" y="214655"/>
                  </a:moveTo>
                  <a:lnTo>
                    <a:pt x="402488" y="214655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214655"/>
                  </a:lnTo>
                  <a:close/>
                </a:path>
                <a:path w="1100454" h="402589">
                  <a:moveTo>
                    <a:pt x="429323" y="107327"/>
                  </a:moveTo>
                  <a:lnTo>
                    <a:pt x="402488" y="107327"/>
                  </a:lnTo>
                  <a:lnTo>
                    <a:pt x="402488" y="53657"/>
                  </a:lnTo>
                  <a:lnTo>
                    <a:pt x="375653" y="53657"/>
                  </a:lnTo>
                  <a:lnTo>
                    <a:pt x="375653" y="107327"/>
                  </a:lnTo>
                  <a:lnTo>
                    <a:pt x="348830" y="107327"/>
                  </a:lnTo>
                  <a:lnTo>
                    <a:pt x="321995" y="107327"/>
                  </a:lnTo>
                  <a:lnTo>
                    <a:pt x="321995" y="134162"/>
                  </a:lnTo>
                  <a:lnTo>
                    <a:pt x="348830" y="134162"/>
                  </a:lnTo>
                  <a:lnTo>
                    <a:pt x="348830" y="160985"/>
                  </a:lnTo>
                  <a:lnTo>
                    <a:pt x="375653" y="160985"/>
                  </a:lnTo>
                  <a:lnTo>
                    <a:pt x="375653" y="134162"/>
                  </a:lnTo>
                  <a:lnTo>
                    <a:pt x="402488" y="134162"/>
                  </a:lnTo>
                  <a:lnTo>
                    <a:pt x="429323" y="134162"/>
                  </a:lnTo>
                  <a:lnTo>
                    <a:pt x="429323" y="107327"/>
                  </a:lnTo>
                  <a:close/>
                </a:path>
                <a:path w="1100454" h="402589">
                  <a:moveTo>
                    <a:pt x="456158" y="241490"/>
                  </a:moveTo>
                  <a:lnTo>
                    <a:pt x="429323" y="241490"/>
                  </a:lnTo>
                  <a:lnTo>
                    <a:pt x="429323" y="268325"/>
                  </a:lnTo>
                  <a:lnTo>
                    <a:pt x="456158" y="268325"/>
                  </a:lnTo>
                  <a:lnTo>
                    <a:pt x="456158" y="241490"/>
                  </a:lnTo>
                  <a:close/>
                </a:path>
                <a:path w="1100454" h="402589">
                  <a:moveTo>
                    <a:pt x="456158" y="53657"/>
                  </a:moveTo>
                  <a:lnTo>
                    <a:pt x="429323" y="53657"/>
                  </a:lnTo>
                  <a:lnTo>
                    <a:pt x="429323" y="107327"/>
                  </a:lnTo>
                  <a:lnTo>
                    <a:pt x="456158" y="107327"/>
                  </a:lnTo>
                  <a:lnTo>
                    <a:pt x="456158" y="53657"/>
                  </a:lnTo>
                  <a:close/>
                </a:path>
                <a:path w="1100454" h="402589">
                  <a:moveTo>
                    <a:pt x="482993" y="268325"/>
                  </a:moveTo>
                  <a:lnTo>
                    <a:pt x="456158" y="268325"/>
                  </a:lnTo>
                  <a:lnTo>
                    <a:pt x="456158" y="321983"/>
                  </a:lnTo>
                  <a:lnTo>
                    <a:pt x="482993" y="321983"/>
                  </a:lnTo>
                  <a:lnTo>
                    <a:pt x="482993" y="268325"/>
                  </a:lnTo>
                  <a:close/>
                </a:path>
                <a:path w="1100454" h="402589">
                  <a:moveTo>
                    <a:pt x="509816" y="241490"/>
                  </a:moveTo>
                  <a:lnTo>
                    <a:pt x="482993" y="241490"/>
                  </a:lnTo>
                  <a:lnTo>
                    <a:pt x="482993" y="268325"/>
                  </a:lnTo>
                  <a:lnTo>
                    <a:pt x="509816" y="268325"/>
                  </a:lnTo>
                  <a:lnTo>
                    <a:pt x="509816" y="241490"/>
                  </a:lnTo>
                  <a:close/>
                </a:path>
                <a:path w="1100454" h="402589">
                  <a:moveTo>
                    <a:pt x="536651" y="107327"/>
                  </a:moveTo>
                  <a:lnTo>
                    <a:pt x="509816" y="107327"/>
                  </a:lnTo>
                  <a:lnTo>
                    <a:pt x="509816" y="134162"/>
                  </a:lnTo>
                  <a:lnTo>
                    <a:pt x="482993" y="134162"/>
                  </a:lnTo>
                  <a:lnTo>
                    <a:pt x="482993" y="160985"/>
                  </a:lnTo>
                  <a:lnTo>
                    <a:pt x="456158" y="160985"/>
                  </a:lnTo>
                  <a:lnTo>
                    <a:pt x="456158" y="134162"/>
                  </a:lnTo>
                  <a:lnTo>
                    <a:pt x="429323" y="134162"/>
                  </a:lnTo>
                  <a:lnTo>
                    <a:pt x="429323" y="160985"/>
                  </a:lnTo>
                  <a:lnTo>
                    <a:pt x="402488" y="160985"/>
                  </a:lnTo>
                  <a:lnTo>
                    <a:pt x="402488" y="187820"/>
                  </a:lnTo>
                  <a:lnTo>
                    <a:pt x="429323" y="187820"/>
                  </a:lnTo>
                  <a:lnTo>
                    <a:pt x="429323" y="214655"/>
                  </a:lnTo>
                  <a:lnTo>
                    <a:pt x="456158" y="214655"/>
                  </a:lnTo>
                  <a:lnTo>
                    <a:pt x="482993" y="214655"/>
                  </a:lnTo>
                  <a:lnTo>
                    <a:pt x="482993" y="187820"/>
                  </a:lnTo>
                  <a:lnTo>
                    <a:pt x="509816" y="187820"/>
                  </a:lnTo>
                  <a:lnTo>
                    <a:pt x="536651" y="187820"/>
                  </a:lnTo>
                  <a:lnTo>
                    <a:pt x="536651" y="107327"/>
                  </a:lnTo>
                  <a:close/>
                </a:path>
                <a:path w="1100454" h="402589">
                  <a:moveTo>
                    <a:pt x="536651" y="53657"/>
                  </a:moveTo>
                  <a:lnTo>
                    <a:pt x="509816" y="53657"/>
                  </a:lnTo>
                  <a:lnTo>
                    <a:pt x="482993" y="53657"/>
                  </a:lnTo>
                  <a:lnTo>
                    <a:pt x="482993" y="80492"/>
                  </a:lnTo>
                  <a:lnTo>
                    <a:pt x="509816" y="80492"/>
                  </a:lnTo>
                  <a:lnTo>
                    <a:pt x="536651" y="80492"/>
                  </a:lnTo>
                  <a:lnTo>
                    <a:pt x="536651" y="53657"/>
                  </a:lnTo>
                  <a:close/>
                </a:path>
                <a:path w="1100454" h="402589">
                  <a:moveTo>
                    <a:pt x="536651" y="0"/>
                  </a:moveTo>
                  <a:lnTo>
                    <a:pt x="509816" y="0"/>
                  </a:lnTo>
                  <a:lnTo>
                    <a:pt x="509816" y="26835"/>
                  </a:lnTo>
                  <a:lnTo>
                    <a:pt x="536651" y="26835"/>
                  </a:lnTo>
                  <a:lnTo>
                    <a:pt x="536651" y="0"/>
                  </a:lnTo>
                  <a:close/>
                </a:path>
                <a:path w="1100454" h="402589">
                  <a:moveTo>
                    <a:pt x="617143" y="348818"/>
                  </a:moveTo>
                  <a:lnTo>
                    <a:pt x="590321" y="348818"/>
                  </a:lnTo>
                  <a:lnTo>
                    <a:pt x="590321" y="321983"/>
                  </a:lnTo>
                  <a:lnTo>
                    <a:pt x="563486" y="321983"/>
                  </a:lnTo>
                  <a:lnTo>
                    <a:pt x="536651" y="321983"/>
                  </a:lnTo>
                  <a:lnTo>
                    <a:pt x="536651" y="268325"/>
                  </a:lnTo>
                  <a:lnTo>
                    <a:pt x="509816" y="268325"/>
                  </a:lnTo>
                  <a:lnTo>
                    <a:pt x="509816" y="321983"/>
                  </a:lnTo>
                  <a:lnTo>
                    <a:pt x="482993" y="321983"/>
                  </a:lnTo>
                  <a:lnTo>
                    <a:pt x="482993" y="348818"/>
                  </a:lnTo>
                  <a:lnTo>
                    <a:pt x="509816" y="348818"/>
                  </a:lnTo>
                  <a:lnTo>
                    <a:pt x="536651" y="348818"/>
                  </a:lnTo>
                  <a:lnTo>
                    <a:pt x="563486" y="348818"/>
                  </a:lnTo>
                  <a:lnTo>
                    <a:pt x="563486" y="402475"/>
                  </a:lnTo>
                  <a:lnTo>
                    <a:pt x="590321" y="402475"/>
                  </a:lnTo>
                  <a:lnTo>
                    <a:pt x="617143" y="402475"/>
                  </a:lnTo>
                  <a:lnTo>
                    <a:pt x="617143" y="348818"/>
                  </a:lnTo>
                  <a:close/>
                </a:path>
                <a:path w="1100454" h="402589">
                  <a:moveTo>
                    <a:pt x="617143" y="295148"/>
                  </a:moveTo>
                  <a:lnTo>
                    <a:pt x="590321" y="295148"/>
                  </a:lnTo>
                  <a:lnTo>
                    <a:pt x="590321" y="321983"/>
                  </a:lnTo>
                  <a:lnTo>
                    <a:pt x="617143" y="321983"/>
                  </a:lnTo>
                  <a:lnTo>
                    <a:pt x="617143" y="295148"/>
                  </a:lnTo>
                  <a:close/>
                </a:path>
                <a:path w="1100454" h="402589">
                  <a:moveTo>
                    <a:pt x="831811" y="134162"/>
                  </a:moveTo>
                  <a:lnTo>
                    <a:pt x="804976" y="134162"/>
                  </a:lnTo>
                  <a:lnTo>
                    <a:pt x="804976" y="160985"/>
                  </a:lnTo>
                  <a:lnTo>
                    <a:pt x="831811" y="160985"/>
                  </a:lnTo>
                  <a:lnTo>
                    <a:pt x="831811" y="134162"/>
                  </a:lnTo>
                  <a:close/>
                </a:path>
                <a:path w="1100454" h="402589">
                  <a:moveTo>
                    <a:pt x="858634" y="187820"/>
                  </a:moveTo>
                  <a:lnTo>
                    <a:pt x="831811" y="187820"/>
                  </a:lnTo>
                  <a:lnTo>
                    <a:pt x="831811" y="214655"/>
                  </a:lnTo>
                  <a:lnTo>
                    <a:pt x="858634" y="214655"/>
                  </a:lnTo>
                  <a:lnTo>
                    <a:pt x="858634" y="187820"/>
                  </a:lnTo>
                  <a:close/>
                </a:path>
                <a:path w="1100454" h="402589">
                  <a:moveTo>
                    <a:pt x="939139" y="348818"/>
                  </a:moveTo>
                  <a:lnTo>
                    <a:pt x="912304" y="348818"/>
                  </a:lnTo>
                  <a:lnTo>
                    <a:pt x="912304" y="321983"/>
                  </a:lnTo>
                  <a:lnTo>
                    <a:pt x="885469" y="321983"/>
                  </a:lnTo>
                  <a:lnTo>
                    <a:pt x="858634" y="321983"/>
                  </a:lnTo>
                  <a:lnTo>
                    <a:pt x="858634" y="348818"/>
                  </a:lnTo>
                  <a:lnTo>
                    <a:pt x="885469" y="348818"/>
                  </a:lnTo>
                  <a:lnTo>
                    <a:pt x="885469" y="375653"/>
                  </a:lnTo>
                  <a:lnTo>
                    <a:pt x="912304" y="375653"/>
                  </a:lnTo>
                  <a:lnTo>
                    <a:pt x="939139" y="375653"/>
                  </a:lnTo>
                  <a:lnTo>
                    <a:pt x="939139" y="348818"/>
                  </a:lnTo>
                  <a:close/>
                </a:path>
                <a:path w="1100454" h="402589">
                  <a:moveTo>
                    <a:pt x="939139" y="134162"/>
                  </a:moveTo>
                  <a:lnTo>
                    <a:pt x="912304" y="134162"/>
                  </a:lnTo>
                  <a:lnTo>
                    <a:pt x="912304" y="160985"/>
                  </a:lnTo>
                  <a:lnTo>
                    <a:pt x="939139" y="160985"/>
                  </a:lnTo>
                  <a:lnTo>
                    <a:pt x="939139" y="134162"/>
                  </a:lnTo>
                  <a:close/>
                </a:path>
                <a:path w="1100454" h="402589">
                  <a:moveTo>
                    <a:pt x="1046467" y="26835"/>
                  </a:moveTo>
                  <a:lnTo>
                    <a:pt x="1019632" y="26835"/>
                  </a:lnTo>
                  <a:lnTo>
                    <a:pt x="1019632" y="0"/>
                  </a:lnTo>
                  <a:lnTo>
                    <a:pt x="992797" y="0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65962" y="53657"/>
                  </a:lnTo>
                  <a:lnTo>
                    <a:pt x="992797" y="53657"/>
                  </a:lnTo>
                  <a:lnTo>
                    <a:pt x="992797" y="80492"/>
                  </a:lnTo>
                  <a:lnTo>
                    <a:pt x="965962" y="80492"/>
                  </a:lnTo>
                  <a:lnTo>
                    <a:pt x="965962" y="134162"/>
                  </a:lnTo>
                  <a:lnTo>
                    <a:pt x="992797" y="134162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53657"/>
                  </a:lnTo>
                  <a:lnTo>
                    <a:pt x="1046467" y="53657"/>
                  </a:lnTo>
                  <a:lnTo>
                    <a:pt x="1046467" y="26835"/>
                  </a:lnTo>
                  <a:close/>
                </a:path>
                <a:path w="1100454" h="402589">
                  <a:moveTo>
                    <a:pt x="1073289" y="241490"/>
                  </a:moveTo>
                  <a:lnTo>
                    <a:pt x="1046467" y="241490"/>
                  </a:lnTo>
                  <a:lnTo>
                    <a:pt x="1046467" y="268325"/>
                  </a:lnTo>
                  <a:lnTo>
                    <a:pt x="1073289" y="268325"/>
                  </a:lnTo>
                  <a:lnTo>
                    <a:pt x="1073289" y="241490"/>
                  </a:lnTo>
                  <a:close/>
                </a:path>
                <a:path w="1100454" h="402589">
                  <a:moveTo>
                    <a:pt x="1100124" y="295148"/>
                  </a:moveTo>
                  <a:lnTo>
                    <a:pt x="1073289" y="295148"/>
                  </a:lnTo>
                  <a:lnTo>
                    <a:pt x="1046467" y="295148"/>
                  </a:lnTo>
                  <a:lnTo>
                    <a:pt x="1019632" y="295148"/>
                  </a:lnTo>
                  <a:lnTo>
                    <a:pt x="1019632" y="348818"/>
                  </a:lnTo>
                  <a:lnTo>
                    <a:pt x="992797" y="348818"/>
                  </a:lnTo>
                  <a:lnTo>
                    <a:pt x="992797" y="321983"/>
                  </a:lnTo>
                  <a:lnTo>
                    <a:pt x="965962" y="321983"/>
                  </a:lnTo>
                  <a:lnTo>
                    <a:pt x="965962" y="295148"/>
                  </a:lnTo>
                  <a:lnTo>
                    <a:pt x="939139" y="295148"/>
                  </a:lnTo>
                  <a:lnTo>
                    <a:pt x="939139" y="348818"/>
                  </a:lnTo>
                  <a:lnTo>
                    <a:pt x="965962" y="348818"/>
                  </a:lnTo>
                  <a:lnTo>
                    <a:pt x="965962" y="402475"/>
                  </a:lnTo>
                  <a:lnTo>
                    <a:pt x="992797" y="402475"/>
                  </a:lnTo>
                  <a:lnTo>
                    <a:pt x="1019632" y="402475"/>
                  </a:lnTo>
                  <a:lnTo>
                    <a:pt x="1019632" y="375653"/>
                  </a:lnTo>
                  <a:lnTo>
                    <a:pt x="1046467" y="375653"/>
                  </a:lnTo>
                  <a:lnTo>
                    <a:pt x="1046467" y="348818"/>
                  </a:lnTo>
                  <a:lnTo>
                    <a:pt x="1073289" y="348818"/>
                  </a:lnTo>
                  <a:lnTo>
                    <a:pt x="1073289" y="375653"/>
                  </a:lnTo>
                  <a:lnTo>
                    <a:pt x="1100124" y="375653"/>
                  </a:lnTo>
                  <a:lnTo>
                    <a:pt x="1100124" y="295148"/>
                  </a:lnTo>
                  <a:close/>
                </a:path>
                <a:path w="1100454" h="402589">
                  <a:moveTo>
                    <a:pt x="1100124" y="107327"/>
                  </a:moveTo>
                  <a:lnTo>
                    <a:pt x="1073289" y="107327"/>
                  </a:lnTo>
                  <a:lnTo>
                    <a:pt x="1046467" y="107327"/>
                  </a:lnTo>
                  <a:lnTo>
                    <a:pt x="1046467" y="134162"/>
                  </a:lnTo>
                  <a:lnTo>
                    <a:pt x="1019632" y="134162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92797" y="268325"/>
                  </a:lnTo>
                  <a:lnTo>
                    <a:pt x="1019632" y="268325"/>
                  </a:lnTo>
                  <a:lnTo>
                    <a:pt x="1019632" y="241490"/>
                  </a:lnTo>
                  <a:lnTo>
                    <a:pt x="1046467" y="241490"/>
                  </a:lnTo>
                  <a:lnTo>
                    <a:pt x="1046467" y="160985"/>
                  </a:lnTo>
                  <a:lnTo>
                    <a:pt x="1073289" y="160985"/>
                  </a:lnTo>
                  <a:lnTo>
                    <a:pt x="1073289" y="134162"/>
                  </a:lnTo>
                  <a:lnTo>
                    <a:pt x="1100124" y="134162"/>
                  </a:lnTo>
                  <a:lnTo>
                    <a:pt x="1100124" y="1073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2593" y="1942459"/>
              <a:ext cx="751840" cy="670560"/>
            </a:xfrm>
            <a:custGeom>
              <a:avLst/>
              <a:gdLst/>
              <a:ahLst/>
              <a:cxnLst/>
              <a:rect l="l" t="t" r="r" b="b"/>
              <a:pathLst>
                <a:path w="751839" h="670560">
                  <a:moveTo>
                    <a:pt x="187820" y="590067"/>
                  </a:moveTo>
                  <a:lnTo>
                    <a:pt x="160985" y="590067"/>
                  </a:lnTo>
                  <a:lnTo>
                    <a:pt x="160985" y="509574"/>
                  </a:lnTo>
                  <a:lnTo>
                    <a:pt x="134150" y="509574"/>
                  </a:lnTo>
                  <a:lnTo>
                    <a:pt x="134150" y="536409"/>
                  </a:lnTo>
                  <a:lnTo>
                    <a:pt x="107327" y="536409"/>
                  </a:lnTo>
                  <a:lnTo>
                    <a:pt x="107327" y="563232"/>
                  </a:lnTo>
                  <a:lnTo>
                    <a:pt x="134150" y="563232"/>
                  </a:lnTo>
                  <a:lnTo>
                    <a:pt x="134150" y="616902"/>
                  </a:lnTo>
                  <a:lnTo>
                    <a:pt x="107327" y="616902"/>
                  </a:lnTo>
                  <a:lnTo>
                    <a:pt x="80492" y="616902"/>
                  </a:lnTo>
                  <a:lnTo>
                    <a:pt x="80492" y="590067"/>
                  </a:lnTo>
                  <a:lnTo>
                    <a:pt x="53657" y="590067"/>
                  </a:lnTo>
                  <a:lnTo>
                    <a:pt x="53657" y="643737"/>
                  </a:lnTo>
                  <a:lnTo>
                    <a:pt x="26822" y="643737"/>
                  </a:lnTo>
                  <a:lnTo>
                    <a:pt x="26822" y="616902"/>
                  </a:lnTo>
                  <a:lnTo>
                    <a:pt x="0" y="616902"/>
                  </a:lnTo>
                  <a:lnTo>
                    <a:pt x="0" y="670560"/>
                  </a:lnTo>
                  <a:lnTo>
                    <a:pt x="26822" y="670560"/>
                  </a:lnTo>
                  <a:lnTo>
                    <a:pt x="53657" y="670560"/>
                  </a:lnTo>
                  <a:lnTo>
                    <a:pt x="80492" y="670560"/>
                  </a:lnTo>
                  <a:lnTo>
                    <a:pt x="107327" y="670560"/>
                  </a:lnTo>
                  <a:lnTo>
                    <a:pt x="107327" y="643737"/>
                  </a:lnTo>
                  <a:lnTo>
                    <a:pt x="134150" y="643737"/>
                  </a:lnTo>
                  <a:lnTo>
                    <a:pt x="160985" y="643737"/>
                  </a:lnTo>
                  <a:lnTo>
                    <a:pt x="160985" y="616902"/>
                  </a:lnTo>
                  <a:lnTo>
                    <a:pt x="187820" y="616902"/>
                  </a:lnTo>
                  <a:lnTo>
                    <a:pt x="187820" y="590067"/>
                  </a:lnTo>
                  <a:close/>
                </a:path>
                <a:path w="751839" h="670560">
                  <a:moveTo>
                    <a:pt x="241490" y="643737"/>
                  </a:moveTo>
                  <a:lnTo>
                    <a:pt x="214655" y="643737"/>
                  </a:lnTo>
                  <a:lnTo>
                    <a:pt x="214655" y="616902"/>
                  </a:lnTo>
                  <a:lnTo>
                    <a:pt x="187820" y="616902"/>
                  </a:lnTo>
                  <a:lnTo>
                    <a:pt x="187820" y="670560"/>
                  </a:lnTo>
                  <a:lnTo>
                    <a:pt x="214655" y="670560"/>
                  </a:lnTo>
                  <a:lnTo>
                    <a:pt x="241490" y="670560"/>
                  </a:lnTo>
                  <a:lnTo>
                    <a:pt x="241490" y="643737"/>
                  </a:lnTo>
                  <a:close/>
                </a:path>
                <a:path w="751839" h="670560">
                  <a:moveTo>
                    <a:pt x="375640" y="107950"/>
                  </a:moveTo>
                  <a:lnTo>
                    <a:pt x="348818" y="107950"/>
                  </a:lnTo>
                  <a:lnTo>
                    <a:pt x="348818" y="0"/>
                  </a:lnTo>
                  <a:lnTo>
                    <a:pt x="321983" y="0"/>
                  </a:lnTo>
                  <a:lnTo>
                    <a:pt x="321983" y="134620"/>
                  </a:lnTo>
                  <a:lnTo>
                    <a:pt x="295148" y="134620"/>
                  </a:lnTo>
                  <a:lnTo>
                    <a:pt x="295148" y="161290"/>
                  </a:lnTo>
                  <a:lnTo>
                    <a:pt x="321983" y="161290"/>
                  </a:lnTo>
                  <a:lnTo>
                    <a:pt x="348818" y="161290"/>
                  </a:lnTo>
                  <a:lnTo>
                    <a:pt x="348818" y="134620"/>
                  </a:lnTo>
                  <a:lnTo>
                    <a:pt x="375640" y="134620"/>
                  </a:lnTo>
                  <a:lnTo>
                    <a:pt x="375640" y="107950"/>
                  </a:lnTo>
                  <a:close/>
                </a:path>
                <a:path w="751839" h="670560">
                  <a:moveTo>
                    <a:pt x="697636" y="616902"/>
                  </a:moveTo>
                  <a:lnTo>
                    <a:pt x="670801" y="616902"/>
                  </a:lnTo>
                  <a:lnTo>
                    <a:pt x="670801" y="590067"/>
                  </a:lnTo>
                  <a:lnTo>
                    <a:pt x="643966" y="590067"/>
                  </a:lnTo>
                  <a:lnTo>
                    <a:pt x="617131" y="590067"/>
                  </a:lnTo>
                  <a:lnTo>
                    <a:pt x="617131" y="616902"/>
                  </a:lnTo>
                  <a:lnTo>
                    <a:pt x="643966" y="616902"/>
                  </a:lnTo>
                  <a:lnTo>
                    <a:pt x="643966" y="643737"/>
                  </a:lnTo>
                  <a:lnTo>
                    <a:pt x="670801" y="643737"/>
                  </a:lnTo>
                  <a:lnTo>
                    <a:pt x="697636" y="643737"/>
                  </a:lnTo>
                  <a:lnTo>
                    <a:pt x="697636" y="616902"/>
                  </a:lnTo>
                  <a:close/>
                </a:path>
                <a:path w="751839" h="670560">
                  <a:moveTo>
                    <a:pt x="751293" y="241300"/>
                  </a:moveTo>
                  <a:lnTo>
                    <a:pt x="724458" y="241300"/>
                  </a:lnTo>
                  <a:lnTo>
                    <a:pt x="697636" y="241300"/>
                  </a:lnTo>
                  <a:lnTo>
                    <a:pt x="697636" y="214630"/>
                  </a:lnTo>
                  <a:lnTo>
                    <a:pt x="670801" y="214630"/>
                  </a:lnTo>
                  <a:lnTo>
                    <a:pt x="670801" y="269240"/>
                  </a:lnTo>
                  <a:lnTo>
                    <a:pt x="643966" y="269240"/>
                  </a:lnTo>
                  <a:lnTo>
                    <a:pt x="643966" y="295910"/>
                  </a:lnTo>
                  <a:lnTo>
                    <a:pt x="643966" y="322580"/>
                  </a:lnTo>
                  <a:lnTo>
                    <a:pt x="617131" y="322580"/>
                  </a:lnTo>
                  <a:lnTo>
                    <a:pt x="617131" y="295910"/>
                  </a:lnTo>
                  <a:lnTo>
                    <a:pt x="643966" y="295910"/>
                  </a:lnTo>
                  <a:lnTo>
                    <a:pt x="643966" y="269240"/>
                  </a:lnTo>
                  <a:lnTo>
                    <a:pt x="643966" y="187960"/>
                  </a:lnTo>
                  <a:lnTo>
                    <a:pt x="670801" y="187960"/>
                  </a:lnTo>
                  <a:lnTo>
                    <a:pt x="670801" y="134620"/>
                  </a:lnTo>
                  <a:lnTo>
                    <a:pt x="643966" y="134620"/>
                  </a:lnTo>
                  <a:lnTo>
                    <a:pt x="643966" y="161290"/>
                  </a:lnTo>
                  <a:lnTo>
                    <a:pt x="617131" y="161290"/>
                  </a:lnTo>
                  <a:lnTo>
                    <a:pt x="617131" y="214630"/>
                  </a:lnTo>
                  <a:lnTo>
                    <a:pt x="590308" y="214630"/>
                  </a:lnTo>
                  <a:lnTo>
                    <a:pt x="590308" y="241300"/>
                  </a:lnTo>
                  <a:lnTo>
                    <a:pt x="617131" y="241300"/>
                  </a:lnTo>
                  <a:lnTo>
                    <a:pt x="617131" y="269240"/>
                  </a:lnTo>
                  <a:lnTo>
                    <a:pt x="590308" y="269240"/>
                  </a:lnTo>
                  <a:lnTo>
                    <a:pt x="590308" y="295910"/>
                  </a:lnTo>
                  <a:lnTo>
                    <a:pt x="563473" y="295910"/>
                  </a:lnTo>
                  <a:lnTo>
                    <a:pt x="563473" y="349250"/>
                  </a:lnTo>
                  <a:lnTo>
                    <a:pt x="536638" y="349250"/>
                  </a:lnTo>
                  <a:lnTo>
                    <a:pt x="536638" y="375920"/>
                  </a:lnTo>
                  <a:lnTo>
                    <a:pt x="509803" y="375920"/>
                  </a:lnTo>
                  <a:lnTo>
                    <a:pt x="509803" y="402590"/>
                  </a:lnTo>
                  <a:lnTo>
                    <a:pt x="482968" y="402590"/>
                  </a:lnTo>
                  <a:lnTo>
                    <a:pt x="482968" y="349250"/>
                  </a:lnTo>
                  <a:lnTo>
                    <a:pt x="456145" y="349250"/>
                  </a:lnTo>
                  <a:lnTo>
                    <a:pt x="456145" y="402590"/>
                  </a:lnTo>
                  <a:lnTo>
                    <a:pt x="456145" y="429260"/>
                  </a:lnTo>
                  <a:lnTo>
                    <a:pt x="429310" y="429260"/>
                  </a:lnTo>
                  <a:lnTo>
                    <a:pt x="429310" y="402590"/>
                  </a:lnTo>
                  <a:lnTo>
                    <a:pt x="402475" y="402590"/>
                  </a:lnTo>
                  <a:lnTo>
                    <a:pt x="402475" y="455930"/>
                  </a:lnTo>
                  <a:lnTo>
                    <a:pt x="375640" y="455930"/>
                  </a:lnTo>
                  <a:lnTo>
                    <a:pt x="375640" y="402590"/>
                  </a:lnTo>
                  <a:lnTo>
                    <a:pt x="402475" y="402590"/>
                  </a:lnTo>
                  <a:lnTo>
                    <a:pt x="402475" y="375920"/>
                  </a:lnTo>
                  <a:lnTo>
                    <a:pt x="429310" y="375920"/>
                  </a:lnTo>
                  <a:lnTo>
                    <a:pt x="429310" y="402590"/>
                  </a:lnTo>
                  <a:lnTo>
                    <a:pt x="456145" y="402590"/>
                  </a:lnTo>
                  <a:lnTo>
                    <a:pt x="456145" y="349250"/>
                  </a:lnTo>
                  <a:lnTo>
                    <a:pt x="456145" y="322580"/>
                  </a:lnTo>
                  <a:lnTo>
                    <a:pt x="482968" y="322580"/>
                  </a:lnTo>
                  <a:lnTo>
                    <a:pt x="482968" y="295910"/>
                  </a:lnTo>
                  <a:lnTo>
                    <a:pt x="509803" y="295910"/>
                  </a:lnTo>
                  <a:lnTo>
                    <a:pt x="509803" y="322580"/>
                  </a:lnTo>
                  <a:lnTo>
                    <a:pt x="536638" y="322580"/>
                  </a:lnTo>
                  <a:lnTo>
                    <a:pt x="536638" y="214630"/>
                  </a:lnTo>
                  <a:lnTo>
                    <a:pt x="563473" y="214630"/>
                  </a:lnTo>
                  <a:lnTo>
                    <a:pt x="563473" y="161290"/>
                  </a:lnTo>
                  <a:lnTo>
                    <a:pt x="536638" y="161290"/>
                  </a:lnTo>
                  <a:lnTo>
                    <a:pt x="509803" y="161290"/>
                  </a:lnTo>
                  <a:lnTo>
                    <a:pt x="509803" y="134620"/>
                  </a:lnTo>
                  <a:lnTo>
                    <a:pt x="536638" y="134620"/>
                  </a:lnTo>
                  <a:lnTo>
                    <a:pt x="563473" y="134620"/>
                  </a:lnTo>
                  <a:lnTo>
                    <a:pt x="563473" y="107950"/>
                  </a:lnTo>
                  <a:lnTo>
                    <a:pt x="536638" y="107950"/>
                  </a:lnTo>
                  <a:lnTo>
                    <a:pt x="536638" y="81280"/>
                  </a:lnTo>
                  <a:lnTo>
                    <a:pt x="509803" y="81280"/>
                  </a:lnTo>
                  <a:lnTo>
                    <a:pt x="509803" y="107950"/>
                  </a:lnTo>
                  <a:lnTo>
                    <a:pt x="482968" y="107950"/>
                  </a:lnTo>
                  <a:lnTo>
                    <a:pt x="456145" y="107950"/>
                  </a:lnTo>
                  <a:lnTo>
                    <a:pt x="456145" y="54610"/>
                  </a:lnTo>
                  <a:lnTo>
                    <a:pt x="429310" y="54610"/>
                  </a:lnTo>
                  <a:lnTo>
                    <a:pt x="429310" y="0"/>
                  </a:lnTo>
                  <a:lnTo>
                    <a:pt x="402475" y="0"/>
                  </a:lnTo>
                  <a:lnTo>
                    <a:pt x="402475" y="54610"/>
                  </a:lnTo>
                  <a:lnTo>
                    <a:pt x="375640" y="54610"/>
                  </a:lnTo>
                  <a:lnTo>
                    <a:pt x="375640" y="107950"/>
                  </a:lnTo>
                  <a:lnTo>
                    <a:pt x="402475" y="107950"/>
                  </a:lnTo>
                  <a:lnTo>
                    <a:pt x="429310" y="107950"/>
                  </a:lnTo>
                  <a:lnTo>
                    <a:pt x="429310" y="161290"/>
                  </a:lnTo>
                  <a:lnTo>
                    <a:pt x="456145" y="161290"/>
                  </a:lnTo>
                  <a:lnTo>
                    <a:pt x="456145" y="134620"/>
                  </a:lnTo>
                  <a:lnTo>
                    <a:pt x="482968" y="134620"/>
                  </a:lnTo>
                  <a:lnTo>
                    <a:pt x="482968" y="161290"/>
                  </a:lnTo>
                  <a:lnTo>
                    <a:pt x="456145" y="161290"/>
                  </a:lnTo>
                  <a:lnTo>
                    <a:pt x="456145" y="187960"/>
                  </a:lnTo>
                  <a:lnTo>
                    <a:pt x="482968" y="187960"/>
                  </a:lnTo>
                  <a:lnTo>
                    <a:pt x="482968" y="241300"/>
                  </a:lnTo>
                  <a:lnTo>
                    <a:pt x="456145" y="241300"/>
                  </a:lnTo>
                  <a:lnTo>
                    <a:pt x="429310" y="241300"/>
                  </a:lnTo>
                  <a:lnTo>
                    <a:pt x="429310" y="269240"/>
                  </a:lnTo>
                  <a:lnTo>
                    <a:pt x="402475" y="269240"/>
                  </a:lnTo>
                  <a:lnTo>
                    <a:pt x="402475" y="214630"/>
                  </a:lnTo>
                  <a:lnTo>
                    <a:pt x="375640" y="214630"/>
                  </a:lnTo>
                  <a:lnTo>
                    <a:pt x="348818" y="214630"/>
                  </a:lnTo>
                  <a:lnTo>
                    <a:pt x="348818" y="241300"/>
                  </a:lnTo>
                  <a:lnTo>
                    <a:pt x="321983" y="241300"/>
                  </a:lnTo>
                  <a:lnTo>
                    <a:pt x="321983" y="269240"/>
                  </a:lnTo>
                  <a:lnTo>
                    <a:pt x="348818" y="269240"/>
                  </a:lnTo>
                  <a:lnTo>
                    <a:pt x="375640" y="269240"/>
                  </a:lnTo>
                  <a:lnTo>
                    <a:pt x="375640" y="295910"/>
                  </a:lnTo>
                  <a:lnTo>
                    <a:pt x="402475" y="295910"/>
                  </a:lnTo>
                  <a:lnTo>
                    <a:pt x="429310" y="295910"/>
                  </a:lnTo>
                  <a:lnTo>
                    <a:pt x="429310" y="322580"/>
                  </a:lnTo>
                  <a:lnTo>
                    <a:pt x="402475" y="322580"/>
                  </a:lnTo>
                  <a:lnTo>
                    <a:pt x="402475" y="349250"/>
                  </a:lnTo>
                  <a:lnTo>
                    <a:pt x="375640" y="349250"/>
                  </a:lnTo>
                  <a:lnTo>
                    <a:pt x="375640" y="295910"/>
                  </a:lnTo>
                  <a:lnTo>
                    <a:pt x="348818" y="295910"/>
                  </a:lnTo>
                  <a:lnTo>
                    <a:pt x="321983" y="295910"/>
                  </a:lnTo>
                  <a:lnTo>
                    <a:pt x="295148" y="295910"/>
                  </a:lnTo>
                  <a:lnTo>
                    <a:pt x="295148" y="322580"/>
                  </a:lnTo>
                  <a:lnTo>
                    <a:pt x="321983" y="322580"/>
                  </a:lnTo>
                  <a:lnTo>
                    <a:pt x="348818" y="322580"/>
                  </a:lnTo>
                  <a:lnTo>
                    <a:pt x="348818" y="349250"/>
                  </a:lnTo>
                  <a:lnTo>
                    <a:pt x="321983" y="349250"/>
                  </a:lnTo>
                  <a:lnTo>
                    <a:pt x="295148" y="349250"/>
                  </a:lnTo>
                  <a:lnTo>
                    <a:pt x="295148" y="375920"/>
                  </a:lnTo>
                  <a:lnTo>
                    <a:pt x="321983" y="375920"/>
                  </a:lnTo>
                  <a:lnTo>
                    <a:pt x="348818" y="375920"/>
                  </a:lnTo>
                  <a:lnTo>
                    <a:pt x="348818" y="455930"/>
                  </a:lnTo>
                  <a:lnTo>
                    <a:pt x="321983" y="455930"/>
                  </a:lnTo>
                  <a:lnTo>
                    <a:pt x="295148" y="455930"/>
                  </a:lnTo>
                  <a:lnTo>
                    <a:pt x="295148" y="537210"/>
                  </a:lnTo>
                  <a:lnTo>
                    <a:pt x="321983" y="537210"/>
                  </a:lnTo>
                  <a:lnTo>
                    <a:pt x="321983" y="563880"/>
                  </a:lnTo>
                  <a:lnTo>
                    <a:pt x="348818" y="563880"/>
                  </a:lnTo>
                  <a:lnTo>
                    <a:pt x="348818" y="510540"/>
                  </a:lnTo>
                  <a:lnTo>
                    <a:pt x="321983" y="510540"/>
                  </a:lnTo>
                  <a:lnTo>
                    <a:pt x="321983" y="483870"/>
                  </a:lnTo>
                  <a:lnTo>
                    <a:pt x="348818" y="483870"/>
                  </a:lnTo>
                  <a:lnTo>
                    <a:pt x="375640" y="483870"/>
                  </a:lnTo>
                  <a:lnTo>
                    <a:pt x="402475" y="483870"/>
                  </a:lnTo>
                  <a:lnTo>
                    <a:pt x="402475" y="510540"/>
                  </a:lnTo>
                  <a:lnTo>
                    <a:pt x="375640" y="510540"/>
                  </a:lnTo>
                  <a:lnTo>
                    <a:pt x="375640" y="537210"/>
                  </a:lnTo>
                  <a:lnTo>
                    <a:pt x="402475" y="537210"/>
                  </a:lnTo>
                  <a:lnTo>
                    <a:pt x="429310" y="537210"/>
                  </a:lnTo>
                  <a:lnTo>
                    <a:pt x="456145" y="537210"/>
                  </a:lnTo>
                  <a:lnTo>
                    <a:pt x="482968" y="537210"/>
                  </a:lnTo>
                  <a:lnTo>
                    <a:pt x="482968" y="617220"/>
                  </a:lnTo>
                  <a:lnTo>
                    <a:pt x="456145" y="617220"/>
                  </a:lnTo>
                  <a:lnTo>
                    <a:pt x="456145" y="563880"/>
                  </a:lnTo>
                  <a:lnTo>
                    <a:pt x="429310" y="563880"/>
                  </a:lnTo>
                  <a:lnTo>
                    <a:pt x="402475" y="563880"/>
                  </a:lnTo>
                  <a:lnTo>
                    <a:pt x="402475" y="590550"/>
                  </a:lnTo>
                  <a:lnTo>
                    <a:pt x="375640" y="590550"/>
                  </a:lnTo>
                  <a:lnTo>
                    <a:pt x="375640" y="617220"/>
                  </a:lnTo>
                  <a:lnTo>
                    <a:pt x="402475" y="617220"/>
                  </a:lnTo>
                  <a:lnTo>
                    <a:pt x="429310" y="617220"/>
                  </a:lnTo>
                  <a:lnTo>
                    <a:pt x="429310" y="643890"/>
                  </a:lnTo>
                  <a:lnTo>
                    <a:pt x="402475" y="643890"/>
                  </a:lnTo>
                  <a:lnTo>
                    <a:pt x="402475" y="670560"/>
                  </a:lnTo>
                  <a:lnTo>
                    <a:pt x="429310" y="670560"/>
                  </a:lnTo>
                  <a:lnTo>
                    <a:pt x="456145" y="670560"/>
                  </a:lnTo>
                  <a:lnTo>
                    <a:pt x="456145" y="643890"/>
                  </a:lnTo>
                  <a:lnTo>
                    <a:pt x="482968" y="643890"/>
                  </a:lnTo>
                  <a:lnTo>
                    <a:pt x="509803" y="643890"/>
                  </a:lnTo>
                  <a:lnTo>
                    <a:pt x="509803" y="617220"/>
                  </a:lnTo>
                  <a:lnTo>
                    <a:pt x="536638" y="617220"/>
                  </a:lnTo>
                  <a:lnTo>
                    <a:pt x="563473" y="617220"/>
                  </a:lnTo>
                  <a:lnTo>
                    <a:pt x="590308" y="617220"/>
                  </a:lnTo>
                  <a:lnTo>
                    <a:pt x="590308" y="563880"/>
                  </a:lnTo>
                  <a:lnTo>
                    <a:pt x="617131" y="563880"/>
                  </a:lnTo>
                  <a:lnTo>
                    <a:pt x="617131" y="510540"/>
                  </a:lnTo>
                  <a:lnTo>
                    <a:pt x="590308" y="510540"/>
                  </a:lnTo>
                  <a:lnTo>
                    <a:pt x="563473" y="510540"/>
                  </a:lnTo>
                  <a:lnTo>
                    <a:pt x="563473" y="563880"/>
                  </a:lnTo>
                  <a:lnTo>
                    <a:pt x="563473" y="590550"/>
                  </a:lnTo>
                  <a:lnTo>
                    <a:pt x="536638" y="590550"/>
                  </a:lnTo>
                  <a:lnTo>
                    <a:pt x="536638" y="563880"/>
                  </a:lnTo>
                  <a:lnTo>
                    <a:pt x="563473" y="563880"/>
                  </a:lnTo>
                  <a:lnTo>
                    <a:pt x="563473" y="510540"/>
                  </a:lnTo>
                  <a:lnTo>
                    <a:pt x="563473" y="429260"/>
                  </a:lnTo>
                  <a:lnTo>
                    <a:pt x="536638" y="429260"/>
                  </a:lnTo>
                  <a:lnTo>
                    <a:pt x="536638" y="510540"/>
                  </a:lnTo>
                  <a:lnTo>
                    <a:pt x="509803" y="510540"/>
                  </a:lnTo>
                  <a:lnTo>
                    <a:pt x="509803" y="455930"/>
                  </a:lnTo>
                  <a:lnTo>
                    <a:pt x="482968" y="455930"/>
                  </a:lnTo>
                  <a:lnTo>
                    <a:pt x="482968" y="510540"/>
                  </a:lnTo>
                  <a:lnTo>
                    <a:pt x="456145" y="510540"/>
                  </a:lnTo>
                  <a:lnTo>
                    <a:pt x="456145" y="483870"/>
                  </a:lnTo>
                  <a:lnTo>
                    <a:pt x="429310" y="483870"/>
                  </a:lnTo>
                  <a:lnTo>
                    <a:pt x="429310" y="455930"/>
                  </a:lnTo>
                  <a:lnTo>
                    <a:pt x="456145" y="455930"/>
                  </a:lnTo>
                  <a:lnTo>
                    <a:pt x="482968" y="455930"/>
                  </a:lnTo>
                  <a:lnTo>
                    <a:pt x="482968" y="429260"/>
                  </a:lnTo>
                  <a:lnTo>
                    <a:pt x="509803" y="429260"/>
                  </a:lnTo>
                  <a:lnTo>
                    <a:pt x="536638" y="429260"/>
                  </a:lnTo>
                  <a:lnTo>
                    <a:pt x="536638" y="402590"/>
                  </a:lnTo>
                  <a:lnTo>
                    <a:pt x="563473" y="402590"/>
                  </a:lnTo>
                  <a:lnTo>
                    <a:pt x="563473" y="375920"/>
                  </a:lnTo>
                  <a:lnTo>
                    <a:pt x="590308" y="375920"/>
                  </a:lnTo>
                  <a:lnTo>
                    <a:pt x="590308" y="402590"/>
                  </a:lnTo>
                  <a:lnTo>
                    <a:pt x="617131" y="402590"/>
                  </a:lnTo>
                  <a:lnTo>
                    <a:pt x="643966" y="402590"/>
                  </a:lnTo>
                  <a:lnTo>
                    <a:pt x="670801" y="402590"/>
                  </a:lnTo>
                  <a:lnTo>
                    <a:pt x="670801" y="375920"/>
                  </a:lnTo>
                  <a:lnTo>
                    <a:pt x="643966" y="375920"/>
                  </a:lnTo>
                  <a:lnTo>
                    <a:pt x="643966" y="349250"/>
                  </a:lnTo>
                  <a:lnTo>
                    <a:pt x="670801" y="349250"/>
                  </a:lnTo>
                  <a:lnTo>
                    <a:pt x="670801" y="322580"/>
                  </a:lnTo>
                  <a:lnTo>
                    <a:pt x="697636" y="322580"/>
                  </a:lnTo>
                  <a:lnTo>
                    <a:pt x="697636" y="295910"/>
                  </a:lnTo>
                  <a:lnTo>
                    <a:pt x="724458" y="295910"/>
                  </a:lnTo>
                  <a:lnTo>
                    <a:pt x="724458" y="269240"/>
                  </a:lnTo>
                  <a:lnTo>
                    <a:pt x="751293" y="269240"/>
                  </a:lnTo>
                  <a:lnTo>
                    <a:pt x="751293" y="241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090" y="1513529"/>
              <a:ext cx="1100455" cy="1099820"/>
            </a:xfrm>
            <a:custGeom>
              <a:avLst/>
              <a:gdLst/>
              <a:ahLst/>
              <a:cxnLst/>
              <a:rect l="l" t="t" r="r" b="b"/>
              <a:pathLst>
                <a:path w="1100454" h="1099820">
                  <a:moveTo>
                    <a:pt x="134162" y="965339"/>
                  </a:moveTo>
                  <a:lnTo>
                    <a:pt x="53670" y="965339"/>
                  </a:lnTo>
                  <a:lnTo>
                    <a:pt x="53670" y="1045832"/>
                  </a:lnTo>
                  <a:lnTo>
                    <a:pt x="134162" y="1045832"/>
                  </a:lnTo>
                  <a:lnTo>
                    <a:pt x="134162" y="965339"/>
                  </a:lnTo>
                  <a:close/>
                </a:path>
                <a:path w="1100454" h="1099820">
                  <a:moveTo>
                    <a:pt x="134162" y="53035"/>
                  </a:moveTo>
                  <a:lnTo>
                    <a:pt x="53670" y="53035"/>
                  </a:lnTo>
                  <a:lnTo>
                    <a:pt x="53670" y="133527"/>
                  </a:lnTo>
                  <a:lnTo>
                    <a:pt x="134162" y="133527"/>
                  </a:lnTo>
                  <a:lnTo>
                    <a:pt x="134162" y="53035"/>
                  </a:lnTo>
                  <a:close/>
                </a:path>
                <a:path w="1100454" h="1099820">
                  <a:moveTo>
                    <a:pt x="187833" y="911860"/>
                  </a:moveTo>
                  <a:lnTo>
                    <a:pt x="0" y="911860"/>
                  </a:lnTo>
                  <a:lnTo>
                    <a:pt x="0" y="938530"/>
                  </a:lnTo>
                  <a:lnTo>
                    <a:pt x="0" y="1073150"/>
                  </a:lnTo>
                  <a:lnTo>
                    <a:pt x="0" y="1099820"/>
                  </a:lnTo>
                  <a:lnTo>
                    <a:pt x="187833" y="1099820"/>
                  </a:lnTo>
                  <a:lnTo>
                    <a:pt x="187833" y="1073150"/>
                  </a:lnTo>
                  <a:lnTo>
                    <a:pt x="26835" y="1073150"/>
                  </a:lnTo>
                  <a:lnTo>
                    <a:pt x="26835" y="938530"/>
                  </a:lnTo>
                  <a:lnTo>
                    <a:pt x="160997" y="938530"/>
                  </a:lnTo>
                  <a:lnTo>
                    <a:pt x="160997" y="1072667"/>
                  </a:lnTo>
                  <a:lnTo>
                    <a:pt x="187833" y="1072667"/>
                  </a:lnTo>
                  <a:lnTo>
                    <a:pt x="187833" y="938530"/>
                  </a:lnTo>
                  <a:lnTo>
                    <a:pt x="187833" y="911860"/>
                  </a:lnTo>
                  <a:close/>
                </a:path>
                <a:path w="1100454" h="1099820">
                  <a:moveTo>
                    <a:pt x="187833" y="0"/>
                  </a:moveTo>
                  <a:lnTo>
                    <a:pt x="160997" y="0"/>
                  </a:lnTo>
                  <a:lnTo>
                    <a:pt x="160997" y="26670"/>
                  </a:lnTo>
                  <a:lnTo>
                    <a:pt x="160997" y="160020"/>
                  </a:lnTo>
                  <a:lnTo>
                    <a:pt x="26835" y="160020"/>
                  </a:lnTo>
                  <a:lnTo>
                    <a:pt x="26835" y="26670"/>
                  </a:lnTo>
                  <a:lnTo>
                    <a:pt x="160997" y="26670"/>
                  </a:lnTo>
                  <a:lnTo>
                    <a:pt x="16099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60020"/>
                  </a:lnTo>
                  <a:lnTo>
                    <a:pt x="0" y="186690"/>
                  </a:lnTo>
                  <a:lnTo>
                    <a:pt x="187833" y="186690"/>
                  </a:lnTo>
                  <a:lnTo>
                    <a:pt x="187833" y="160362"/>
                  </a:lnTo>
                  <a:lnTo>
                    <a:pt x="187833" y="160020"/>
                  </a:lnTo>
                  <a:lnTo>
                    <a:pt x="187833" y="26670"/>
                  </a:lnTo>
                  <a:lnTo>
                    <a:pt x="187833" y="26212"/>
                  </a:lnTo>
                  <a:lnTo>
                    <a:pt x="187833" y="0"/>
                  </a:lnTo>
                  <a:close/>
                </a:path>
                <a:path w="1100454" h="1099820">
                  <a:moveTo>
                    <a:pt x="563486" y="483539"/>
                  </a:moveTo>
                  <a:lnTo>
                    <a:pt x="536651" y="483539"/>
                  </a:lnTo>
                  <a:lnTo>
                    <a:pt x="536651" y="510209"/>
                  </a:lnTo>
                  <a:lnTo>
                    <a:pt x="563486" y="510209"/>
                  </a:lnTo>
                  <a:lnTo>
                    <a:pt x="563486" y="483539"/>
                  </a:lnTo>
                  <a:close/>
                </a:path>
                <a:path w="1100454" h="1099820">
                  <a:moveTo>
                    <a:pt x="617143" y="483539"/>
                  </a:moveTo>
                  <a:lnTo>
                    <a:pt x="590321" y="483539"/>
                  </a:lnTo>
                  <a:lnTo>
                    <a:pt x="590321" y="510209"/>
                  </a:lnTo>
                  <a:lnTo>
                    <a:pt x="617143" y="510209"/>
                  </a:lnTo>
                  <a:lnTo>
                    <a:pt x="617143" y="483539"/>
                  </a:lnTo>
                  <a:close/>
                </a:path>
                <a:path w="1100454" h="1099820">
                  <a:moveTo>
                    <a:pt x="617143" y="428929"/>
                  </a:moveTo>
                  <a:lnTo>
                    <a:pt x="590321" y="428929"/>
                  </a:lnTo>
                  <a:lnTo>
                    <a:pt x="590321" y="455599"/>
                  </a:lnTo>
                  <a:lnTo>
                    <a:pt x="617143" y="455599"/>
                  </a:lnTo>
                  <a:lnTo>
                    <a:pt x="617143" y="428929"/>
                  </a:lnTo>
                  <a:close/>
                </a:path>
                <a:path w="1100454" h="1099820">
                  <a:moveTo>
                    <a:pt x="670814" y="428929"/>
                  </a:moveTo>
                  <a:lnTo>
                    <a:pt x="643978" y="428929"/>
                  </a:lnTo>
                  <a:lnTo>
                    <a:pt x="643978" y="536879"/>
                  </a:lnTo>
                  <a:lnTo>
                    <a:pt x="670814" y="536879"/>
                  </a:lnTo>
                  <a:lnTo>
                    <a:pt x="670814" y="428929"/>
                  </a:lnTo>
                  <a:close/>
                </a:path>
                <a:path w="1100454" h="1099820">
                  <a:moveTo>
                    <a:pt x="751306" y="428929"/>
                  </a:moveTo>
                  <a:lnTo>
                    <a:pt x="724471" y="428929"/>
                  </a:lnTo>
                  <a:lnTo>
                    <a:pt x="697649" y="428929"/>
                  </a:lnTo>
                  <a:lnTo>
                    <a:pt x="697649" y="510209"/>
                  </a:lnTo>
                  <a:lnTo>
                    <a:pt x="724471" y="510209"/>
                  </a:lnTo>
                  <a:lnTo>
                    <a:pt x="751306" y="510209"/>
                  </a:lnTo>
                  <a:lnTo>
                    <a:pt x="751306" y="428929"/>
                  </a:lnTo>
                  <a:close/>
                </a:path>
                <a:path w="1100454" h="1099820">
                  <a:moveTo>
                    <a:pt x="885469" y="1072667"/>
                  </a:moveTo>
                  <a:lnTo>
                    <a:pt x="858634" y="1072667"/>
                  </a:lnTo>
                  <a:lnTo>
                    <a:pt x="831811" y="1072667"/>
                  </a:lnTo>
                  <a:lnTo>
                    <a:pt x="831811" y="1099489"/>
                  </a:lnTo>
                  <a:lnTo>
                    <a:pt x="858634" y="1099489"/>
                  </a:lnTo>
                  <a:lnTo>
                    <a:pt x="885469" y="1099489"/>
                  </a:lnTo>
                  <a:lnTo>
                    <a:pt x="885469" y="1072667"/>
                  </a:lnTo>
                  <a:close/>
                </a:path>
                <a:path w="1100454" h="1099820">
                  <a:moveTo>
                    <a:pt x="939139" y="911669"/>
                  </a:moveTo>
                  <a:lnTo>
                    <a:pt x="912304" y="911669"/>
                  </a:lnTo>
                  <a:lnTo>
                    <a:pt x="912304" y="938504"/>
                  </a:lnTo>
                  <a:lnTo>
                    <a:pt x="939139" y="938504"/>
                  </a:lnTo>
                  <a:lnTo>
                    <a:pt x="939139" y="911669"/>
                  </a:lnTo>
                  <a:close/>
                </a:path>
                <a:path w="1100454" h="1099820">
                  <a:moveTo>
                    <a:pt x="992797" y="858520"/>
                  </a:moveTo>
                  <a:lnTo>
                    <a:pt x="965962" y="858520"/>
                  </a:lnTo>
                  <a:lnTo>
                    <a:pt x="965962" y="885190"/>
                  </a:lnTo>
                  <a:lnTo>
                    <a:pt x="965962" y="965200"/>
                  </a:lnTo>
                  <a:lnTo>
                    <a:pt x="885469" y="965200"/>
                  </a:lnTo>
                  <a:lnTo>
                    <a:pt x="885469" y="885190"/>
                  </a:lnTo>
                  <a:lnTo>
                    <a:pt x="965962" y="885190"/>
                  </a:lnTo>
                  <a:lnTo>
                    <a:pt x="965962" y="858520"/>
                  </a:lnTo>
                  <a:lnTo>
                    <a:pt x="858634" y="858520"/>
                  </a:lnTo>
                  <a:lnTo>
                    <a:pt x="858634" y="885190"/>
                  </a:lnTo>
                  <a:lnTo>
                    <a:pt x="858634" y="965200"/>
                  </a:lnTo>
                  <a:lnTo>
                    <a:pt x="858634" y="991870"/>
                  </a:lnTo>
                  <a:lnTo>
                    <a:pt x="992797" y="991870"/>
                  </a:lnTo>
                  <a:lnTo>
                    <a:pt x="992797" y="965339"/>
                  </a:lnTo>
                  <a:lnTo>
                    <a:pt x="992797" y="965200"/>
                  </a:lnTo>
                  <a:lnTo>
                    <a:pt x="992797" y="885190"/>
                  </a:lnTo>
                  <a:lnTo>
                    <a:pt x="992797" y="884834"/>
                  </a:lnTo>
                  <a:lnTo>
                    <a:pt x="992797" y="858520"/>
                  </a:lnTo>
                  <a:close/>
                </a:path>
                <a:path w="1100454" h="1099820">
                  <a:moveTo>
                    <a:pt x="1046467" y="53035"/>
                  </a:moveTo>
                  <a:lnTo>
                    <a:pt x="965962" y="53035"/>
                  </a:lnTo>
                  <a:lnTo>
                    <a:pt x="965962" y="133527"/>
                  </a:lnTo>
                  <a:lnTo>
                    <a:pt x="1046467" y="133527"/>
                  </a:lnTo>
                  <a:lnTo>
                    <a:pt x="1046467" y="53035"/>
                  </a:lnTo>
                  <a:close/>
                </a:path>
                <a:path w="1100454" h="1099820">
                  <a:moveTo>
                    <a:pt x="1100124" y="0"/>
                  </a:moveTo>
                  <a:lnTo>
                    <a:pt x="1073289" y="0"/>
                  </a:lnTo>
                  <a:lnTo>
                    <a:pt x="1073289" y="26670"/>
                  </a:lnTo>
                  <a:lnTo>
                    <a:pt x="1073289" y="160020"/>
                  </a:lnTo>
                  <a:lnTo>
                    <a:pt x="939139" y="160020"/>
                  </a:lnTo>
                  <a:lnTo>
                    <a:pt x="939139" y="26670"/>
                  </a:lnTo>
                  <a:lnTo>
                    <a:pt x="1073289" y="26670"/>
                  </a:lnTo>
                  <a:lnTo>
                    <a:pt x="1073289" y="0"/>
                  </a:lnTo>
                  <a:lnTo>
                    <a:pt x="912304" y="0"/>
                  </a:lnTo>
                  <a:lnTo>
                    <a:pt x="912304" y="26670"/>
                  </a:lnTo>
                  <a:lnTo>
                    <a:pt x="912304" y="160020"/>
                  </a:lnTo>
                  <a:lnTo>
                    <a:pt x="912304" y="186690"/>
                  </a:lnTo>
                  <a:lnTo>
                    <a:pt x="1100124" y="186690"/>
                  </a:lnTo>
                  <a:lnTo>
                    <a:pt x="1100124" y="160362"/>
                  </a:lnTo>
                  <a:lnTo>
                    <a:pt x="1100124" y="160020"/>
                  </a:lnTo>
                  <a:lnTo>
                    <a:pt x="1100124" y="26670"/>
                  </a:lnTo>
                  <a:lnTo>
                    <a:pt x="1100124" y="26212"/>
                  </a:lnTo>
                  <a:lnTo>
                    <a:pt x="11001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truelength1.cdr</dc:title>
  <dc:creator>BY V.RYAN</dc:creator>
  <cp:keywords>TRUE LENGTH LINES AND TRUE SHAPES</cp:keywords>
  <cp:lastModifiedBy>Vincent RYan</cp:lastModifiedBy>
  <cp:revision>1</cp:revision>
  <dcterms:created xsi:type="dcterms:W3CDTF">2023-11-27T14:08:52Z</dcterms:created>
  <dcterms:modified xsi:type="dcterms:W3CDTF">2023-11-27T14:09:09Z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2023-11-27T00:00:00Z</vt:filetime>
  </property>
  <property fmtid="{D5CDD505-2E9C-101B-9397-08002B2CF9AE}" pid="5" name="Producer">
    <vt:lpwstr>Corel PDF Engine Version 19.1.0.419</vt:lpwstr>
  </property>
</Properties>
</file>