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318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echnologystudent.com/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technologystudent.com/cam/twod1.ht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png"/><Relationship Id="rId9" Type="http://schemas.openxmlformats.org/officeDocument/2006/relationships/hyperlink" Target="https://www.facebook.com/groups/254963448192823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hyperlink" Target="http://www.technologystudent.com/" TargetMode="External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hyperlink" Target="https://technologystudent.com/cam/twod1.htm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hyperlink" Target="https://www.facebook.com/groups/254963448192823/" TargetMode="External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88856" y="5267030"/>
            <a:ext cx="42545" cy="295275"/>
          </a:xfrm>
          <a:custGeom>
            <a:avLst/>
            <a:gdLst/>
            <a:ahLst/>
            <a:cxnLst/>
            <a:rect l="l" t="t" r="r" b="b"/>
            <a:pathLst>
              <a:path w="42544" h="295275">
                <a:moveTo>
                  <a:pt x="0" y="294815"/>
                </a:moveTo>
                <a:lnTo>
                  <a:pt x="42430" y="294815"/>
                </a:lnTo>
                <a:lnTo>
                  <a:pt x="42430" y="0"/>
                </a:lnTo>
                <a:lnTo>
                  <a:pt x="0" y="0"/>
                </a:lnTo>
                <a:lnTo>
                  <a:pt x="0" y="294815"/>
                </a:lnTo>
                <a:close/>
              </a:path>
            </a:pathLst>
          </a:custGeom>
          <a:solidFill>
            <a:srgbClr val="98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711197" y="3805800"/>
            <a:ext cx="1701800" cy="1757680"/>
            <a:chOff x="711197" y="3805800"/>
            <a:chExt cx="1701800" cy="1757680"/>
          </a:xfrm>
        </p:grpSpPr>
        <p:sp>
          <p:nvSpPr>
            <p:cNvPr id="4" name="object 4"/>
            <p:cNvSpPr/>
            <p:nvPr/>
          </p:nvSpPr>
          <p:spPr>
            <a:xfrm>
              <a:off x="788856" y="4617525"/>
              <a:ext cx="42545" cy="3175"/>
            </a:xfrm>
            <a:custGeom>
              <a:avLst/>
              <a:gdLst/>
              <a:ahLst/>
              <a:cxnLst/>
              <a:rect l="l" t="t" r="r" b="b"/>
              <a:pathLst>
                <a:path w="42544" h="3175">
                  <a:moveTo>
                    <a:pt x="0" y="2592"/>
                  </a:moveTo>
                  <a:lnTo>
                    <a:pt x="42430" y="2592"/>
                  </a:lnTo>
                  <a:lnTo>
                    <a:pt x="42430" y="0"/>
                  </a:lnTo>
                  <a:lnTo>
                    <a:pt x="0" y="0"/>
                  </a:lnTo>
                  <a:lnTo>
                    <a:pt x="0" y="2592"/>
                  </a:lnTo>
                  <a:close/>
                </a:path>
              </a:pathLst>
            </a:custGeom>
            <a:solidFill>
              <a:srgbClr val="9899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88856" y="4617525"/>
              <a:ext cx="42545" cy="944880"/>
            </a:xfrm>
            <a:custGeom>
              <a:avLst/>
              <a:gdLst/>
              <a:ahLst/>
              <a:cxnLst/>
              <a:rect l="l" t="t" r="r" b="b"/>
              <a:pathLst>
                <a:path w="42544" h="944879">
                  <a:moveTo>
                    <a:pt x="0" y="0"/>
                  </a:moveTo>
                  <a:lnTo>
                    <a:pt x="42430" y="0"/>
                  </a:lnTo>
                  <a:lnTo>
                    <a:pt x="42430" y="944319"/>
                  </a:lnTo>
                  <a:lnTo>
                    <a:pt x="0" y="944319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12569" y="4572784"/>
              <a:ext cx="1699260" cy="47625"/>
            </a:xfrm>
            <a:custGeom>
              <a:avLst/>
              <a:gdLst/>
              <a:ahLst/>
              <a:cxnLst/>
              <a:rect l="l" t="t" r="r" b="b"/>
              <a:pathLst>
                <a:path w="1699260" h="47625">
                  <a:moveTo>
                    <a:pt x="1698804" y="0"/>
                  </a:moveTo>
                  <a:lnTo>
                    <a:pt x="0" y="0"/>
                  </a:lnTo>
                  <a:lnTo>
                    <a:pt x="0" y="47332"/>
                  </a:lnTo>
                  <a:lnTo>
                    <a:pt x="1698804" y="47332"/>
                  </a:lnTo>
                  <a:lnTo>
                    <a:pt x="1698804" y="0"/>
                  </a:lnTo>
                  <a:close/>
                </a:path>
              </a:pathLst>
            </a:custGeom>
            <a:solidFill>
              <a:srgbClr val="A059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12569" y="4572784"/>
              <a:ext cx="1699260" cy="47625"/>
            </a:xfrm>
            <a:custGeom>
              <a:avLst/>
              <a:gdLst/>
              <a:ahLst/>
              <a:cxnLst/>
              <a:rect l="l" t="t" r="r" b="b"/>
              <a:pathLst>
                <a:path w="1699260" h="47625">
                  <a:moveTo>
                    <a:pt x="0" y="0"/>
                  </a:moveTo>
                  <a:lnTo>
                    <a:pt x="1698804" y="0"/>
                  </a:lnTo>
                  <a:lnTo>
                    <a:pt x="1698804" y="47332"/>
                  </a:lnTo>
                  <a:lnTo>
                    <a:pt x="0" y="4733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86199" y="4620117"/>
              <a:ext cx="647065" cy="647065"/>
            </a:xfrm>
            <a:custGeom>
              <a:avLst/>
              <a:gdLst/>
              <a:ahLst/>
              <a:cxnLst/>
              <a:rect l="l" t="t" r="r" b="b"/>
              <a:pathLst>
                <a:path w="647065" h="647064">
                  <a:moveTo>
                    <a:pt x="646913" y="0"/>
                  </a:moveTo>
                  <a:lnTo>
                    <a:pt x="0" y="0"/>
                  </a:lnTo>
                  <a:lnTo>
                    <a:pt x="0" y="646912"/>
                  </a:lnTo>
                  <a:lnTo>
                    <a:pt x="646913" y="646912"/>
                  </a:lnTo>
                  <a:lnTo>
                    <a:pt x="646913" y="0"/>
                  </a:lnTo>
                  <a:close/>
                </a:path>
              </a:pathLst>
            </a:custGeom>
            <a:solidFill>
              <a:srgbClr val="C66B3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86199" y="4620117"/>
              <a:ext cx="647065" cy="647065"/>
            </a:xfrm>
            <a:custGeom>
              <a:avLst/>
              <a:gdLst/>
              <a:ahLst/>
              <a:cxnLst/>
              <a:rect l="l" t="t" r="r" b="b"/>
              <a:pathLst>
                <a:path w="647065" h="647064">
                  <a:moveTo>
                    <a:pt x="0" y="0"/>
                  </a:moveTo>
                  <a:lnTo>
                    <a:pt x="646913" y="0"/>
                  </a:lnTo>
                  <a:lnTo>
                    <a:pt x="646913" y="646912"/>
                  </a:lnTo>
                  <a:lnTo>
                    <a:pt x="0" y="64691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817758" y="4656934"/>
              <a:ext cx="573405" cy="153035"/>
            </a:xfrm>
            <a:custGeom>
              <a:avLst/>
              <a:gdLst/>
              <a:ahLst/>
              <a:cxnLst/>
              <a:rect l="l" t="t" r="r" b="b"/>
              <a:pathLst>
                <a:path w="573405" h="153035">
                  <a:moveTo>
                    <a:pt x="573281" y="0"/>
                  </a:moveTo>
                  <a:lnTo>
                    <a:pt x="0" y="0"/>
                  </a:lnTo>
                  <a:lnTo>
                    <a:pt x="0" y="152524"/>
                  </a:lnTo>
                  <a:lnTo>
                    <a:pt x="573281" y="152524"/>
                  </a:lnTo>
                  <a:lnTo>
                    <a:pt x="573281" y="0"/>
                  </a:lnTo>
                  <a:close/>
                </a:path>
              </a:pathLst>
            </a:custGeom>
            <a:solidFill>
              <a:srgbClr val="CF94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817758" y="4656934"/>
              <a:ext cx="573405" cy="153035"/>
            </a:xfrm>
            <a:custGeom>
              <a:avLst/>
              <a:gdLst/>
              <a:ahLst/>
              <a:cxnLst/>
              <a:rect l="l" t="t" r="r" b="b"/>
              <a:pathLst>
                <a:path w="573405" h="153035">
                  <a:moveTo>
                    <a:pt x="0" y="0"/>
                  </a:moveTo>
                  <a:lnTo>
                    <a:pt x="573281" y="0"/>
                  </a:lnTo>
                  <a:lnTo>
                    <a:pt x="573281" y="152524"/>
                  </a:lnTo>
                  <a:lnTo>
                    <a:pt x="0" y="152524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008896" y="4713040"/>
              <a:ext cx="170180" cy="33020"/>
            </a:xfrm>
            <a:custGeom>
              <a:avLst/>
              <a:gdLst/>
              <a:ahLst/>
              <a:cxnLst/>
              <a:rect l="l" t="t" r="r" b="b"/>
              <a:pathLst>
                <a:path w="170180" h="33020">
                  <a:moveTo>
                    <a:pt x="164451" y="0"/>
                  </a:moveTo>
                  <a:lnTo>
                    <a:pt x="12700" y="0"/>
                  </a:lnTo>
                  <a:lnTo>
                    <a:pt x="5716" y="0"/>
                  </a:lnTo>
                  <a:lnTo>
                    <a:pt x="0" y="5713"/>
                  </a:lnTo>
                  <a:lnTo>
                    <a:pt x="0" y="27302"/>
                  </a:lnTo>
                  <a:lnTo>
                    <a:pt x="5716" y="33016"/>
                  </a:lnTo>
                  <a:lnTo>
                    <a:pt x="164451" y="33016"/>
                  </a:lnTo>
                  <a:lnTo>
                    <a:pt x="170164" y="27302"/>
                  </a:lnTo>
                  <a:lnTo>
                    <a:pt x="170164" y="5713"/>
                  </a:lnTo>
                  <a:lnTo>
                    <a:pt x="164451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008896" y="4713040"/>
              <a:ext cx="170180" cy="33020"/>
            </a:xfrm>
            <a:custGeom>
              <a:avLst/>
              <a:gdLst/>
              <a:ahLst/>
              <a:cxnLst/>
              <a:rect l="l" t="t" r="r" b="b"/>
              <a:pathLst>
                <a:path w="170180" h="33020">
                  <a:moveTo>
                    <a:pt x="12700" y="0"/>
                  </a:moveTo>
                  <a:lnTo>
                    <a:pt x="157467" y="0"/>
                  </a:lnTo>
                  <a:lnTo>
                    <a:pt x="164451" y="0"/>
                  </a:lnTo>
                  <a:lnTo>
                    <a:pt x="170164" y="5713"/>
                  </a:lnTo>
                  <a:lnTo>
                    <a:pt x="170164" y="12697"/>
                  </a:lnTo>
                  <a:lnTo>
                    <a:pt x="170164" y="20318"/>
                  </a:lnTo>
                  <a:lnTo>
                    <a:pt x="170164" y="27302"/>
                  </a:lnTo>
                  <a:lnTo>
                    <a:pt x="164451" y="33016"/>
                  </a:lnTo>
                  <a:lnTo>
                    <a:pt x="157467" y="33016"/>
                  </a:lnTo>
                  <a:lnTo>
                    <a:pt x="12700" y="33016"/>
                  </a:lnTo>
                  <a:lnTo>
                    <a:pt x="5716" y="33016"/>
                  </a:lnTo>
                  <a:lnTo>
                    <a:pt x="0" y="27302"/>
                  </a:lnTo>
                  <a:lnTo>
                    <a:pt x="0" y="20318"/>
                  </a:lnTo>
                  <a:lnTo>
                    <a:pt x="0" y="12697"/>
                  </a:lnTo>
                  <a:lnTo>
                    <a:pt x="0" y="5713"/>
                  </a:lnTo>
                  <a:lnTo>
                    <a:pt x="5716" y="0"/>
                  </a:lnTo>
                  <a:lnTo>
                    <a:pt x="1270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817758" y="4853876"/>
              <a:ext cx="573405" cy="153035"/>
            </a:xfrm>
            <a:custGeom>
              <a:avLst/>
              <a:gdLst/>
              <a:ahLst/>
              <a:cxnLst/>
              <a:rect l="l" t="t" r="r" b="b"/>
              <a:pathLst>
                <a:path w="573405" h="153035">
                  <a:moveTo>
                    <a:pt x="573281" y="0"/>
                  </a:moveTo>
                  <a:lnTo>
                    <a:pt x="0" y="0"/>
                  </a:lnTo>
                  <a:lnTo>
                    <a:pt x="0" y="152525"/>
                  </a:lnTo>
                  <a:lnTo>
                    <a:pt x="573281" y="152525"/>
                  </a:lnTo>
                  <a:lnTo>
                    <a:pt x="573281" y="0"/>
                  </a:lnTo>
                  <a:close/>
                </a:path>
              </a:pathLst>
            </a:custGeom>
            <a:solidFill>
              <a:srgbClr val="CF94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817758" y="4853876"/>
              <a:ext cx="573405" cy="153035"/>
            </a:xfrm>
            <a:custGeom>
              <a:avLst/>
              <a:gdLst/>
              <a:ahLst/>
              <a:cxnLst/>
              <a:rect l="l" t="t" r="r" b="b"/>
              <a:pathLst>
                <a:path w="573405" h="153035">
                  <a:moveTo>
                    <a:pt x="0" y="0"/>
                  </a:moveTo>
                  <a:lnTo>
                    <a:pt x="573281" y="0"/>
                  </a:lnTo>
                  <a:lnTo>
                    <a:pt x="573281" y="152525"/>
                  </a:lnTo>
                  <a:lnTo>
                    <a:pt x="0" y="152525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008896" y="4909982"/>
              <a:ext cx="170180" cy="33020"/>
            </a:xfrm>
            <a:custGeom>
              <a:avLst/>
              <a:gdLst/>
              <a:ahLst/>
              <a:cxnLst/>
              <a:rect l="l" t="t" r="r" b="b"/>
              <a:pathLst>
                <a:path w="170180" h="33020">
                  <a:moveTo>
                    <a:pt x="164451" y="0"/>
                  </a:moveTo>
                  <a:lnTo>
                    <a:pt x="12700" y="0"/>
                  </a:lnTo>
                  <a:lnTo>
                    <a:pt x="5716" y="0"/>
                  </a:lnTo>
                  <a:lnTo>
                    <a:pt x="0" y="5713"/>
                  </a:lnTo>
                  <a:lnTo>
                    <a:pt x="0" y="27302"/>
                  </a:lnTo>
                  <a:lnTo>
                    <a:pt x="5716" y="33019"/>
                  </a:lnTo>
                  <a:lnTo>
                    <a:pt x="164451" y="33019"/>
                  </a:lnTo>
                  <a:lnTo>
                    <a:pt x="170164" y="27302"/>
                  </a:lnTo>
                  <a:lnTo>
                    <a:pt x="170164" y="5713"/>
                  </a:lnTo>
                  <a:lnTo>
                    <a:pt x="164451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008896" y="4909982"/>
              <a:ext cx="170180" cy="33020"/>
            </a:xfrm>
            <a:custGeom>
              <a:avLst/>
              <a:gdLst/>
              <a:ahLst/>
              <a:cxnLst/>
              <a:rect l="l" t="t" r="r" b="b"/>
              <a:pathLst>
                <a:path w="170180" h="33020">
                  <a:moveTo>
                    <a:pt x="12700" y="0"/>
                  </a:moveTo>
                  <a:lnTo>
                    <a:pt x="157467" y="0"/>
                  </a:lnTo>
                  <a:lnTo>
                    <a:pt x="164451" y="0"/>
                  </a:lnTo>
                  <a:lnTo>
                    <a:pt x="170164" y="5713"/>
                  </a:lnTo>
                  <a:lnTo>
                    <a:pt x="170164" y="12701"/>
                  </a:lnTo>
                  <a:lnTo>
                    <a:pt x="170164" y="20318"/>
                  </a:lnTo>
                  <a:lnTo>
                    <a:pt x="170164" y="27302"/>
                  </a:lnTo>
                  <a:lnTo>
                    <a:pt x="164451" y="33019"/>
                  </a:lnTo>
                  <a:lnTo>
                    <a:pt x="157467" y="33019"/>
                  </a:lnTo>
                  <a:lnTo>
                    <a:pt x="12700" y="33019"/>
                  </a:lnTo>
                  <a:lnTo>
                    <a:pt x="5716" y="33019"/>
                  </a:lnTo>
                  <a:lnTo>
                    <a:pt x="0" y="27302"/>
                  </a:lnTo>
                  <a:lnTo>
                    <a:pt x="0" y="20318"/>
                  </a:lnTo>
                  <a:lnTo>
                    <a:pt x="0" y="12701"/>
                  </a:lnTo>
                  <a:lnTo>
                    <a:pt x="0" y="5713"/>
                  </a:lnTo>
                  <a:lnTo>
                    <a:pt x="5716" y="0"/>
                  </a:lnTo>
                  <a:lnTo>
                    <a:pt x="1270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817758" y="5043243"/>
              <a:ext cx="573405" cy="153035"/>
            </a:xfrm>
            <a:custGeom>
              <a:avLst/>
              <a:gdLst/>
              <a:ahLst/>
              <a:cxnLst/>
              <a:rect l="l" t="t" r="r" b="b"/>
              <a:pathLst>
                <a:path w="573405" h="153035">
                  <a:moveTo>
                    <a:pt x="573281" y="0"/>
                  </a:moveTo>
                  <a:lnTo>
                    <a:pt x="0" y="0"/>
                  </a:lnTo>
                  <a:lnTo>
                    <a:pt x="0" y="152525"/>
                  </a:lnTo>
                  <a:lnTo>
                    <a:pt x="573281" y="152525"/>
                  </a:lnTo>
                  <a:lnTo>
                    <a:pt x="573281" y="0"/>
                  </a:lnTo>
                  <a:close/>
                </a:path>
              </a:pathLst>
            </a:custGeom>
            <a:solidFill>
              <a:srgbClr val="CF94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817758" y="5043243"/>
              <a:ext cx="573405" cy="153035"/>
            </a:xfrm>
            <a:custGeom>
              <a:avLst/>
              <a:gdLst/>
              <a:ahLst/>
              <a:cxnLst/>
              <a:rect l="l" t="t" r="r" b="b"/>
              <a:pathLst>
                <a:path w="573405" h="153035">
                  <a:moveTo>
                    <a:pt x="0" y="0"/>
                  </a:moveTo>
                  <a:lnTo>
                    <a:pt x="573281" y="0"/>
                  </a:lnTo>
                  <a:lnTo>
                    <a:pt x="573281" y="152525"/>
                  </a:lnTo>
                  <a:lnTo>
                    <a:pt x="0" y="152525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008896" y="5099349"/>
              <a:ext cx="170180" cy="33020"/>
            </a:xfrm>
            <a:custGeom>
              <a:avLst/>
              <a:gdLst/>
              <a:ahLst/>
              <a:cxnLst/>
              <a:rect l="l" t="t" r="r" b="b"/>
              <a:pathLst>
                <a:path w="170180" h="33020">
                  <a:moveTo>
                    <a:pt x="164451" y="0"/>
                  </a:moveTo>
                  <a:lnTo>
                    <a:pt x="12700" y="0"/>
                  </a:lnTo>
                  <a:lnTo>
                    <a:pt x="5716" y="0"/>
                  </a:lnTo>
                  <a:lnTo>
                    <a:pt x="0" y="5713"/>
                  </a:lnTo>
                  <a:lnTo>
                    <a:pt x="0" y="27306"/>
                  </a:lnTo>
                  <a:lnTo>
                    <a:pt x="5716" y="33019"/>
                  </a:lnTo>
                  <a:lnTo>
                    <a:pt x="164451" y="33019"/>
                  </a:lnTo>
                  <a:lnTo>
                    <a:pt x="170164" y="27306"/>
                  </a:lnTo>
                  <a:lnTo>
                    <a:pt x="170164" y="5713"/>
                  </a:lnTo>
                  <a:lnTo>
                    <a:pt x="164451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008896" y="5099349"/>
              <a:ext cx="170180" cy="33020"/>
            </a:xfrm>
            <a:custGeom>
              <a:avLst/>
              <a:gdLst/>
              <a:ahLst/>
              <a:cxnLst/>
              <a:rect l="l" t="t" r="r" b="b"/>
              <a:pathLst>
                <a:path w="170180" h="33020">
                  <a:moveTo>
                    <a:pt x="12700" y="0"/>
                  </a:moveTo>
                  <a:lnTo>
                    <a:pt x="157467" y="0"/>
                  </a:lnTo>
                  <a:lnTo>
                    <a:pt x="164451" y="0"/>
                  </a:lnTo>
                  <a:lnTo>
                    <a:pt x="170164" y="5713"/>
                  </a:lnTo>
                  <a:lnTo>
                    <a:pt x="170164" y="12701"/>
                  </a:lnTo>
                  <a:lnTo>
                    <a:pt x="170164" y="20318"/>
                  </a:lnTo>
                  <a:lnTo>
                    <a:pt x="170164" y="27306"/>
                  </a:lnTo>
                  <a:lnTo>
                    <a:pt x="164451" y="33019"/>
                  </a:lnTo>
                  <a:lnTo>
                    <a:pt x="157467" y="33019"/>
                  </a:lnTo>
                  <a:lnTo>
                    <a:pt x="12700" y="33019"/>
                  </a:lnTo>
                  <a:lnTo>
                    <a:pt x="5716" y="33019"/>
                  </a:lnTo>
                  <a:lnTo>
                    <a:pt x="0" y="27306"/>
                  </a:lnTo>
                  <a:lnTo>
                    <a:pt x="0" y="20318"/>
                  </a:lnTo>
                  <a:lnTo>
                    <a:pt x="0" y="12701"/>
                  </a:lnTo>
                  <a:lnTo>
                    <a:pt x="0" y="5713"/>
                  </a:lnTo>
                  <a:lnTo>
                    <a:pt x="5716" y="0"/>
                  </a:lnTo>
                  <a:lnTo>
                    <a:pt x="1270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292106" y="4617525"/>
              <a:ext cx="42545" cy="944880"/>
            </a:xfrm>
            <a:custGeom>
              <a:avLst/>
              <a:gdLst/>
              <a:ahLst/>
              <a:cxnLst/>
              <a:rect l="l" t="t" r="r" b="b"/>
              <a:pathLst>
                <a:path w="42544" h="944879">
                  <a:moveTo>
                    <a:pt x="42429" y="0"/>
                  </a:moveTo>
                  <a:lnTo>
                    <a:pt x="0" y="0"/>
                  </a:lnTo>
                  <a:lnTo>
                    <a:pt x="0" y="944319"/>
                  </a:lnTo>
                  <a:lnTo>
                    <a:pt x="42429" y="944319"/>
                  </a:lnTo>
                  <a:lnTo>
                    <a:pt x="42429" y="0"/>
                  </a:lnTo>
                  <a:close/>
                </a:path>
              </a:pathLst>
            </a:custGeom>
            <a:solidFill>
              <a:srgbClr val="9899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292106" y="4617525"/>
              <a:ext cx="42545" cy="944880"/>
            </a:xfrm>
            <a:custGeom>
              <a:avLst/>
              <a:gdLst/>
              <a:ahLst/>
              <a:cxnLst/>
              <a:rect l="l" t="t" r="r" b="b"/>
              <a:pathLst>
                <a:path w="42544" h="944879">
                  <a:moveTo>
                    <a:pt x="0" y="0"/>
                  </a:moveTo>
                  <a:lnTo>
                    <a:pt x="42429" y="0"/>
                  </a:lnTo>
                  <a:lnTo>
                    <a:pt x="42429" y="944319"/>
                  </a:lnTo>
                  <a:lnTo>
                    <a:pt x="0" y="944319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034608" y="4409644"/>
              <a:ext cx="367665" cy="120650"/>
            </a:xfrm>
            <a:custGeom>
              <a:avLst/>
              <a:gdLst/>
              <a:ahLst/>
              <a:cxnLst/>
              <a:rect l="l" t="t" r="r" b="b"/>
              <a:pathLst>
                <a:path w="367665" h="120650">
                  <a:moveTo>
                    <a:pt x="173890" y="0"/>
                  </a:moveTo>
                  <a:lnTo>
                    <a:pt x="113912" y="8923"/>
                  </a:lnTo>
                  <a:lnTo>
                    <a:pt x="66535" y="25196"/>
                  </a:lnTo>
                  <a:lnTo>
                    <a:pt x="31756" y="48819"/>
                  </a:lnTo>
                  <a:lnTo>
                    <a:pt x="0" y="118112"/>
                  </a:lnTo>
                  <a:lnTo>
                    <a:pt x="54775" y="117671"/>
                  </a:lnTo>
                  <a:lnTo>
                    <a:pt x="108745" y="118052"/>
                  </a:lnTo>
                  <a:lnTo>
                    <a:pt x="214382" y="119659"/>
                  </a:lnTo>
                  <a:lnTo>
                    <a:pt x="266102" y="120075"/>
                  </a:lnTo>
                  <a:lnTo>
                    <a:pt x="317126" y="119695"/>
                  </a:lnTo>
                  <a:lnTo>
                    <a:pt x="367480" y="118112"/>
                  </a:lnTo>
                  <a:lnTo>
                    <a:pt x="355961" y="82834"/>
                  </a:lnTo>
                  <a:lnTo>
                    <a:pt x="333047" y="52438"/>
                  </a:lnTo>
                  <a:lnTo>
                    <a:pt x="296534" y="27871"/>
                  </a:lnTo>
                  <a:lnTo>
                    <a:pt x="244217" y="10076"/>
                  </a:lnTo>
                  <a:lnTo>
                    <a:pt x="173890" y="0"/>
                  </a:lnTo>
                  <a:close/>
                </a:path>
              </a:pathLst>
            </a:custGeom>
            <a:solidFill>
              <a:srgbClr val="C4C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034608" y="4409644"/>
              <a:ext cx="367665" cy="120650"/>
            </a:xfrm>
            <a:custGeom>
              <a:avLst/>
              <a:gdLst/>
              <a:ahLst/>
              <a:cxnLst/>
              <a:rect l="l" t="t" r="r" b="b"/>
              <a:pathLst>
                <a:path w="367665" h="120650">
                  <a:moveTo>
                    <a:pt x="0" y="118112"/>
                  </a:moveTo>
                  <a:lnTo>
                    <a:pt x="54775" y="117671"/>
                  </a:lnTo>
                  <a:lnTo>
                    <a:pt x="108745" y="118052"/>
                  </a:lnTo>
                  <a:lnTo>
                    <a:pt x="161939" y="118849"/>
                  </a:lnTo>
                  <a:lnTo>
                    <a:pt x="214382" y="119659"/>
                  </a:lnTo>
                  <a:lnTo>
                    <a:pt x="266102" y="120075"/>
                  </a:lnTo>
                  <a:lnTo>
                    <a:pt x="317126" y="119695"/>
                  </a:lnTo>
                  <a:lnTo>
                    <a:pt x="367480" y="118112"/>
                  </a:lnTo>
                  <a:lnTo>
                    <a:pt x="355961" y="82834"/>
                  </a:lnTo>
                  <a:lnTo>
                    <a:pt x="333047" y="52438"/>
                  </a:lnTo>
                  <a:lnTo>
                    <a:pt x="296534" y="27871"/>
                  </a:lnTo>
                  <a:lnTo>
                    <a:pt x="244217" y="10076"/>
                  </a:lnTo>
                  <a:lnTo>
                    <a:pt x="173890" y="0"/>
                  </a:lnTo>
                  <a:lnTo>
                    <a:pt x="113912" y="8923"/>
                  </a:lnTo>
                  <a:lnTo>
                    <a:pt x="66535" y="25196"/>
                  </a:lnTo>
                  <a:lnTo>
                    <a:pt x="31756" y="48819"/>
                  </a:lnTo>
                  <a:lnTo>
                    <a:pt x="9578" y="79791"/>
                  </a:lnTo>
                  <a:lnTo>
                    <a:pt x="0" y="118112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" name="object 2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39686" y="4419486"/>
              <a:ext cx="152406" cy="105032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66966" y="3851211"/>
              <a:ext cx="628431" cy="557126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67074" y="3805800"/>
              <a:ext cx="1380991" cy="1757420"/>
            </a:xfrm>
            <a:prstGeom prst="rect">
              <a:avLst/>
            </a:prstGeom>
          </p:spPr>
        </p:pic>
      </p:grpSp>
      <p:pic>
        <p:nvPicPr>
          <p:cNvPr id="29" name="object 2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390799" y="1508796"/>
            <a:ext cx="1829548" cy="1259537"/>
          </a:xfrm>
          <a:prstGeom prst="rect">
            <a:avLst/>
          </a:prstGeom>
        </p:spPr>
      </p:pic>
      <p:sp>
        <p:nvSpPr>
          <p:cNvPr id="30" name="object 30"/>
          <p:cNvSpPr txBox="1"/>
          <p:nvPr/>
        </p:nvSpPr>
        <p:spPr>
          <a:xfrm>
            <a:off x="182717" y="1367007"/>
            <a:ext cx="6276975" cy="197866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1235075" algn="just">
              <a:lnSpc>
                <a:spcPts val="1560"/>
              </a:lnSpc>
              <a:spcBef>
                <a:spcPts val="250"/>
              </a:spcBef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drawings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below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represent</a:t>
            </a:r>
            <a:r>
              <a:rPr sz="14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various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stages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involved</a:t>
            </a:r>
            <a:r>
              <a:rPr sz="14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design</a:t>
            </a:r>
            <a:r>
              <a:rPr sz="14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manufacture</a:t>
            </a:r>
            <a:r>
              <a:rPr sz="14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small</a:t>
            </a:r>
            <a:r>
              <a:rPr sz="14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plaque.</a:t>
            </a:r>
            <a:r>
              <a:rPr sz="140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plaque</a:t>
            </a:r>
            <a:r>
              <a:rPr sz="14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has</a:t>
            </a:r>
            <a:r>
              <a:rPr sz="14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initials</a:t>
            </a:r>
            <a:r>
              <a:rPr sz="1400" spc="3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3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3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customer</a:t>
            </a:r>
            <a:r>
              <a:rPr sz="1400" spc="3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spc="3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client,</a:t>
            </a:r>
            <a:r>
              <a:rPr sz="1400" spc="3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‘engraved’</a:t>
            </a:r>
            <a:r>
              <a:rPr sz="1400" spc="3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accurately,</a:t>
            </a:r>
            <a:r>
              <a:rPr sz="1400" spc="3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into</a:t>
            </a:r>
            <a:r>
              <a:rPr sz="1400" spc="3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its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surface.</a:t>
            </a:r>
            <a:r>
              <a:rPr sz="140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CAD</a:t>
            </a:r>
            <a:r>
              <a:rPr sz="14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has</a:t>
            </a:r>
            <a:r>
              <a:rPr sz="140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been</a:t>
            </a:r>
            <a:r>
              <a:rPr sz="140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used</a:t>
            </a:r>
            <a:r>
              <a:rPr sz="140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design</a:t>
            </a:r>
            <a:r>
              <a:rPr sz="140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plaque</a:t>
            </a:r>
            <a:r>
              <a:rPr sz="140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CAM</a:t>
            </a:r>
            <a:r>
              <a:rPr sz="140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to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manufacture</a:t>
            </a:r>
            <a:r>
              <a:rPr sz="1400" spc="229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229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final</a:t>
            </a:r>
            <a:r>
              <a:rPr sz="1400" spc="229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product.</a:t>
            </a:r>
            <a:r>
              <a:rPr sz="1400" spc="2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Write</a:t>
            </a:r>
            <a:r>
              <a:rPr sz="1400" spc="229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detailed</a:t>
            </a:r>
            <a:r>
              <a:rPr sz="1400" spc="229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notes</a:t>
            </a:r>
            <a:r>
              <a:rPr sz="1400" spc="229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alongside each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drawing.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45" dirty="0">
                <a:solidFill>
                  <a:srgbClr val="151616"/>
                </a:solidFill>
                <a:latin typeface="Arial"/>
                <a:cs typeface="Arial"/>
              </a:rPr>
              <a:t>Your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notes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should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4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explain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each</a:t>
            </a:r>
            <a:r>
              <a:rPr sz="14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stage.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550"/>
              </a:lnSpc>
            </a:pP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12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25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</a:pPr>
            <a:r>
              <a:rPr sz="14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USING</a:t>
            </a:r>
            <a:r>
              <a:rPr sz="1400" b="1" u="sng" spc="-3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4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CAD</a:t>
            </a:r>
            <a:r>
              <a:rPr sz="14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4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SOFTWARE</a:t>
            </a:r>
            <a:endParaRPr sz="14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772317" y="7044408"/>
            <a:ext cx="326961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PROCESS</a:t>
            </a:r>
            <a:r>
              <a:rPr sz="1400" b="1" u="sng" spc="-5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4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DESIGN</a:t>
            </a:r>
            <a:r>
              <a:rPr sz="1400" b="1" u="sng" spc="-5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4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TO</a:t>
            </a:r>
            <a:r>
              <a:rPr sz="1400" b="1" u="sng" spc="-5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4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COORDINATES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36" name="object 3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32978" y="8267843"/>
            <a:ext cx="1829548" cy="1259537"/>
          </a:xfrm>
          <a:prstGeom prst="rect">
            <a:avLst/>
          </a:prstGeom>
        </p:spPr>
      </p:pic>
      <p:sp>
        <p:nvSpPr>
          <p:cNvPr id="37" name="object 37"/>
          <p:cNvSpPr txBox="1"/>
          <p:nvPr/>
        </p:nvSpPr>
        <p:spPr>
          <a:xfrm>
            <a:off x="1486242" y="7879286"/>
            <a:ext cx="136525" cy="24320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00" spc="15" dirty="0">
                <a:solidFill>
                  <a:srgbClr val="151616"/>
                </a:solidFill>
                <a:latin typeface="Arial"/>
                <a:cs typeface="Arial"/>
              </a:rPr>
              <a:t>Z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38" name="object 38"/>
          <p:cNvGrpSpPr/>
          <p:nvPr/>
        </p:nvGrpSpPr>
        <p:grpSpPr>
          <a:xfrm>
            <a:off x="1483584" y="8088865"/>
            <a:ext cx="152400" cy="1426210"/>
            <a:chOff x="1483584" y="8088865"/>
            <a:chExt cx="152400" cy="1426210"/>
          </a:xfrm>
        </p:grpSpPr>
        <p:sp>
          <p:nvSpPr>
            <p:cNvPr id="39" name="object 39"/>
            <p:cNvSpPr/>
            <p:nvPr/>
          </p:nvSpPr>
          <p:spPr>
            <a:xfrm>
              <a:off x="1483584" y="8088865"/>
              <a:ext cx="133350" cy="1426210"/>
            </a:xfrm>
            <a:custGeom>
              <a:avLst/>
              <a:gdLst/>
              <a:ahLst/>
              <a:cxnLst/>
              <a:rect l="l" t="t" r="r" b="b"/>
              <a:pathLst>
                <a:path w="133350" h="1426209">
                  <a:moveTo>
                    <a:pt x="79099" y="110242"/>
                  </a:moveTo>
                  <a:lnTo>
                    <a:pt x="53698" y="110242"/>
                  </a:lnTo>
                  <a:lnTo>
                    <a:pt x="53698" y="1425585"/>
                  </a:lnTo>
                  <a:lnTo>
                    <a:pt x="79099" y="1425585"/>
                  </a:lnTo>
                  <a:lnTo>
                    <a:pt x="79099" y="110242"/>
                  </a:lnTo>
                  <a:close/>
                </a:path>
                <a:path w="133350" h="1426209">
                  <a:moveTo>
                    <a:pt x="66399" y="0"/>
                  </a:moveTo>
                  <a:lnTo>
                    <a:pt x="0" y="120707"/>
                  </a:lnTo>
                  <a:lnTo>
                    <a:pt x="53698" y="120707"/>
                  </a:lnTo>
                  <a:lnTo>
                    <a:pt x="53698" y="110242"/>
                  </a:lnTo>
                  <a:lnTo>
                    <a:pt x="127041" y="110242"/>
                  </a:lnTo>
                  <a:lnTo>
                    <a:pt x="66399" y="0"/>
                  </a:lnTo>
                  <a:close/>
                </a:path>
                <a:path w="133350" h="1426209">
                  <a:moveTo>
                    <a:pt x="127041" y="110242"/>
                  </a:moveTo>
                  <a:lnTo>
                    <a:pt x="79099" y="110242"/>
                  </a:lnTo>
                  <a:lnTo>
                    <a:pt x="79099" y="120707"/>
                  </a:lnTo>
                  <a:lnTo>
                    <a:pt x="132797" y="120707"/>
                  </a:lnTo>
                  <a:lnTo>
                    <a:pt x="127041" y="110242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547049" y="8420263"/>
              <a:ext cx="82550" cy="1088390"/>
            </a:xfrm>
            <a:custGeom>
              <a:avLst/>
              <a:gdLst/>
              <a:ahLst/>
              <a:cxnLst/>
              <a:rect l="l" t="t" r="r" b="b"/>
              <a:pathLst>
                <a:path w="82550" h="1088390">
                  <a:moveTo>
                    <a:pt x="0" y="1088092"/>
                  </a:moveTo>
                  <a:lnTo>
                    <a:pt x="0" y="0"/>
                  </a:lnTo>
                </a:path>
                <a:path w="82550" h="1088390">
                  <a:moveTo>
                    <a:pt x="0" y="1064969"/>
                  </a:moveTo>
                  <a:lnTo>
                    <a:pt x="34682" y="1064969"/>
                  </a:lnTo>
                </a:path>
                <a:path w="82550" h="1088390">
                  <a:moveTo>
                    <a:pt x="0" y="1043002"/>
                  </a:moveTo>
                  <a:lnTo>
                    <a:pt x="34682" y="1043002"/>
                  </a:lnTo>
                </a:path>
                <a:path w="82550" h="1088390">
                  <a:moveTo>
                    <a:pt x="0" y="1022191"/>
                  </a:moveTo>
                  <a:lnTo>
                    <a:pt x="34682" y="1022191"/>
                  </a:lnTo>
                </a:path>
                <a:path w="82550" h="1088390">
                  <a:moveTo>
                    <a:pt x="0" y="1000227"/>
                  </a:moveTo>
                  <a:lnTo>
                    <a:pt x="34682" y="1000227"/>
                  </a:lnTo>
                </a:path>
                <a:path w="82550" h="1088390">
                  <a:moveTo>
                    <a:pt x="0" y="978260"/>
                  </a:moveTo>
                  <a:lnTo>
                    <a:pt x="82083" y="978260"/>
                  </a:lnTo>
                </a:path>
                <a:path w="82550" h="1088390">
                  <a:moveTo>
                    <a:pt x="0" y="956293"/>
                  </a:moveTo>
                  <a:lnTo>
                    <a:pt x="34682" y="956293"/>
                  </a:lnTo>
                </a:path>
                <a:path w="82550" h="1088390">
                  <a:moveTo>
                    <a:pt x="0" y="934328"/>
                  </a:moveTo>
                  <a:lnTo>
                    <a:pt x="34682" y="934328"/>
                  </a:lnTo>
                </a:path>
                <a:path w="82550" h="1088390">
                  <a:moveTo>
                    <a:pt x="0" y="913517"/>
                  </a:moveTo>
                  <a:lnTo>
                    <a:pt x="34682" y="913517"/>
                  </a:lnTo>
                </a:path>
                <a:path w="82550" h="1088390">
                  <a:moveTo>
                    <a:pt x="0" y="891553"/>
                  </a:moveTo>
                  <a:lnTo>
                    <a:pt x="34682" y="891553"/>
                  </a:lnTo>
                </a:path>
                <a:path w="82550" h="1088390">
                  <a:moveTo>
                    <a:pt x="0" y="870742"/>
                  </a:moveTo>
                  <a:lnTo>
                    <a:pt x="82083" y="870742"/>
                  </a:lnTo>
                </a:path>
                <a:path w="82550" h="1088390">
                  <a:moveTo>
                    <a:pt x="0" y="848775"/>
                  </a:moveTo>
                  <a:lnTo>
                    <a:pt x="34682" y="848775"/>
                  </a:lnTo>
                </a:path>
                <a:path w="82550" h="1088390">
                  <a:moveTo>
                    <a:pt x="0" y="826811"/>
                  </a:moveTo>
                  <a:lnTo>
                    <a:pt x="34682" y="826811"/>
                  </a:lnTo>
                </a:path>
                <a:path w="82550" h="1088390">
                  <a:moveTo>
                    <a:pt x="0" y="806000"/>
                  </a:moveTo>
                  <a:lnTo>
                    <a:pt x="34682" y="806000"/>
                  </a:lnTo>
                </a:path>
                <a:path w="82550" h="1088390">
                  <a:moveTo>
                    <a:pt x="0" y="784033"/>
                  </a:moveTo>
                  <a:lnTo>
                    <a:pt x="34682" y="784033"/>
                  </a:lnTo>
                </a:path>
                <a:path w="82550" h="1088390">
                  <a:moveTo>
                    <a:pt x="0" y="762069"/>
                  </a:moveTo>
                  <a:lnTo>
                    <a:pt x="82083" y="762069"/>
                  </a:lnTo>
                </a:path>
                <a:path w="82550" h="1088390">
                  <a:moveTo>
                    <a:pt x="0" y="740102"/>
                  </a:moveTo>
                  <a:lnTo>
                    <a:pt x="34682" y="740102"/>
                  </a:lnTo>
                </a:path>
                <a:path w="82550" h="1088390">
                  <a:moveTo>
                    <a:pt x="0" y="718135"/>
                  </a:moveTo>
                  <a:lnTo>
                    <a:pt x="34682" y="718135"/>
                  </a:lnTo>
                </a:path>
                <a:path w="82550" h="1088390">
                  <a:moveTo>
                    <a:pt x="0" y="697326"/>
                  </a:moveTo>
                  <a:lnTo>
                    <a:pt x="34682" y="697326"/>
                  </a:lnTo>
                </a:path>
                <a:path w="82550" h="1088390">
                  <a:moveTo>
                    <a:pt x="0" y="675359"/>
                  </a:moveTo>
                  <a:lnTo>
                    <a:pt x="34682" y="675359"/>
                  </a:lnTo>
                </a:path>
                <a:path w="82550" h="1088390">
                  <a:moveTo>
                    <a:pt x="0" y="652236"/>
                  </a:moveTo>
                  <a:lnTo>
                    <a:pt x="82083" y="652236"/>
                  </a:lnTo>
                </a:path>
                <a:path w="82550" h="1088390">
                  <a:moveTo>
                    <a:pt x="0" y="630273"/>
                  </a:moveTo>
                  <a:lnTo>
                    <a:pt x="34682" y="630273"/>
                  </a:lnTo>
                </a:path>
                <a:path w="82550" h="1088390">
                  <a:moveTo>
                    <a:pt x="0" y="608305"/>
                  </a:moveTo>
                  <a:lnTo>
                    <a:pt x="34682" y="608305"/>
                  </a:lnTo>
                </a:path>
                <a:path w="82550" h="1088390">
                  <a:moveTo>
                    <a:pt x="0" y="587498"/>
                  </a:moveTo>
                  <a:lnTo>
                    <a:pt x="34682" y="587498"/>
                  </a:lnTo>
                </a:path>
                <a:path w="82550" h="1088390">
                  <a:moveTo>
                    <a:pt x="0" y="565530"/>
                  </a:moveTo>
                  <a:lnTo>
                    <a:pt x="34682" y="565530"/>
                  </a:lnTo>
                </a:path>
                <a:path w="82550" h="1088390">
                  <a:moveTo>
                    <a:pt x="0" y="543563"/>
                  </a:moveTo>
                  <a:lnTo>
                    <a:pt x="82083" y="543563"/>
                  </a:lnTo>
                </a:path>
                <a:path w="82550" h="1088390">
                  <a:moveTo>
                    <a:pt x="0" y="521600"/>
                  </a:moveTo>
                  <a:lnTo>
                    <a:pt x="34682" y="521600"/>
                  </a:lnTo>
                </a:path>
                <a:path w="82550" h="1088390">
                  <a:moveTo>
                    <a:pt x="0" y="499633"/>
                  </a:moveTo>
                  <a:lnTo>
                    <a:pt x="34682" y="499633"/>
                  </a:lnTo>
                </a:path>
                <a:path w="82550" h="1088390">
                  <a:moveTo>
                    <a:pt x="0" y="478821"/>
                  </a:moveTo>
                  <a:lnTo>
                    <a:pt x="34682" y="478821"/>
                  </a:lnTo>
                </a:path>
                <a:path w="82550" h="1088390">
                  <a:moveTo>
                    <a:pt x="0" y="456858"/>
                  </a:moveTo>
                  <a:lnTo>
                    <a:pt x="34682" y="456858"/>
                  </a:lnTo>
                </a:path>
                <a:path w="82550" h="1088390">
                  <a:moveTo>
                    <a:pt x="0" y="436045"/>
                  </a:moveTo>
                  <a:lnTo>
                    <a:pt x="82083" y="436045"/>
                  </a:lnTo>
                </a:path>
                <a:path w="82550" h="1088390">
                  <a:moveTo>
                    <a:pt x="0" y="414078"/>
                  </a:moveTo>
                  <a:lnTo>
                    <a:pt x="34682" y="414078"/>
                  </a:lnTo>
                </a:path>
                <a:path w="82550" h="1088390">
                  <a:moveTo>
                    <a:pt x="0" y="392115"/>
                  </a:moveTo>
                  <a:lnTo>
                    <a:pt x="34682" y="392115"/>
                  </a:lnTo>
                </a:path>
                <a:path w="82550" h="1088390">
                  <a:moveTo>
                    <a:pt x="0" y="371303"/>
                  </a:moveTo>
                  <a:lnTo>
                    <a:pt x="34682" y="371303"/>
                  </a:lnTo>
                </a:path>
                <a:path w="82550" h="1088390">
                  <a:moveTo>
                    <a:pt x="0" y="349340"/>
                  </a:moveTo>
                  <a:lnTo>
                    <a:pt x="34682" y="349340"/>
                  </a:lnTo>
                </a:path>
                <a:path w="82550" h="1088390">
                  <a:moveTo>
                    <a:pt x="0" y="327372"/>
                  </a:moveTo>
                  <a:lnTo>
                    <a:pt x="82083" y="327372"/>
                  </a:lnTo>
                </a:path>
                <a:path w="82550" h="1088390">
                  <a:moveTo>
                    <a:pt x="0" y="305405"/>
                  </a:moveTo>
                  <a:lnTo>
                    <a:pt x="34682" y="305405"/>
                  </a:lnTo>
                </a:path>
                <a:path w="82550" h="1088390">
                  <a:moveTo>
                    <a:pt x="0" y="283442"/>
                  </a:moveTo>
                  <a:lnTo>
                    <a:pt x="34682" y="283442"/>
                  </a:lnTo>
                </a:path>
                <a:path w="82550" h="1088390">
                  <a:moveTo>
                    <a:pt x="0" y="262630"/>
                  </a:moveTo>
                  <a:lnTo>
                    <a:pt x="34682" y="262630"/>
                  </a:lnTo>
                </a:path>
                <a:path w="82550" h="1088390">
                  <a:moveTo>
                    <a:pt x="0" y="240663"/>
                  </a:moveTo>
                  <a:lnTo>
                    <a:pt x="34682" y="240663"/>
                  </a:lnTo>
                </a:path>
                <a:path w="82550" h="1088390">
                  <a:moveTo>
                    <a:pt x="0" y="217544"/>
                  </a:moveTo>
                  <a:lnTo>
                    <a:pt x="82083" y="217544"/>
                  </a:lnTo>
                </a:path>
                <a:path w="82550" h="1088390">
                  <a:moveTo>
                    <a:pt x="0" y="195577"/>
                  </a:moveTo>
                  <a:lnTo>
                    <a:pt x="34682" y="195577"/>
                  </a:lnTo>
                </a:path>
                <a:path w="82550" h="1088390">
                  <a:moveTo>
                    <a:pt x="0" y="173610"/>
                  </a:moveTo>
                  <a:lnTo>
                    <a:pt x="34682" y="173610"/>
                  </a:lnTo>
                </a:path>
                <a:path w="82550" h="1088390">
                  <a:moveTo>
                    <a:pt x="0" y="152801"/>
                  </a:moveTo>
                  <a:lnTo>
                    <a:pt x="34682" y="152801"/>
                  </a:lnTo>
                </a:path>
                <a:path w="82550" h="1088390">
                  <a:moveTo>
                    <a:pt x="0" y="130834"/>
                  </a:moveTo>
                  <a:lnTo>
                    <a:pt x="34682" y="130834"/>
                  </a:lnTo>
                </a:path>
                <a:path w="82550" h="1088390">
                  <a:moveTo>
                    <a:pt x="0" y="108866"/>
                  </a:moveTo>
                  <a:lnTo>
                    <a:pt x="82083" y="108866"/>
                  </a:lnTo>
                </a:path>
                <a:path w="82550" h="1088390">
                  <a:moveTo>
                    <a:pt x="0" y="86903"/>
                  </a:moveTo>
                  <a:lnTo>
                    <a:pt x="34682" y="86903"/>
                  </a:lnTo>
                </a:path>
                <a:path w="82550" h="1088390">
                  <a:moveTo>
                    <a:pt x="0" y="64936"/>
                  </a:moveTo>
                  <a:lnTo>
                    <a:pt x="34682" y="64936"/>
                  </a:lnTo>
                </a:path>
                <a:path w="82550" h="1088390">
                  <a:moveTo>
                    <a:pt x="0" y="44124"/>
                  </a:moveTo>
                  <a:lnTo>
                    <a:pt x="34682" y="44124"/>
                  </a:lnTo>
                </a:path>
                <a:path w="82550" h="1088390">
                  <a:moveTo>
                    <a:pt x="0" y="22161"/>
                  </a:moveTo>
                  <a:lnTo>
                    <a:pt x="34682" y="22161"/>
                  </a:lnTo>
                </a:path>
                <a:path w="82550" h="1088390">
                  <a:moveTo>
                    <a:pt x="0" y="1350"/>
                  </a:moveTo>
                  <a:lnTo>
                    <a:pt x="82083" y="1350"/>
                  </a:lnTo>
                </a:path>
              </a:pathLst>
            </a:custGeom>
            <a:ln w="12701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41"/>
          <p:cNvSpPr txBox="1"/>
          <p:nvPr/>
        </p:nvSpPr>
        <p:spPr>
          <a:xfrm>
            <a:off x="495551" y="8423116"/>
            <a:ext cx="146685" cy="24320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00" spc="15" dirty="0">
                <a:solidFill>
                  <a:srgbClr val="151616"/>
                </a:solidFill>
                <a:latin typeface="Arial"/>
                <a:cs typeface="Arial"/>
              </a:rPr>
              <a:t>X</a:t>
            </a:r>
            <a:endParaRPr sz="14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483561" y="8401193"/>
            <a:ext cx="146685" cy="24320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00" spc="15" dirty="0">
                <a:solidFill>
                  <a:srgbClr val="151616"/>
                </a:solidFill>
                <a:latin typeface="Arial"/>
                <a:cs typeface="Arial"/>
              </a:rPr>
              <a:t>Y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43" name="object 43"/>
          <p:cNvGrpSpPr/>
          <p:nvPr/>
        </p:nvGrpSpPr>
        <p:grpSpPr>
          <a:xfrm>
            <a:off x="488801" y="8622550"/>
            <a:ext cx="2154555" cy="969644"/>
            <a:chOff x="488801" y="8622550"/>
            <a:chExt cx="2154555" cy="969644"/>
          </a:xfrm>
        </p:grpSpPr>
        <p:sp>
          <p:nvSpPr>
            <p:cNvPr id="44" name="object 44"/>
            <p:cNvSpPr/>
            <p:nvPr/>
          </p:nvSpPr>
          <p:spPr>
            <a:xfrm>
              <a:off x="1538438" y="8622550"/>
              <a:ext cx="1104900" cy="911225"/>
            </a:xfrm>
            <a:custGeom>
              <a:avLst/>
              <a:gdLst/>
              <a:ahLst/>
              <a:cxnLst/>
              <a:rect l="l" t="t" r="r" b="b"/>
              <a:pathLst>
                <a:path w="1104900" h="911225">
                  <a:moveTo>
                    <a:pt x="1003115" y="66827"/>
                  </a:moveTo>
                  <a:lnTo>
                    <a:pt x="0" y="891349"/>
                  </a:lnTo>
                  <a:lnTo>
                    <a:pt x="16127" y="910969"/>
                  </a:lnTo>
                  <a:lnTo>
                    <a:pt x="1019242" y="86448"/>
                  </a:lnTo>
                  <a:lnTo>
                    <a:pt x="1003115" y="66827"/>
                  </a:lnTo>
                  <a:close/>
                </a:path>
                <a:path w="1104900" h="911225">
                  <a:moveTo>
                    <a:pt x="1080384" y="60181"/>
                  </a:moveTo>
                  <a:lnTo>
                    <a:pt x="1011200" y="60181"/>
                  </a:lnTo>
                  <a:lnTo>
                    <a:pt x="1027328" y="79801"/>
                  </a:lnTo>
                  <a:lnTo>
                    <a:pt x="1019242" y="86448"/>
                  </a:lnTo>
                  <a:lnTo>
                    <a:pt x="1053334" y="127927"/>
                  </a:lnTo>
                  <a:lnTo>
                    <a:pt x="1080384" y="60181"/>
                  </a:lnTo>
                  <a:close/>
                </a:path>
                <a:path w="1104900" h="911225">
                  <a:moveTo>
                    <a:pt x="1011200" y="60181"/>
                  </a:moveTo>
                  <a:lnTo>
                    <a:pt x="1003115" y="66827"/>
                  </a:lnTo>
                  <a:lnTo>
                    <a:pt x="1019242" y="86448"/>
                  </a:lnTo>
                  <a:lnTo>
                    <a:pt x="1027328" y="79801"/>
                  </a:lnTo>
                  <a:lnTo>
                    <a:pt x="1011200" y="60181"/>
                  </a:lnTo>
                  <a:close/>
                </a:path>
                <a:path w="1104900" h="911225">
                  <a:moveTo>
                    <a:pt x="1104414" y="0"/>
                  </a:moveTo>
                  <a:lnTo>
                    <a:pt x="969022" y="25347"/>
                  </a:lnTo>
                  <a:lnTo>
                    <a:pt x="1003115" y="66827"/>
                  </a:lnTo>
                  <a:lnTo>
                    <a:pt x="1011200" y="60181"/>
                  </a:lnTo>
                  <a:lnTo>
                    <a:pt x="1080384" y="60181"/>
                  </a:lnTo>
                  <a:lnTo>
                    <a:pt x="1104414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1557234" y="8830407"/>
              <a:ext cx="892810" cy="752475"/>
            </a:xfrm>
            <a:custGeom>
              <a:avLst/>
              <a:gdLst/>
              <a:ahLst/>
              <a:cxnLst/>
              <a:rect l="l" t="t" r="r" b="b"/>
              <a:pathLst>
                <a:path w="892810" h="752475">
                  <a:moveTo>
                    <a:pt x="0" y="689543"/>
                  </a:moveTo>
                  <a:lnTo>
                    <a:pt x="841707" y="0"/>
                  </a:lnTo>
                </a:path>
                <a:path w="892810" h="752475">
                  <a:moveTo>
                    <a:pt x="895" y="688813"/>
                  </a:moveTo>
                  <a:lnTo>
                    <a:pt x="52912" y="752309"/>
                  </a:lnTo>
                </a:path>
                <a:path w="892810" h="752475">
                  <a:moveTo>
                    <a:pt x="17887" y="674891"/>
                  </a:moveTo>
                  <a:lnTo>
                    <a:pt x="39865" y="701719"/>
                  </a:lnTo>
                </a:path>
                <a:path w="892810" h="752475">
                  <a:moveTo>
                    <a:pt x="34879" y="660971"/>
                  </a:moveTo>
                  <a:lnTo>
                    <a:pt x="56857" y="687801"/>
                  </a:lnTo>
                </a:path>
                <a:path w="892810" h="752475">
                  <a:moveTo>
                    <a:pt x="50975" y="647783"/>
                  </a:moveTo>
                  <a:lnTo>
                    <a:pt x="72956" y="674611"/>
                  </a:lnTo>
                </a:path>
                <a:path w="892810" h="752475">
                  <a:moveTo>
                    <a:pt x="67967" y="633863"/>
                  </a:moveTo>
                  <a:lnTo>
                    <a:pt x="89949" y="660693"/>
                  </a:lnTo>
                </a:path>
                <a:path w="892810" h="752475">
                  <a:moveTo>
                    <a:pt x="84959" y="619941"/>
                  </a:moveTo>
                  <a:lnTo>
                    <a:pt x="136979" y="683439"/>
                  </a:lnTo>
                </a:path>
                <a:path w="892810" h="752475">
                  <a:moveTo>
                    <a:pt x="101955" y="606023"/>
                  </a:moveTo>
                  <a:lnTo>
                    <a:pt x="123932" y="632851"/>
                  </a:lnTo>
                </a:path>
                <a:path w="892810" h="752475">
                  <a:moveTo>
                    <a:pt x="118946" y="592103"/>
                  </a:moveTo>
                  <a:lnTo>
                    <a:pt x="140925" y="618930"/>
                  </a:lnTo>
                </a:path>
                <a:path w="892810" h="752475">
                  <a:moveTo>
                    <a:pt x="135042" y="578916"/>
                  </a:moveTo>
                  <a:lnTo>
                    <a:pt x="157024" y="605743"/>
                  </a:lnTo>
                </a:path>
                <a:path w="892810" h="752475">
                  <a:moveTo>
                    <a:pt x="152034" y="564995"/>
                  </a:moveTo>
                  <a:lnTo>
                    <a:pt x="174016" y="591826"/>
                  </a:lnTo>
                </a:path>
                <a:path w="892810" h="752475">
                  <a:moveTo>
                    <a:pt x="168134" y="551808"/>
                  </a:moveTo>
                  <a:lnTo>
                    <a:pt x="220150" y="615304"/>
                  </a:lnTo>
                </a:path>
                <a:path w="892810" h="752475">
                  <a:moveTo>
                    <a:pt x="185125" y="537886"/>
                  </a:moveTo>
                  <a:lnTo>
                    <a:pt x="207103" y="564718"/>
                  </a:lnTo>
                </a:path>
                <a:path w="892810" h="752475">
                  <a:moveTo>
                    <a:pt x="202117" y="523966"/>
                  </a:moveTo>
                  <a:lnTo>
                    <a:pt x="224095" y="550796"/>
                  </a:lnTo>
                </a:path>
                <a:path w="892810" h="752475">
                  <a:moveTo>
                    <a:pt x="218213" y="510778"/>
                  </a:moveTo>
                  <a:lnTo>
                    <a:pt x="240195" y="537610"/>
                  </a:lnTo>
                </a:path>
                <a:path w="892810" h="752475">
                  <a:moveTo>
                    <a:pt x="235205" y="496858"/>
                  </a:moveTo>
                  <a:lnTo>
                    <a:pt x="257186" y="523688"/>
                  </a:lnTo>
                </a:path>
                <a:path w="892810" h="752475">
                  <a:moveTo>
                    <a:pt x="252197" y="482936"/>
                  </a:moveTo>
                  <a:lnTo>
                    <a:pt x="304217" y="546434"/>
                  </a:lnTo>
                </a:path>
                <a:path w="892810" h="752475">
                  <a:moveTo>
                    <a:pt x="269189" y="469018"/>
                  </a:moveTo>
                  <a:lnTo>
                    <a:pt x="291170" y="495846"/>
                  </a:lnTo>
                </a:path>
                <a:path w="892810" h="752475">
                  <a:moveTo>
                    <a:pt x="286184" y="455098"/>
                  </a:moveTo>
                  <a:lnTo>
                    <a:pt x="308162" y="481928"/>
                  </a:lnTo>
                </a:path>
                <a:path w="892810" h="752475">
                  <a:moveTo>
                    <a:pt x="302280" y="441910"/>
                  </a:moveTo>
                  <a:lnTo>
                    <a:pt x="324262" y="468737"/>
                  </a:lnTo>
                </a:path>
                <a:path w="892810" h="752475">
                  <a:moveTo>
                    <a:pt x="319272" y="427989"/>
                  </a:moveTo>
                  <a:lnTo>
                    <a:pt x="341254" y="454821"/>
                  </a:lnTo>
                </a:path>
                <a:path w="892810" h="752475">
                  <a:moveTo>
                    <a:pt x="337160" y="413338"/>
                  </a:moveTo>
                  <a:lnTo>
                    <a:pt x="389177" y="476834"/>
                  </a:lnTo>
                </a:path>
                <a:path w="892810" h="752475">
                  <a:moveTo>
                    <a:pt x="354153" y="399416"/>
                  </a:moveTo>
                  <a:lnTo>
                    <a:pt x="376130" y="426247"/>
                  </a:lnTo>
                </a:path>
                <a:path w="892810" h="752475">
                  <a:moveTo>
                    <a:pt x="371144" y="385495"/>
                  </a:moveTo>
                  <a:lnTo>
                    <a:pt x="393123" y="412325"/>
                  </a:lnTo>
                </a:path>
                <a:path w="892810" h="752475">
                  <a:moveTo>
                    <a:pt x="387240" y="372308"/>
                  </a:moveTo>
                  <a:lnTo>
                    <a:pt x="409221" y="399139"/>
                  </a:lnTo>
                </a:path>
                <a:path w="892810" h="752475">
                  <a:moveTo>
                    <a:pt x="404232" y="358387"/>
                  </a:moveTo>
                  <a:lnTo>
                    <a:pt x="426214" y="385217"/>
                  </a:lnTo>
                </a:path>
                <a:path w="892810" h="752475">
                  <a:moveTo>
                    <a:pt x="421224" y="344465"/>
                  </a:moveTo>
                  <a:lnTo>
                    <a:pt x="473245" y="407963"/>
                  </a:lnTo>
                </a:path>
                <a:path w="892810" h="752475">
                  <a:moveTo>
                    <a:pt x="438216" y="330549"/>
                  </a:moveTo>
                  <a:lnTo>
                    <a:pt x="460198" y="357375"/>
                  </a:lnTo>
                </a:path>
                <a:path w="892810" h="752475">
                  <a:moveTo>
                    <a:pt x="455208" y="316627"/>
                  </a:moveTo>
                  <a:lnTo>
                    <a:pt x="477189" y="343458"/>
                  </a:lnTo>
                </a:path>
                <a:path w="892810" h="752475">
                  <a:moveTo>
                    <a:pt x="471307" y="303441"/>
                  </a:moveTo>
                  <a:lnTo>
                    <a:pt x="493285" y="330267"/>
                  </a:lnTo>
                </a:path>
                <a:path w="892810" h="752475">
                  <a:moveTo>
                    <a:pt x="488299" y="289519"/>
                  </a:moveTo>
                  <a:lnTo>
                    <a:pt x="510278" y="316350"/>
                  </a:lnTo>
                </a:path>
                <a:path w="892810" h="752475">
                  <a:moveTo>
                    <a:pt x="504399" y="276332"/>
                  </a:moveTo>
                  <a:lnTo>
                    <a:pt x="556414" y="339829"/>
                  </a:lnTo>
                </a:path>
                <a:path w="892810" h="752475">
                  <a:moveTo>
                    <a:pt x="521390" y="262411"/>
                  </a:moveTo>
                  <a:lnTo>
                    <a:pt x="543369" y="289242"/>
                  </a:lnTo>
                </a:path>
                <a:path w="892810" h="752475">
                  <a:moveTo>
                    <a:pt x="538383" y="248490"/>
                  </a:moveTo>
                  <a:lnTo>
                    <a:pt x="560360" y="275320"/>
                  </a:lnTo>
                </a:path>
                <a:path w="892810" h="752475">
                  <a:moveTo>
                    <a:pt x="554478" y="235303"/>
                  </a:moveTo>
                  <a:lnTo>
                    <a:pt x="576460" y="262134"/>
                  </a:lnTo>
                </a:path>
                <a:path w="892810" h="752475">
                  <a:moveTo>
                    <a:pt x="571470" y="221382"/>
                  </a:moveTo>
                  <a:lnTo>
                    <a:pt x="593451" y="248212"/>
                  </a:lnTo>
                </a:path>
                <a:path w="892810" h="752475">
                  <a:moveTo>
                    <a:pt x="588462" y="207460"/>
                  </a:moveTo>
                  <a:lnTo>
                    <a:pt x="640482" y="270958"/>
                  </a:lnTo>
                </a:path>
                <a:path w="892810" h="752475">
                  <a:moveTo>
                    <a:pt x="605454" y="193542"/>
                  </a:moveTo>
                  <a:lnTo>
                    <a:pt x="627435" y="220370"/>
                  </a:lnTo>
                </a:path>
                <a:path w="892810" h="752475">
                  <a:moveTo>
                    <a:pt x="622446" y="179622"/>
                  </a:moveTo>
                  <a:lnTo>
                    <a:pt x="644428" y="206452"/>
                  </a:lnTo>
                </a:path>
                <a:path w="892810" h="752475">
                  <a:moveTo>
                    <a:pt x="638545" y="166436"/>
                  </a:moveTo>
                  <a:lnTo>
                    <a:pt x="660523" y="193262"/>
                  </a:lnTo>
                </a:path>
                <a:path w="892810" h="752475">
                  <a:moveTo>
                    <a:pt x="655537" y="152514"/>
                  </a:moveTo>
                  <a:lnTo>
                    <a:pt x="677515" y="179345"/>
                  </a:lnTo>
                </a:path>
                <a:path w="892810" h="752475">
                  <a:moveTo>
                    <a:pt x="673422" y="137862"/>
                  </a:moveTo>
                  <a:lnTo>
                    <a:pt x="725443" y="201358"/>
                  </a:lnTo>
                </a:path>
                <a:path w="892810" h="752475">
                  <a:moveTo>
                    <a:pt x="690415" y="123940"/>
                  </a:moveTo>
                  <a:lnTo>
                    <a:pt x="712396" y="150771"/>
                  </a:lnTo>
                </a:path>
                <a:path w="892810" h="752475">
                  <a:moveTo>
                    <a:pt x="707406" y="110020"/>
                  </a:moveTo>
                  <a:lnTo>
                    <a:pt x="729387" y="136850"/>
                  </a:lnTo>
                </a:path>
                <a:path w="892810" h="752475">
                  <a:moveTo>
                    <a:pt x="723506" y="96833"/>
                  </a:moveTo>
                  <a:lnTo>
                    <a:pt x="745483" y="123663"/>
                  </a:lnTo>
                </a:path>
                <a:path w="892810" h="752475">
                  <a:moveTo>
                    <a:pt x="740497" y="82911"/>
                  </a:moveTo>
                  <a:lnTo>
                    <a:pt x="762476" y="109743"/>
                  </a:lnTo>
                </a:path>
                <a:path w="892810" h="752475">
                  <a:moveTo>
                    <a:pt x="757490" y="68990"/>
                  </a:moveTo>
                  <a:lnTo>
                    <a:pt x="809509" y="132487"/>
                  </a:lnTo>
                </a:path>
                <a:path w="892810" h="752475">
                  <a:moveTo>
                    <a:pt x="774481" y="55073"/>
                  </a:moveTo>
                  <a:lnTo>
                    <a:pt x="796463" y="81899"/>
                  </a:lnTo>
                </a:path>
                <a:path w="892810" h="752475">
                  <a:moveTo>
                    <a:pt x="791474" y="41151"/>
                  </a:moveTo>
                  <a:lnTo>
                    <a:pt x="813455" y="67983"/>
                  </a:lnTo>
                </a:path>
                <a:path w="892810" h="752475">
                  <a:moveTo>
                    <a:pt x="807572" y="27965"/>
                  </a:moveTo>
                  <a:lnTo>
                    <a:pt x="829551" y="54792"/>
                  </a:lnTo>
                </a:path>
                <a:path w="892810" h="752475">
                  <a:moveTo>
                    <a:pt x="824565" y="14043"/>
                  </a:moveTo>
                  <a:lnTo>
                    <a:pt x="846542" y="40874"/>
                  </a:lnTo>
                </a:path>
                <a:path w="892810" h="752475">
                  <a:moveTo>
                    <a:pt x="840659" y="857"/>
                  </a:moveTo>
                  <a:lnTo>
                    <a:pt x="892680" y="64353"/>
                  </a:lnTo>
                </a:path>
              </a:pathLst>
            </a:custGeom>
            <a:ln w="12701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88801" y="8661845"/>
              <a:ext cx="1071245" cy="871855"/>
            </a:xfrm>
            <a:custGeom>
              <a:avLst/>
              <a:gdLst/>
              <a:ahLst/>
              <a:cxnLst/>
              <a:rect l="l" t="t" r="r" b="b"/>
              <a:pathLst>
                <a:path w="1071245" h="871854">
                  <a:moveTo>
                    <a:pt x="101775" y="66130"/>
                  </a:moveTo>
                  <a:lnTo>
                    <a:pt x="85782" y="85863"/>
                  </a:lnTo>
                  <a:lnTo>
                    <a:pt x="1054900" y="871228"/>
                  </a:lnTo>
                  <a:lnTo>
                    <a:pt x="1070891" y="851493"/>
                  </a:lnTo>
                  <a:lnTo>
                    <a:pt x="101775" y="66130"/>
                  </a:lnTo>
                  <a:close/>
                </a:path>
                <a:path w="1071245" h="871854">
                  <a:moveTo>
                    <a:pt x="0" y="0"/>
                  </a:moveTo>
                  <a:lnTo>
                    <a:pt x="51972" y="127582"/>
                  </a:lnTo>
                  <a:lnTo>
                    <a:pt x="85782" y="85863"/>
                  </a:lnTo>
                  <a:lnTo>
                    <a:pt x="77651" y="79274"/>
                  </a:lnTo>
                  <a:lnTo>
                    <a:pt x="93642" y="59540"/>
                  </a:lnTo>
                  <a:lnTo>
                    <a:pt x="107116" y="59540"/>
                  </a:lnTo>
                  <a:lnTo>
                    <a:pt x="135586" y="24410"/>
                  </a:lnTo>
                  <a:lnTo>
                    <a:pt x="0" y="0"/>
                  </a:lnTo>
                  <a:close/>
                </a:path>
                <a:path w="1071245" h="871854">
                  <a:moveTo>
                    <a:pt x="93642" y="59540"/>
                  </a:moveTo>
                  <a:lnTo>
                    <a:pt x="77651" y="79274"/>
                  </a:lnTo>
                  <a:lnTo>
                    <a:pt x="85782" y="85863"/>
                  </a:lnTo>
                  <a:lnTo>
                    <a:pt x="101775" y="66130"/>
                  </a:lnTo>
                  <a:lnTo>
                    <a:pt x="93642" y="59540"/>
                  </a:lnTo>
                  <a:close/>
                </a:path>
                <a:path w="1071245" h="871854">
                  <a:moveTo>
                    <a:pt x="107116" y="59540"/>
                  </a:moveTo>
                  <a:lnTo>
                    <a:pt x="93642" y="59540"/>
                  </a:lnTo>
                  <a:lnTo>
                    <a:pt x="101775" y="66130"/>
                  </a:lnTo>
                  <a:lnTo>
                    <a:pt x="107116" y="5954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49789" y="8837528"/>
              <a:ext cx="896619" cy="748030"/>
            </a:xfrm>
            <a:custGeom>
              <a:avLst/>
              <a:gdLst/>
              <a:ahLst/>
              <a:cxnLst/>
              <a:rect l="l" t="t" r="r" b="b"/>
              <a:pathLst>
                <a:path w="896619" h="748029">
                  <a:moveTo>
                    <a:pt x="896172" y="684813"/>
                  </a:moveTo>
                  <a:lnTo>
                    <a:pt x="50612" y="0"/>
                  </a:lnTo>
                </a:path>
                <a:path w="896619" h="748029">
                  <a:moveTo>
                    <a:pt x="895273" y="684086"/>
                  </a:moveTo>
                  <a:lnTo>
                    <a:pt x="843612" y="747871"/>
                  </a:lnTo>
                </a:path>
                <a:path w="896619" h="748029">
                  <a:moveTo>
                    <a:pt x="878206" y="670259"/>
                  </a:moveTo>
                  <a:lnTo>
                    <a:pt x="856374" y="697212"/>
                  </a:lnTo>
                </a:path>
                <a:path w="896619" h="748029">
                  <a:moveTo>
                    <a:pt x="861134" y="656435"/>
                  </a:moveTo>
                  <a:lnTo>
                    <a:pt x="839307" y="683388"/>
                  </a:lnTo>
                </a:path>
                <a:path w="896619" h="748029">
                  <a:moveTo>
                    <a:pt x="844962" y="643337"/>
                  </a:moveTo>
                  <a:lnTo>
                    <a:pt x="823136" y="670290"/>
                  </a:lnTo>
                </a:path>
                <a:path w="896619" h="748029">
                  <a:moveTo>
                    <a:pt x="827892" y="629513"/>
                  </a:moveTo>
                  <a:lnTo>
                    <a:pt x="806065" y="656466"/>
                  </a:lnTo>
                </a:path>
                <a:path w="896619" h="748029">
                  <a:moveTo>
                    <a:pt x="810823" y="615689"/>
                  </a:moveTo>
                  <a:lnTo>
                    <a:pt x="759160" y="679475"/>
                  </a:lnTo>
                </a:path>
                <a:path w="896619" h="748029">
                  <a:moveTo>
                    <a:pt x="793753" y="601865"/>
                  </a:moveTo>
                  <a:lnTo>
                    <a:pt x="771926" y="628816"/>
                  </a:lnTo>
                </a:path>
                <a:path w="896619" h="748029">
                  <a:moveTo>
                    <a:pt x="776682" y="588039"/>
                  </a:moveTo>
                  <a:lnTo>
                    <a:pt x="754854" y="614991"/>
                  </a:lnTo>
                </a:path>
                <a:path w="896619" h="748029">
                  <a:moveTo>
                    <a:pt x="760510" y="574941"/>
                  </a:moveTo>
                  <a:lnTo>
                    <a:pt x="738684" y="601894"/>
                  </a:lnTo>
                </a:path>
                <a:path w="896619" h="748029">
                  <a:moveTo>
                    <a:pt x="743442" y="561117"/>
                  </a:moveTo>
                  <a:lnTo>
                    <a:pt x="721612" y="588070"/>
                  </a:lnTo>
                </a:path>
                <a:path w="896619" h="748029">
                  <a:moveTo>
                    <a:pt x="727271" y="548021"/>
                  </a:moveTo>
                  <a:lnTo>
                    <a:pt x="675608" y="611809"/>
                  </a:lnTo>
                </a:path>
                <a:path w="896619" h="748029">
                  <a:moveTo>
                    <a:pt x="710200" y="534197"/>
                  </a:moveTo>
                  <a:lnTo>
                    <a:pt x="688370" y="561146"/>
                  </a:lnTo>
                </a:path>
                <a:path w="896619" h="748029">
                  <a:moveTo>
                    <a:pt x="693129" y="520369"/>
                  </a:moveTo>
                  <a:lnTo>
                    <a:pt x="671302" y="547323"/>
                  </a:lnTo>
                </a:path>
                <a:path w="896619" h="748029">
                  <a:moveTo>
                    <a:pt x="676958" y="507272"/>
                  </a:moveTo>
                  <a:lnTo>
                    <a:pt x="655132" y="534225"/>
                  </a:lnTo>
                </a:path>
                <a:path w="896619" h="748029">
                  <a:moveTo>
                    <a:pt x="659890" y="493448"/>
                  </a:moveTo>
                  <a:lnTo>
                    <a:pt x="638060" y="520401"/>
                  </a:lnTo>
                </a:path>
                <a:path w="896619" h="748029">
                  <a:moveTo>
                    <a:pt x="642819" y="479624"/>
                  </a:moveTo>
                  <a:lnTo>
                    <a:pt x="591159" y="543412"/>
                  </a:lnTo>
                </a:path>
                <a:path w="896619" h="748029">
                  <a:moveTo>
                    <a:pt x="625748" y="465800"/>
                  </a:moveTo>
                  <a:lnTo>
                    <a:pt x="603921" y="492753"/>
                  </a:lnTo>
                </a:path>
                <a:path w="896619" h="748029">
                  <a:moveTo>
                    <a:pt x="608680" y="451976"/>
                  </a:moveTo>
                  <a:lnTo>
                    <a:pt x="586850" y="478925"/>
                  </a:lnTo>
                </a:path>
                <a:path w="896619" h="748029">
                  <a:moveTo>
                    <a:pt x="592509" y="438876"/>
                  </a:moveTo>
                  <a:lnTo>
                    <a:pt x="570679" y="465829"/>
                  </a:lnTo>
                </a:path>
                <a:path w="896619" h="748029">
                  <a:moveTo>
                    <a:pt x="575438" y="425052"/>
                  </a:moveTo>
                  <a:lnTo>
                    <a:pt x="553608" y="452005"/>
                  </a:lnTo>
                </a:path>
                <a:path w="896619" h="748029">
                  <a:moveTo>
                    <a:pt x="557470" y="410500"/>
                  </a:moveTo>
                  <a:lnTo>
                    <a:pt x="505806" y="474289"/>
                  </a:lnTo>
                </a:path>
                <a:path w="896619" h="748029">
                  <a:moveTo>
                    <a:pt x="540400" y="396676"/>
                  </a:moveTo>
                  <a:lnTo>
                    <a:pt x="518572" y="423626"/>
                  </a:lnTo>
                </a:path>
                <a:path w="896619" h="748029">
                  <a:moveTo>
                    <a:pt x="523328" y="382849"/>
                  </a:moveTo>
                  <a:lnTo>
                    <a:pt x="501501" y="409802"/>
                  </a:lnTo>
                </a:path>
                <a:path w="896619" h="748029">
                  <a:moveTo>
                    <a:pt x="507156" y="369752"/>
                  </a:moveTo>
                  <a:lnTo>
                    <a:pt x="485330" y="396706"/>
                  </a:lnTo>
                </a:path>
                <a:path w="896619" h="748029">
                  <a:moveTo>
                    <a:pt x="490089" y="355928"/>
                  </a:moveTo>
                  <a:lnTo>
                    <a:pt x="468259" y="382882"/>
                  </a:lnTo>
                </a:path>
                <a:path w="896619" h="748029">
                  <a:moveTo>
                    <a:pt x="473017" y="342104"/>
                  </a:moveTo>
                  <a:lnTo>
                    <a:pt x="421358" y="405893"/>
                  </a:lnTo>
                </a:path>
                <a:path w="896619" h="748029">
                  <a:moveTo>
                    <a:pt x="455947" y="328281"/>
                  </a:moveTo>
                  <a:lnTo>
                    <a:pt x="434120" y="355234"/>
                  </a:lnTo>
                </a:path>
                <a:path w="896619" h="748029">
                  <a:moveTo>
                    <a:pt x="438880" y="314457"/>
                  </a:moveTo>
                  <a:lnTo>
                    <a:pt x="417048" y="341406"/>
                  </a:lnTo>
                </a:path>
                <a:path w="896619" h="748029">
                  <a:moveTo>
                    <a:pt x="422708" y="301355"/>
                  </a:moveTo>
                  <a:lnTo>
                    <a:pt x="400878" y="328308"/>
                  </a:lnTo>
                </a:path>
                <a:path w="896619" h="748029">
                  <a:moveTo>
                    <a:pt x="405636" y="287531"/>
                  </a:moveTo>
                  <a:lnTo>
                    <a:pt x="383810" y="314485"/>
                  </a:lnTo>
                </a:path>
                <a:path w="896619" h="748029">
                  <a:moveTo>
                    <a:pt x="389465" y="274435"/>
                  </a:moveTo>
                  <a:lnTo>
                    <a:pt x="337806" y="338223"/>
                  </a:lnTo>
                </a:path>
                <a:path w="896619" h="748029">
                  <a:moveTo>
                    <a:pt x="372394" y="260611"/>
                  </a:moveTo>
                  <a:lnTo>
                    <a:pt x="350568" y="287564"/>
                  </a:lnTo>
                </a:path>
                <a:path w="896619" h="748029">
                  <a:moveTo>
                    <a:pt x="355326" y="246787"/>
                  </a:moveTo>
                  <a:lnTo>
                    <a:pt x="333496" y="273740"/>
                  </a:lnTo>
                </a:path>
                <a:path w="896619" h="748029">
                  <a:moveTo>
                    <a:pt x="339156" y="233690"/>
                  </a:moveTo>
                  <a:lnTo>
                    <a:pt x="317326" y="260639"/>
                  </a:lnTo>
                </a:path>
                <a:path w="896619" h="748029">
                  <a:moveTo>
                    <a:pt x="322084" y="219862"/>
                  </a:moveTo>
                  <a:lnTo>
                    <a:pt x="300254" y="246815"/>
                  </a:lnTo>
                </a:path>
                <a:path w="896619" h="748029">
                  <a:moveTo>
                    <a:pt x="305013" y="206038"/>
                  </a:moveTo>
                  <a:lnTo>
                    <a:pt x="253353" y="269828"/>
                  </a:lnTo>
                </a:path>
                <a:path w="896619" h="748029">
                  <a:moveTo>
                    <a:pt x="287945" y="192214"/>
                  </a:moveTo>
                  <a:lnTo>
                    <a:pt x="266115" y="219167"/>
                  </a:lnTo>
                </a:path>
                <a:path w="896619" h="748029">
                  <a:moveTo>
                    <a:pt x="270874" y="178390"/>
                  </a:moveTo>
                  <a:lnTo>
                    <a:pt x="249048" y="205343"/>
                  </a:lnTo>
                </a:path>
                <a:path w="896619" h="748029">
                  <a:moveTo>
                    <a:pt x="254703" y="165294"/>
                  </a:moveTo>
                  <a:lnTo>
                    <a:pt x="232873" y="192243"/>
                  </a:lnTo>
                </a:path>
                <a:path w="896619" h="748029">
                  <a:moveTo>
                    <a:pt x="237632" y="151466"/>
                  </a:moveTo>
                  <a:lnTo>
                    <a:pt x="215806" y="178419"/>
                  </a:lnTo>
                </a:path>
                <a:path w="896619" h="748029">
                  <a:moveTo>
                    <a:pt x="219664" y="136914"/>
                  </a:moveTo>
                  <a:lnTo>
                    <a:pt x="168004" y="200703"/>
                  </a:lnTo>
                </a:path>
                <a:path w="896619" h="748029">
                  <a:moveTo>
                    <a:pt x="202594" y="123090"/>
                  </a:moveTo>
                  <a:lnTo>
                    <a:pt x="180766" y="150044"/>
                  </a:lnTo>
                </a:path>
                <a:path w="896619" h="748029">
                  <a:moveTo>
                    <a:pt x="185526" y="109266"/>
                  </a:moveTo>
                  <a:lnTo>
                    <a:pt x="163695" y="136220"/>
                  </a:lnTo>
                </a:path>
                <a:path w="896619" h="748029">
                  <a:moveTo>
                    <a:pt x="169354" y="96170"/>
                  </a:moveTo>
                  <a:lnTo>
                    <a:pt x="147524" y="123120"/>
                  </a:lnTo>
                </a:path>
                <a:path w="896619" h="748029">
                  <a:moveTo>
                    <a:pt x="152283" y="82342"/>
                  </a:moveTo>
                  <a:lnTo>
                    <a:pt x="130456" y="109296"/>
                  </a:lnTo>
                </a:path>
                <a:path w="896619" h="748029">
                  <a:moveTo>
                    <a:pt x="135211" y="68519"/>
                  </a:moveTo>
                  <a:lnTo>
                    <a:pt x="83552" y="132307"/>
                  </a:lnTo>
                </a:path>
                <a:path w="896619" h="748029">
                  <a:moveTo>
                    <a:pt x="118144" y="54695"/>
                  </a:moveTo>
                  <a:lnTo>
                    <a:pt x="96314" y="81648"/>
                  </a:lnTo>
                </a:path>
                <a:path w="896619" h="748029">
                  <a:moveTo>
                    <a:pt x="101074" y="40871"/>
                  </a:moveTo>
                  <a:lnTo>
                    <a:pt x="79246" y="67824"/>
                  </a:lnTo>
                </a:path>
                <a:path w="896619" h="748029">
                  <a:moveTo>
                    <a:pt x="84902" y="27773"/>
                  </a:moveTo>
                  <a:lnTo>
                    <a:pt x="63075" y="54724"/>
                  </a:lnTo>
                </a:path>
                <a:path w="896619" h="748029">
                  <a:moveTo>
                    <a:pt x="67830" y="13947"/>
                  </a:moveTo>
                  <a:lnTo>
                    <a:pt x="46004" y="40900"/>
                  </a:lnTo>
                </a:path>
                <a:path w="896619" h="748029">
                  <a:moveTo>
                    <a:pt x="51659" y="849"/>
                  </a:moveTo>
                  <a:lnTo>
                    <a:pt x="0" y="64637"/>
                  </a:lnTo>
                </a:path>
              </a:pathLst>
            </a:custGeom>
            <a:ln w="12701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8" name="object 4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582373" y="8974986"/>
              <a:ext cx="112869" cy="66923"/>
            </a:xfrm>
            <a:prstGeom prst="rect">
              <a:avLst/>
            </a:prstGeom>
          </p:spPr>
        </p:pic>
      </p:grpSp>
      <p:sp>
        <p:nvSpPr>
          <p:cNvPr id="49" name="object 49"/>
          <p:cNvSpPr txBox="1"/>
          <p:nvPr/>
        </p:nvSpPr>
        <p:spPr>
          <a:xfrm>
            <a:off x="1788373" y="7647794"/>
            <a:ext cx="633095" cy="532130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40"/>
              </a:spcBef>
            </a:pPr>
            <a:r>
              <a:rPr sz="650" spc="-10" dirty="0">
                <a:solidFill>
                  <a:srgbClr val="151616"/>
                </a:solidFill>
                <a:latin typeface="Arial"/>
                <a:cs typeface="Arial"/>
              </a:rPr>
              <a:t>COORDINATES</a:t>
            </a:r>
            <a:endParaRPr sz="650">
              <a:latin typeface="Arial"/>
              <a:cs typeface="Arial"/>
            </a:endParaRPr>
          </a:p>
          <a:p>
            <a:pPr marL="5715" algn="ctr">
              <a:lnSpc>
                <a:spcPct val="100000"/>
              </a:lnSpc>
              <a:spcBef>
                <a:spcPts val="200"/>
              </a:spcBef>
            </a:pPr>
            <a:r>
              <a:rPr sz="950" dirty="0">
                <a:solidFill>
                  <a:srgbClr val="151616"/>
                </a:solidFill>
                <a:latin typeface="Arial"/>
                <a:cs typeface="Arial"/>
              </a:rPr>
              <a:t>X,</a:t>
            </a:r>
            <a:r>
              <a:rPr sz="95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50" spc="-60" dirty="0">
                <a:solidFill>
                  <a:srgbClr val="151616"/>
                </a:solidFill>
                <a:latin typeface="Arial"/>
                <a:cs typeface="Arial"/>
              </a:rPr>
              <a:t>Y,</a:t>
            </a:r>
            <a:r>
              <a:rPr sz="9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50" spc="-50" dirty="0">
                <a:solidFill>
                  <a:srgbClr val="151616"/>
                </a:solidFill>
                <a:latin typeface="Arial"/>
                <a:cs typeface="Arial"/>
              </a:rPr>
              <a:t>Z</a:t>
            </a:r>
            <a:endParaRPr sz="950">
              <a:latin typeface="Arial"/>
              <a:cs typeface="Arial"/>
            </a:endParaRPr>
          </a:p>
          <a:p>
            <a:pPr marL="5080" algn="ctr">
              <a:lnSpc>
                <a:spcPct val="100000"/>
              </a:lnSpc>
              <a:spcBef>
                <a:spcPts val="585"/>
              </a:spcBef>
            </a:pPr>
            <a:r>
              <a:rPr sz="950" dirty="0">
                <a:solidFill>
                  <a:srgbClr val="151616"/>
                </a:solidFill>
                <a:latin typeface="Arial"/>
                <a:cs typeface="Arial"/>
              </a:rPr>
              <a:t>(18,</a:t>
            </a:r>
            <a:r>
              <a:rPr sz="9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151616"/>
                </a:solidFill>
                <a:latin typeface="Arial"/>
                <a:cs typeface="Arial"/>
              </a:rPr>
              <a:t>8,</a:t>
            </a:r>
            <a:r>
              <a:rPr sz="9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50" spc="-25" dirty="0">
                <a:solidFill>
                  <a:srgbClr val="151616"/>
                </a:solidFill>
                <a:latin typeface="Arial"/>
                <a:cs typeface="Arial"/>
              </a:rPr>
              <a:t>23)</a:t>
            </a:r>
            <a:endParaRPr sz="95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973857" y="641433"/>
            <a:ext cx="6055360" cy="384175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45085" rIns="0" bIns="0" rtlCol="0">
            <a:spAutoFit/>
          </a:bodyPr>
          <a:lstStyle/>
          <a:p>
            <a:pPr marL="85725">
              <a:lnSpc>
                <a:spcPct val="100000"/>
              </a:lnSpc>
              <a:spcBef>
                <a:spcPts val="355"/>
              </a:spcBef>
              <a:tabLst>
                <a:tab pos="1757045" algn="l"/>
              </a:tabLst>
            </a:pPr>
            <a:r>
              <a:rPr sz="1600" spc="-10" dirty="0">
                <a:solidFill>
                  <a:srgbClr val="DD2B1C"/>
                </a:solidFill>
                <a:latin typeface="Arial"/>
                <a:cs typeface="Arial"/>
              </a:rPr>
              <a:t>USEFUL</a:t>
            </a:r>
            <a:r>
              <a:rPr sz="1600" spc="-7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DD2B1C"/>
                </a:solidFill>
                <a:latin typeface="Arial"/>
                <a:cs typeface="Arial"/>
              </a:rPr>
              <a:t>LINKS:</a:t>
            </a:r>
            <a:r>
              <a:rPr sz="16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2100" spc="-15" baseline="3968" dirty="0">
                <a:solidFill>
                  <a:srgbClr val="DD2B1C"/>
                </a:solidFill>
                <a:latin typeface="Arial"/>
                <a:cs typeface="Arial"/>
                <a:hlinkClick r:id="rId7"/>
              </a:rPr>
              <a:t>https://technologystudent.com/cam/twod1.htm</a:t>
            </a:r>
            <a:endParaRPr sz="2100" baseline="3968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178323" y="398797"/>
            <a:ext cx="2189480" cy="1339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00" u="sng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8"/>
              </a:rPr>
              <a:t>www.technologystudent.com</a:t>
            </a:r>
            <a:r>
              <a:rPr sz="700" dirty="0">
                <a:solidFill>
                  <a:srgbClr val="0000C4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7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151616"/>
                </a:solidFill>
                <a:latin typeface="Arial"/>
                <a:cs typeface="Arial"/>
              </a:rPr>
              <a:t>2020</a:t>
            </a:r>
            <a:r>
              <a:rPr sz="700" spc="190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70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7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7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-20" dirty="0">
                <a:solidFill>
                  <a:srgbClr val="151616"/>
                </a:solidFill>
                <a:latin typeface="Arial"/>
                <a:cs typeface="Arial"/>
              </a:rPr>
              <a:t>2020</a:t>
            </a:r>
            <a:endParaRPr sz="7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12277" y="414428"/>
            <a:ext cx="4747895" cy="1339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2580640" algn="l"/>
              </a:tabLst>
            </a:pPr>
            <a:r>
              <a:rPr sz="70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70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700" spc="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700" spc="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700" spc="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7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700" spc="-10" dirty="0">
                <a:solidFill>
                  <a:srgbClr val="151616"/>
                </a:solidFill>
                <a:latin typeface="Arial"/>
                <a:cs typeface="Arial"/>
                <a:hlinkClick r:id="rId9"/>
              </a:rPr>
              <a:t>https://www.facebook.com/groups/254963448192823/</a:t>
            </a:r>
            <a:endParaRPr sz="70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1579050" y="94747"/>
            <a:ext cx="455993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CAD/CAM</a:t>
            </a:r>
            <a:r>
              <a:rPr sz="1600" b="1" u="sng" spc="-5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5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FROM</a:t>
            </a:r>
            <a:r>
              <a:rPr sz="1600" b="1" u="sng" spc="-4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DESIGN</a:t>
            </a:r>
            <a:r>
              <a:rPr sz="1600" b="1" u="sng" spc="-4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TO</a:t>
            </a:r>
            <a:r>
              <a:rPr sz="1600" b="1" u="sng" spc="-4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MANUFACTURE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61346" y="89714"/>
            <a:ext cx="541845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SAFETY</a:t>
            </a:r>
            <a:r>
              <a:rPr sz="1600" b="1" u="sng" spc="-5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CNC</a:t>
            </a:r>
            <a:r>
              <a:rPr sz="1600" b="1" u="sng" spc="-8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AND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MANUALLY</a:t>
            </a:r>
            <a:r>
              <a:rPr sz="1600" b="1" u="sng" spc="-5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OPERATED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MACHINES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73857" y="641433"/>
            <a:ext cx="6055360" cy="384175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45085" rIns="0" bIns="0" rtlCol="0">
            <a:spAutoFit/>
          </a:bodyPr>
          <a:lstStyle/>
          <a:p>
            <a:pPr marL="85725">
              <a:lnSpc>
                <a:spcPct val="100000"/>
              </a:lnSpc>
              <a:spcBef>
                <a:spcPts val="355"/>
              </a:spcBef>
              <a:tabLst>
                <a:tab pos="1757045" algn="l"/>
              </a:tabLst>
            </a:pPr>
            <a:r>
              <a:rPr sz="1600" spc="-10" dirty="0">
                <a:solidFill>
                  <a:srgbClr val="DD2B1C"/>
                </a:solidFill>
                <a:latin typeface="Arial"/>
                <a:cs typeface="Arial"/>
              </a:rPr>
              <a:t>USEFUL</a:t>
            </a:r>
            <a:r>
              <a:rPr sz="1600" spc="-7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DD2B1C"/>
                </a:solidFill>
                <a:latin typeface="Arial"/>
                <a:cs typeface="Arial"/>
              </a:rPr>
              <a:t>LINKS:</a:t>
            </a:r>
            <a:r>
              <a:rPr sz="16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2100" spc="-15" baseline="3968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https://technologystudent.com/cam/twod1.htm</a:t>
            </a:r>
            <a:endParaRPr sz="2100" baseline="3968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178323" y="398797"/>
            <a:ext cx="2189480" cy="1339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00" u="sng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700" dirty="0">
                <a:solidFill>
                  <a:srgbClr val="0000C4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7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151616"/>
                </a:solidFill>
                <a:latin typeface="Arial"/>
                <a:cs typeface="Arial"/>
              </a:rPr>
              <a:t>2020</a:t>
            </a:r>
            <a:r>
              <a:rPr sz="700" spc="190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70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7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7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-20" dirty="0">
                <a:solidFill>
                  <a:srgbClr val="151616"/>
                </a:solidFill>
                <a:latin typeface="Arial"/>
                <a:cs typeface="Arial"/>
              </a:rPr>
              <a:t>2020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2277" y="414428"/>
            <a:ext cx="4747895" cy="1339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2580640" algn="l"/>
              </a:tabLst>
            </a:pPr>
            <a:r>
              <a:rPr sz="70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70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700" spc="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700" spc="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700" spc="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7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700" spc="-10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https://www.facebook.com/groups/254963448192823/</a:t>
            </a:r>
            <a:endParaRPr sz="700">
              <a:latin typeface="Arial"/>
              <a:cs typeface="Arial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900536" y="2410844"/>
            <a:ext cx="1701800" cy="1847850"/>
            <a:chOff x="900536" y="2410844"/>
            <a:chExt cx="1701800" cy="1847850"/>
          </a:xfrm>
        </p:grpSpPr>
        <p:sp>
          <p:nvSpPr>
            <p:cNvPr id="19" name="object 19"/>
            <p:cNvSpPr/>
            <p:nvPr/>
          </p:nvSpPr>
          <p:spPr>
            <a:xfrm>
              <a:off x="957337" y="3198956"/>
              <a:ext cx="902969" cy="66040"/>
            </a:xfrm>
            <a:custGeom>
              <a:avLst/>
              <a:gdLst/>
              <a:ahLst/>
              <a:cxnLst/>
              <a:rect l="l" t="t" r="r" b="b"/>
              <a:pathLst>
                <a:path w="902969" h="66039">
                  <a:moveTo>
                    <a:pt x="902742" y="0"/>
                  </a:moveTo>
                  <a:lnTo>
                    <a:pt x="0" y="0"/>
                  </a:lnTo>
                  <a:lnTo>
                    <a:pt x="0" y="65774"/>
                  </a:lnTo>
                  <a:lnTo>
                    <a:pt x="902742" y="65774"/>
                  </a:lnTo>
                  <a:lnTo>
                    <a:pt x="902742" y="0"/>
                  </a:lnTo>
                  <a:close/>
                </a:path>
              </a:pathLst>
            </a:custGeom>
            <a:solidFill>
              <a:srgbClr val="C4C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957337" y="3198956"/>
              <a:ext cx="902969" cy="66040"/>
            </a:xfrm>
            <a:custGeom>
              <a:avLst/>
              <a:gdLst/>
              <a:ahLst/>
              <a:cxnLst/>
              <a:rect l="l" t="t" r="r" b="b"/>
              <a:pathLst>
                <a:path w="902969" h="66039">
                  <a:moveTo>
                    <a:pt x="0" y="0"/>
                  </a:moveTo>
                  <a:lnTo>
                    <a:pt x="902742" y="0"/>
                  </a:lnTo>
                  <a:lnTo>
                    <a:pt x="902742" y="65774"/>
                  </a:lnTo>
                  <a:lnTo>
                    <a:pt x="0" y="65774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167594" y="3048383"/>
              <a:ext cx="471170" cy="154305"/>
            </a:xfrm>
            <a:custGeom>
              <a:avLst/>
              <a:gdLst/>
              <a:ahLst/>
              <a:cxnLst/>
              <a:rect l="l" t="t" r="r" b="b"/>
              <a:pathLst>
                <a:path w="471169" h="154305">
                  <a:moveTo>
                    <a:pt x="222738" y="0"/>
                  </a:moveTo>
                  <a:lnTo>
                    <a:pt x="157597" y="8872"/>
                  </a:lnTo>
                  <a:lnTo>
                    <a:pt x="103663" y="24281"/>
                  </a:lnTo>
                  <a:lnTo>
                    <a:pt x="60936" y="46228"/>
                  </a:lnTo>
                  <a:lnTo>
                    <a:pt x="29417" y="74713"/>
                  </a:lnTo>
                  <a:lnTo>
                    <a:pt x="9104" y="109735"/>
                  </a:lnTo>
                  <a:lnTo>
                    <a:pt x="0" y="151293"/>
                  </a:lnTo>
                  <a:lnTo>
                    <a:pt x="54661" y="150744"/>
                  </a:lnTo>
                  <a:lnTo>
                    <a:pt x="108694" y="150901"/>
                  </a:lnTo>
                  <a:lnTo>
                    <a:pt x="267188" y="153173"/>
                  </a:lnTo>
                  <a:lnTo>
                    <a:pt x="318872" y="153717"/>
                  </a:lnTo>
                  <a:lnTo>
                    <a:pt x="370010" y="153748"/>
                  </a:lnTo>
                  <a:lnTo>
                    <a:pt x="420617" y="153021"/>
                  </a:lnTo>
                  <a:lnTo>
                    <a:pt x="470711" y="151293"/>
                  </a:lnTo>
                  <a:lnTo>
                    <a:pt x="461537" y="118430"/>
                  </a:lnTo>
                  <a:lnTo>
                    <a:pt x="421056" y="62188"/>
                  </a:lnTo>
                  <a:lnTo>
                    <a:pt x="387690" y="39692"/>
                  </a:lnTo>
                  <a:lnTo>
                    <a:pt x="344202" y="21535"/>
                  </a:lnTo>
                  <a:lnTo>
                    <a:pt x="289561" y="8157"/>
                  </a:lnTo>
                  <a:lnTo>
                    <a:pt x="222738" y="0"/>
                  </a:lnTo>
                  <a:close/>
                </a:path>
              </a:pathLst>
            </a:custGeom>
            <a:solidFill>
              <a:srgbClr val="C4C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167594" y="3048383"/>
              <a:ext cx="471170" cy="154305"/>
            </a:xfrm>
            <a:custGeom>
              <a:avLst/>
              <a:gdLst/>
              <a:ahLst/>
              <a:cxnLst/>
              <a:rect l="l" t="t" r="r" b="b"/>
              <a:pathLst>
                <a:path w="471169" h="154305">
                  <a:moveTo>
                    <a:pt x="0" y="151293"/>
                  </a:moveTo>
                  <a:lnTo>
                    <a:pt x="54661" y="150744"/>
                  </a:lnTo>
                  <a:lnTo>
                    <a:pt x="108694" y="150901"/>
                  </a:lnTo>
                  <a:lnTo>
                    <a:pt x="162115" y="151521"/>
                  </a:lnTo>
                  <a:lnTo>
                    <a:pt x="214941" y="152359"/>
                  </a:lnTo>
                  <a:lnTo>
                    <a:pt x="267188" y="153173"/>
                  </a:lnTo>
                  <a:lnTo>
                    <a:pt x="318872" y="153717"/>
                  </a:lnTo>
                  <a:lnTo>
                    <a:pt x="370010" y="153748"/>
                  </a:lnTo>
                  <a:lnTo>
                    <a:pt x="420617" y="153021"/>
                  </a:lnTo>
                  <a:lnTo>
                    <a:pt x="470711" y="151293"/>
                  </a:lnTo>
                  <a:lnTo>
                    <a:pt x="461537" y="118430"/>
                  </a:lnTo>
                  <a:lnTo>
                    <a:pt x="421056" y="62188"/>
                  </a:lnTo>
                  <a:lnTo>
                    <a:pt x="387690" y="39692"/>
                  </a:lnTo>
                  <a:lnTo>
                    <a:pt x="344202" y="21535"/>
                  </a:lnTo>
                  <a:lnTo>
                    <a:pt x="289561" y="8157"/>
                  </a:lnTo>
                  <a:lnTo>
                    <a:pt x="222738" y="0"/>
                  </a:lnTo>
                  <a:lnTo>
                    <a:pt x="157597" y="8872"/>
                  </a:lnTo>
                  <a:lnTo>
                    <a:pt x="103663" y="24281"/>
                  </a:lnTo>
                  <a:lnTo>
                    <a:pt x="60936" y="46228"/>
                  </a:lnTo>
                  <a:lnTo>
                    <a:pt x="29417" y="74713"/>
                  </a:lnTo>
                  <a:lnTo>
                    <a:pt x="9104" y="109735"/>
                  </a:lnTo>
                  <a:lnTo>
                    <a:pt x="0" y="151293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174101" y="3060990"/>
              <a:ext cx="195220" cy="134538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1005332" y="2412216"/>
              <a:ext cx="802005" cy="710565"/>
            </a:xfrm>
            <a:custGeom>
              <a:avLst/>
              <a:gdLst/>
              <a:ahLst/>
              <a:cxnLst/>
              <a:rect l="l" t="t" r="r" b="b"/>
              <a:pathLst>
                <a:path w="802005" h="710564">
                  <a:moveTo>
                    <a:pt x="800211" y="0"/>
                  </a:moveTo>
                  <a:lnTo>
                    <a:pt x="0" y="633"/>
                  </a:lnTo>
                  <a:lnTo>
                    <a:pt x="0" y="707975"/>
                  </a:lnTo>
                  <a:lnTo>
                    <a:pt x="801453" y="710114"/>
                  </a:lnTo>
                  <a:lnTo>
                    <a:pt x="800211" y="0"/>
                  </a:lnTo>
                  <a:close/>
                </a:path>
              </a:pathLst>
            </a:custGeom>
            <a:solidFill>
              <a:srgbClr val="6868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005332" y="2412216"/>
              <a:ext cx="802005" cy="710565"/>
            </a:xfrm>
            <a:custGeom>
              <a:avLst/>
              <a:gdLst/>
              <a:ahLst/>
              <a:cxnLst/>
              <a:rect l="l" t="t" r="r" b="b"/>
              <a:pathLst>
                <a:path w="802005" h="710564">
                  <a:moveTo>
                    <a:pt x="0" y="633"/>
                  </a:moveTo>
                  <a:lnTo>
                    <a:pt x="49824" y="595"/>
                  </a:lnTo>
                  <a:lnTo>
                    <a:pt x="99671" y="556"/>
                  </a:lnTo>
                  <a:lnTo>
                    <a:pt x="149537" y="517"/>
                  </a:lnTo>
                  <a:lnTo>
                    <a:pt x="199423" y="477"/>
                  </a:lnTo>
                  <a:lnTo>
                    <a:pt x="249328" y="437"/>
                  </a:lnTo>
                  <a:lnTo>
                    <a:pt x="299251" y="397"/>
                  </a:lnTo>
                  <a:lnTo>
                    <a:pt x="349191" y="358"/>
                  </a:lnTo>
                  <a:lnTo>
                    <a:pt x="399147" y="320"/>
                  </a:lnTo>
                  <a:lnTo>
                    <a:pt x="449186" y="279"/>
                  </a:lnTo>
                  <a:lnTo>
                    <a:pt x="499261" y="239"/>
                  </a:lnTo>
                  <a:lnTo>
                    <a:pt x="549365" y="199"/>
                  </a:lnTo>
                  <a:lnTo>
                    <a:pt x="599496" y="160"/>
                  </a:lnTo>
                  <a:lnTo>
                    <a:pt x="649651" y="120"/>
                  </a:lnTo>
                  <a:lnTo>
                    <a:pt x="699824" y="80"/>
                  </a:lnTo>
                  <a:lnTo>
                    <a:pt x="750012" y="40"/>
                  </a:lnTo>
                  <a:lnTo>
                    <a:pt x="800211" y="0"/>
                  </a:lnTo>
                  <a:lnTo>
                    <a:pt x="800301" y="50702"/>
                  </a:lnTo>
                  <a:lnTo>
                    <a:pt x="800390" y="101405"/>
                  </a:lnTo>
                  <a:lnTo>
                    <a:pt x="800478" y="152107"/>
                  </a:lnTo>
                  <a:lnTo>
                    <a:pt x="800567" y="202808"/>
                  </a:lnTo>
                  <a:lnTo>
                    <a:pt x="800655" y="253510"/>
                  </a:lnTo>
                  <a:lnTo>
                    <a:pt x="800743" y="304211"/>
                  </a:lnTo>
                  <a:lnTo>
                    <a:pt x="800831" y="354912"/>
                  </a:lnTo>
                  <a:lnTo>
                    <a:pt x="800920" y="405626"/>
                  </a:lnTo>
                  <a:lnTo>
                    <a:pt x="801009" y="456360"/>
                  </a:lnTo>
                  <a:lnTo>
                    <a:pt x="801098" y="507108"/>
                  </a:lnTo>
                  <a:lnTo>
                    <a:pt x="801187" y="557863"/>
                  </a:lnTo>
                  <a:lnTo>
                    <a:pt x="801275" y="608620"/>
                  </a:lnTo>
                  <a:lnTo>
                    <a:pt x="801364" y="659373"/>
                  </a:lnTo>
                  <a:lnTo>
                    <a:pt x="801453" y="710114"/>
                  </a:lnTo>
                  <a:lnTo>
                    <a:pt x="751176" y="709979"/>
                  </a:lnTo>
                  <a:lnTo>
                    <a:pt x="700910" y="709845"/>
                  </a:lnTo>
                  <a:lnTo>
                    <a:pt x="650659" y="709710"/>
                  </a:lnTo>
                  <a:lnTo>
                    <a:pt x="600427" y="709576"/>
                  </a:lnTo>
                  <a:lnTo>
                    <a:pt x="550218" y="709442"/>
                  </a:lnTo>
                  <a:lnTo>
                    <a:pt x="500036" y="709309"/>
                  </a:lnTo>
                  <a:lnTo>
                    <a:pt x="449883" y="709175"/>
                  </a:lnTo>
                  <a:lnTo>
                    <a:pt x="399765" y="709042"/>
                  </a:lnTo>
                  <a:lnTo>
                    <a:pt x="349732" y="708908"/>
                  </a:lnTo>
                  <a:lnTo>
                    <a:pt x="299716" y="708774"/>
                  </a:lnTo>
                  <a:lnTo>
                    <a:pt x="249715" y="708640"/>
                  </a:lnTo>
                  <a:lnTo>
                    <a:pt x="199733" y="708507"/>
                  </a:lnTo>
                  <a:lnTo>
                    <a:pt x="149769" y="708374"/>
                  </a:lnTo>
                  <a:lnTo>
                    <a:pt x="99825" y="708240"/>
                  </a:lnTo>
                  <a:lnTo>
                    <a:pt x="49901" y="708108"/>
                  </a:lnTo>
                  <a:lnTo>
                    <a:pt x="0" y="707975"/>
                  </a:lnTo>
                  <a:lnTo>
                    <a:pt x="0" y="657436"/>
                  </a:lnTo>
                  <a:lnTo>
                    <a:pt x="0" y="51142"/>
                  </a:lnTo>
                  <a:lnTo>
                    <a:pt x="0" y="633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" name="object 2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044935" y="2447111"/>
              <a:ext cx="716724" cy="625248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00536" y="2500951"/>
              <a:ext cx="1701547" cy="1757420"/>
            </a:xfrm>
            <a:prstGeom prst="rect">
              <a:avLst/>
            </a:prstGeom>
          </p:spPr>
        </p:pic>
      </p:grpSp>
      <p:grpSp>
        <p:nvGrpSpPr>
          <p:cNvPr id="28" name="object 28"/>
          <p:cNvGrpSpPr/>
          <p:nvPr/>
        </p:nvGrpSpPr>
        <p:grpSpPr>
          <a:xfrm>
            <a:off x="722275" y="6902046"/>
            <a:ext cx="1996439" cy="1341755"/>
            <a:chOff x="722275" y="6902046"/>
            <a:chExt cx="1996439" cy="1341755"/>
          </a:xfrm>
        </p:grpSpPr>
        <p:sp>
          <p:nvSpPr>
            <p:cNvPr id="29" name="object 29"/>
            <p:cNvSpPr/>
            <p:nvPr/>
          </p:nvSpPr>
          <p:spPr>
            <a:xfrm>
              <a:off x="728366" y="6903633"/>
              <a:ext cx="1988820" cy="1113155"/>
            </a:xfrm>
            <a:custGeom>
              <a:avLst/>
              <a:gdLst/>
              <a:ahLst/>
              <a:cxnLst/>
              <a:rect l="l" t="t" r="r" b="b"/>
              <a:pathLst>
                <a:path w="1988820" h="1113154">
                  <a:moveTo>
                    <a:pt x="1948006" y="0"/>
                  </a:moveTo>
                  <a:lnTo>
                    <a:pt x="31511" y="5666"/>
                  </a:lnTo>
                  <a:lnTo>
                    <a:pt x="0" y="1113160"/>
                  </a:lnTo>
                  <a:lnTo>
                    <a:pt x="1988524" y="1107493"/>
                  </a:lnTo>
                  <a:lnTo>
                    <a:pt x="1948006" y="0"/>
                  </a:lnTo>
                  <a:close/>
                </a:path>
              </a:pathLst>
            </a:custGeom>
            <a:solidFill>
              <a:srgbClr val="B8CB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728366" y="6903633"/>
              <a:ext cx="1988820" cy="1113155"/>
            </a:xfrm>
            <a:custGeom>
              <a:avLst/>
              <a:gdLst/>
              <a:ahLst/>
              <a:cxnLst/>
              <a:rect l="l" t="t" r="r" b="b"/>
              <a:pathLst>
                <a:path w="1988820" h="1113154">
                  <a:moveTo>
                    <a:pt x="31511" y="5666"/>
                  </a:moveTo>
                  <a:lnTo>
                    <a:pt x="1948006" y="0"/>
                  </a:lnTo>
                  <a:lnTo>
                    <a:pt x="1988524" y="1107493"/>
                  </a:lnTo>
                  <a:lnTo>
                    <a:pt x="0" y="1113160"/>
                  </a:lnTo>
                  <a:lnTo>
                    <a:pt x="31511" y="5666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723863" y="8012294"/>
              <a:ext cx="1992630" cy="40640"/>
            </a:xfrm>
            <a:custGeom>
              <a:avLst/>
              <a:gdLst/>
              <a:ahLst/>
              <a:cxnLst/>
              <a:rect l="l" t="t" r="r" b="b"/>
              <a:pathLst>
                <a:path w="1992630" h="40640">
                  <a:moveTo>
                    <a:pt x="1992344" y="0"/>
                  </a:moveTo>
                  <a:lnTo>
                    <a:pt x="0" y="0"/>
                  </a:lnTo>
                  <a:lnTo>
                    <a:pt x="81036" y="40518"/>
                  </a:lnTo>
                  <a:lnTo>
                    <a:pt x="1915807" y="40518"/>
                  </a:lnTo>
                  <a:lnTo>
                    <a:pt x="1992344" y="0"/>
                  </a:lnTo>
                  <a:close/>
                </a:path>
              </a:pathLst>
            </a:custGeom>
            <a:solidFill>
              <a:srgbClr val="B8CB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723863" y="8012294"/>
              <a:ext cx="1992630" cy="40640"/>
            </a:xfrm>
            <a:custGeom>
              <a:avLst/>
              <a:gdLst/>
              <a:ahLst/>
              <a:cxnLst/>
              <a:rect l="l" t="t" r="r" b="b"/>
              <a:pathLst>
                <a:path w="1992630" h="40640">
                  <a:moveTo>
                    <a:pt x="0" y="0"/>
                  </a:moveTo>
                  <a:lnTo>
                    <a:pt x="1992344" y="0"/>
                  </a:lnTo>
                  <a:lnTo>
                    <a:pt x="1915807" y="40518"/>
                  </a:lnTo>
                  <a:lnTo>
                    <a:pt x="81036" y="40518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800394" y="8052812"/>
              <a:ext cx="1838325" cy="189230"/>
            </a:xfrm>
            <a:custGeom>
              <a:avLst/>
              <a:gdLst/>
              <a:ahLst/>
              <a:cxnLst/>
              <a:rect l="l" t="t" r="r" b="b"/>
              <a:pathLst>
                <a:path w="1838325" h="189229">
                  <a:moveTo>
                    <a:pt x="1838326" y="0"/>
                  </a:moveTo>
                  <a:lnTo>
                    <a:pt x="0" y="0"/>
                  </a:lnTo>
                  <a:lnTo>
                    <a:pt x="0" y="189082"/>
                  </a:lnTo>
                  <a:lnTo>
                    <a:pt x="1838326" y="189082"/>
                  </a:lnTo>
                  <a:lnTo>
                    <a:pt x="1838326" y="0"/>
                  </a:lnTo>
                  <a:close/>
                </a:path>
              </a:pathLst>
            </a:custGeom>
            <a:solidFill>
              <a:srgbClr val="B8CB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800394" y="8052812"/>
              <a:ext cx="1838325" cy="189230"/>
            </a:xfrm>
            <a:custGeom>
              <a:avLst/>
              <a:gdLst/>
              <a:ahLst/>
              <a:cxnLst/>
              <a:rect l="l" t="t" r="r" b="b"/>
              <a:pathLst>
                <a:path w="1838325" h="189229">
                  <a:moveTo>
                    <a:pt x="0" y="0"/>
                  </a:moveTo>
                  <a:lnTo>
                    <a:pt x="1838326" y="0"/>
                  </a:lnTo>
                  <a:lnTo>
                    <a:pt x="1838326" y="189082"/>
                  </a:lnTo>
                  <a:lnTo>
                    <a:pt x="0" y="18908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550322" y="8120937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5">
                  <a:moveTo>
                    <a:pt x="18079" y="0"/>
                  </a:moveTo>
                  <a:lnTo>
                    <a:pt x="11041" y="1420"/>
                  </a:lnTo>
                  <a:lnTo>
                    <a:pt x="5294" y="5295"/>
                  </a:lnTo>
                  <a:lnTo>
                    <a:pt x="1420" y="11041"/>
                  </a:lnTo>
                  <a:lnTo>
                    <a:pt x="0" y="18079"/>
                  </a:lnTo>
                  <a:lnTo>
                    <a:pt x="1420" y="25115"/>
                  </a:lnTo>
                  <a:lnTo>
                    <a:pt x="5294" y="30862"/>
                  </a:lnTo>
                  <a:lnTo>
                    <a:pt x="11041" y="34738"/>
                  </a:lnTo>
                  <a:lnTo>
                    <a:pt x="18079" y="36159"/>
                  </a:lnTo>
                  <a:lnTo>
                    <a:pt x="25117" y="34738"/>
                  </a:lnTo>
                  <a:lnTo>
                    <a:pt x="30863" y="30862"/>
                  </a:lnTo>
                  <a:lnTo>
                    <a:pt x="34737" y="25115"/>
                  </a:lnTo>
                  <a:lnTo>
                    <a:pt x="36158" y="18079"/>
                  </a:lnTo>
                  <a:lnTo>
                    <a:pt x="34737" y="11041"/>
                  </a:lnTo>
                  <a:lnTo>
                    <a:pt x="30863" y="5295"/>
                  </a:lnTo>
                  <a:lnTo>
                    <a:pt x="25117" y="1420"/>
                  </a:lnTo>
                  <a:lnTo>
                    <a:pt x="18079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2550322" y="8120937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5">
                  <a:moveTo>
                    <a:pt x="18079" y="0"/>
                  </a:moveTo>
                  <a:lnTo>
                    <a:pt x="25117" y="1420"/>
                  </a:lnTo>
                  <a:lnTo>
                    <a:pt x="30863" y="5295"/>
                  </a:lnTo>
                  <a:lnTo>
                    <a:pt x="34737" y="11041"/>
                  </a:lnTo>
                  <a:lnTo>
                    <a:pt x="36158" y="18079"/>
                  </a:lnTo>
                  <a:lnTo>
                    <a:pt x="34737" y="25115"/>
                  </a:lnTo>
                  <a:lnTo>
                    <a:pt x="30863" y="30862"/>
                  </a:lnTo>
                  <a:lnTo>
                    <a:pt x="25117" y="34738"/>
                  </a:lnTo>
                  <a:lnTo>
                    <a:pt x="18079" y="36159"/>
                  </a:lnTo>
                  <a:lnTo>
                    <a:pt x="11041" y="34738"/>
                  </a:lnTo>
                  <a:lnTo>
                    <a:pt x="5294" y="30862"/>
                  </a:lnTo>
                  <a:lnTo>
                    <a:pt x="1420" y="25115"/>
                  </a:lnTo>
                  <a:lnTo>
                    <a:pt x="0" y="18079"/>
                  </a:lnTo>
                  <a:lnTo>
                    <a:pt x="1420" y="11041"/>
                  </a:lnTo>
                  <a:lnTo>
                    <a:pt x="5294" y="5295"/>
                  </a:lnTo>
                  <a:lnTo>
                    <a:pt x="11041" y="1420"/>
                  </a:lnTo>
                  <a:lnTo>
                    <a:pt x="18079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2474796" y="7886786"/>
              <a:ext cx="90170" cy="58419"/>
            </a:xfrm>
            <a:custGeom>
              <a:avLst/>
              <a:gdLst/>
              <a:ahLst/>
              <a:cxnLst/>
              <a:rect l="l" t="t" r="r" b="b"/>
              <a:pathLst>
                <a:path w="90169" h="58420">
                  <a:moveTo>
                    <a:pt x="89559" y="0"/>
                  </a:moveTo>
                  <a:lnTo>
                    <a:pt x="20907" y="0"/>
                  </a:lnTo>
                  <a:lnTo>
                    <a:pt x="5033" y="11646"/>
                  </a:lnTo>
                  <a:lnTo>
                    <a:pt x="0" y="29049"/>
                  </a:lnTo>
                  <a:lnTo>
                    <a:pt x="5419" y="46483"/>
                  </a:lnTo>
                  <a:lnTo>
                    <a:pt x="20907" y="58223"/>
                  </a:lnTo>
                  <a:lnTo>
                    <a:pt x="89559" y="58223"/>
                  </a:lnTo>
                  <a:lnTo>
                    <a:pt x="89559" y="0"/>
                  </a:lnTo>
                  <a:close/>
                </a:path>
              </a:pathLst>
            </a:custGeom>
            <a:solidFill>
              <a:srgbClr val="82D8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2474796" y="7886786"/>
              <a:ext cx="90170" cy="58419"/>
            </a:xfrm>
            <a:custGeom>
              <a:avLst/>
              <a:gdLst/>
              <a:ahLst/>
              <a:cxnLst/>
              <a:rect l="l" t="t" r="r" b="b"/>
              <a:pathLst>
                <a:path w="90169" h="58420">
                  <a:moveTo>
                    <a:pt x="89559" y="0"/>
                  </a:moveTo>
                  <a:lnTo>
                    <a:pt x="72396" y="0"/>
                  </a:lnTo>
                  <a:lnTo>
                    <a:pt x="55233" y="0"/>
                  </a:lnTo>
                  <a:lnTo>
                    <a:pt x="38070" y="0"/>
                  </a:lnTo>
                  <a:lnTo>
                    <a:pt x="20907" y="0"/>
                  </a:lnTo>
                  <a:lnTo>
                    <a:pt x="5033" y="11646"/>
                  </a:lnTo>
                  <a:lnTo>
                    <a:pt x="0" y="29049"/>
                  </a:lnTo>
                  <a:lnTo>
                    <a:pt x="5419" y="46483"/>
                  </a:lnTo>
                  <a:lnTo>
                    <a:pt x="20907" y="58223"/>
                  </a:lnTo>
                  <a:lnTo>
                    <a:pt x="89559" y="58223"/>
                  </a:lnTo>
                  <a:lnTo>
                    <a:pt x="89559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2483535" y="7891999"/>
              <a:ext cx="48260" cy="48260"/>
            </a:xfrm>
            <a:custGeom>
              <a:avLst/>
              <a:gdLst/>
              <a:ahLst/>
              <a:cxnLst/>
              <a:rect l="l" t="t" r="r" b="b"/>
              <a:pathLst>
                <a:path w="48260" h="48259">
                  <a:moveTo>
                    <a:pt x="23900" y="0"/>
                  </a:moveTo>
                  <a:lnTo>
                    <a:pt x="14597" y="1878"/>
                  </a:lnTo>
                  <a:lnTo>
                    <a:pt x="7000" y="6999"/>
                  </a:lnTo>
                  <a:lnTo>
                    <a:pt x="1878" y="14595"/>
                  </a:lnTo>
                  <a:lnTo>
                    <a:pt x="0" y="23896"/>
                  </a:lnTo>
                  <a:lnTo>
                    <a:pt x="1878" y="33198"/>
                  </a:lnTo>
                  <a:lnTo>
                    <a:pt x="7000" y="40794"/>
                  </a:lnTo>
                  <a:lnTo>
                    <a:pt x="14597" y="45915"/>
                  </a:lnTo>
                  <a:lnTo>
                    <a:pt x="23900" y="47793"/>
                  </a:lnTo>
                  <a:lnTo>
                    <a:pt x="33201" y="45915"/>
                  </a:lnTo>
                  <a:lnTo>
                    <a:pt x="40797" y="40794"/>
                  </a:lnTo>
                  <a:lnTo>
                    <a:pt x="45918" y="33198"/>
                  </a:lnTo>
                  <a:lnTo>
                    <a:pt x="47796" y="23896"/>
                  </a:lnTo>
                  <a:lnTo>
                    <a:pt x="45918" y="14595"/>
                  </a:lnTo>
                  <a:lnTo>
                    <a:pt x="40797" y="6999"/>
                  </a:lnTo>
                  <a:lnTo>
                    <a:pt x="33201" y="1878"/>
                  </a:lnTo>
                  <a:lnTo>
                    <a:pt x="23900" y="0"/>
                  </a:lnTo>
                  <a:close/>
                </a:path>
              </a:pathLst>
            </a:custGeom>
            <a:solidFill>
              <a:srgbClr val="64B1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2483535" y="7891999"/>
              <a:ext cx="48260" cy="48260"/>
            </a:xfrm>
            <a:custGeom>
              <a:avLst/>
              <a:gdLst/>
              <a:ahLst/>
              <a:cxnLst/>
              <a:rect l="l" t="t" r="r" b="b"/>
              <a:pathLst>
                <a:path w="48260" h="48259">
                  <a:moveTo>
                    <a:pt x="23900" y="0"/>
                  </a:moveTo>
                  <a:lnTo>
                    <a:pt x="33201" y="1878"/>
                  </a:lnTo>
                  <a:lnTo>
                    <a:pt x="40797" y="6999"/>
                  </a:lnTo>
                  <a:lnTo>
                    <a:pt x="45918" y="14595"/>
                  </a:lnTo>
                  <a:lnTo>
                    <a:pt x="47796" y="23896"/>
                  </a:lnTo>
                  <a:lnTo>
                    <a:pt x="45918" y="33198"/>
                  </a:lnTo>
                  <a:lnTo>
                    <a:pt x="40797" y="40794"/>
                  </a:lnTo>
                  <a:lnTo>
                    <a:pt x="33201" y="45915"/>
                  </a:lnTo>
                  <a:lnTo>
                    <a:pt x="23900" y="47793"/>
                  </a:lnTo>
                  <a:lnTo>
                    <a:pt x="14597" y="45915"/>
                  </a:lnTo>
                  <a:lnTo>
                    <a:pt x="7000" y="40794"/>
                  </a:lnTo>
                  <a:lnTo>
                    <a:pt x="1878" y="33198"/>
                  </a:lnTo>
                  <a:lnTo>
                    <a:pt x="0" y="23896"/>
                  </a:lnTo>
                  <a:lnTo>
                    <a:pt x="1878" y="14595"/>
                  </a:lnTo>
                  <a:lnTo>
                    <a:pt x="7000" y="6999"/>
                  </a:lnTo>
                  <a:lnTo>
                    <a:pt x="14597" y="1878"/>
                  </a:lnTo>
                  <a:lnTo>
                    <a:pt x="2390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2324983" y="7087125"/>
              <a:ext cx="344170" cy="706120"/>
            </a:xfrm>
            <a:custGeom>
              <a:avLst/>
              <a:gdLst/>
              <a:ahLst/>
              <a:cxnLst/>
              <a:rect l="l" t="t" r="r" b="b"/>
              <a:pathLst>
                <a:path w="344169" h="706120">
                  <a:moveTo>
                    <a:pt x="344023" y="0"/>
                  </a:moveTo>
                  <a:lnTo>
                    <a:pt x="0" y="0"/>
                  </a:lnTo>
                  <a:lnTo>
                    <a:pt x="0" y="705625"/>
                  </a:lnTo>
                  <a:lnTo>
                    <a:pt x="344023" y="705625"/>
                  </a:lnTo>
                  <a:lnTo>
                    <a:pt x="344023" y="0"/>
                  </a:lnTo>
                  <a:close/>
                </a:path>
              </a:pathLst>
            </a:custGeom>
            <a:solidFill>
              <a:srgbClr val="B6F2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2324983" y="7087125"/>
              <a:ext cx="344170" cy="706120"/>
            </a:xfrm>
            <a:custGeom>
              <a:avLst/>
              <a:gdLst/>
              <a:ahLst/>
              <a:cxnLst/>
              <a:rect l="l" t="t" r="r" b="b"/>
              <a:pathLst>
                <a:path w="344169" h="706120">
                  <a:moveTo>
                    <a:pt x="0" y="0"/>
                  </a:moveTo>
                  <a:lnTo>
                    <a:pt x="344023" y="0"/>
                  </a:lnTo>
                  <a:lnTo>
                    <a:pt x="344023" y="705625"/>
                  </a:lnTo>
                  <a:lnTo>
                    <a:pt x="0" y="705625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2355115" y="7609438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>
                  <a:moveTo>
                    <a:pt x="37666" y="0"/>
                  </a:moveTo>
                  <a:lnTo>
                    <a:pt x="0" y="0"/>
                  </a:lnTo>
                  <a:lnTo>
                    <a:pt x="0" y="37666"/>
                  </a:lnTo>
                  <a:lnTo>
                    <a:pt x="37666" y="37666"/>
                  </a:lnTo>
                  <a:lnTo>
                    <a:pt x="37666" y="0"/>
                  </a:lnTo>
                  <a:close/>
                </a:path>
              </a:pathLst>
            </a:custGeom>
            <a:solidFill>
              <a:srgbClr val="00A7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2355115" y="7609438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>
                  <a:moveTo>
                    <a:pt x="0" y="0"/>
                  </a:moveTo>
                  <a:lnTo>
                    <a:pt x="37666" y="0"/>
                  </a:lnTo>
                  <a:lnTo>
                    <a:pt x="37666" y="37666"/>
                  </a:lnTo>
                  <a:lnTo>
                    <a:pt x="0" y="37666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2355115" y="7610508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>
                  <a:moveTo>
                    <a:pt x="37666" y="0"/>
                  </a:moveTo>
                  <a:lnTo>
                    <a:pt x="0" y="0"/>
                  </a:lnTo>
                  <a:lnTo>
                    <a:pt x="0" y="37666"/>
                  </a:lnTo>
                  <a:lnTo>
                    <a:pt x="37666" y="37666"/>
                  </a:lnTo>
                  <a:lnTo>
                    <a:pt x="37666" y="0"/>
                  </a:lnTo>
                  <a:close/>
                </a:path>
              </a:pathLst>
            </a:custGeom>
            <a:solidFill>
              <a:srgbClr val="959F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2355115" y="7610508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>
                  <a:moveTo>
                    <a:pt x="0" y="0"/>
                  </a:moveTo>
                  <a:lnTo>
                    <a:pt x="37666" y="0"/>
                  </a:lnTo>
                  <a:lnTo>
                    <a:pt x="37666" y="37666"/>
                  </a:lnTo>
                  <a:lnTo>
                    <a:pt x="0" y="37666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2361520" y="7622092"/>
              <a:ext cx="26034" cy="19050"/>
            </a:xfrm>
            <a:custGeom>
              <a:avLst/>
              <a:gdLst/>
              <a:ahLst/>
              <a:cxnLst/>
              <a:rect l="l" t="t" r="r" b="b"/>
              <a:pathLst>
                <a:path w="26035" h="19050">
                  <a:moveTo>
                    <a:pt x="0" y="0"/>
                  </a:moveTo>
                  <a:lnTo>
                    <a:pt x="25956" y="0"/>
                  </a:lnTo>
                  <a:lnTo>
                    <a:pt x="25956" y="18637"/>
                  </a:lnTo>
                  <a:lnTo>
                    <a:pt x="0" y="18637"/>
                  </a:lnTo>
                  <a:lnTo>
                    <a:pt x="0" y="0"/>
                  </a:lnTo>
                  <a:close/>
                </a:path>
                <a:path w="26035" h="19050">
                  <a:moveTo>
                    <a:pt x="11981" y="4658"/>
                  </a:moveTo>
                  <a:lnTo>
                    <a:pt x="11981" y="16639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8" name="object 48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449169" y="7655778"/>
              <a:ext cx="206143" cy="125787"/>
            </a:xfrm>
            <a:prstGeom prst="rect">
              <a:avLst/>
            </a:prstGeom>
          </p:spPr>
        </p:pic>
        <p:sp>
          <p:nvSpPr>
            <p:cNvPr id="49" name="object 49"/>
            <p:cNvSpPr/>
            <p:nvPr/>
          </p:nvSpPr>
          <p:spPr>
            <a:xfrm>
              <a:off x="2355115" y="7652034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>
                  <a:moveTo>
                    <a:pt x="37666" y="0"/>
                  </a:moveTo>
                  <a:lnTo>
                    <a:pt x="0" y="0"/>
                  </a:lnTo>
                  <a:lnTo>
                    <a:pt x="0" y="37666"/>
                  </a:lnTo>
                  <a:lnTo>
                    <a:pt x="37666" y="37666"/>
                  </a:lnTo>
                  <a:lnTo>
                    <a:pt x="3766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2355115" y="7652034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>
                  <a:moveTo>
                    <a:pt x="0" y="0"/>
                  </a:moveTo>
                  <a:lnTo>
                    <a:pt x="37666" y="0"/>
                  </a:lnTo>
                  <a:lnTo>
                    <a:pt x="37666" y="37666"/>
                  </a:lnTo>
                  <a:lnTo>
                    <a:pt x="0" y="37666"/>
                  </a:lnTo>
                  <a:lnTo>
                    <a:pt x="0" y="0"/>
                  </a:lnTo>
                  <a:close/>
                </a:path>
                <a:path w="38100" h="38100">
                  <a:moveTo>
                    <a:pt x="6404" y="12654"/>
                  </a:moveTo>
                  <a:lnTo>
                    <a:pt x="32360" y="12654"/>
                  </a:lnTo>
                  <a:lnTo>
                    <a:pt x="32360" y="31291"/>
                  </a:lnTo>
                  <a:lnTo>
                    <a:pt x="6404" y="31291"/>
                  </a:lnTo>
                  <a:lnTo>
                    <a:pt x="6404" y="12654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2373501" y="7669350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0"/>
                  </a:moveTo>
                  <a:lnTo>
                    <a:pt x="0" y="11976"/>
                  </a:lnTo>
                </a:path>
              </a:pathLst>
            </a:custGeom>
            <a:ln w="3175">
              <a:solidFill>
                <a:srgbClr val="00A7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2355115" y="7694632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>
                  <a:moveTo>
                    <a:pt x="37666" y="0"/>
                  </a:moveTo>
                  <a:lnTo>
                    <a:pt x="0" y="0"/>
                  </a:lnTo>
                  <a:lnTo>
                    <a:pt x="0" y="37666"/>
                  </a:lnTo>
                  <a:lnTo>
                    <a:pt x="37666" y="37666"/>
                  </a:lnTo>
                  <a:lnTo>
                    <a:pt x="37666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2361520" y="7707287"/>
              <a:ext cx="26034" cy="19050"/>
            </a:xfrm>
            <a:custGeom>
              <a:avLst/>
              <a:gdLst/>
              <a:ahLst/>
              <a:cxnLst/>
              <a:rect l="l" t="t" r="r" b="b"/>
              <a:pathLst>
                <a:path w="26035" h="19050">
                  <a:moveTo>
                    <a:pt x="0" y="0"/>
                  </a:moveTo>
                  <a:lnTo>
                    <a:pt x="25956" y="0"/>
                  </a:lnTo>
                  <a:lnTo>
                    <a:pt x="25956" y="18633"/>
                  </a:lnTo>
                  <a:lnTo>
                    <a:pt x="0" y="1863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2366845" y="7709282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7653" y="0"/>
                  </a:moveTo>
                  <a:lnTo>
                    <a:pt x="11879" y="0"/>
                  </a:lnTo>
                  <a:lnTo>
                    <a:pt x="15307" y="3426"/>
                  </a:lnTo>
                  <a:lnTo>
                    <a:pt x="15307" y="7653"/>
                  </a:lnTo>
                  <a:lnTo>
                    <a:pt x="15307" y="11883"/>
                  </a:lnTo>
                  <a:lnTo>
                    <a:pt x="11879" y="15309"/>
                  </a:lnTo>
                  <a:lnTo>
                    <a:pt x="7653" y="15309"/>
                  </a:lnTo>
                  <a:lnTo>
                    <a:pt x="3426" y="15309"/>
                  </a:lnTo>
                  <a:lnTo>
                    <a:pt x="0" y="11883"/>
                  </a:lnTo>
                  <a:lnTo>
                    <a:pt x="0" y="7653"/>
                  </a:lnTo>
                  <a:lnTo>
                    <a:pt x="0" y="3426"/>
                  </a:lnTo>
                  <a:lnTo>
                    <a:pt x="3426" y="0"/>
                  </a:lnTo>
                  <a:lnTo>
                    <a:pt x="7653" y="0"/>
                  </a:lnTo>
                  <a:close/>
                </a:path>
              </a:pathLst>
            </a:custGeom>
            <a:ln w="317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2324983" y="7599395"/>
              <a:ext cx="329565" cy="0"/>
            </a:xfrm>
            <a:custGeom>
              <a:avLst/>
              <a:gdLst/>
              <a:ahLst/>
              <a:cxnLst/>
              <a:rect l="l" t="t" r="r" b="b"/>
              <a:pathLst>
                <a:path w="329564">
                  <a:moveTo>
                    <a:pt x="0" y="0"/>
                  </a:moveTo>
                  <a:lnTo>
                    <a:pt x="328964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2465891" y="7466552"/>
              <a:ext cx="88265" cy="28575"/>
            </a:xfrm>
            <a:custGeom>
              <a:avLst/>
              <a:gdLst/>
              <a:ahLst/>
              <a:cxnLst/>
              <a:rect l="l" t="t" r="r" b="b"/>
              <a:pathLst>
                <a:path w="88264" h="28575">
                  <a:moveTo>
                    <a:pt x="15803" y="0"/>
                  </a:moveTo>
                  <a:lnTo>
                    <a:pt x="0" y="7627"/>
                  </a:lnTo>
                  <a:lnTo>
                    <a:pt x="74656" y="25609"/>
                  </a:lnTo>
                  <a:lnTo>
                    <a:pt x="73022" y="28334"/>
                  </a:lnTo>
                  <a:lnTo>
                    <a:pt x="87735" y="23975"/>
                  </a:lnTo>
                  <a:lnTo>
                    <a:pt x="87735" y="16347"/>
                  </a:lnTo>
                  <a:lnTo>
                    <a:pt x="84467" y="17981"/>
                  </a:lnTo>
                  <a:lnTo>
                    <a:pt x="1580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2465891" y="7466552"/>
              <a:ext cx="88265" cy="28575"/>
            </a:xfrm>
            <a:custGeom>
              <a:avLst/>
              <a:gdLst/>
              <a:ahLst/>
              <a:cxnLst/>
              <a:rect l="l" t="t" r="r" b="b"/>
              <a:pathLst>
                <a:path w="88264" h="28575">
                  <a:moveTo>
                    <a:pt x="74656" y="25609"/>
                  </a:moveTo>
                  <a:lnTo>
                    <a:pt x="0" y="7627"/>
                  </a:lnTo>
                  <a:lnTo>
                    <a:pt x="15803" y="0"/>
                  </a:lnTo>
                  <a:lnTo>
                    <a:pt x="84467" y="17981"/>
                  </a:lnTo>
                  <a:lnTo>
                    <a:pt x="87735" y="16347"/>
                  </a:lnTo>
                  <a:lnTo>
                    <a:pt x="87735" y="23975"/>
                  </a:lnTo>
                  <a:lnTo>
                    <a:pt x="73022" y="28334"/>
                  </a:lnTo>
                  <a:lnTo>
                    <a:pt x="74656" y="25609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2338150" y="7466552"/>
              <a:ext cx="88265" cy="28575"/>
            </a:xfrm>
            <a:custGeom>
              <a:avLst/>
              <a:gdLst/>
              <a:ahLst/>
              <a:cxnLst/>
              <a:rect l="l" t="t" r="r" b="b"/>
              <a:pathLst>
                <a:path w="88264" h="28575">
                  <a:moveTo>
                    <a:pt x="71931" y="0"/>
                  </a:moveTo>
                  <a:lnTo>
                    <a:pt x="3268" y="17981"/>
                  </a:lnTo>
                  <a:lnTo>
                    <a:pt x="0" y="16347"/>
                  </a:lnTo>
                  <a:lnTo>
                    <a:pt x="0" y="23975"/>
                  </a:lnTo>
                  <a:lnTo>
                    <a:pt x="14712" y="28334"/>
                  </a:lnTo>
                  <a:lnTo>
                    <a:pt x="13078" y="25609"/>
                  </a:lnTo>
                  <a:lnTo>
                    <a:pt x="87735" y="7627"/>
                  </a:lnTo>
                  <a:lnTo>
                    <a:pt x="7193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2338150" y="7466552"/>
              <a:ext cx="88265" cy="28575"/>
            </a:xfrm>
            <a:custGeom>
              <a:avLst/>
              <a:gdLst/>
              <a:ahLst/>
              <a:cxnLst/>
              <a:rect l="l" t="t" r="r" b="b"/>
              <a:pathLst>
                <a:path w="88264" h="28575">
                  <a:moveTo>
                    <a:pt x="13078" y="25609"/>
                  </a:moveTo>
                  <a:lnTo>
                    <a:pt x="87735" y="7627"/>
                  </a:lnTo>
                  <a:lnTo>
                    <a:pt x="71931" y="0"/>
                  </a:lnTo>
                  <a:lnTo>
                    <a:pt x="3268" y="17981"/>
                  </a:lnTo>
                  <a:lnTo>
                    <a:pt x="0" y="16347"/>
                  </a:lnTo>
                  <a:lnTo>
                    <a:pt x="0" y="23975"/>
                  </a:lnTo>
                  <a:lnTo>
                    <a:pt x="14712" y="28334"/>
                  </a:lnTo>
                  <a:lnTo>
                    <a:pt x="13078" y="25609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2338150" y="7419625"/>
              <a:ext cx="88265" cy="28575"/>
            </a:xfrm>
            <a:custGeom>
              <a:avLst/>
              <a:gdLst/>
              <a:ahLst/>
              <a:cxnLst/>
              <a:rect l="l" t="t" r="r" b="b"/>
              <a:pathLst>
                <a:path w="88264" h="28575">
                  <a:moveTo>
                    <a:pt x="14712" y="0"/>
                  </a:moveTo>
                  <a:lnTo>
                    <a:pt x="0" y="4359"/>
                  </a:lnTo>
                  <a:lnTo>
                    <a:pt x="0" y="11987"/>
                  </a:lnTo>
                  <a:lnTo>
                    <a:pt x="3268" y="10353"/>
                  </a:lnTo>
                  <a:lnTo>
                    <a:pt x="71931" y="28334"/>
                  </a:lnTo>
                  <a:lnTo>
                    <a:pt x="87735" y="20707"/>
                  </a:lnTo>
                  <a:lnTo>
                    <a:pt x="13078" y="2725"/>
                  </a:lnTo>
                  <a:lnTo>
                    <a:pt x="1471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2338150" y="7419625"/>
              <a:ext cx="88265" cy="28575"/>
            </a:xfrm>
            <a:custGeom>
              <a:avLst/>
              <a:gdLst/>
              <a:ahLst/>
              <a:cxnLst/>
              <a:rect l="l" t="t" r="r" b="b"/>
              <a:pathLst>
                <a:path w="88264" h="28575">
                  <a:moveTo>
                    <a:pt x="13078" y="2725"/>
                  </a:moveTo>
                  <a:lnTo>
                    <a:pt x="87735" y="20707"/>
                  </a:lnTo>
                  <a:lnTo>
                    <a:pt x="71931" y="28334"/>
                  </a:lnTo>
                  <a:lnTo>
                    <a:pt x="3268" y="10353"/>
                  </a:lnTo>
                  <a:lnTo>
                    <a:pt x="0" y="11987"/>
                  </a:lnTo>
                  <a:lnTo>
                    <a:pt x="0" y="4359"/>
                  </a:lnTo>
                  <a:lnTo>
                    <a:pt x="14712" y="0"/>
                  </a:lnTo>
                  <a:lnTo>
                    <a:pt x="13078" y="2725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2465891" y="7419625"/>
              <a:ext cx="88265" cy="28575"/>
            </a:xfrm>
            <a:custGeom>
              <a:avLst/>
              <a:gdLst/>
              <a:ahLst/>
              <a:cxnLst/>
              <a:rect l="l" t="t" r="r" b="b"/>
              <a:pathLst>
                <a:path w="88264" h="28575">
                  <a:moveTo>
                    <a:pt x="73022" y="0"/>
                  </a:moveTo>
                  <a:lnTo>
                    <a:pt x="74656" y="2725"/>
                  </a:lnTo>
                  <a:lnTo>
                    <a:pt x="0" y="20707"/>
                  </a:lnTo>
                  <a:lnTo>
                    <a:pt x="15803" y="28334"/>
                  </a:lnTo>
                  <a:lnTo>
                    <a:pt x="84467" y="10353"/>
                  </a:lnTo>
                  <a:lnTo>
                    <a:pt x="87735" y="11987"/>
                  </a:lnTo>
                  <a:lnTo>
                    <a:pt x="87735" y="4359"/>
                  </a:lnTo>
                  <a:lnTo>
                    <a:pt x="7302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2465891" y="7419625"/>
              <a:ext cx="88265" cy="28575"/>
            </a:xfrm>
            <a:custGeom>
              <a:avLst/>
              <a:gdLst/>
              <a:ahLst/>
              <a:cxnLst/>
              <a:rect l="l" t="t" r="r" b="b"/>
              <a:pathLst>
                <a:path w="88264" h="28575">
                  <a:moveTo>
                    <a:pt x="74656" y="2725"/>
                  </a:moveTo>
                  <a:lnTo>
                    <a:pt x="0" y="20707"/>
                  </a:lnTo>
                  <a:lnTo>
                    <a:pt x="15803" y="28334"/>
                  </a:lnTo>
                  <a:lnTo>
                    <a:pt x="84467" y="10353"/>
                  </a:lnTo>
                  <a:lnTo>
                    <a:pt x="87735" y="11987"/>
                  </a:lnTo>
                  <a:lnTo>
                    <a:pt x="87735" y="4359"/>
                  </a:lnTo>
                  <a:lnTo>
                    <a:pt x="73022" y="0"/>
                  </a:lnTo>
                  <a:lnTo>
                    <a:pt x="74656" y="2725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2360653" y="7406618"/>
              <a:ext cx="34290" cy="33020"/>
            </a:xfrm>
            <a:custGeom>
              <a:avLst/>
              <a:gdLst/>
              <a:ahLst/>
              <a:cxnLst/>
              <a:rect l="l" t="t" r="r" b="b"/>
              <a:pathLst>
                <a:path w="34289" h="33020">
                  <a:moveTo>
                    <a:pt x="33828" y="0"/>
                  </a:moveTo>
                  <a:lnTo>
                    <a:pt x="0" y="0"/>
                  </a:lnTo>
                  <a:lnTo>
                    <a:pt x="0" y="32986"/>
                  </a:lnTo>
                  <a:lnTo>
                    <a:pt x="33828" y="32986"/>
                  </a:lnTo>
                  <a:lnTo>
                    <a:pt x="33828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2360653" y="7406618"/>
              <a:ext cx="34290" cy="33020"/>
            </a:xfrm>
            <a:custGeom>
              <a:avLst/>
              <a:gdLst/>
              <a:ahLst/>
              <a:cxnLst/>
              <a:rect l="l" t="t" r="r" b="b"/>
              <a:pathLst>
                <a:path w="34289" h="33020">
                  <a:moveTo>
                    <a:pt x="0" y="0"/>
                  </a:moveTo>
                  <a:lnTo>
                    <a:pt x="33828" y="0"/>
                  </a:lnTo>
                  <a:lnTo>
                    <a:pt x="33828" y="32986"/>
                  </a:lnTo>
                  <a:lnTo>
                    <a:pt x="0" y="32986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2473027" y="7407911"/>
              <a:ext cx="33655" cy="33655"/>
            </a:xfrm>
            <a:custGeom>
              <a:avLst/>
              <a:gdLst/>
              <a:ahLst/>
              <a:cxnLst/>
              <a:rect l="l" t="t" r="r" b="b"/>
              <a:pathLst>
                <a:path w="33655" h="33654">
                  <a:moveTo>
                    <a:pt x="33097" y="0"/>
                  </a:moveTo>
                  <a:lnTo>
                    <a:pt x="0" y="0"/>
                  </a:lnTo>
                  <a:lnTo>
                    <a:pt x="0" y="33098"/>
                  </a:lnTo>
                  <a:lnTo>
                    <a:pt x="33097" y="33098"/>
                  </a:lnTo>
                  <a:lnTo>
                    <a:pt x="33097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2473027" y="7407911"/>
              <a:ext cx="33655" cy="33655"/>
            </a:xfrm>
            <a:custGeom>
              <a:avLst/>
              <a:gdLst/>
              <a:ahLst/>
              <a:cxnLst/>
              <a:rect l="l" t="t" r="r" b="b"/>
              <a:pathLst>
                <a:path w="33655" h="33654">
                  <a:moveTo>
                    <a:pt x="0" y="0"/>
                  </a:moveTo>
                  <a:lnTo>
                    <a:pt x="33097" y="0"/>
                  </a:lnTo>
                  <a:lnTo>
                    <a:pt x="33097" y="33098"/>
                  </a:lnTo>
                  <a:lnTo>
                    <a:pt x="0" y="33098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2374070" y="7463729"/>
              <a:ext cx="33655" cy="33655"/>
            </a:xfrm>
            <a:custGeom>
              <a:avLst/>
              <a:gdLst/>
              <a:ahLst/>
              <a:cxnLst/>
              <a:rect l="l" t="t" r="r" b="b"/>
              <a:pathLst>
                <a:path w="33655" h="33654">
                  <a:moveTo>
                    <a:pt x="33098" y="0"/>
                  </a:moveTo>
                  <a:lnTo>
                    <a:pt x="0" y="0"/>
                  </a:lnTo>
                  <a:lnTo>
                    <a:pt x="0" y="33098"/>
                  </a:lnTo>
                  <a:lnTo>
                    <a:pt x="33098" y="33098"/>
                  </a:lnTo>
                  <a:lnTo>
                    <a:pt x="33098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2374070" y="7463729"/>
              <a:ext cx="33655" cy="33655"/>
            </a:xfrm>
            <a:custGeom>
              <a:avLst/>
              <a:gdLst/>
              <a:ahLst/>
              <a:cxnLst/>
              <a:rect l="l" t="t" r="r" b="b"/>
              <a:pathLst>
                <a:path w="33655" h="33654">
                  <a:moveTo>
                    <a:pt x="0" y="0"/>
                  </a:moveTo>
                  <a:lnTo>
                    <a:pt x="33098" y="0"/>
                  </a:lnTo>
                  <a:lnTo>
                    <a:pt x="33098" y="33098"/>
                  </a:lnTo>
                  <a:lnTo>
                    <a:pt x="0" y="33098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2428200" y="7438356"/>
              <a:ext cx="33655" cy="33655"/>
            </a:xfrm>
            <a:custGeom>
              <a:avLst/>
              <a:gdLst/>
              <a:ahLst/>
              <a:cxnLst/>
              <a:rect l="l" t="t" r="r" b="b"/>
              <a:pathLst>
                <a:path w="33655" h="33654">
                  <a:moveTo>
                    <a:pt x="33097" y="0"/>
                  </a:moveTo>
                  <a:lnTo>
                    <a:pt x="0" y="0"/>
                  </a:lnTo>
                  <a:lnTo>
                    <a:pt x="0" y="33097"/>
                  </a:lnTo>
                  <a:lnTo>
                    <a:pt x="33097" y="33097"/>
                  </a:lnTo>
                  <a:lnTo>
                    <a:pt x="33097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2428200" y="7438356"/>
              <a:ext cx="33655" cy="33655"/>
            </a:xfrm>
            <a:custGeom>
              <a:avLst/>
              <a:gdLst/>
              <a:ahLst/>
              <a:cxnLst/>
              <a:rect l="l" t="t" r="r" b="b"/>
              <a:pathLst>
                <a:path w="33655" h="33654">
                  <a:moveTo>
                    <a:pt x="0" y="0"/>
                  </a:moveTo>
                  <a:lnTo>
                    <a:pt x="33097" y="0"/>
                  </a:lnTo>
                  <a:lnTo>
                    <a:pt x="33097" y="33097"/>
                  </a:lnTo>
                  <a:lnTo>
                    <a:pt x="0" y="33097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2484022" y="7462037"/>
              <a:ext cx="33655" cy="33655"/>
            </a:xfrm>
            <a:custGeom>
              <a:avLst/>
              <a:gdLst/>
              <a:ahLst/>
              <a:cxnLst/>
              <a:rect l="l" t="t" r="r" b="b"/>
              <a:pathLst>
                <a:path w="33655" h="33654">
                  <a:moveTo>
                    <a:pt x="33097" y="0"/>
                  </a:moveTo>
                  <a:lnTo>
                    <a:pt x="0" y="0"/>
                  </a:lnTo>
                  <a:lnTo>
                    <a:pt x="0" y="33098"/>
                  </a:lnTo>
                  <a:lnTo>
                    <a:pt x="33097" y="33098"/>
                  </a:lnTo>
                  <a:lnTo>
                    <a:pt x="33097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2484022" y="7462037"/>
              <a:ext cx="33655" cy="33655"/>
            </a:xfrm>
            <a:custGeom>
              <a:avLst/>
              <a:gdLst/>
              <a:ahLst/>
              <a:cxnLst/>
              <a:rect l="l" t="t" r="r" b="b"/>
              <a:pathLst>
                <a:path w="33655" h="33654">
                  <a:moveTo>
                    <a:pt x="0" y="0"/>
                  </a:moveTo>
                  <a:lnTo>
                    <a:pt x="33097" y="0"/>
                  </a:lnTo>
                  <a:lnTo>
                    <a:pt x="33097" y="33098"/>
                  </a:lnTo>
                  <a:lnTo>
                    <a:pt x="0" y="33098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4" name="object 74"/>
          <p:cNvSpPr txBox="1"/>
          <p:nvPr/>
        </p:nvSpPr>
        <p:spPr>
          <a:xfrm>
            <a:off x="2356110" y="7374894"/>
            <a:ext cx="170815" cy="133985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" dirty="0">
                <a:solidFill>
                  <a:srgbClr val="151616"/>
                </a:solidFill>
                <a:latin typeface="Arial"/>
                <a:cs typeface="Arial"/>
              </a:rPr>
              <a:t>X-</a:t>
            </a:r>
            <a:r>
              <a:rPr sz="200" spc="270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200" spc="-25" dirty="0">
                <a:solidFill>
                  <a:srgbClr val="151616"/>
                </a:solidFill>
                <a:latin typeface="Arial"/>
                <a:cs typeface="Arial"/>
              </a:rPr>
              <a:t>Y+</a:t>
            </a:r>
            <a:endParaRPr sz="200">
              <a:latin typeface="Arial"/>
              <a:cs typeface="Arial"/>
            </a:endParaRPr>
          </a:p>
          <a:p>
            <a:pPr marL="26034">
              <a:lnSpc>
                <a:spcPct val="100000"/>
              </a:lnSpc>
              <a:spcBef>
                <a:spcPts val="185"/>
              </a:spcBef>
            </a:pPr>
            <a:r>
              <a:rPr sz="200" dirty="0">
                <a:solidFill>
                  <a:srgbClr val="151616"/>
                </a:solidFill>
                <a:latin typeface="Arial"/>
                <a:cs typeface="Arial"/>
              </a:rPr>
              <a:t>Y-</a:t>
            </a:r>
            <a:r>
              <a:rPr sz="200" spc="254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200" spc="-25" dirty="0">
                <a:solidFill>
                  <a:srgbClr val="151616"/>
                </a:solidFill>
                <a:latin typeface="Arial"/>
                <a:cs typeface="Arial"/>
              </a:rPr>
              <a:t>X+</a:t>
            </a:r>
            <a:endParaRPr sz="200">
              <a:latin typeface="Arial"/>
              <a:cs typeface="Arial"/>
            </a:endParaRPr>
          </a:p>
        </p:txBody>
      </p:sp>
      <p:grpSp>
        <p:nvGrpSpPr>
          <p:cNvPr id="75" name="object 75"/>
          <p:cNvGrpSpPr/>
          <p:nvPr/>
        </p:nvGrpSpPr>
        <p:grpSpPr>
          <a:xfrm>
            <a:off x="2430655" y="7263612"/>
            <a:ext cx="215900" cy="267970"/>
            <a:chOff x="2430655" y="7263612"/>
            <a:chExt cx="215900" cy="267970"/>
          </a:xfrm>
        </p:grpSpPr>
        <p:sp>
          <p:nvSpPr>
            <p:cNvPr id="76" name="object 76"/>
            <p:cNvSpPr/>
            <p:nvPr/>
          </p:nvSpPr>
          <p:spPr>
            <a:xfrm>
              <a:off x="2432243" y="7442978"/>
              <a:ext cx="25400" cy="24130"/>
            </a:xfrm>
            <a:custGeom>
              <a:avLst/>
              <a:gdLst/>
              <a:ahLst/>
              <a:cxnLst/>
              <a:rect l="l" t="t" r="r" b="b"/>
              <a:pathLst>
                <a:path w="25400" h="24129">
                  <a:moveTo>
                    <a:pt x="0" y="4126"/>
                  </a:moveTo>
                  <a:lnTo>
                    <a:pt x="1371" y="853"/>
                  </a:lnTo>
                  <a:lnTo>
                    <a:pt x="3131" y="853"/>
                  </a:lnTo>
                  <a:lnTo>
                    <a:pt x="5292" y="4126"/>
                  </a:lnTo>
                  <a:lnTo>
                    <a:pt x="5292" y="9428"/>
                  </a:lnTo>
                  <a:lnTo>
                    <a:pt x="5292" y="14731"/>
                  </a:lnTo>
                  <a:lnTo>
                    <a:pt x="5292" y="20034"/>
                  </a:lnTo>
                  <a:lnTo>
                    <a:pt x="7152" y="23746"/>
                  </a:lnTo>
                  <a:lnTo>
                    <a:pt x="9406" y="23746"/>
                  </a:lnTo>
                  <a:lnTo>
                    <a:pt x="12052" y="20034"/>
                  </a:lnTo>
                  <a:lnTo>
                    <a:pt x="12052" y="14724"/>
                  </a:lnTo>
                  <a:lnTo>
                    <a:pt x="12052" y="9414"/>
                  </a:lnTo>
                  <a:lnTo>
                    <a:pt x="12052" y="4108"/>
                  </a:lnTo>
                  <a:lnTo>
                    <a:pt x="13521" y="1642"/>
                  </a:lnTo>
                  <a:lnTo>
                    <a:pt x="16610" y="0"/>
                  </a:lnTo>
                  <a:lnTo>
                    <a:pt x="18082" y="4108"/>
                  </a:lnTo>
                  <a:lnTo>
                    <a:pt x="18082" y="9353"/>
                  </a:lnTo>
                  <a:lnTo>
                    <a:pt x="18082" y="14594"/>
                  </a:lnTo>
                  <a:lnTo>
                    <a:pt x="18082" y="19843"/>
                  </a:lnTo>
                  <a:lnTo>
                    <a:pt x="19594" y="23334"/>
                  </a:lnTo>
                  <a:lnTo>
                    <a:pt x="21894" y="23334"/>
                  </a:lnTo>
                  <a:lnTo>
                    <a:pt x="24977" y="19843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2537524" y="7265199"/>
              <a:ext cx="34290" cy="34290"/>
            </a:xfrm>
            <a:custGeom>
              <a:avLst/>
              <a:gdLst/>
              <a:ahLst/>
              <a:cxnLst/>
              <a:rect l="l" t="t" r="r" b="b"/>
              <a:pathLst>
                <a:path w="34289" h="34290">
                  <a:moveTo>
                    <a:pt x="33889" y="0"/>
                  </a:moveTo>
                  <a:lnTo>
                    <a:pt x="0" y="0"/>
                  </a:lnTo>
                  <a:lnTo>
                    <a:pt x="0" y="33893"/>
                  </a:lnTo>
                  <a:lnTo>
                    <a:pt x="33889" y="33893"/>
                  </a:lnTo>
                  <a:lnTo>
                    <a:pt x="3388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2537524" y="7265199"/>
              <a:ext cx="34290" cy="34290"/>
            </a:xfrm>
            <a:custGeom>
              <a:avLst/>
              <a:gdLst/>
              <a:ahLst/>
              <a:cxnLst/>
              <a:rect l="l" t="t" r="r" b="b"/>
              <a:pathLst>
                <a:path w="34289" h="34290">
                  <a:moveTo>
                    <a:pt x="0" y="0"/>
                  </a:moveTo>
                  <a:lnTo>
                    <a:pt x="33889" y="0"/>
                  </a:lnTo>
                  <a:lnTo>
                    <a:pt x="33889" y="33893"/>
                  </a:lnTo>
                  <a:lnTo>
                    <a:pt x="0" y="3389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2542738" y="7267809"/>
              <a:ext cx="6985" cy="6985"/>
            </a:xfrm>
            <a:custGeom>
              <a:avLst/>
              <a:gdLst/>
              <a:ahLst/>
              <a:cxnLst/>
              <a:rect l="l" t="t" r="r" b="b"/>
              <a:pathLst>
                <a:path w="6985" h="6984">
                  <a:moveTo>
                    <a:pt x="5057" y="0"/>
                  </a:moveTo>
                  <a:lnTo>
                    <a:pt x="3257" y="0"/>
                  </a:lnTo>
                  <a:lnTo>
                    <a:pt x="1457" y="0"/>
                  </a:lnTo>
                  <a:lnTo>
                    <a:pt x="0" y="1457"/>
                  </a:lnTo>
                  <a:lnTo>
                    <a:pt x="0" y="5054"/>
                  </a:lnTo>
                  <a:lnTo>
                    <a:pt x="1457" y="6516"/>
                  </a:lnTo>
                  <a:lnTo>
                    <a:pt x="5057" y="6516"/>
                  </a:lnTo>
                  <a:lnTo>
                    <a:pt x="6515" y="5054"/>
                  </a:lnTo>
                  <a:lnTo>
                    <a:pt x="6515" y="1457"/>
                  </a:lnTo>
                  <a:lnTo>
                    <a:pt x="5057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2542738" y="7267809"/>
              <a:ext cx="6985" cy="6985"/>
            </a:xfrm>
            <a:custGeom>
              <a:avLst/>
              <a:gdLst/>
              <a:ahLst/>
              <a:cxnLst/>
              <a:rect l="l" t="t" r="r" b="b"/>
              <a:pathLst>
                <a:path w="6985" h="6984">
                  <a:moveTo>
                    <a:pt x="3257" y="0"/>
                  </a:moveTo>
                  <a:lnTo>
                    <a:pt x="5057" y="0"/>
                  </a:lnTo>
                  <a:lnTo>
                    <a:pt x="6515" y="1457"/>
                  </a:lnTo>
                  <a:lnTo>
                    <a:pt x="6515" y="3257"/>
                  </a:lnTo>
                  <a:lnTo>
                    <a:pt x="6515" y="5054"/>
                  </a:lnTo>
                  <a:lnTo>
                    <a:pt x="5057" y="6516"/>
                  </a:lnTo>
                  <a:lnTo>
                    <a:pt x="3257" y="6516"/>
                  </a:lnTo>
                  <a:lnTo>
                    <a:pt x="1457" y="6516"/>
                  </a:lnTo>
                  <a:lnTo>
                    <a:pt x="0" y="5054"/>
                  </a:lnTo>
                  <a:lnTo>
                    <a:pt x="0" y="3257"/>
                  </a:lnTo>
                  <a:lnTo>
                    <a:pt x="0" y="1457"/>
                  </a:lnTo>
                  <a:lnTo>
                    <a:pt x="1457" y="0"/>
                  </a:lnTo>
                  <a:lnTo>
                    <a:pt x="3257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2574022" y="7265199"/>
              <a:ext cx="34290" cy="34290"/>
            </a:xfrm>
            <a:custGeom>
              <a:avLst/>
              <a:gdLst/>
              <a:ahLst/>
              <a:cxnLst/>
              <a:rect l="l" t="t" r="r" b="b"/>
              <a:pathLst>
                <a:path w="34289" h="34290">
                  <a:moveTo>
                    <a:pt x="33889" y="0"/>
                  </a:moveTo>
                  <a:lnTo>
                    <a:pt x="0" y="0"/>
                  </a:lnTo>
                  <a:lnTo>
                    <a:pt x="0" y="33893"/>
                  </a:lnTo>
                  <a:lnTo>
                    <a:pt x="33889" y="33893"/>
                  </a:lnTo>
                  <a:lnTo>
                    <a:pt x="3388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2574022" y="7265199"/>
              <a:ext cx="34290" cy="34290"/>
            </a:xfrm>
            <a:custGeom>
              <a:avLst/>
              <a:gdLst/>
              <a:ahLst/>
              <a:cxnLst/>
              <a:rect l="l" t="t" r="r" b="b"/>
              <a:pathLst>
                <a:path w="34289" h="34290">
                  <a:moveTo>
                    <a:pt x="0" y="0"/>
                  </a:moveTo>
                  <a:lnTo>
                    <a:pt x="33889" y="0"/>
                  </a:lnTo>
                  <a:lnTo>
                    <a:pt x="33889" y="33893"/>
                  </a:lnTo>
                  <a:lnTo>
                    <a:pt x="0" y="3389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2579234" y="7267809"/>
              <a:ext cx="6985" cy="6985"/>
            </a:xfrm>
            <a:custGeom>
              <a:avLst/>
              <a:gdLst/>
              <a:ahLst/>
              <a:cxnLst/>
              <a:rect l="l" t="t" r="r" b="b"/>
              <a:pathLst>
                <a:path w="6985" h="6984">
                  <a:moveTo>
                    <a:pt x="5058" y="0"/>
                  </a:moveTo>
                  <a:lnTo>
                    <a:pt x="3258" y="0"/>
                  </a:lnTo>
                  <a:lnTo>
                    <a:pt x="1461" y="0"/>
                  </a:lnTo>
                  <a:lnTo>
                    <a:pt x="0" y="1457"/>
                  </a:lnTo>
                  <a:lnTo>
                    <a:pt x="0" y="5054"/>
                  </a:lnTo>
                  <a:lnTo>
                    <a:pt x="1461" y="6516"/>
                  </a:lnTo>
                  <a:lnTo>
                    <a:pt x="5058" y="6516"/>
                  </a:lnTo>
                  <a:lnTo>
                    <a:pt x="6516" y="5054"/>
                  </a:lnTo>
                  <a:lnTo>
                    <a:pt x="6516" y="1457"/>
                  </a:lnTo>
                  <a:lnTo>
                    <a:pt x="505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2579234" y="7267809"/>
              <a:ext cx="6985" cy="6985"/>
            </a:xfrm>
            <a:custGeom>
              <a:avLst/>
              <a:gdLst/>
              <a:ahLst/>
              <a:cxnLst/>
              <a:rect l="l" t="t" r="r" b="b"/>
              <a:pathLst>
                <a:path w="6985" h="6984">
                  <a:moveTo>
                    <a:pt x="3258" y="0"/>
                  </a:moveTo>
                  <a:lnTo>
                    <a:pt x="5058" y="0"/>
                  </a:lnTo>
                  <a:lnTo>
                    <a:pt x="6516" y="1457"/>
                  </a:lnTo>
                  <a:lnTo>
                    <a:pt x="6516" y="3257"/>
                  </a:lnTo>
                  <a:lnTo>
                    <a:pt x="6516" y="5054"/>
                  </a:lnTo>
                  <a:lnTo>
                    <a:pt x="5058" y="6516"/>
                  </a:lnTo>
                  <a:lnTo>
                    <a:pt x="3258" y="6516"/>
                  </a:lnTo>
                  <a:lnTo>
                    <a:pt x="1461" y="6516"/>
                  </a:lnTo>
                  <a:lnTo>
                    <a:pt x="0" y="5054"/>
                  </a:lnTo>
                  <a:lnTo>
                    <a:pt x="0" y="3257"/>
                  </a:lnTo>
                  <a:lnTo>
                    <a:pt x="0" y="1457"/>
                  </a:lnTo>
                  <a:lnTo>
                    <a:pt x="1461" y="0"/>
                  </a:lnTo>
                  <a:lnTo>
                    <a:pt x="3258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2610517" y="7265199"/>
              <a:ext cx="34290" cy="34290"/>
            </a:xfrm>
            <a:custGeom>
              <a:avLst/>
              <a:gdLst/>
              <a:ahLst/>
              <a:cxnLst/>
              <a:rect l="l" t="t" r="r" b="b"/>
              <a:pathLst>
                <a:path w="34289" h="34290">
                  <a:moveTo>
                    <a:pt x="33893" y="0"/>
                  </a:moveTo>
                  <a:lnTo>
                    <a:pt x="0" y="0"/>
                  </a:lnTo>
                  <a:lnTo>
                    <a:pt x="0" y="33893"/>
                  </a:lnTo>
                  <a:lnTo>
                    <a:pt x="33893" y="33893"/>
                  </a:lnTo>
                  <a:lnTo>
                    <a:pt x="33893" y="0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2610517" y="7265199"/>
              <a:ext cx="34290" cy="34290"/>
            </a:xfrm>
            <a:custGeom>
              <a:avLst/>
              <a:gdLst/>
              <a:ahLst/>
              <a:cxnLst/>
              <a:rect l="l" t="t" r="r" b="b"/>
              <a:pathLst>
                <a:path w="34289" h="34290">
                  <a:moveTo>
                    <a:pt x="0" y="0"/>
                  </a:moveTo>
                  <a:lnTo>
                    <a:pt x="33893" y="0"/>
                  </a:lnTo>
                  <a:lnTo>
                    <a:pt x="33893" y="33893"/>
                  </a:lnTo>
                  <a:lnTo>
                    <a:pt x="0" y="3389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2615735" y="7267809"/>
              <a:ext cx="6985" cy="6985"/>
            </a:xfrm>
            <a:custGeom>
              <a:avLst/>
              <a:gdLst/>
              <a:ahLst/>
              <a:cxnLst/>
              <a:rect l="l" t="t" r="r" b="b"/>
              <a:pathLst>
                <a:path w="6985" h="6984">
                  <a:moveTo>
                    <a:pt x="5057" y="0"/>
                  </a:moveTo>
                  <a:lnTo>
                    <a:pt x="3257" y="0"/>
                  </a:lnTo>
                  <a:lnTo>
                    <a:pt x="1457" y="0"/>
                  </a:lnTo>
                  <a:lnTo>
                    <a:pt x="0" y="1457"/>
                  </a:lnTo>
                  <a:lnTo>
                    <a:pt x="0" y="5054"/>
                  </a:lnTo>
                  <a:lnTo>
                    <a:pt x="1457" y="6516"/>
                  </a:lnTo>
                  <a:lnTo>
                    <a:pt x="5057" y="6516"/>
                  </a:lnTo>
                  <a:lnTo>
                    <a:pt x="6515" y="5054"/>
                  </a:lnTo>
                  <a:lnTo>
                    <a:pt x="6515" y="1457"/>
                  </a:lnTo>
                  <a:lnTo>
                    <a:pt x="505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2615735" y="7267809"/>
              <a:ext cx="6985" cy="6985"/>
            </a:xfrm>
            <a:custGeom>
              <a:avLst/>
              <a:gdLst/>
              <a:ahLst/>
              <a:cxnLst/>
              <a:rect l="l" t="t" r="r" b="b"/>
              <a:pathLst>
                <a:path w="6985" h="6984">
                  <a:moveTo>
                    <a:pt x="3257" y="0"/>
                  </a:moveTo>
                  <a:lnTo>
                    <a:pt x="5057" y="0"/>
                  </a:lnTo>
                  <a:lnTo>
                    <a:pt x="6515" y="1457"/>
                  </a:lnTo>
                  <a:lnTo>
                    <a:pt x="6515" y="3257"/>
                  </a:lnTo>
                  <a:lnTo>
                    <a:pt x="6515" y="5054"/>
                  </a:lnTo>
                  <a:lnTo>
                    <a:pt x="5057" y="6516"/>
                  </a:lnTo>
                  <a:lnTo>
                    <a:pt x="3257" y="6516"/>
                  </a:lnTo>
                  <a:lnTo>
                    <a:pt x="1457" y="6516"/>
                  </a:lnTo>
                  <a:lnTo>
                    <a:pt x="0" y="5054"/>
                  </a:lnTo>
                  <a:lnTo>
                    <a:pt x="0" y="3257"/>
                  </a:lnTo>
                  <a:lnTo>
                    <a:pt x="0" y="1457"/>
                  </a:lnTo>
                  <a:lnTo>
                    <a:pt x="1457" y="0"/>
                  </a:lnTo>
                  <a:lnTo>
                    <a:pt x="3257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2537524" y="7317342"/>
              <a:ext cx="34290" cy="34290"/>
            </a:xfrm>
            <a:custGeom>
              <a:avLst/>
              <a:gdLst/>
              <a:ahLst/>
              <a:cxnLst/>
              <a:rect l="l" t="t" r="r" b="b"/>
              <a:pathLst>
                <a:path w="34289" h="34290">
                  <a:moveTo>
                    <a:pt x="33889" y="0"/>
                  </a:moveTo>
                  <a:lnTo>
                    <a:pt x="0" y="0"/>
                  </a:lnTo>
                  <a:lnTo>
                    <a:pt x="0" y="33889"/>
                  </a:lnTo>
                  <a:lnTo>
                    <a:pt x="33889" y="33889"/>
                  </a:lnTo>
                  <a:lnTo>
                    <a:pt x="3388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2537524" y="7317342"/>
              <a:ext cx="34290" cy="34290"/>
            </a:xfrm>
            <a:custGeom>
              <a:avLst/>
              <a:gdLst/>
              <a:ahLst/>
              <a:cxnLst/>
              <a:rect l="l" t="t" r="r" b="b"/>
              <a:pathLst>
                <a:path w="34289" h="34290">
                  <a:moveTo>
                    <a:pt x="0" y="0"/>
                  </a:moveTo>
                  <a:lnTo>
                    <a:pt x="33889" y="0"/>
                  </a:lnTo>
                  <a:lnTo>
                    <a:pt x="33889" y="33889"/>
                  </a:lnTo>
                  <a:lnTo>
                    <a:pt x="0" y="33889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2542738" y="7319948"/>
              <a:ext cx="6985" cy="6985"/>
            </a:xfrm>
            <a:custGeom>
              <a:avLst/>
              <a:gdLst/>
              <a:ahLst/>
              <a:cxnLst/>
              <a:rect l="l" t="t" r="r" b="b"/>
              <a:pathLst>
                <a:path w="6985" h="6984">
                  <a:moveTo>
                    <a:pt x="5057" y="0"/>
                  </a:moveTo>
                  <a:lnTo>
                    <a:pt x="3257" y="0"/>
                  </a:lnTo>
                  <a:lnTo>
                    <a:pt x="1457" y="0"/>
                  </a:lnTo>
                  <a:lnTo>
                    <a:pt x="0" y="1457"/>
                  </a:lnTo>
                  <a:lnTo>
                    <a:pt x="0" y="5058"/>
                  </a:lnTo>
                  <a:lnTo>
                    <a:pt x="1457" y="6516"/>
                  </a:lnTo>
                  <a:lnTo>
                    <a:pt x="5057" y="6516"/>
                  </a:lnTo>
                  <a:lnTo>
                    <a:pt x="6515" y="5058"/>
                  </a:lnTo>
                  <a:lnTo>
                    <a:pt x="6515" y="1457"/>
                  </a:lnTo>
                  <a:lnTo>
                    <a:pt x="5057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2542738" y="7319948"/>
              <a:ext cx="6985" cy="6985"/>
            </a:xfrm>
            <a:custGeom>
              <a:avLst/>
              <a:gdLst/>
              <a:ahLst/>
              <a:cxnLst/>
              <a:rect l="l" t="t" r="r" b="b"/>
              <a:pathLst>
                <a:path w="6985" h="6984">
                  <a:moveTo>
                    <a:pt x="3257" y="0"/>
                  </a:moveTo>
                  <a:lnTo>
                    <a:pt x="5057" y="0"/>
                  </a:lnTo>
                  <a:lnTo>
                    <a:pt x="6515" y="1457"/>
                  </a:lnTo>
                  <a:lnTo>
                    <a:pt x="6515" y="3258"/>
                  </a:lnTo>
                  <a:lnTo>
                    <a:pt x="6515" y="5058"/>
                  </a:lnTo>
                  <a:lnTo>
                    <a:pt x="5057" y="6516"/>
                  </a:lnTo>
                  <a:lnTo>
                    <a:pt x="3257" y="6516"/>
                  </a:lnTo>
                  <a:lnTo>
                    <a:pt x="1457" y="6516"/>
                  </a:lnTo>
                  <a:lnTo>
                    <a:pt x="0" y="5058"/>
                  </a:lnTo>
                  <a:lnTo>
                    <a:pt x="0" y="3258"/>
                  </a:lnTo>
                  <a:lnTo>
                    <a:pt x="0" y="1457"/>
                  </a:lnTo>
                  <a:lnTo>
                    <a:pt x="1457" y="0"/>
                  </a:lnTo>
                  <a:lnTo>
                    <a:pt x="3257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2574022" y="7317342"/>
              <a:ext cx="34290" cy="34290"/>
            </a:xfrm>
            <a:custGeom>
              <a:avLst/>
              <a:gdLst/>
              <a:ahLst/>
              <a:cxnLst/>
              <a:rect l="l" t="t" r="r" b="b"/>
              <a:pathLst>
                <a:path w="34289" h="34290">
                  <a:moveTo>
                    <a:pt x="33889" y="0"/>
                  </a:moveTo>
                  <a:lnTo>
                    <a:pt x="0" y="0"/>
                  </a:lnTo>
                  <a:lnTo>
                    <a:pt x="0" y="33889"/>
                  </a:lnTo>
                  <a:lnTo>
                    <a:pt x="33889" y="33889"/>
                  </a:lnTo>
                  <a:lnTo>
                    <a:pt x="3388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2574022" y="7317342"/>
              <a:ext cx="34290" cy="34290"/>
            </a:xfrm>
            <a:custGeom>
              <a:avLst/>
              <a:gdLst/>
              <a:ahLst/>
              <a:cxnLst/>
              <a:rect l="l" t="t" r="r" b="b"/>
              <a:pathLst>
                <a:path w="34289" h="34290">
                  <a:moveTo>
                    <a:pt x="0" y="0"/>
                  </a:moveTo>
                  <a:lnTo>
                    <a:pt x="33889" y="0"/>
                  </a:lnTo>
                  <a:lnTo>
                    <a:pt x="33889" y="33889"/>
                  </a:lnTo>
                  <a:lnTo>
                    <a:pt x="0" y="33889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2579234" y="7319948"/>
              <a:ext cx="6985" cy="6985"/>
            </a:xfrm>
            <a:custGeom>
              <a:avLst/>
              <a:gdLst/>
              <a:ahLst/>
              <a:cxnLst/>
              <a:rect l="l" t="t" r="r" b="b"/>
              <a:pathLst>
                <a:path w="6985" h="6984">
                  <a:moveTo>
                    <a:pt x="5058" y="0"/>
                  </a:moveTo>
                  <a:lnTo>
                    <a:pt x="3258" y="0"/>
                  </a:lnTo>
                  <a:lnTo>
                    <a:pt x="1461" y="0"/>
                  </a:lnTo>
                  <a:lnTo>
                    <a:pt x="0" y="1457"/>
                  </a:lnTo>
                  <a:lnTo>
                    <a:pt x="0" y="5058"/>
                  </a:lnTo>
                  <a:lnTo>
                    <a:pt x="1461" y="6516"/>
                  </a:lnTo>
                  <a:lnTo>
                    <a:pt x="5058" y="6516"/>
                  </a:lnTo>
                  <a:lnTo>
                    <a:pt x="6516" y="5058"/>
                  </a:lnTo>
                  <a:lnTo>
                    <a:pt x="6516" y="1457"/>
                  </a:lnTo>
                  <a:lnTo>
                    <a:pt x="505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2579234" y="7319948"/>
              <a:ext cx="6985" cy="6985"/>
            </a:xfrm>
            <a:custGeom>
              <a:avLst/>
              <a:gdLst/>
              <a:ahLst/>
              <a:cxnLst/>
              <a:rect l="l" t="t" r="r" b="b"/>
              <a:pathLst>
                <a:path w="6985" h="6984">
                  <a:moveTo>
                    <a:pt x="3258" y="0"/>
                  </a:moveTo>
                  <a:lnTo>
                    <a:pt x="5058" y="0"/>
                  </a:lnTo>
                  <a:lnTo>
                    <a:pt x="6516" y="1457"/>
                  </a:lnTo>
                  <a:lnTo>
                    <a:pt x="6516" y="3258"/>
                  </a:lnTo>
                  <a:lnTo>
                    <a:pt x="6516" y="5058"/>
                  </a:lnTo>
                  <a:lnTo>
                    <a:pt x="5058" y="6516"/>
                  </a:lnTo>
                  <a:lnTo>
                    <a:pt x="3258" y="6516"/>
                  </a:lnTo>
                  <a:lnTo>
                    <a:pt x="1461" y="6516"/>
                  </a:lnTo>
                  <a:lnTo>
                    <a:pt x="0" y="5058"/>
                  </a:lnTo>
                  <a:lnTo>
                    <a:pt x="0" y="3258"/>
                  </a:lnTo>
                  <a:lnTo>
                    <a:pt x="0" y="1457"/>
                  </a:lnTo>
                  <a:lnTo>
                    <a:pt x="1461" y="0"/>
                  </a:lnTo>
                  <a:lnTo>
                    <a:pt x="3258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2610517" y="7317342"/>
              <a:ext cx="34290" cy="34290"/>
            </a:xfrm>
            <a:custGeom>
              <a:avLst/>
              <a:gdLst/>
              <a:ahLst/>
              <a:cxnLst/>
              <a:rect l="l" t="t" r="r" b="b"/>
              <a:pathLst>
                <a:path w="34289" h="34290">
                  <a:moveTo>
                    <a:pt x="33893" y="0"/>
                  </a:moveTo>
                  <a:lnTo>
                    <a:pt x="0" y="0"/>
                  </a:lnTo>
                  <a:lnTo>
                    <a:pt x="0" y="33889"/>
                  </a:lnTo>
                  <a:lnTo>
                    <a:pt x="33893" y="33889"/>
                  </a:lnTo>
                  <a:lnTo>
                    <a:pt x="3389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2610517" y="7317342"/>
              <a:ext cx="34290" cy="34290"/>
            </a:xfrm>
            <a:custGeom>
              <a:avLst/>
              <a:gdLst/>
              <a:ahLst/>
              <a:cxnLst/>
              <a:rect l="l" t="t" r="r" b="b"/>
              <a:pathLst>
                <a:path w="34289" h="34290">
                  <a:moveTo>
                    <a:pt x="0" y="0"/>
                  </a:moveTo>
                  <a:lnTo>
                    <a:pt x="33893" y="0"/>
                  </a:lnTo>
                  <a:lnTo>
                    <a:pt x="33893" y="33889"/>
                  </a:lnTo>
                  <a:lnTo>
                    <a:pt x="0" y="33889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2615735" y="7319948"/>
              <a:ext cx="6985" cy="6985"/>
            </a:xfrm>
            <a:custGeom>
              <a:avLst/>
              <a:gdLst/>
              <a:ahLst/>
              <a:cxnLst/>
              <a:rect l="l" t="t" r="r" b="b"/>
              <a:pathLst>
                <a:path w="6985" h="6984">
                  <a:moveTo>
                    <a:pt x="5057" y="0"/>
                  </a:moveTo>
                  <a:lnTo>
                    <a:pt x="3257" y="0"/>
                  </a:lnTo>
                  <a:lnTo>
                    <a:pt x="1457" y="0"/>
                  </a:lnTo>
                  <a:lnTo>
                    <a:pt x="0" y="1457"/>
                  </a:lnTo>
                  <a:lnTo>
                    <a:pt x="0" y="5058"/>
                  </a:lnTo>
                  <a:lnTo>
                    <a:pt x="1457" y="6516"/>
                  </a:lnTo>
                  <a:lnTo>
                    <a:pt x="5057" y="6516"/>
                  </a:lnTo>
                  <a:lnTo>
                    <a:pt x="6515" y="5058"/>
                  </a:lnTo>
                  <a:lnTo>
                    <a:pt x="6515" y="1457"/>
                  </a:lnTo>
                  <a:lnTo>
                    <a:pt x="505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2615735" y="7319948"/>
              <a:ext cx="6985" cy="6985"/>
            </a:xfrm>
            <a:custGeom>
              <a:avLst/>
              <a:gdLst/>
              <a:ahLst/>
              <a:cxnLst/>
              <a:rect l="l" t="t" r="r" b="b"/>
              <a:pathLst>
                <a:path w="6985" h="6984">
                  <a:moveTo>
                    <a:pt x="3257" y="0"/>
                  </a:moveTo>
                  <a:lnTo>
                    <a:pt x="5057" y="0"/>
                  </a:lnTo>
                  <a:lnTo>
                    <a:pt x="6515" y="1457"/>
                  </a:lnTo>
                  <a:lnTo>
                    <a:pt x="6515" y="3258"/>
                  </a:lnTo>
                  <a:lnTo>
                    <a:pt x="6515" y="5058"/>
                  </a:lnTo>
                  <a:lnTo>
                    <a:pt x="5057" y="6516"/>
                  </a:lnTo>
                  <a:lnTo>
                    <a:pt x="3257" y="6516"/>
                  </a:lnTo>
                  <a:lnTo>
                    <a:pt x="1457" y="6516"/>
                  </a:lnTo>
                  <a:lnTo>
                    <a:pt x="0" y="5058"/>
                  </a:lnTo>
                  <a:lnTo>
                    <a:pt x="0" y="3258"/>
                  </a:lnTo>
                  <a:lnTo>
                    <a:pt x="0" y="1457"/>
                  </a:lnTo>
                  <a:lnTo>
                    <a:pt x="1457" y="0"/>
                  </a:lnTo>
                  <a:lnTo>
                    <a:pt x="3257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2574022" y="7361661"/>
              <a:ext cx="34290" cy="34290"/>
            </a:xfrm>
            <a:custGeom>
              <a:avLst/>
              <a:gdLst/>
              <a:ahLst/>
              <a:cxnLst/>
              <a:rect l="l" t="t" r="r" b="b"/>
              <a:pathLst>
                <a:path w="34289" h="34290">
                  <a:moveTo>
                    <a:pt x="33889" y="0"/>
                  </a:moveTo>
                  <a:lnTo>
                    <a:pt x="0" y="0"/>
                  </a:lnTo>
                  <a:lnTo>
                    <a:pt x="0" y="33891"/>
                  </a:lnTo>
                  <a:lnTo>
                    <a:pt x="33889" y="33891"/>
                  </a:lnTo>
                  <a:lnTo>
                    <a:pt x="3388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2574022" y="7361661"/>
              <a:ext cx="34290" cy="34290"/>
            </a:xfrm>
            <a:custGeom>
              <a:avLst/>
              <a:gdLst/>
              <a:ahLst/>
              <a:cxnLst/>
              <a:rect l="l" t="t" r="r" b="b"/>
              <a:pathLst>
                <a:path w="34289" h="34290">
                  <a:moveTo>
                    <a:pt x="0" y="0"/>
                  </a:moveTo>
                  <a:lnTo>
                    <a:pt x="33889" y="0"/>
                  </a:lnTo>
                  <a:lnTo>
                    <a:pt x="33889" y="33891"/>
                  </a:lnTo>
                  <a:lnTo>
                    <a:pt x="0" y="3389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2579234" y="7364268"/>
              <a:ext cx="6985" cy="6985"/>
            </a:xfrm>
            <a:custGeom>
              <a:avLst/>
              <a:gdLst/>
              <a:ahLst/>
              <a:cxnLst/>
              <a:rect l="l" t="t" r="r" b="b"/>
              <a:pathLst>
                <a:path w="6985" h="6984">
                  <a:moveTo>
                    <a:pt x="5058" y="0"/>
                  </a:moveTo>
                  <a:lnTo>
                    <a:pt x="3258" y="0"/>
                  </a:lnTo>
                  <a:lnTo>
                    <a:pt x="1461" y="0"/>
                  </a:lnTo>
                  <a:lnTo>
                    <a:pt x="0" y="1457"/>
                  </a:lnTo>
                  <a:lnTo>
                    <a:pt x="0" y="5057"/>
                  </a:lnTo>
                  <a:lnTo>
                    <a:pt x="1461" y="6515"/>
                  </a:lnTo>
                  <a:lnTo>
                    <a:pt x="5058" y="6515"/>
                  </a:lnTo>
                  <a:lnTo>
                    <a:pt x="6516" y="5057"/>
                  </a:lnTo>
                  <a:lnTo>
                    <a:pt x="6516" y="1457"/>
                  </a:lnTo>
                  <a:lnTo>
                    <a:pt x="505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2579234" y="7364268"/>
              <a:ext cx="6985" cy="6985"/>
            </a:xfrm>
            <a:custGeom>
              <a:avLst/>
              <a:gdLst/>
              <a:ahLst/>
              <a:cxnLst/>
              <a:rect l="l" t="t" r="r" b="b"/>
              <a:pathLst>
                <a:path w="6985" h="6984">
                  <a:moveTo>
                    <a:pt x="3258" y="0"/>
                  </a:moveTo>
                  <a:lnTo>
                    <a:pt x="5058" y="0"/>
                  </a:lnTo>
                  <a:lnTo>
                    <a:pt x="6516" y="1457"/>
                  </a:lnTo>
                  <a:lnTo>
                    <a:pt x="6516" y="3257"/>
                  </a:lnTo>
                  <a:lnTo>
                    <a:pt x="6516" y="5057"/>
                  </a:lnTo>
                  <a:lnTo>
                    <a:pt x="5058" y="6515"/>
                  </a:lnTo>
                  <a:lnTo>
                    <a:pt x="3258" y="6515"/>
                  </a:lnTo>
                  <a:lnTo>
                    <a:pt x="1461" y="6515"/>
                  </a:lnTo>
                  <a:lnTo>
                    <a:pt x="0" y="5057"/>
                  </a:lnTo>
                  <a:lnTo>
                    <a:pt x="0" y="3257"/>
                  </a:lnTo>
                  <a:lnTo>
                    <a:pt x="0" y="1457"/>
                  </a:lnTo>
                  <a:lnTo>
                    <a:pt x="1461" y="0"/>
                  </a:lnTo>
                  <a:lnTo>
                    <a:pt x="3258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2610517" y="7361661"/>
              <a:ext cx="34290" cy="34290"/>
            </a:xfrm>
            <a:custGeom>
              <a:avLst/>
              <a:gdLst/>
              <a:ahLst/>
              <a:cxnLst/>
              <a:rect l="l" t="t" r="r" b="b"/>
              <a:pathLst>
                <a:path w="34289" h="34290">
                  <a:moveTo>
                    <a:pt x="33893" y="0"/>
                  </a:moveTo>
                  <a:lnTo>
                    <a:pt x="0" y="0"/>
                  </a:lnTo>
                  <a:lnTo>
                    <a:pt x="0" y="33891"/>
                  </a:lnTo>
                  <a:lnTo>
                    <a:pt x="33893" y="33891"/>
                  </a:lnTo>
                  <a:lnTo>
                    <a:pt x="3389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2610517" y="7361661"/>
              <a:ext cx="34290" cy="34290"/>
            </a:xfrm>
            <a:custGeom>
              <a:avLst/>
              <a:gdLst/>
              <a:ahLst/>
              <a:cxnLst/>
              <a:rect l="l" t="t" r="r" b="b"/>
              <a:pathLst>
                <a:path w="34289" h="34290">
                  <a:moveTo>
                    <a:pt x="0" y="0"/>
                  </a:moveTo>
                  <a:lnTo>
                    <a:pt x="33893" y="0"/>
                  </a:lnTo>
                  <a:lnTo>
                    <a:pt x="33893" y="33891"/>
                  </a:lnTo>
                  <a:lnTo>
                    <a:pt x="0" y="3389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2615735" y="7364268"/>
              <a:ext cx="6985" cy="6985"/>
            </a:xfrm>
            <a:custGeom>
              <a:avLst/>
              <a:gdLst/>
              <a:ahLst/>
              <a:cxnLst/>
              <a:rect l="l" t="t" r="r" b="b"/>
              <a:pathLst>
                <a:path w="6985" h="6984">
                  <a:moveTo>
                    <a:pt x="5057" y="0"/>
                  </a:moveTo>
                  <a:lnTo>
                    <a:pt x="3257" y="0"/>
                  </a:lnTo>
                  <a:lnTo>
                    <a:pt x="1457" y="0"/>
                  </a:lnTo>
                  <a:lnTo>
                    <a:pt x="0" y="1457"/>
                  </a:lnTo>
                  <a:lnTo>
                    <a:pt x="0" y="5057"/>
                  </a:lnTo>
                  <a:lnTo>
                    <a:pt x="1457" y="6515"/>
                  </a:lnTo>
                  <a:lnTo>
                    <a:pt x="5057" y="6515"/>
                  </a:lnTo>
                  <a:lnTo>
                    <a:pt x="6515" y="5057"/>
                  </a:lnTo>
                  <a:lnTo>
                    <a:pt x="6515" y="1457"/>
                  </a:lnTo>
                  <a:lnTo>
                    <a:pt x="505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2615735" y="7364268"/>
              <a:ext cx="6985" cy="6985"/>
            </a:xfrm>
            <a:custGeom>
              <a:avLst/>
              <a:gdLst/>
              <a:ahLst/>
              <a:cxnLst/>
              <a:rect l="l" t="t" r="r" b="b"/>
              <a:pathLst>
                <a:path w="6985" h="6984">
                  <a:moveTo>
                    <a:pt x="3257" y="0"/>
                  </a:moveTo>
                  <a:lnTo>
                    <a:pt x="5057" y="0"/>
                  </a:lnTo>
                  <a:lnTo>
                    <a:pt x="6515" y="1457"/>
                  </a:lnTo>
                  <a:lnTo>
                    <a:pt x="6515" y="3257"/>
                  </a:lnTo>
                  <a:lnTo>
                    <a:pt x="6515" y="5057"/>
                  </a:lnTo>
                  <a:lnTo>
                    <a:pt x="5057" y="6515"/>
                  </a:lnTo>
                  <a:lnTo>
                    <a:pt x="3257" y="6515"/>
                  </a:lnTo>
                  <a:lnTo>
                    <a:pt x="1457" y="6515"/>
                  </a:lnTo>
                  <a:lnTo>
                    <a:pt x="0" y="5057"/>
                  </a:lnTo>
                  <a:lnTo>
                    <a:pt x="0" y="3257"/>
                  </a:lnTo>
                  <a:lnTo>
                    <a:pt x="0" y="1457"/>
                  </a:lnTo>
                  <a:lnTo>
                    <a:pt x="1457" y="0"/>
                  </a:lnTo>
                  <a:lnTo>
                    <a:pt x="3257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2574022" y="7404677"/>
              <a:ext cx="34290" cy="34290"/>
            </a:xfrm>
            <a:custGeom>
              <a:avLst/>
              <a:gdLst/>
              <a:ahLst/>
              <a:cxnLst/>
              <a:rect l="l" t="t" r="r" b="b"/>
              <a:pathLst>
                <a:path w="34289" h="34290">
                  <a:moveTo>
                    <a:pt x="33889" y="0"/>
                  </a:moveTo>
                  <a:lnTo>
                    <a:pt x="0" y="0"/>
                  </a:lnTo>
                  <a:lnTo>
                    <a:pt x="0" y="33891"/>
                  </a:lnTo>
                  <a:lnTo>
                    <a:pt x="33889" y="33891"/>
                  </a:lnTo>
                  <a:lnTo>
                    <a:pt x="3388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2574022" y="7404677"/>
              <a:ext cx="34290" cy="34290"/>
            </a:xfrm>
            <a:custGeom>
              <a:avLst/>
              <a:gdLst/>
              <a:ahLst/>
              <a:cxnLst/>
              <a:rect l="l" t="t" r="r" b="b"/>
              <a:pathLst>
                <a:path w="34289" h="34290">
                  <a:moveTo>
                    <a:pt x="0" y="0"/>
                  </a:moveTo>
                  <a:lnTo>
                    <a:pt x="33889" y="0"/>
                  </a:lnTo>
                  <a:lnTo>
                    <a:pt x="33889" y="33891"/>
                  </a:lnTo>
                  <a:lnTo>
                    <a:pt x="0" y="3389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2579234" y="7407285"/>
              <a:ext cx="6985" cy="6985"/>
            </a:xfrm>
            <a:custGeom>
              <a:avLst/>
              <a:gdLst/>
              <a:ahLst/>
              <a:cxnLst/>
              <a:rect l="l" t="t" r="r" b="b"/>
              <a:pathLst>
                <a:path w="6985" h="6984">
                  <a:moveTo>
                    <a:pt x="5058" y="0"/>
                  </a:moveTo>
                  <a:lnTo>
                    <a:pt x="3258" y="0"/>
                  </a:lnTo>
                  <a:lnTo>
                    <a:pt x="1461" y="0"/>
                  </a:lnTo>
                  <a:lnTo>
                    <a:pt x="0" y="1457"/>
                  </a:lnTo>
                  <a:lnTo>
                    <a:pt x="0" y="5057"/>
                  </a:lnTo>
                  <a:lnTo>
                    <a:pt x="1461" y="6515"/>
                  </a:lnTo>
                  <a:lnTo>
                    <a:pt x="5058" y="6515"/>
                  </a:lnTo>
                  <a:lnTo>
                    <a:pt x="6516" y="5057"/>
                  </a:lnTo>
                  <a:lnTo>
                    <a:pt x="6516" y="1457"/>
                  </a:lnTo>
                  <a:lnTo>
                    <a:pt x="505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2579234" y="7407285"/>
              <a:ext cx="6985" cy="6985"/>
            </a:xfrm>
            <a:custGeom>
              <a:avLst/>
              <a:gdLst/>
              <a:ahLst/>
              <a:cxnLst/>
              <a:rect l="l" t="t" r="r" b="b"/>
              <a:pathLst>
                <a:path w="6985" h="6984">
                  <a:moveTo>
                    <a:pt x="3258" y="0"/>
                  </a:moveTo>
                  <a:lnTo>
                    <a:pt x="5058" y="0"/>
                  </a:lnTo>
                  <a:lnTo>
                    <a:pt x="6516" y="1457"/>
                  </a:lnTo>
                  <a:lnTo>
                    <a:pt x="6516" y="3257"/>
                  </a:lnTo>
                  <a:lnTo>
                    <a:pt x="6516" y="5057"/>
                  </a:lnTo>
                  <a:lnTo>
                    <a:pt x="5058" y="6515"/>
                  </a:lnTo>
                  <a:lnTo>
                    <a:pt x="3258" y="6515"/>
                  </a:lnTo>
                  <a:lnTo>
                    <a:pt x="1461" y="6515"/>
                  </a:lnTo>
                  <a:lnTo>
                    <a:pt x="0" y="5057"/>
                  </a:lnTo>
                  <a:lnTo>
                    <a:pt x="0" y="3257"/>
                  </a:lnTo>
                  <a:lnTo>
                    <a:pt x="0" y="1457"/>
                  </a:lnTo>
                  <a:lnTo>
                    <a:pt x="1461" y="0"/>
                  </a:lnTo>
                  <a:lnTo>
                    <a:pt x="3258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2610517" y="7404677"/>
              <a:ext cx="34290" cy="34290"/>
            </a:xfrm>
            <a:custGeom>
              <a:avLst/>
              <a:gdLst/>
              <a:ahLst/>
              <a:cxnLst/>
              <a:rect l="l" t="t" r="r" b="b"/>
              <a:pathLst>
                <a:path w="34289" h="34290">
                  <a:moveTo>
                    <a:pt x="33893" y="0"/>
                  </a:moveTo>
                  <a:lnTo>
                    <a:pt x="0" y="0"/>
                  </a:lnTo>
                  <a:lnTo>
                    <a:pt x="0" y="33891"/>
                  </a:lnTo>
                  <a:lnTo>
                    <a:pt x="33893" y="33891"/>
                  </a:lnTo>
                  <a:lnTo>
                    <a:pt x="3389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2610517" y="7404677"/>
              <a:ext cx="34290" cy="34290"/>
            </a:xfrm>
            <a:custGeom>
              <a:avLst/>
              <a:gdLst/>
              <a:ahLst/>
              <a:cxnLst/>
              <a:rect l="l" t="t" r="r" b="b"/>
              <a:pathLst>
                <a:path w="34289" h="34290">
                  <a:moveTo>
                    <a:pt x="0" y="0"/>
                  </a:moveTo>
                  <a:lnTo>
                    <a:pt x="33893" y="0"/>
                  </a:lnTo>
                  <a:lnTo>
                    <a:pt x="33893" y="33891"/>
                  </a:lnTo>
                  <a:lnTo>
                    <a:pt x="0" y="3389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2615735" y="7407285"/>
              <a:ext cx="6985" cy="6985"/>
            </a:xfrm>
            <a:custGeom>
              <a:avLst/>
              <a:gdLst/>
              <a:ahLst/>
              <a:cxnLst/>
              <a:rect l="l" t="t" r="r" b="b"/>
              <a:pathLst>
                <a:path w="6985" h="6984">
                  <a:moveTo>
                    <a:pt x="5057" y="0"/>
                  </a:moveTo>
                  <a:lnTo>
                    <a:pt x="3257" y="0"/>
                  </a:lnTo>
                  <a:lnTo>
                    <a:pt x="1457" y="0"/>
                  </a:lnTo>
                  <a:lnTo>
                    <a:pt x="0" y="1457"/>
                  </a:lnTo>
                  <a:lnTo>
                    <a:pt x="0" y="5057"/>
                  </a:lnTo>
                  <a:lnTo>
                    <a:pt x="1457" y="6515"/>
                  </a:lnTo>
                  <a:lnTo>
                    <a:pt x="5057" y="6515"/>
                  </a:lnTo>
                  <a:lnTo>
                    <a:pt x="6515" y="5057"/>
                  </a:lnTo>
                  <a:lnTo>
                    <a:pt x="6515" y="1457"/>
                  </a:lnTo>
                  <a:lnTo>
                    <a:pt x="505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2615735" y="7407285"/>
              <a:ext cx="6985" cy="6985"/>
            </a:xfrm>
            <a:custGeom>
              <a:avLst/>
              <a:gdLst/>
              <a:ahLst/>
              <a:cxnLst/>
              <a:rect l="l" t="t" r="r" b="b"/>
              <a:pathLst>
                <a:path w="6985" h="6984">
                  <a:moveTo>
                    <a:pt x="3257" y="0"/>
                  </a:moveTo>
                  <a:lnTo>
                    <a:pt x="5057" y="0"/>
                  </a:lnTo>
                  <a:lnTo>
                    <a:pt x="6515" y="1457"/>
                  </a:lnTo>
                  <a:lnTo>
                    <a:pt x="6515" y="3257"/>
                  </a:lnTo>
                  <a:lnTo>
                    <a:pt x="6515" y="5057"/>
                  </a:lnTo>
                  <a:lnTo>
                    <a:pt x="5057" y="6515"/>
                  </a:lnTo>
                  <a:lnTo>
                    <a:pt x="3257" y="6515"/>
                  </a:lnTo>
                  <a:lnTo>
                    <a:pt x="1457" y="6515"/>
                  </a:lnTo>
                  <a:lnTo>
                    <a:pt x="0" y="5057"/>
                  </a:lnTo>
                  <a:lnTo>
                    <a:pt x="0" y="3257"/>
                  </a:lnTo>
                  <a:lnTo>
                    <a:pt x="0" y="1457"/>
                  </a:lnTo>
                  <a:lnTo>
                    <a:pt x="1457" y="0"/>
                  </a:lnTo>
                  <a:lnTo>
                    <a:pt x="3257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2576628" y="7459423"/>
              <a:ext cx="34290" cy="34290"/>
            </a:xfrm>
            <a:custGeom>
              <a:avLst/>
              <a:gdLst/>
              <a:ahLst/>
              <a:cxnLst/>
              <a:rect l="l" t="t" r="r" b="b"/>
              <a:pathLst>
                <a:path w="34289" h="34290">
                  <a:moveTo>
                    <a:pt x="33889" y="0"/>
                  </a:moveTo>
                  <a:lnTo>
                    <a:pt x="0" y="0"/>
                  </a:lnTo>
                  <a:lnTo>
                    <a:pt x="0" y="33893"/>
                  </a:lnTo>
                  <a:lnTo>
                    <a:pt x="33889" y="33893"/>
                  </a:lnTo>
                  <a:lnTo>
                    <a:pt x="3388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2576628" y="7459423"/>
              <a:ext cx="34290" cy="34290"/>
            </a:xfrm>
            <a:custGeom>
              <a:avLst/>
              <a:gdLst/>
              <a:ahLst/>
              <a:cxnLst/>
              <a:rect l="l" t="t" r="r" b="b"/>
              <a:pathLst>
                <a:path w="34289" h="34290">
                  <a:moveTo>
                    <a:pt x="0" y="0"/>
                  </a:moveTo>
                  <a:lnTo>
                    <a:pt x="0" y="33893"/>
                  </a:lnTo>
                  <a:lnTo>
                    <a:pt x="33889" y="33893"/>
                  </a:lnTo>
                  <a:lnTo>
                    <a:pt x="33889" y="0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2579234" y="7464639"/>
              <a:ext cx="6985" cy="6985"/>
            </a:xfrm>
            <a:custGeom>
              <a:avLst/>
              <a:gdLst/>
              <a:ahLst/>
              <a:cxnLst/>
              <a:rect l="l" t="t" r="r" b="b"/>
              <a:pathLst>
                <a:path w="6985" h="6984">
                  <a:moveTo>
                    <a:pt x="5058" y="0"/>
                  </a:moveTo>
                  <a:lnTo>
                    <a:pt x="1461" y="0"/>
                  </a:lnTo>
                  <a:lnTo>
                    <a:pt x="0" y="1457"/>
                  </a:lnTo>
                  <a:lnTo>
                    <a:pt x="0" y="3258"/>
                  </a:lnTo>
                  <a:lnTo>
                    <a:pt x="0" y="5054"/>
                  </a:lnTo>
                  <a:lnTo>
                    <a:pt x="1461" y="6516"/>
                  </a:lnTo>
                  <a:lnTo>
                    <a:pt x="5058" y="6516"/>
                  </a:lnTo>
                  <a:lnTo>
                    <a:pt x="6516" y="5054"/>
                  </a:lnTo>
                  <a:lnTo>
                    <a:pt x="6516" y="1457"/>
                  </a:lnTo>
                  <a:lnTo>
                    <a:pt x="505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2579234" y="7464639"/>
              <a:ext cx="6985" cy="6985"/>
            </a:xfrm>
            <a:custGeom>
              <a:avLst/>
              <a:gdLst/>
              <a:ahLst/>
              <a:cxnLst/>
              <a:rect l="l" t="t" r="r" b="b"/>
              <a:pathLst>
                <a:path w="6985" h="6984">
                  <a:moveTo>
                    <a:pt x="0" y="3258"/>
                  </a:moveTo>
                  <a:lnTo>
                    <a:pt x="0" y="5054"/>
                  </a:lnTo>
                  <a:lnTo>
                    <a:pt x="1461" y="6516"/>
                  </a:lnTo>
                  <a:lnTo>
                    <a:pt x="3258" y="6516"/>
                  </a:lnTo>
                  <a:lnTo>
                    <a:pt x="5058" y="6516"/>
                  </a:lnTo>
                  <a:lnTo>
                    <a:pt x="6516" y="5054"/>
                  </a:lnTo>
                  <a:lnTo>
                    <a:pt x="6516" y="3258"/>
                  </a:lnTo>
                  <a:lnTo>
                    <a:pt x="6516" y="1457"/>
                  </a:lnTo>
                  <a:lnTo>
                    <a:pt x="5058" y="0"/>
                  </a:lnTo>
                  <a:lnTo>
                    <a:pt x="3258" y="0"/>
                  </a:lnTo>
                  <a:lnTo>
                    <a:pt x="1461" y="0"/>
                  </a:lnTo>
                  <a:lnTo>
                    <a:pt x="0" y="1457"/>
                  </a:lnTo>
                  <a:lnTo>
                    <a:pt x="0" y="3258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2576628" y="7495923"/>
              <a:ext cx="34290" cy="34290"/>
            </a:xfrm>
            <a:custGeom>
              <a:avLst/>
              <a:gdLst/>
              <a:ahLst/>
              <a:cxnLst/>
              <a:rect l="l" t="t" r="r" b="b"/>
              <a:pathLst>
                <a:path w="34289" h="34290">
                  <a:moveTo>
                    <a:pt x="33889" y="0"/>
                  </a:moveTo>
                  <a:lnTo>
                    <a:pt x="0" y="0"/>
                  </a:lnTo>
                  <a:lnTo>
                    <a:pt x="0" y="33891"/>
                  </a:lnTo>
                  <a:lnTo>
                    <a:pt x="33889" y="33891"/>
                  </a:lnTo>
                  <a:lnTo>
                    <a:pt x="3388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2576628" y="7495923"/>
              <a:ext cx="34290" cy="34290"/>
            </a:xfrm>
            <a:custGeom>
              <a:avLst/>
              <a:gdLst/>
              <a:ahLst/>
              <a:cxnLst/>
              <a:rect l="l" t="t" r="r" b="b"/>
              <a:pathLst>
                <a:path w="34289" h="34290">
                  <a:moveTo>
                    <a:pt x="0" y="0"/>
                  </a:moveTo>
                  <a:lnTo>
                    <a:pt x="0" y="33891"/>
                  </a:lnTo>
                  <a:lnTo>
                    <a:pt x="33889" y="33891"/>
                  </a:lnTo>
                  <a:lnTo>
                    <a:pt x="33889" y="0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2579234" y="7501136"/>
              <a:ext cx="6985" cy="6985"/>
            </a:xfrm>
            <a:custGeom>
              <a:avLst/>
              <a:gdLst/>
              <a:ahLst/>
              <a:cxnLst/>
              <a:rect l="l" t="t" r="r" b="b"/>
              <a:pathLst>
                <a:path w="6985" h="6984">
                  <a:moveTo>
                    <a:pt x="5058" y="0"/>
                  </a:moveTo>
                  <a:lnTo>
                    <a:pt x="1461" y="0"/>
                  </a:lnTo>
                  <a:lnTo>
                    <a:pt x="0" y="1457"/>
                  </a:lnTo>
                  <a:lnTo>
                    <a:pt x="0" y="3257"/>
                  </a:lnTo>
                  <a:lnTo>
                    <a:pt x="0" y="5058"/>
                  </a:lnTo>
                  <a:lnTo>
                    <a:pt x="1461" y="6516"/>
                  </a:lnTo>
                  <a:lnTo>
                    <a:pt x="5058" y="6516"/>
                  </a:lnTo>
                  <a:lnTo>
                    <a:pt x="6516" y="5058"/>
                  </a:lnTo>
                  <a:lnTo>
                    <a:pt x="6516" y="1457"/>
                  </a:lnTo>
                  <a:lnTo>
                    <a:pt x="505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2539857" y="7274142"/>
              <a:ext cx="46355" cy="233679"/>
            </a:xfrm>
            <a:custGeom>
              <a:avLst/>
              <a:gdLst/>
              <a:ahLst/>
              <a:cxnLst/>
              <a:rect l="l" t="t" r="r" b="b"/>
              <a:pathLst>
                <a:path w="46355" h="233679">
                  <a:moveTo>
                    <a:pt x="39376" y="230252"/>
                  </a:moveTo>
                  <a:lnTo>
                    <a:pt x="39376" y="232053"/>
                  </a:lnTo>
                  <a:lnTo>
                    <a:pt x="40838" y="233511"/>
                  </a:lnTo>
                  <a:lnTo>
                    <a:pt x="42635" y="233511"/>
                  </a:lnTo>
                  <a:lnTo>
                    <a:pt x="44434" y="233511"/>
                  </a:lnTo>
                  <a:lnTo>
                    <a:pt x="45892" y="232053"/>
                  </a:lnTo>
                  <a:lnTo>
                    <a:pt x="45892" y="230252"/>
                  </a:lnTo>
                  <a:lnTo>
                    <a:pt x="45892" y="228452"/>
                  </a:lnTo>
                  <a:lnTo>
                    <a:pt x="44434" y="226994"/>
                  </a:lnTo>
                  <a:lnTo>
                    <a:pt x="42635" y="226994"/>
                  </a:lnTo>
                  <a:lnTo>
                    <a:pt x="40838" y="226994"/>
                  </a:lnTo>
                  <a:lnTo>
                    <a:pt x="39376" y="228452"/>
                  </a:lnTo>
                  <a:lnTo>
                    <a:pt x="39376" y="230252"/>
                  </a:lnTo>
                  <a:close/>
                </a:path>
                <a:path w="46355" h="233679">
                  <a:moveTo>
                    <a:pt x="3657" y="3131"/>
                  </a:moveTo>
                  <a:lnTo>
                    <a:pt x="2217" y="5468"/>
                  </a:lnTo>
                  <a:lnTo>
                    <a:pt x="2721" y="7138"/>
                  </a:lnTo>
                  <a:lnTo>
                    <a:pt x="3229" y="8812"/>
                  </a:lnTo>
                  <a:lnTo>
                    <a:pt x="5284" y="8251"/>
                  </a:lnTo>
                  <a:lnTo>
                    <a:pt x="5580" y="7534"/>
                  </a:lnTo>
                  <a:lnTo>
                    <a:pt x="5875" y="6818"/>
                  </a:lnTo>
                  <a:lnTo>
                    <a:pt x="5975" y="6289"/>
                  </a:lnTo>
                  <a:lnTo>
                    <a:pt x="5378" y="6094"/>
                  </a:lnTo>
                  <a:lnTo>
                    <a:pt x="4913" y="5774"/>
                  </a:lnTo>
                  <a:lnTo>
                    <a:pt x="4316" y="5580"/>
                  </a:lnTo>
                  <a:lnTo>
                    <a:pt x="3840" y="4895"/>
                  </a:lnTo>
                  <a:lnTo>
                    <a:pt x="3600" y="4104"/>
                  </a:lnTo>
                  <a:lnTo>
                    <a:pt x="3657" y="3131"/>
                  </a:lnTo>
                  <a:close/>
                </a:path>
                <a:path w="46355" h="233679">
                  <a:moveTo>
                    <a:pt x="18806" y="17687"/>
                  </a:moveTo>
                  <a:lnTo>
                    <a:pt x="17823" y="17089"/>
                  </a:lnTo>
                  <a:lnTo>
                    <a:pt x="16642" y="16358"/>
                  </a:lnTo>
                  <a:lnTo>
                    <a:pt x="15195" y="15430"/>
                  </a:lnTo>
                  <a:lnTo>
                    <a:pt x="14122" y="16949"/>
                  </a:lnTo>
                  <a:lnTo>
                    <a:pt x="8455" y="15646"/>
                  </a:lnTo>
                  <a:lnTo>
                    <a:pt x="4060" y="15228"/>
                  </a:lnTo>
                  <a:lnTo>
                    <a:pt x="2390" y="14677"/>
                  </a:lnTo>
                  <a:lnTo>
                    <a:pt x="0" y="13928"/>
                  </a:lnTo>
                  <a:lnTo>
                    <a:pt x="1259" y="11304"/>
                  </a:lnTo>
                  <a:lnTo>
                    <a:pt x="3081" y="10199"/>
                  </a:lnTo>
                  <a:lnTo>
                    <a:pt x="7998" y="11351"/>
                  </a:lnTo>
                  <a:lnTo>
                    <a:pt x="9820" y="10248"/>
                  </a:lnTo>
                  <a:lnTo>
                    <a:pt x="8409" y="7783"/>
                  </a:lnTo>
                  <a:lnTo>
                    <a:pt x="6339" y="6249"/>
                  </a:lnTo>
                  <a:lnTo>
                    <a:pt x="4344" y="5594"/>
                  </a:lnTo>
                  <a:lnTo>
                    <a:pt x="3333" y="4197"/>
                  </a:lnTo>
                  <a:lnTo>
                    <a:pt x="2729" y="543"/>
                  </a:lnTo>
                  <a:lnTo>
                    <a:pt x="7534" y="2858"/>
                  </a:lnTo>
                  <a:lnTo>
                    <a:pt x="9654" y="270"/>
                  </a:lnTo>
                  <a:lnTo>
                    <a:pt x="9175" y="767"/>
                  </a:lnTo>
                  <a:lnTo>
                    <a:pt x="12042" y="2411"/>
                  </a:lnTo>
                  <a:lnTo>
                    <a:pt x="13517" y="302"/>
                  </a:lnTo>
                  <a:lnTo>
                    <a:pt x="13996" y="1195"/>
                  </a:lnTo>
                  <a:lnTo>
                    <a:pt x="16347" y="2105"/>
                  </a:lnTo>
                  <a:lnTo>
                    <a:pt x="17877" y="0"/>
                  </a:lnTo>
                  <a:lnTo>
                    <a:pt x="20246" y="1383"/>
                  </a:lnTo>
                  <a:lnTo>
                    <a:pt x="22532" y="2401"/>
                  </a:lnTo>
                  <a:lnTo>
                    <a:pt x="27316" y="5011"/>
                  </a:lnTo>
                  <a:lnTo>
                    <a:pt x="28428" y="13406"/>
                  </a:lnTo>
                  <a:lnTo>
                    <a:pt x="30365" y="15713"/>
                  </a:lnTo>
                </a:path>
                <a:path w="46355" h="233679">
                  <a:moveTo>
                    <a:pt x="7501" y="2804"/>
                  </a:moveTo>
                  <a:lnTo>
                    <a:pt x="12466" y="4867"/>
                  </a:lnTo>
                  <a:lnTo>
                    <a:pt x="13853" y="6102"/>
                  </a:lnTo>
                </a:path>
                <a:path w="46355" h="233679">
                  <a:moveTo>
                    <a:pt x="12038" y="2415"/>
                  </a:moveTo>
                  <a:lnTo>
                    <a:pt x="15847" y="3416"/>
                  </a:lnTo>
                  <a:lnTo>
                    <a:pt x="17059" y="4593"/>
                  </a:lnTo>
                </a:path>
                <a:path w="46355" h="233679">
                  <a:moveTo>
                    <a:pt x="16463" y="2087"/>
                  </a:moveTo>
                  <a:lnTo>
                    <a:pt x="19842" y="2081"/>
                  </a:lnTo>
                  <a:lnTo>
                    <a:pt x="21282" y="3718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2589678" y="7323865"/>
              <a:ext cx="3810" cy="6350"/>
            </a:xfrm>
            <a:custGeom>
              <a:avLst/>
              <a:gdLst/>
              <a:ahLst/>
              <a:cxnLst/>
              <a:rect l="l" t="t" r="r" b="b"/>
              <a:pathLst>
                <a:path w="3810" h="6350">
                  <a:moveTo>
                    <a:pt x="2551" y="0"/>
                  </a:moveTo>
                  <a:lnTo>
                    <a:pt x="1640" y="0"/>
                  </a:lnTo>
                  <a:lnTo>
                    <a:pt x="734" y="0"/>
                  </a:lnTo>
                  <a:lnTo>
                    <a:pt x="0" y="1347"/>
                  </a:lnTo>
                  <a:lnTo>
                    <a:pt x="0" y="4669"/>
                  </a:lnTo>
                  <a:lnTo>
                    <a:pt x="734" y="6015"/>
                  </a:lnTo>
                  <a:lnTo>
                    <a:pt x="2551" y="6015"/>
                  </a:lnTo>
                  <a:lnTo>
                    <a:pt x="3286" y="4669"/>
                  </a:lnTo>
                  <a:lnTo>
                    <a:pt x="3286" y="1347"/>
                  </a:lnTo>
                  <a:lnTo>
                    <a:pt x="255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2589678" y="7323865"/>
              <a:ext cx="3810" cy="6350"/>
            </a:xfrm>
            <a:custGeom>
              <a:avLst/>
              <a:gdLst/>
              <a:ahLst/>
              <a:cxnLst/>
              <a:rect l="l" t="t" r="r" b="b"/>
              <a:pathLst>
                <a:path w="3810" h="6350">
                  <a:moveTo>
                    <a:pt x="1640" y="0"/>
                  </a:moveTo>
                  <a:lnTo>
                    <a:pt x="2551" y="0"/>
                  </a:lnTo>
                  <a:lnTo>
                    <a:pt x="3286" y="1347"/>
                  </a:lnTo>
                  <a:lnTo>
                    <a:pt x="3286" y="3009"/>
                  </a:lnTo>
                  <a:lnTo>
                    <a:pt x="3286" y="4669"/>
                  </a:lnTo>
                  <a:lnTo>
                    <a:pt x="2551" y="6015"/>
                  </a:lnTo>
                  <a:lnTo>
                    <a:pt x="1640" y="6015"/>
                  </a:lnTo>
                  <a:lnTo>
                    <a:pt x="734" y="6015"/>
                  </a:lnTo>
                  <a:lnTo>
                    <a:pt x="0" y="4669"/>
                  </a:lnTo>
                  <a:lnTo>
                    <a:pt x="0" y="3009"/>
                  </a:lnTo>
                  <a:lnTo>
                    <a:pt x="0" y="1347"/>
                  </a:lnTo>
                  <a:lnTo>
                    <a:pt x="734" y="0"/>
                  </a:lnTo>
                  <a:lnTo>
                    <a:pt x="164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2589678" y="7334150"/>
              <a:ext cx="3810" cy="6350"/>
            </a:xfrm>
            <a:custGeom>
              <a:avLst/>
              <a:gdLst/>
              <a:ahLst/>
              <a:cxnLst/>
              <a:rect l="l" t="t" r="r" b="b"/>
              <a:pathLst>
                <a:path w="3810" h="6350">
                  <a:moveTo>
                    <a:pt x="2551" y="0"/>
                  </a:moveTo>
                  <a:lnTo>
                    <a:pt x="1640" y="0"/>
                  </a:lnTo>
                  <a:lnTo>
                    <a:pt x="734" y="0"/>
                  </a:lnTo>
                  <a:lnTo>
                    <a:pt x="0" y="1346"/>
                  </a:lnTo>
                  <a:lnTo>
                    <a:pt x="0" y="4668"/>
                  </a:lnTo>
                  <a:lnTo>
                    <a:pt x="734" y="6015"/>
                  </a:lnTo>
                  <a:lnTo>
                    <a:pt x="2551" y="6015"/>
                  </a:lnTo>
                  <a:lnTo>
                    <a:pt x="3286" y="4668"/>
                  </a:lnTo>
                  <a:lnTo>
                    <a:pt x="3286" y="1346"/>
                  </a:lnTo>
                  <a:lnTo>
                    <a:pt x="255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2589678" y="7334150"/>
              <a:ext cx="3810" cy="6350"/>
            </a:xfrm>
            <a:custGeom>
              <a:avLst/>
              <a:gdLst/>
              <a:ahLst/>
              <a:cxnLst/>
              <a:rect l="l" t="t" r="r" b="b"/>
              <a:pathLst>
                <a:path w="3810" h="6350">
                  <a:moveTo>
                    <a:pt x="1640" y="0"/>
                  </a:moveTo>
                  <a:lnTo>
                    <a:pt x="2551" y="0"/>
                  </a:lnTo>
                  <a:lnTo>
                    <a:pt x="3286" y="1346"/>
                  </a:lnTo>
                  <a:lnTo>
                    <a:pt x="3286" y="3006"/>
                  </a:lnTo>
                  <a:lnTo>
                    <a:pt x="3286" y="4668"/>
                  </a:lnTo>
                  <a:lnTo>
                    <a:pt x="2551" y="6015"/>
                  </a:lnTo>
                  <a:lnTo>
                    <a:pt x="1640" y="6015"/>
                  </a:lnTo>
                  <a:lnTo>
                    <a:pt x="734" y="6015"/>
                  </a:lnTo>
                  <a:lnTo>
                    <a:pt x="0" y="4668"/>
                  </a:lnTo>
                  <a:lnTo>
                    <a:pt x="0" y="3006"/>
                  </a:lnTo>
                  <a:lnTo>
                    <a:pt x="0" y="1346"/>
                  </a:lnTo>
                  <a:lnTo>
                    <a:pt x="734" y="0"/>
                  </a:lnTo>
                  <a:lnTo>
                    <a:pt x="164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2583172" y="7330371"/>
              <a:ext cx="6350" cy="3810"/>
            </a:xfrm>
            <a:custGeom>
              <a:avLst/>
              <a:gdLst/>
              <a:ahLst/>
              <a:cxnLst/>
              <a:rect l="l" t="t" r="r" b="b"/>
              <a:pathLst>
                <a:path w="6350" h="3809">
                  <a:moveTo>
                    <a:pt x="4665" y="0"/>
                  </a:moveTo>
                  <a:lnTo>
                    <a:pt x="1346" y="0"/>
                  </a:lnTo>
                  <a:lnTo>
                    <a:pt x="0" y="737"/>
                  </a:lnTo>
                  <a:lnTo>
                    <a:pt x="0" y="1644"/>
                  </a:lnTo>
                  <a:lnTo>
                    <a:pt x="0" y="2551"/>
                  </a:lnTo>
                  <a:lnTo>
                    <a:pt x="1346" y="3289"/>
                  </a:lnTo>
                  <a:lnTo>
                    <a:pt x="4665" y="3289"/>
                  </a:lnTo>
                  <a:lnTo>
                    <a:pt x="6015" y="2551"/>
                  </a:lnTo>
                  <a:lnTo>
                    <a:pt x="6015" y="737"/>
                  </a:lnTo>
                  <a:lnTo>
                    <a:pt x="466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2583172" y="7330371"/>
              <a:ext cx="6350" cy="3810"/>
            </a:xfrm>
            <a:custGeom>
              <a:avLst/>
              <a:gdLst/>
              <a:ahLst/>
              <a:cxnLst/>
              <a:rect l="l" t="t" r="r" b="b"/>
              <a:pathLst>
                <a:path w="6350" h="3809">
                  <a:moveTo>
                    <a:pt x="0" y="1644"/>
                  </a:moveTo>
                  <a:lnTo>
                    <a:pt x="0" y="737"/>
                  </a:lnTo>
                  <a:lnTo>
                    <a:pt x="1346" y="0"/>
                  </a:lnTo>
                  <a:lnTo>
                    <a:pt x="3006" y="0"/>
                  </a:lnTo>
                  <a:lnTo>
                    <a:pt x="4665" y="0"/>
                  </a:lnTo>
                  <a:lnTo>
                    <a:pt x="6015" y="737"/>
                  </a:lnTo>
                  <a:lnTo>
                    <a:pt x="6015" y="1644"/>
                  </a:lnTo>
                  <a:lnTo>
                    <a:pt x="6015" y="2551"/>
                  </a:lnTo>
                  <a:lnTo>
                    <a:pt x="4665" y="3289"/>
                  </a:lnTo>
                  <a:lnTo>
                    <a:pt x="3006" y="3289"/>
                  </a:lnTo>
                  <a:lnTo>
                    <a:pt x="1346" y="3289"/>
                  </a:lnTo>
                  <a:lnTo>
                    <a:pt x="0" y="2551"/>
                  </a:lnTo>
                  <a:lnTo>
                    <a:pt x="0" y="1644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2593454" y="7330371"/>
              <a:ext cx="6350" cy="3810"/>
            </a:xfrm>
            <a:custGeom>
              <a:avLst/>
              <a:gdLst/>
              <a:ahLst/>
              <a:cxnLst/>
              <a:rect l="l" t="t" r="r" b="b"/>
              <a:pathLst>
                <a:path w="6350" h="3809">
                  <a:moveTo>
                    <a:pt x="4669" y="0"/>
                  </a:moveTo>
                  <a:lnTo>
                    <a:pt x="1350" y="0"/>
                  </a:lnTo>
                  <a:lnTo>
                    <a:pt x="0" y="737"/>
                  </a:lnTo>
                  <a:lnTo>
                    <a:pt x="0" y="1644"/>
                  </a:lnTo>
                  <a:lnTo>
                    <a:pt x="0" y="2551"/>
                  </a:lnTo>
                  <a:lnTo>
                    <a:pt x="1350" y="3289"/>
                  </a:lnTo>
                  <a:lnTo>
                    <a:pt x="4669" y="3289"/>
                  </a:lnTo>
                  <a:lnTo>
                    <a:pt x="6015" y="2551"/>
                  </a:lnTo>
                  <a:lnTo>
                    <a:pt x="6015" y="737"/>
                  </a:lnTo>
                  <a:lnTo>
                    <a:pt x="466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2589094" y="7329881"/>
              <a:ext cx="10795" cy="5080"/>
            </a:xfrm>
            <a:custGeom>
              <a:avLst/>
              <a:gdLst/>
              <a:ahLst/>
              <a:cxnLst/>
              <a:rect l="l" t="t" r="r" b="b"/>
              <a:pathLst>
                <a:path w="10794" h="5079">
                  <a:moveTo>
                    <a:pt x="4359" y="2134"/>
                  </a:moveTo>
                  <a:lnTo>
                    <a:pt x="4359" y="1228"/>
                  </a:lnTo>
                  <a:lnTo>
                    <a:pt x="5709" y="490"/>
                  </a:lnTo>
                  <a:lnTo>
                    <a:pt x="7369" y="490"/>
                  </a:lnTo>
                  <a:lnTo>
                    <a:pt x="9029" y="490"/>
                  </a:lnTo>
                  <a:lnTo>
                    <a:pt x="10375" y="1228"/>
                  </a:lnTo>
                  <a:lnTo>
                    <a:pt x="10375" y="2134"/>
                  </a:lnTo>
                  <a:lnTo>
                    <a:pt x="10375" y="3041"/>
                  </a:lnTo>
                  <a:lnTo>
                    <a:pt x="9029" y="3779"/>
                  </a:lnTo>
                  <a:lnTo>
                    <a:pt x="7369" y="3779"/>
                  </a:lnTo>
                  <a:lnTo>
                    <a:pt x="5709" y="3779"/>
                  </a:lnTo>
                  <a:lnTo>
                    <a:pt x="4359" y="3041"/>
                  </a:lnTo>
                  <a:lnTo>
                    <a:pt x="4359" y="2134"/>
                  </a:lnTo>
                  <a:close/>
                </a:path>
                <a:path w="10794" h="5079">
                  <a:moveTo>
                    <a:pt x="2131" y="0"/>
                  </a:moveTo>
                  <a:lnTo>
                    <a:pt x="2131" y="4467"/>
                  </a:lnTo>
                </a:path>
                <a:path w="10794" h="5079">
                  <a:moveTo>
                    <a:pt x="0" y="2134"/>
                  </a:moveTo>
                  <a:lnTo>
                    <a:pt x="4652" y="2134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3" name="object 133"/>
          <p:cNvSpPr txBox="1"/>
          <p:nvPr/>
        </p:nvSpPr>
        <p:spPr>
          <a:xfrm>
            <a:off x="2573374" y="7326667"/>
            <a:ext cx="39370" cy="38100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00" spc="-25" dirty="0">
                <a:solidFill>
                  <a:srgbClr val="151616"/>
                </a:solidFill>
                <a:latin typeface="Arial"/>
                <a:cs typeface="Arial"/>
              </a:rPr>
              <a:t>I/O</a:t>
            </a:r>
            <a:endParaRPr sz="100">
              <a:latin typeface="Arial"/>
              <a:cs typeface="Arial"/>
            </a:endParaRPr>
          </a:p>
        </p:txBody>
      </p:sp>
      <p:grpSp>
        <p:nvGrpSpPr>
          <p:cNvPr id="134" name="object 134"/>
          <p:cNvGrpSpPr/>
          <p:nvPr/>
        </p:nvGrpSpPr>
        <p:grpSpPr>
          <a:xfrm>
            <a:off x="2359079" y="7210000"/>
            <a:ext cx="287020" cy="378460"/>
            <a:chOff x="2359079" y="7210000"/>
            <a:chExt cx="287020" cy="378460"/>
          </a:xfrm>
        </p:grpSpPr>
        <p:sp>
          <p:nvSpPr>
            <p:cNvPr id="135" name="object 135"/>
            <p:cNvSpPr/>
            <p:nvPr/>
          </p:nvSpPr>
          <p:spPr>
            <a:xfrm>
              <a:off x="2621012" y="7273745"/>
              <a:ext cx="18415" cy="21590"/>
            </a:xfrm>
            <a:custGeom>
              <a:avLst/>
              <a:gdLst/>
              <a:ahLst/>
              <a:cxnLst/>
              <a:rect l="l" t="t" r="r" b="b"/>
              <a:pathLst>
                <a:path w="18414" h="21590">
                  <a:moveTo>
                    <a:pt x="12446" y="0"/>
                  </a:moveTo>
                  <a:lnTo>
                    <a:pt x="0" y="16596"/>
                  </a:lnTo>
                </a:path>
                <a:path w="18414" h="21590">
                  <a:moveTo>
                    <a:pt x="18256" y="4979"/>
                  </a:moveTo>
                  <a:lnTo>
                    <a:pt x="5807" y="21574"/>
                  </a:lnTo>
                </a:path>
              </a:pathLst>
            </a:custGeom>
            <a:ln w="1270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2582014" y="7476213"/>
              <a:ext cx="0" cy="15240"/>
            </a:xfrm>
            <a:custGeom>
              <a:avLst/>
              <a:gdLst/>
              <a:ahLst/>
              <a:cxnLst/>
              <a:rect l="l" t="t" r="r" b="b"/>
              <a:pathLst>
                <a:path h="15240">
                  <a:moveTo>
                    <a:pt x="0" y="0"/>
                  </a:moveTo>
                  <a:lnTo>
                    <a:pt x="0" y="14958"/>
                  </a:lnTo>
                </a:path>
              </a:pathLst>
            </a:custGeom>
            <a:ln w="12701">
              <a:solidFill>
                <a:srgbClr val="00A7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2576628" y="7551518"/>
              <a:ext cx="34290" cy="34290"/>
            </a:xfrm>
            <a:custGeom>
              <a:avLst/>
              <a:gdLst/>
              <a:ahLst/>
              <a:cxnLst/>
              <a:rect l="l" t="t" r="r" b="b"/>
              <a:pathLst>
                <a:path w="34289" h="34290">
                  <a:moveTo>
                    <a:pt x="33889" y="0"/>
                  </a:moveTo>
                  <a:lnTo>
                    <a:pt x="0" y="0"/>
                  </a:lnTo>
                  <a:lnTo>
                    <a:pt x="0" y="33889"/>
                  </a:lnTo>
                  <a:lnTo>
                    <a:pt x="33889" y="33889"/>
                  </a:lnTo>
                  <a:lnTo>
                    <a:pt x="33889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2579234" y="7556730"/>
              <a:ext cx="6985" cy="6985"/>
            </a:xfrm>
            <a:custGeom>
              <a:avLst/>
              <a:gdLst/>
              <a:ahLst/>
              <a:cxnLst/>
              <a:rect l="l" t="t" r="r" b="b"/>
              <a:pathLst>
                <a:path w="6985" h="6984">
                  <a:moveTo>
                    <a:pt x="5058" y="0"/>
                  </a:moveTo>
                  <a:lnTo>
                    <a:pt x="1461" y="0"/>
                  </a:lnTo>
                  <a:lnTo>
                    <a:pt x="0" y="1457"/>
                  </a:lnTo>
                  <a:lnTo>
                    <a:pt x="0" y="3258"/>
                  </a:lnTo>
                  <a:lnTo>
                    <a:pt x="0" y="5058"/>
                  </a:lnTo>
                  <a:lnTo>
                    <a:pt x="1461" y="6516"/>
                  </a:lnTo>
                  <a:lnTo>
                    <a:pt x="5058" y="6516"/>
                  </a:lnTo>
                  <a:lnTo>
                    <a:pt x="6516" y="5058"/>
                  </a:lnTo>
                  <a:lnTo>
                    <a:pt x="6516" y="1457"/>
                  </a:lnTo>
                  <a:lnTo>
                    <a:pt x="505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2579234" y="7556730"/>
              <a:ext cx="6985" cy="6985"/>
            </a:xfrm>
            <a:custGeom>
              <a:avLst/>
              <a:gdLst/>
              <a:ahLst/>
              <a:cxnLst/>
              <a:rect l="l" t="t" r="r" b="b"/>
              <a:pathLst>
                <a:path w="6985" h="6984">
                  <a:moveTo>
                    <a:pt x="0" y="3258"/>
                  </a:moveTo>
                  <a:lnTo>
                    <a:pt x="0" y="5058"/>
                  </a:lnTo>
                  <a:lnTo>
                    <a:pt x="1461" y="6516"/>
                  </a:lnTo>
                  <a:lnTo>
                    <a:pt x="3258" y="6516"/>
                  </a:lnTo>
                  <a:lnTo>
                    <a:pt x="5058" y="6516"/>
                  </a:lnTo>
                  <a:lnTo>
                    <a:pt x="6516" y="5058"/>
                  </a:lnTo>
                  <a:lnTo>
                    <a:pt x="6516" y="3258"/>
                  </a:lnTo>
                  <a:lnTo>
                    <a:pt x="6516" y="1457"/>
                  </a:lnTo>
                  <a:lnTo>
                    <a:pt x="5058" y="0"/>
                  </a:lnTo>
                  <a:lnTo>
                    <a:pt x="3258" y="0"/>
                  </a:lnTo>
                  <a:lnTo>
                    <a:pt x="1461" y="0"/>
                  </a:lnTo>
                  <a:lnTo>
                    <a:pt x="0" y="1457"/>
                  </a:lnTo>
                  <a:lnTo>
                    <a:pt x="0" y="3258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2580354" y="7565828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7880" y="0"/>
                  </a:moveTo>
                  <a:lnTo>
                    <a:pt x="12236" y="0"/>
                  </a:lnTo>
                  <a:lnTo>
                    <a:pt x="15764" y="3528"/>
                  </a:lnTo>
                  <a:lnTo>
                    <a:pt x="15764" y="7882"/>
                  </a:lnTo>
                  <a:lnTo>
                    <a:pt x="15764" y="12236"/>
                  </a:lnTo>
                  <a:lnTo>
                    <a:pt x="12236" y="15763"/>
                  </a:lnTo>
                  <a:lnTo>
                    <a:pt x="7880" y="15763"/>
                  </a:lnTo>
                  <a:lnTo>
                    <a:pt x="3528" y="15763"/>
                  </a:lnTo>
                  <a:lnTo>
                    <a:pt x="0" y="12236"/>
                  </a:lnTo>
                  <a:lnTo>
                    <a:pt x="0" y="7882"/>
                  </a:lnTo>
                  <a:lnTo>
                    <a:pt x="0" y="3528"/>
                  </a:lnTo>
                  <a:lnTo>
                    <a:pt x="3528" y="0"/>
                  </a:lnTo>
                  <a:lnTo>
                    <a:pt x="7880" y="0"/>
                  </a:lnTo>
                  <a:close/>
                </a:path>
              </a:pathLst>
            </a:custGeom>
            <a:ln w="12701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2442754" y="7356325"/>
              <a:ext cx="22225" cy="39370"/>
            </a:xfrm>
            <a:custGeom>
              <a:avLst/>
              <a:gdLst/>
              <a:ahLst/>
              <a:cxnLst/>
              <a:rect l="l" t="t" r="r" b="b"/>
              <a:pathLst>
                <a:path w="22225" h="39370">
                  <a:moveTo>
                    <a:pt x="3989" y="0"/>
                  </a:moveTo>
                  <a:lnTo>
                    <a:pt x="17359" y="0"/>
                  </a:lnTo>
                  <a:lnTo>
                    <a:pt x="17359" y="19270"/>
                  </a:lnTo>
                  <a:lnTo>
                    <a:pt x="3989" y="19270"/>
                  </a:lnTo>
                  <a:lnTo>
                    <a:pt x="3989" y="0"/>
                  </a:lnTo>
                  <a:close/>
                </a:path>
                <a:path w="22225" h="39370">
                  <a:moveTo>
                    <a:pt x="0" y="19519"/>
                  </a:moveTo>
                  <a:lnTo>
                    <a:pt x="22021" y="19519"/>
                  </a:lnTo>
                  <a:lnTo>
                    <a:pt x="22021" y="24639"/>
                  </a:lnTo>
                  <a:lnTo>
                    <a:pt x="22021" y="29761"/>
                  </a:lnTo>
                  <a:lnTo>
                    <a:pt x="22021" y="34880"/>
                  </a:lnTo>
                  <a:lnTo>
                    <a:pt x="13935" y="38977"/>
                  </a:lnTo>
                  <a:lnTo>
                    <a:pt x="6461" y="38451"/>
                  </a:lnTo>
                  <a:lnTo>
                    <a:pt x="0" y="34880"/>
                  </a:lnTo>
                  <a:lnTo>
                    <a:pt x="0" y="19519"/>
                  </a:lnTo>
                  <a:close/>
                </a:path>
                <a:path w="22225" h="39370">
                  <a:moveTo>
                    <a:pt x="10951" y="17697"/>
                  </a:moveTo>
                  <a:lnTo>
                    <a:pt x="16984" y="17697"/>
                  </a:lnTo>
                  <a:lnTo>
                    <a:pt x="21873" y="18511"/>
                  </a:lnTo>
                  <a:lnTo>
                    <a:pt x="21873" y="19519"/>
                  </a:lnTo>
                  <a:lnTo>
                    <a:pt x="21873" y="20528"/>
                  </a:lnTo>
                  <a:lnTo>
                    <a:pt x="16981" y="21737"/>
                  </a:lnTo>
                  <a:lnTo>
                    <a:pt x="10951" y="21737"/>
                  </a:lnTo>
                  <a:lnTo>
                    <a:pt x="4921" y="21737"/>
                  </a:lnTo>
                  <a:lnTo>
                    <a:pt x="29" y="20528"/>
                  </a:lnTo>
                  <a:lnTo>
                    <a:pt x="29" y="19519"/>
                  </a:lnTo>
                  <a:lnTo>
                    <a:pt x="29" y="18511"/>
                  </a:lnTo>
                  <a:lnTo>
                    <a:pt x="4921" y="17697"/>
                  </a:lnTo>
                  <a:lnTo>
                    <a:pt x="10951" y="17697"/>
                  </a:lnTo>
                  <a:close/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2424981" y="7277641"/>
              <a:ext cx="54610" cy="79375"/>
            </a:xfrm>
            <a:custGeom>
              <a:avLst/>
              <a:gdLst/>
              <a:ahLst/>
              <a:cxnLst/>
              <a:rect l="l" t="t" r="r" b="b"/>
              <a:pathLst>
                <a:path w="54610" h="79375">
                  <a:moveTo>
                    <a:pt x="54320" y="0"/>
                  </a:moveTo>
                  <a:lnTo>
                    <a:pt x="0" y="0"/>
                  </a:lnTo>
                  <a:lnTo>
                    <a:pt x="0" y="72838"/>
                  </a:lnTo>
                  <a:lnTo>
                    <a:pt x="11726" y="77469"/>
                  </a:lnTo>
                  <a:lnTo>
                    <a:pt x="24688" y="79013"/>
                  </a:lnTo>
                  <a:lnTo>
                    <a:pt x="38886" y="77469"/>
                  </a:lnTo>
                  <a:lnTo>
                    <a:pt x="54320" y="72838"/>
                  </a:lnTo>
                  <a:lnTo>
                    <a:pt x="54320" y="0"/>
                  </a:lnTo>
                  <a:close/>
                </a:path>
              </a:pathLst>
            </a:custGeom>
            <a:solidFill>
              <a:srgbClr val="B6F2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2424981" y="7277641"/>
              <a:ext cx="54610" cy="79375"/>
            </a:xfrm>
            <a:custGeom>
              <a:avLst/>
              <a:gdLst/>
              <a:ahLst/>
              <a:cxnLst/>
              <a:rect l="l" t="t" r="r" b="b"/>
              <a:pathLst>
                <a:path w="54610" h="79375">
                  <a:moveTo>
                    <a:pt x="0" y="0"/>
                  </a:moveTo>
                  <a:lnTo>
                    <a:pt x="54320" y="0"/>
                  </a:lnTo>
                  <a:lnTo>
                    <a:pt x="54320" y="18208"/>
                  </a:lnTo>
                  <a:lnTo>
                    <a:pt x="54320" y="36418"/>
                  </a:lnTo>
                  <a:lnTo>
                    <a:pt x="54320" y="54628"/>
                  </a:lnTo>
                  <a:lnTo>
                    <a:pt x="54320" y="72838"/>
                  </a:lnTo>
                  <a:lnTo>
                    <a:pt x="38886" y="77469"/>
                  </a:lnTo>
                  <a:lnTo>
                    <a:pt x="24688" y="79013"/>
                  </a:lnTo>
                  <a:lnTo>
                    <a:pt x="11726" y="77469"/>
                  </a:lnTo>
                  <a:lnTo>
                    <a:pt x="0" y="72838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2425057" y="7268998"/>
              <a:ext cx="53975" cy="17780"/>
            </a:xfrm>
            <a:custGeom>
              <a:avLst/>
              <a:gdLst/>
              <a:ahLst/>
              <a:cxnLst/>
              <a:rect l="l" t="t" r="r" b="b"/>
              <a:pathLst>
                <a:path w="53975" h="17779">
                  <a:moveTo>
                    <a:pt x="26939" y="0"/>
                  </a:moveTo>
                  <a:lnTo>
                    <a:pt x="16452" y="679"/>
                  </a:lnTo>
                  <a:lnTo>
                    <a:pt x="7889" y="2531"/>
                  </a:lnTo>
                  <a:lnTo>
                    <a:pt x="2116" y="5279"/>
                  </a:lnTo>
                  <a:lnTo>
                    <a:pt x="0" y="8643"/>
                  </a:lnTo>
                  <a:lnTo>
                    <a:pt x="2116" y="12007"/>
                  </a:lnTo>
                  <a:lnTo>
                    <a:pt x="7889" y="14754"/>
                  </a:lnTo>
                  <a:lnTo>
                    <a:pt x="16452" y="16606"/>
                  </a:lnTo>
                  <a:lnTo>
                    <a:pt x="26939" y="17285"/>
                  </a:lnTo>
                  <a:lnTo>
                    <a:pt x="37424" y="16606"/>
                  </a:lnTo>
                  <a:lnTo>
                    <a:pt x="45987" y="14754"/>
                  </a:lnTo>
                  <a:lnTo>
                    <a:pt x="51760" y="12007"/>
                  </a:lnTo>
                  <a:lnTo>
                    <a:pt x="53877" y="8643"/>
                  </a:lnTo>
                  <a:lnTo>
                    <a:pt x="51760" y="5279"/>
                  </a:lnTo>
                  <a:lnTo>
                    <a:pt x="45987" y="2531"/>
                  </a:lnTo>
                  <a:lnTo>
                    <a:pt x="37424" y="679"/>
                  </a:lnTo>
                  <a:lnTo>
                    <a:pt x="26939" y="0"/>
                  </a:lnTo>
                  <a:close/>
                </a:path>
              </a:pathLst>
            </a:custGeom>
            <a:solidFill>
              <a:srgbClr val="B6F2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2414818" y="7211587"/>
              <a:ext cx="84455" cy="74930"/>
            </a:xfrm>
            <a:custGeom>
              <a:avLst/>
              <a:gdLst/>
              <a:ahLst/>
              <a:cxnLst/>
              <a:rect l="l" t="t" r="r" b="b"/>
              <a:pathLst>
                <a:path w="84455" h="74929">
                  <a:moveTo>
                    <a:pt x="37177" y="57410"/>
                  </a:moveTo>
                  <a:lnTo>
                    <a:pt x="47663" y="58089"/>
                  </a:lnTo>
                  <a:lnTo>
                    <a:pt x="56226" y="59941"/>
                  </a:lnTo>
                  <a:lnTo>
                    <a:pt x="61999" y="62689"/>
                  </a:lnTo>
                  <a:lnTo>
                    <a:pt x="64115" y="66053"/>
                  </a:lnTo>
                  <a:lnTo>
                    <a:pt x="61999" y="69417"/>
                  </a:lnTo>
                  <a:lnTo>
                    <a:pt x="56226" y="72164"/>
                  </a:lnTo>
                  <a:lnTo>
                    <a:pt x="47663" y="74017"/>
                  </a:lnTo>
                  <a:lnTo>
                    <a:pt x="37177" y="74696"/>
                  </a:lnTo>
                  <a:lnTo>
                    <a:pt x="26691" y="74017"/>
                  </a:lnTo>
                  <a:lnTo>
                    <a:pt x="18128" y="72164"/>
                  </a:lnTo>
                  <a:lnTo>
                    <a:pt x="12355" y="69417"/>
                  </a:lnTo>
                  <a:lnTo>
                    <a:pt x="10238" y="66053"/>
                  </a:lnTo>
                  <a:lnTo>
                    <a:pt x="12355" y="62689"/>
                  </a:lnTo>
                  <a:lnTo>
                    <a:pt x="18128" y="59941"/>
                  </a:lnTo>
                  <a:lnTo>
                    <a:pt x="26691" y="58089"/>
                  </a:lnTo>
                  <a:lnTo>
                    <a:pt x="37177" y="57410"/>
                  </a:lnTo>
                  <a:close/>
                </a:path>
                <a:path w="84455" h="74929">
                  <a:moveTo>
                    <a:pt x="10101" y="8655"/>
                  </a:moveTo>
                  <a:lnTo>
                    <a:pt x="6127" y="15116"/>
                  </a:lnTo>
                  <a:lnTo>
                    <a:pt x="7524" y="19735"/>
                  </a:lnTo>
                  <a:lnTo>
                    <a:pt x="8920" y="24350"/>
                  </a:lnTo>
                  <a:lnTo>
                    <a:pt x="14605" y="22802"/>
                  </a:lnTo>
                  <a:lnTo>
                    <a:pt x="15419" y="20822"/>
                  </a:lnTo>
                  <a:lnTo>
                    <a:pt x="16235" y="18846"/>
                  </a:lnTo>
                  <a:lnTo>
                    <a:pt x="16506" y="17385"/>
                  </a:lnTo>
                  <a:lnTo>
                    <a:pt x="14861" y="16849"/>
                  </a:lnTo>
                  <a:lnTo>
                    <a:pt x="13578" y="15958"/>
                  </a:lnTo>
                  <a:lnTo>
                    <a:pt x="11930" y="15422"/>
                  </a:lnTo>
                  <a:lnTo>
                    <a:pt x="10615" y="13536"/>
                  </a:lnTo>
                  <a:lnTo>
                    <a:pt x="9942" y="11347"/>
                  </a:lnTo>
                  <a:lnTo>
                    <a:pt x="10101" y="8655"/>
                  </a:lnTo>
                  <a:close/>
                </a:path>
                <a:path w="84455" h="74929">
                  <a:moveTo>
                    <a:pt x="51965" y="48881"/>
                  </a:moveTo>
                  <a:lnTo>
                    <a:pt x="49251" y="47232"/>
                  </a:lnTo>
                  <a:lnTo>
                    <a:pt x="45994" y="45213"/>
                  </a:lnTo>
                  <a:lnTo>
                    <a:pt x="41990" y="42638"/>
                  </a:lnTo>
                  <a:lnTo>
                    <a:pt x="37639" y="44487"/>
                  </a:lnTo>
                  <a:lnTo>
                    <a:pt x="30049" y="44372"/>
                  </a:lnTo>
                  <a:lnTo>
                    <a:pt x="20736" y="43252"/>
                  </a:lnTo>
                  <a:lnTo>
                    <a:pt x="11217" y="42087"/>
                  </a:lnTo>
                  <a:lnTo>
                    <a:pt x="6610" y="40558"/>
                  </a:lnTo>
                  <a:lnTo>
                    <a:pt x="0" y="38494"/>
                  </a:lnTo>
                  <a:lnTo>
                    <a:pt x="3481" y="31234"/>
                  </a:lnTo>
                  <a:lnTo>
                    <a:pt x="8591" y="29923"/>
                  </a:lnTo>
                  <a:lnTo>
                    <a:pt x="15308" y="29781"/>
                  </a:lnTo>
                  <a:lnTo>
                    <a:pt x="22024" y="29639"/>
                  </a:lnTo>
                  <a:lnTo>
                    <a:pt x="27133" y="28328"/>
                  </a:lnTo>
                  <a:lnTo>
                    <a:pt x="23238" y="21513"/>
                  </a:lnTo>
                  <a:lnTo>
                    <a:pt x="17518" y="17273"/>
                  </a:lnTo>
                  <a:lnTo>
                    <a:pt x="12006" y="15466"/>
                  </a:lnTo>
                  <a:lnTo>
                    <a:pt x="10335" y="11753"/>
                  </a:lnTo>
                  <a:lnTo>
                    <a:pt x="10383" y="7833"/>
                  </a:lnTo>
                  <a:lnTo>
                    <a:pt x="13447" y="5838"/>
                  </a:lnTo>
                  <a:lnTo>
                    <a:pt x="20822" y="7899"/>
                  </a:lnTo>
                  <a:lnTo>
                    <a:pt x="26680" y="745"/>
                  </a:lnTo>
                  <a:lnTo>
                    <a:pt x="25358" y="2117"/>
                  </a:lnTo>
                  <a:lnTo>
                    <a:pt x="33279" y="6671"/>
                  </a:lnTo>
                  <a:lnTo>
                    <a:pt x="37350" y="839"/>
                  </a:lnTo>
                  <a:lnTo>
                    <a:pt x="38675" y="3305"/>
                  </a:lnTo>
                  <a:lnTo>
                    <a:pt x="45176" y="5821"/>
                  </a:lnTo>
                  <a:lnTo>
                    <a:pt x="49406" y="0"/>
                  </a:lnTo>
                  <a:lnTo>
                    <a:pt x="55951" y="3816"/>
                  </a:lnTo>
                  <a:lnTo>
                    <a:pt x="62265" y="6642"/>
                  </a:lnTo>
                  <a:lnTo>
                    <a:pt x="70473" y="14532"/>
                  </a:lnTo>
                  <a:lnTo>
                    <a:pt x="76040" y="25343"/>
                  </a:lnTo>
                  <a:lnTo>
                    <a:pt x="80133" y="36000"/>
                  </a:lnTo>
                  <a:lnTo>
                    <a:pt x="83916" y="43427"/>
                  </a:lnTo>
                </a:path>
                <a:path w="84455" h="74929">
                  <a:moveTo>
                    <a:pt x="20732" y="7748"/>
                  </a:moveTo>
                  <a:lnTo>
                    <a:pt x="34452" y="13446"/>
                  </a:lnTo>
                  <a:lnTo>
                    <a:pt x="38275" y="16863"/>
                  </a:lnTo>
                </a:path>
                <a:path w="84455" h="74929">
                  <a:moveTo>
                    <a:pt x="33267" y="6678"/>
                  </a:moveTo>
                  <a:lnTo>
                    <a:pt x="43787" y="9439"/>
                  </a:lnTo>
                  <a:lnTo>
                    <a:pt x="47142" y="12697"/>
                  </a:lnTo>
                </a:path>
                <a:path w="84455" h="74929">
                  <a:moveTo>
                    <a:pt x="45490" y="5770"/>
                  </a:moveTo>
                  <a:lnTo>
                    <a:pt x="54834" y="5749"/>
                  </a:lnTo>
                  <a:lnTo>
                    <a:pt x="58817" y="10278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2370228" y="7309763"/>
              <a:ext cx="15240" cy="87630"/>
            </a:xfrm>
            <a:custGeom>
              <a:avLst/>
              <a:gdLst/>
              <a:ahLst/>
              <a:cxnLst/>
              <a:rect l="l" t="t" r="r" b="b"/>
              <a:pathLst>
                <a:path w="15239" h="87629">
                  <a:moveTo>
                    <a:pt x="1652" y="0"/>
                  </a:moveTo>
                  <a:lnTo>
                    <a:pt x="3039" y="71636"/>
                  </a:lnTo>
                  <a:lnTo>
                    <a:pt x="0" y="70430"/>
                  </a:lnTo>
                  <a:lnTo>
                    <a:pt x="7762" y="87527"/>
                  </a:lnTo>
                  <a:lnTo>
                    <a:pt x="15167" y="85164"/>
                  </a:lnTo>
                  <a:lnTo>
                    <a:pt x="12795" y="81572"/>
                  </a:lnTo>
                  <a:lnTo>
                    <a:pt x="12848" y="17449"/>
                  </a:lnTo>
                  <a:lnTo>
                    <a:pt x="165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2370228" y="7309763"/>
              <a:ext cx="15240" cy="87630"/>
            </a:xfrm>
            <a:custGeom>
              <a:avLst/>
              <a:gdLst/>
              <a:ahLst/>
              <a:cxnLst/>
              <a:rect l="l" t="t" r="r" b="b"/>
              <a:pathLst>
                <a:path w="15239" h="87629">
                  <a:moveTo>
                    <a:pt x="3039" y="71636"/>
                  </a:moveTo>
                  <a:lnTo>
                    <a:pt x="1652" y="0"/>
                  </a:lnTo>
                  <a:lnTo>
                    <a:pt x="12848" y="17449"/>
                  </a:lnTo>
                  <a:lnTo>
                    <a:pt x="12795" y="81572"/>
                  </a:lnTo>
                  <a:lnTo>
                    <a:pt x="15167" y="85164"/>
                  </a:lnTo>
                  <a:lnTo>
                    <a:pt x="7762" y="87527"/>
                  </a:lnTo>
                  <a:lnTo>
                    <a:pt x="0" y="70430"/>
                  </a:lnTo>
                  <a:lnTo>
                    <a:pt x="3039" y="71636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2370207" y="7235618"/>
              <a:ext cx="15240" cy="84455"/>
            </a:xfrm>
            <a:custGeom>
              <a:avLst/>
              <a:gdLst/>
              <a:ahLst/>
              <a:cxnLst/>
              <a:rect l="l" t="t" r="r" b="b"/>
              <a:pathLst>
                <a:path w="15239" h="84454">
                  <a:moveTo>
                    <a:pt x="7409" y="0"/>
                  </a:moveTo>
                  <a:lnTo>
                    <a:pt x="0" y="2360"/>
                  </a:lnTo>
                  <a:lnTo>
                    <a:pt x="2372" y="5953"/>
                  </a:lnTo>
                  <a:lnTo>
                    <a:pt x="2178" y="66937"/>
                  </a:lnTo>
                  <a:lnTo>
                    <a:pt x="13370" y="84387"/>
                  </a:lnTo>
                  <a:lnTo>
                    <a:pt x="12128" y="15886"/>
                  </a:lnTo>
                  <a:lnTo>
                    <a:pt x="15167" y="17092"/>
                  </a:lnTo>
                  <a:lnTo>
                    <a:pt x="74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2370207" y="7235618"/>
              <a:ext cx="15240" cy="84455"/>
            </a:xfrm>
            <a:custGeom>
              <a:avLst/>
              <a:gdLst/>
              <a:ahLst/>
              <a:cxnLst/>
              <a:rect l="l" t="t" r="r" b="b"/>
              <a:pathLst>
                <a:path w="15239" h="84454">
                  <a:moveTo>
                    <a:pt x="12128" y="15886"/>
                  </a:moveTo>
                  <a:lnTo>
                    <a:pt x="13370" y="84387"/>
                  </a:lnTo>
                  <a:lnTo>
                    <a:pt x="2178" y="66937"/>
                  </a:lnTo>
                  <a:lnTo>
                    <a:pt x="2372" y="5953"/>
                  </a:lnTo>
                  <a:lnTo>
                    <a:pt x="0" y="2360"/>
                  </a:lnTo>
                  <a:lnTo>
                    <a:pt x="7409" y="0"/>
                  </a:lnTo>
                  <a:lnTo>
                    <a:pt x="15167" y="17092"/>
                  </a:lnTo>
                  <a:lnTo>
                    <a:pt x="12128" y="15886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2360667" y="7263496"/>
              <a:ext cx="34290" cy="33020"/>
            </a:xfrm>
            <a:custGeom>
              <a:avLst/>
              <a:gdLst/>
              <a:ahLst/>
              <a:cxnLst/>
              <a:rect l="l" t="t" r="r" b="b"/>
              <a:pathLst>
                <a:path w="34289" h="33020">
                  <a:moveTo>
                    <a:pt x="33830" y="0"/>
                  </a:moveTo>
                  <a:lnTo>
                    <a:pt x="0" y="0"/>
                  </a:lnTo>
                  <a:lnTo>
                    <a:pt x="0" y="32983"/>
                  </a:lnTo>
                  <a:lnTo>
                    <a:pt x="33830" y="32983"/>
                  </a:lnTo>
                  <a:lnTo>
                    <a:pt x="33830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2360667" y="7263496"/>
              <a:ext cx="34290" cy="33020"/>
            </a:xfrm>
            <a:custGeom>
              <a:avLst/>
              <a:gdLst/>
              <a:ahLst/>
              <a:cxnLst/>
              <a:rect l="l" t="t" r="r" b="b"/>
              <a:pathLst>
                <a:path w="34289" h="33020">
                  <a:moveTo>
                    <a:pt x="0" y="0"/>
                  </a:moveTo>
                  <a:lnTo>
                    <a:pt x="33830" y="0"/>
                  </a:lnTo>
                  <a:lnTo>
                    <a:pt x="33830" y="32983"/>
                  </a:lnTo>
                  <a:lnTo>
                    <a:pt x="0" y="3298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2360667" y="7332148"/>
              <a:ext cx="34290" cy="33020"/>
            </a:xfrm>
            <a:custGeom>
              <a:avLst/>
              <a:gdLst/>
              <a:ahLst/>
              <a:cxnLst/>
              <a:rect l="l" t="t" r="r" b="b"/>
              <a:pathLst>
                <a:path w="34289" h="33020">
                  <a:moveTo>
                    <a:pt x="33830" y="0"/>
                  </a:moveTo>
                  <a:lnTo>
                    <a:pt x="0" y="0"/>
                  </a:lnTo>
                  <a:lnTo>
                    <a:pt x="0" y="32983"/>
                  </a:lnTo>
                  <a:lnTo>
                    <a:pt x="33830" y="32983"/>
                  </a:lnTo>
                  <a:lnTo>
                    <a:pt x="33830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2360667" y="7332148"/>
              <a:ext cx="34290" cy="33020"/>
            </a:xfrm>
            <a:custGeom>
              <a:avLst/>
              <a:gdLst/>
              <a:ahLst/>
              <a:cxnLst/>
              <a:rect l="l" t="t" r="r" b="b"/>
              <a:pathLst>
                <a:path w="34289" h="33020">
                  <a:moveTo>
                    <a:pt x="0" y="0"/>
                  </a:moveTo>
                  <a:lnTo>
                    <a:pt x="33830" y="0"/>
                  </a:lnTo>
                  <a:lnTo>
                    <a:pt x="33830" y="32983"/>
                  </a:lnTo>
                  <a:lnTo>
                    <a:pt x="0" y="3298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4" name="object 154"/>
          <p:cNvSpPr txBox="1"/>
          <p:nvPr/>
        </p:nvSpPr>
        <p:spPr>
          <a:xfrm>
            <a:off x="2350919" y="7247795"/>
            <a:ext cx="59690" cy="13017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30"/>
              </a:spcBef>
            </a:pPr>
            <a:r>
              <a:rPr sz="200" spc="-25" dirty="0">
                <a:solidFill>
                  <a:srgbClr val="151616"/>
                </a:solidFill>
                <a:latin typeface="Arial"/>
                <a:cs typeface="Arial"/>
              </a:rPr>
              <a:t>Z+</a:t>
            </a:r>
            <a:endParaRPr sz="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" spc="-25" dirty="0">
                <a:solidFill>
                  <a:srgbClr val="151616"/>
                </a:solidFill>
                <a:latin typeface="Arial"/>
                <a:cs typeface="Arial"/>
              </a:rPr>
              <a:t>Z-</a:t>
            </a:r>
            <a:endParaRPr sz="200">
              <a:latin typeface="Arial"/>
              <a:cs typeface="Arial"/>
            </a:endParaRPr>
          </a:p>
        </p:txBody>
      </p:sp>
      <p:grpSp>
        <p:nvGrpSpPr>
          <p:cNvPr id="155" name="object 155"/>
          <p:cNvGrpSpPr/>
          <p:nvPr/>
        </p:nvGrpSpPr>
        <p:grpSpPr>
          <a:xfrm>
            <a:off x="2600255" y="7130149"/>
            <a:ext cx="13970" cy="38735"/>
            <a:chOff x="2600255" y="7130149"/>
            <a:chExt cx="13970" cy="38735"/>
          </a:xfrm>
        </p:grpSpPr>
        <p:sp>
          <p:nvSpPr>
            <p:cNvPr id="156" name="object 156"/>
            <p:cNvSpPr/>
            <p:nvPr/>
          </p:nvSpPr>
          <p:spPr>
            <a:xfrm>
              <a:off x="2601842" y="7140258"/>
              <a:ext cx="9525" cy="26670"/>
            </a:xfrm>
            <a:custGeom>
              <a:avLst/>
              <a:gdLst/>
              <a:ahLst/>
              <a:cxnLst/>
              <a:rect l="l" t="t" r="r" b="b"/>
              <a:pathLst>
                <a:path w="9525" h="26670">
                  <a:moveTo>
                    <a:pt x="8498" y="0"/>
                  </a:moveTo>
                  <a:lnTo>
                    <a:pt x="1897" y="262"/>
                  </a:lnTo>
                  <a:lnTo>
                    <a:pt x="3675" y="812"/>
                  </a:lnTo>
                  <a:lnTo>
                    <a:pt x="4481" y="1756"/>
                  </a:lnTo>
                  <a:lnTo>
                    <a:pt x="4319" y="3092"/>
                  </a:lnTo>
                  <a:lnTo>
                    <a:pt x="820" y="20566"/>
                  </a:lnTo>
                  <a:lnTo>
                    <a:pt x="0" y="24008"/>
                  </a:lnTo>
                  <a:lnTo>
                    <a:pt x="734" y="26017"/>
                  </a:lnTo>
                  <a:lnTo>
                    <a:pt x="3027" y="26596"/>
                  </a:lnTo>
                  <a:lnTo>
                    <a:pt x="7034" y="25915"/>
                  </a:lnTo>
                  <a:lnTo>
                    <a:pt x="7405" y="24257"/>
                  </a:lnTo>
                  <a:lnTo>
                    <a:pt x="9218" y="22585"/>
                  </a:lnTo>
                  <a:lnTo>
                    <a:pt x="7757" y="23547"/>
                  </a:lnTo>
                  <a:lnTo>
                    <a:pt x="3685" y="23766"/>
                  </a:lnTo>
                  <a:lnTo>
                    <a:pt x="4056" y="23702"/>
                  </a:lnTo>
                  <a:lnTo>
                    <a:pt x="5655" y="14467"/>
                  </a:lnTo>
                  <a:lnTo>
                    <a:pt x="7386" y="7026"/>
                  </a:lnTo>
                  <a:lnTo>
                    <a:pt x="849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2601842" y="7140258"/>
              <a:ext cx="9525" cy="26670"/>
            </a:xfrm>
            <a:custGeom>
              <a:avLst/>
              <a:gdLst/>
              <a:ahLst/>
              <a:cxnLst/>
              <a:rect l="l" t="t" r="r" b="b"/>
              <a:pathLst>
                <a:path w="9525" h="26670">
                  <a:moveTo>
                    <a:pt x="1897" y="262"/>
                  </a:moveTo>
                  <a:lnTo>
                    <a:pt x="4099" y="172"/>
                  </a:lnTo>
                  <a:lnTo>
                    <a:pt x="6299" y="86"/>
                  </a:lnTo>
                  <a:lnTo>
                    <a:pt x="8498" y="0"/>
                  </a:lnTo>
                  <a:lnTo>
                    <a:pt x="7386" y="7026"/>
                  </a:lnTo>
                  <a:lnTo>
                    <a:pt x="5655" y="14467"/>
                  </a:lnTo>
                  <a:lnTo>
                    <a:pt x="4427" y="21574"/>
                  </a:lnTo>
                  <a:lnTo>
                    <a:pt x="4056" y="23702"/>
                  </a:lnTo>
                  <a:lnTo>
                    <a:pt x="3685" y="23766"/>
                  </a:lnTo>
                  <a:lnTo>
                    <a:pt x="5453" y="23684"/>
                  </a:lnTo>
                  <a:lnTo>
                    <a:pt x="6734" y="23627"/>
                  </a:lnTo>
                  <a:lnTo>
                    <a:pt x="7757" y="23547"/>
                  </a:lnTo>
                  <a:lnTo>
                    <a:pt x="9218" y="22585"/>
                  </a:lnTo>
                  <a:lnTo>
                    <a:pt x="7405" y="24257"/>
                  </a:lnTo>
                  <a:lnTo>
                    <a:pt x="7034" y="25915"/>
                  </a:lnTo>
                  <a:lnTo>
                    <a:pt x="3027" y="26596"/>
                  </a:lnTo>
                  <a:lnTo>
                    <a:pt x="734" y="26017"/>
                  </a:lnTo>
                  <a:lnTo>
                    <a:pt x="0" y="24008"/>
                  </a:lnTo>
                  <a:lnTo>
                    <a:pt x="820" y="20566"/>
                  </a:lnTo>
                  <a:lnTo>
                    <a:pt x="1987" y="14742"/>
                  </a:lnTo>
                  <a:lnTo>
                    <a:pt x="3153" y="8916"/>
                  </a:lnTo>
                  <a:lnTo>
                    <a:pt x="4319" y="3092"/>
                  </a:lnTo>
                  <a:lnTo>
                    <a:pt x="4481" y="1756"/>
                  </a:lnTo>
                  <a:lnTo>
                    <a:pt x="3675" y="812"/>
                  </a:lnTo>
                  <a:lnTo>
                    <a:pt x="1897" y="262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2607515" y="7131736"/>
              <a:ext cx="5080" cy="5715"/>
            </a:xfrm>
            <a:custGeom>
              <a:avLst/>
              <a:gdLst/>
              <a:ahLst/>
              <a:cxnLst/>
              <a:rect l="l" t="t" r="r" b="b"/>
              <a:pathLst>
                <a:path w="5080" h="5715">
                  <a:moveTo>
                    <a:pt x="1443" y="0"/>
                  </a:moveTo>
                  <a:lnTo>
                    <a:pt x="353" y="1004"/>
                  </a:lnTo>
                  <a:lnTo>
                    <a:pt x="0" y="3916"/>
                  </a:lnTo>
                  <a:lnTo>
                    <a:pt x="802" y="5278"/>
                  </a:lnTo>
                  <a:lnTo>
                    <a:pt x="3135" y="5717"/>
                  </a:lnTo>
                  <a:lnTo>
                    <a:pt x="4226" y="4716"/>
                  </a:lnTo>
                  <a:lnTo>
                    <a:pt x="4579" y="1803"/>
                  </a:lnTo>
                  <a:lnTo>
                    <a:pt x="3776" y="443"/>
                  </a:lnTo>
                  <a:lnTo>
                    <a:pt x="2609" y="223"/>
                  </a:lnTo>
                  <a:lnTo>
                    <a:pt x="144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2607515" y="7131736"/>
              <a:ext cx="5080" cy="5715"/>
            </a:xfrm>
            <a:custGeom>
              <a:avLst/>
              <a:gdLst/>
              <a:ahLst/>
              <a:cxnLst/>
              <a:rect l="l" t="t" r="r" b="b"/>
              <a:pathLst>
                <a:path w="5080" h="5715">
                  <a:moveTo>
                    <a:pt x="2609" y="223"/>
                  </a:moveTo>
                  <a:lnTo>
                    <a:pt x="3776" y="443"/>
                  </a:lnTo>
                  <a:lnTo>
                    <a:pt x="4579" y="1803"/>
                  </a:lnTo>
                  <a:lnTo>
                    <a:pt x="4403" y="3258"/>
                  </a:lnTo>
                  <a:lnTo>
                    <a:pt x="4226" y="4716"/>
                  </a:lnTo>
                  <a:lnTo>
                    <a:pt x="3135" y="5717"/>
                  </a:lnTo>
                  <a:lnTo>
                    <a:pt x="1969" y="5497"/>
                  </a:lnTo>
                  <a:lnTo>
                    <a:pt x="802" y="5278"/>
                  </a:lnTo>
                  <a:lnTo>
                    <a:pt x="0" y="3916"/>
                  </a:lnTo>
                  <a:lnTo>
                    <a:pt x="176" y="2458"/>
                  </a:lnTo>
                  <a:lnTo>
                    <a:pt x="353" y="1004"/>
                  </a:lnTo>
                  <a:lnTo>
                    <a:pt x="1443" y="0"/>
                  </a:lnTo>
                  <a:lnTo>
                    <a:pt x="2609" y="223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0" name="object 160"/>
          <p:cNvSpPr txBox="1"/>
          <p:nvPr/>
        </p:nvSpPr>
        <p:spPr>
          <a:xfrm>
            <a:off x="2334974" y="7154919"/>
            <a:ext cx="349885" cy="6159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00" b="1" dirty="0">
                <a:solidFill>
                  <a:srgbClr val="FFFFFF"/>
                </a:solidFill>
                <a:latin typeface="Arial"/>
                <a:cs typeface="Arial"/>
              </a:rPr>
              <a:t>3D</a:t>
            </a:r>
            <a:r>
              <a:rPr sz="2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" b="1" dirty="0">
                <a:solidFill>
                  <a:srgbClr val="FFFFFF"/>
                </a:solidFill>
                <a:latin typeface="Arial"/>
                <a:cs typeface="Arial"/>
              </a:rPr>
              <a:t>HIGH</a:t>
            </a:r>
            <a:r>
              <a:rPr sz="2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" b="1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" b="1" dirty="0">
                <a:solidFill>
                  <a:srgbClr val="FFFFFF"/>
                </a:solidFill>
                <a:latin typeface="Arial"/>
                <a:cs typeface="Arial"/>
              </a:rPr>
              <a:t>SPEED</a:t>
            </a:r>
            <a:r>
              <a:rPr sz="2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" b="1" spc="-10" dirty="0">
                <a:solidFill>
                  <a:srgbClr val="FFFFFF"/>
                </a:solidFill>
                <a:latin typeface="Arial"/>
                <a:cs typeface="Arial"/>
              </a:rPr>
              <a:t>ROUTER</a:t>
            </a:r>
            <a:endParaRPr sz="200">
              <a:latin typeface="Arial"/>
              <a:cs typeface="Arial"/>
            </a:endParaRPr>
          </a:p>
        </p:txBody>
      </p:sp>
      <p:grpSp>
        <p:nvGrpSpPr>
          <p:cNvPr id="161" name="object 161"/>
          <p:cNvGrpSpPr/>
          <p:nvPr/>
        </p:nvGrpSpPr>
        <p:grpSpPr>
          <a:xfrm>
            <a:off x="2345347" y="7088872"/>
            <a:ext cx="160655" cy="492759"/>
            <a:chOff x="2345347" y="7088872"/>
            <a:chExt cx="160655" cy="492759"/>
          </a:xfrm>
        </p:grpSpPr>
        <p:sp>
          <p:nvSpPr>
            <p:cNvPr id="162" name="object 162"/>
            <p:cNvSpPr/>
            <p:nvPr/>
          </p:nvSpPr>
          <p:spPr>
            <a:xfrm>
              <a:off x="2347812" y="7096027"/>
              <a:ext cx="62230" cy="69850"/>
            </a:xfrm>
            <a:custGeom>
              <a:avLst/>
              <a:gdLst/>
              <a:ahLst/>
              <a:cxnLst/>
              <a:rect l="l" t="t" r="r" b="b"/>
              <a:pathLst>
                <a:path w="62230" h="69850">
                  <a:moveTo>
                    <a:pt x="7923" y="0"/>
                  </a:moveTo>
                  <a:lnTo>
                    <a:pt x="53870" y="0"/>
                  </a:lnTo>
                  <a:lnTo>
                    <a:pt x="58225" y="0"/>
                  </a:lnTo>
                  <a:lnTo>
                    <a:pt x="61790" y="3564"/>
                  </a:lnTo>
                  <a:lnTo>
                    <a:pt x="61790" y="7920"/>
                  </a:lnTo>
                  <a:lnTo>
                    <a:pt x="61790" y="61790"/>
                  </a:lnTo>
                  <a:lnTo>
                    <a:pt x="61790" y="66146"/>
                  </a:lnTo>
                  <a:lnTo>
                    <a:pt x="58225" y="69710"/>
                  </a:lnTo>
                  <a:lnTo>
                    <a:pt x="53870" y="69710"/>
                  </a:lnTo>
                  <a:lnTo>
                    <a:pt x="7923" y="69710"/>
                  </a:lnTo>
                  <a:lnTo>
                    <a:pt x="3563" y="69710"/>
                  </a:lnTo>
                  <a:lnTo>
                    <a:pt x="0" y="66146"/>
                  </a:lnTo>
                  <a:lnTo>
                    <a:pt x="0" y="61790"/>
                  </a:lnTo>
                  <a:lnTo>
                    <a:pt x="0" y="7920"/>
                  </a:lnTo>
                  <a:lnTo>
                    <a:pt x="0" y="3564"/>
                  </a:lnTo>
                  <a:lnTo>
                    <a:pt x="3563" y="0"/>
                  </a:lnTo>
                  <a:lnTo>
                    <a:pt x="7923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2358047" y="7101572"/>
              <a:ext cx="26670" cy="52705"/>
            </a:xfrm>
            <a:custGeom>
              <a:avLst/>
              <a:gdLst/>
              <a:ahLst/>
              <a:cxnLst/>
              <a:rect l="l" t="t" r="r" b="b"/>
              <a:pathLst>
                <a:path w="26669" h="52704">
                  <a:moveTo>
                    <a:pt x="57" y="0"/>
                  </a:moveTo>
                  <a:lnTo>
                    <a:pt x="57" y="40071"/>
                  </a:lnTo>
                </a:path>
                <a:path w="26669" h="52704">
                  <a:moveTo>
                    <a:pt x="57" y="25803"/>
                  </a:moveTo>
                  <a:lnTo>
                    <a:pt x="5906" y="25803"/>
                  </a:lnTo>
                  <a:lnTo>
                    <a:pt x="8949" y="25803"/>
                  </a:lnTo>
                  <a:lnTo>
                    <a:pt x="14799" y="25803"/>
                  </a:lnTo>
                  <a:lnTo>
                    <a:pt x="23354" y="32177"/>
                  </a:lnTo>
                  <a:lnTo>
                    <a:pt x="26206" y="40249"/>
                  </a:lnTo>
                  <a:lnTo>
                    <a:pt x="23354" y="47727"/>
                  </a:lnTo>
                  <a:lnTo>
                    <a:pt x="14799" y="52318"/>
                  </a:lnTo>
                  <a:lnTo>
                    <a:pt x="8928" y="52318"/>
                  </a:lnTo>
                  <a:lnTo>
                    <a:pt x="5867" y="52318"/>
                  </a:lnTo>
                  <a:lnTo>
                    <a:pt x="0" y="52318"/>
                  </a:lnTo>
                  <a:lnTo>
                    <a:pt x="0" y="49593"/>
                  </a:lnTo>
                  <a:lnTo>
                    <a:pt x="0" y="46864"/>
                  </a:lnTo>
                  <a:lnTo>
                    <a:pt x="0" y="44138"/>
                  </a:lnTo>
                </a:path>
              </a:pathLst>
            </a:custGeom>
            <a:ln w="25401">
              <a:solidFill>
                <a:srgbClr val="00A3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2383754" y="7551569"/>
              <a:ext cx="34925" cy="26670"/>
            </a:xfrm>
            <a:custGeom>
              <a:avLst/>
              <a:gdLst/>
              <a:ahLst/>
              <a:cxnLst/>
              <a:rect l="l" t="t" r="r" b="b"/>
              <a:pathLst>
                <a:path w="34925" h="26670">
                  <a:moveTo>
                    <a:pt x="0" y="14827"/>
                  </a:moveTo>
                  <a:lnTo>
                    <a:pt x="2217" y="0"/>
                  </a:lnTo>
                  <a:lnTo>
                    <a:pt x="7758" y="26531"/>
                  </a:lnTo>
                  <a:lnTo>
                    <a:pt x="12746" y="781"/>
                  </a:lnTo>
                  <a:lnTo>
                    <a:pt x="17183" y="26531"/>
                  </a:lnTo>
                  <a:lnTo>
                    <a:pt x="22172" y="0"/>
                  </a:lnTo>
                  <a:lnTo>
                    <a:pt x="27161" y="26531"/>
                  </a:lnTo>
                  <a:lnTo>
                    <a:pt x="31593" y="0"/>
                  </a:lnTo>
                  <a:lnTo>
                    <a:pt x="34919" y="13265"/>
                  </a:lnTo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2480515" y="7540642"/>
              <a:ext cx="23495" cy="23495"/>
            </a:xfrm>
            <a:custGeom>
              <a:avLst/>
              <a:gdLst/>
              <a:ahLst/>
              <a:cxnLst/>
              <a:rect l="l" t="t" r="r" b="b"/>
              <a:pathLst>
                <a:path w="23494" h="23495">
                  <a:moveTo>
                    <a:pt x="18168" y="0"/>
                  </a:moveTo>
                  <a:lnTo>
                    <a:pt x="11703" y="0"/>
                  </a:lnTo>
                  <a:lnTo>
                    <a:pt x="5241" y="0"/>
                  </a:lnTo>
                  <a:lnTo>
                    <a:pt x="0" y="5242"/>
                  </a:lnTo>
                  <a:lnTo>
                    <a:pt x="0" y="18169"/>
                  </a:lnTo>
                  <a:lnTo>
                    <a:pt x="5241" y="23411"/>
                  </a:lnTo>
                  <a:lnTo>
                    <a:pt x="18168" y="23411"/>
                  </a:lnTo>
                  <a:lnTo>
                    <a:pt x="23409" y="18169"/>
                  </a:lnTo>
                  <a:lnTo>
                    <a:pt x="23409" y="5242"/>
                  </a:lnTo>
                  <a:lnTo>
                    <a:pt x="18168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2480515" y="7540642"/>
              <a:ext cx="23495" cy="23495"/>
            </a:xfrm>
            <a:custGeom>
              <a:avLst/>
              <a:gdLst/>
              <a:ahLst/>
              <a:cxnLst/>
              <a:rect l="l" t="t" r="r" b="b"/>
              <a:pathLst>
                <a:path w="23494" h="23495">
                  <a:moveTo>
                    <a:pt x="11703" y="0"/>
                  </a:moveTo>
                  <a:lnTo>
                    <a:pt x="18168" y="0"/>
                  </a:lnTo>
                  <a:lnTo>
                    <a:pt x="23409" y="5242"/>
                  </a:lnTo>
                  <a:lnTo>
                    <a:pt x="23409" y="11708"/>
                  </a:lnTo>
                  <a:lnTo>
                    <a:pt x="23409" y="18169"/>
                  </a:lnTo>
                  <a:lnTo>
                    <a:pt x="18168" y="23411"/>
                  </a:lnTo>
                  <a:lnTo>
                    <a:pt x="11703" y="23411"/>
                  </a:lnTo>
                  <a:lnTo>
                    <a:pt x="5241" y="23411"/>
                  </a:lnTo>
                  <a:lnTo>
                    <a:pt x="0" y="18169"/>
                  </a:lnTo>
                  <a:lnTo>
                    <a:pt x="0" y="11708"/>
                  </a:lnTo>
                  <a:lnTo>
                    <a:pt x="0" y="5242"/>
                  </a:lnTo>
                  <a:lnTo>
                    <a:pt x="5241" y="0"/>
                  </a:lnTo>
                  <a:lnTo>
                    <a:pt x="11703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7" name="object 167"/>
          <p:cNvSpPr txBox="1"/>
          <p:nvPr/>
        </p:nvSpPr>
        <p:spPr>
          <a:xfrm>
            <a:off x="2414694" y="7525577"/>
            <a:ext cx="62230" cy="749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00" b="1" spc="20" dirty="0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300">
              <a:latin typeface="Arial"/>
              <a:cs typeface="Arial"/>
            </a:endParaRPr>
          </a:p>
        </p:txBody>
      </p:sp>
      <p:grpSp>
        <p:nvGrpSpPr>
          <p:cNvPr id="168" name="object 168"/>
          <p:cNvGrpSpPr/>
          <p:nvPr/>
        </p:nvGrpSpPr>
        <p:grpSpPr>
          <a:xfrm>
            <a:off x="809402" y="6979067"/>
            <a:ext cx="1706880" cy="1224280"/>
            <a:chOff x="809402" y="6979067"/>
            <a:chExt cx="1706880" cy="1224280"/>
          </a:xfrm>
        </p:grpSpPr>
        <p:sp>
          <p:nvSpPr>
            <p:cNvPr id="169" name="object 169"/>
            <p:cNvSpPr/>
            <p:nvPr/>
          </p:nvSpPr>
          <p:spPr>
            <a:xfrm>
              <a:off x="2477432" y="7535181"/>
              <a:ext cx="30480" cy="27940"/>
            </a:xfrm>
            <a:custGeom>
              <a:avLst/>
              <a:gdLst/>
              <a:ahLst/>
              <a:cxnLst/>
              <a:rect l="l" t="t" r="r" b="b"/>
              <a:pathLst>
                <a:path w="30480" h="27940">
                  <a:moveTo>
                    <a:pt x="742" y="26532"/>
                  </a:moveTo>
                  <a:lnTo>
                    <a:pt x="0" y="7121"/>
                  </a:lnTo>
                  <a:lnTo>
                    <a:pt x="14304" y="0"/>
                  </a:lnTo>
                  <a:lnTo>
                    <a:pt x="29242" y="6340"/>
                  </a:lnTo>
                  <a:lnTo>
                    <a:pt x="30403" y="27313"/>
                  </a:lnTo>
                </a:path>
              </a:pathLst>
            </a:custGeom>
            <a:ln w="1270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2473463" y="7560649"/>
              <a:ext cx="38735" cy="4445"/>
            </a:xfrm>
            <a:custGeom>
              <a:avLst/>
              <a:gdLst/>
              <a:ahLst/>
              <a:cxnLst/>
              <a:rect l="l" t="t" r="r" b="b"/>
              <a:pathLst>
                <a:path w="38735" h="4445">
                  <a:moveTo>
                    <a:pt x="7026" y="0"/>
                  </a:moveTo>
                  <a:lnTo>
                    <a:pt x="0" y="4056"/>
                  </a:lnTo>
                </a:path>
                <a:path w="38735" h="4445">
                  <a:moveTo>
                    <a:pt x="31236" y="251"/>
                  </a:moveTo>
                  <a:lnTo>
                    <a:pt x="38263" y="4309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2468486" y="7527833"/>
              <a:ext cx="47625" cy="29845"/>
            </a:xfrm>
            <a:custGeom>
              <a:avLst/>
              <a:gdLst/>
              <a:ahLst/>
              <a:cxnLst/>
              <a:rect l="l" t="t" r="r" b="b"/>
              <a:pathLst>
                <a:path w="47625" h="29845">
                  <a:moveTo>
                    <a:pt x="5702" y="25488"/>
                  </a:moveTo>
                  <a:lnTo>
                    <a:pt x="660" y="25488"/>
                  </a:lnTo>
                  <a:lnTo>
                    <a:pt x="660" y="29794"/>
                  </a:lnTo>
                  <a:lnTo>
                    <a:pt x="5702" y="29794"/>
                  </a:lnTo>
                  <a:lnTo>
                    <a:pt x="5702" y="25488"/>
                  </a:lnTo>
                  <a:close/>
                </a:path>
                <a:path w="47625" h="29845">
                  <a:moveTo>
                    <a:pt x="5854" y="16751"/>
                  </a:moveTo>
                  <a:lnTo>
                    <a:pt x="939" y="15646"/>
                  </a:lnTo>
                  <a:lnTo>
                    <a:pt x="0" y="19837"/>
                  </a:lnTo>
                  <a:lnTo>
                    <a:pt x="4914" y="20942"/>
                  </a:lnTo>
                  <a:lnTo>
                    <a:pt x="5854" y="16751"/>
                  </a:lnTo>
                  <a:close/>
                </a:path>
                <a:path w="47625" h="29845">
                  <a:moveTo>
                    <a:pt x="9182" y="10528"/>
                  </a:moveTo>
                  <a:lnTo>
                    <a:pt x="5181" y="7454"/>
                  </a:lnTo>
                  <a:lnTo>
                    <a:pt x="2565" y="10858"/>
                  </a:lnTo>
                  <a:lnTo>
                    <a:pt x="6565" y="13931"/>
                  </a:lnTo>
                  <a:lnTo>
                    <a:pt x="9182" y="10528"/>
                  </a:lnTo>
                  <a:close/>
                </a:path>
                <a:path w="47625" h="29845">
                  <a:moveTo>
                    <a:pt x="17703" y="6362"/>
                  </a:moveTo>
                  <a:lnTo>
                    <a:pt x="15900" y="1663"/>
                  </a:lnTo>
                  <a:lnTo>
                    <a:pt x="11887" y="3200"/>
                  </a:lnTo>
                  <a:lnTo>
                    <a:pt x="13690" y="7899"/>
                  </a:lnTo>
                  <a:lnTo>
                    <a:pt x="17703" y="6362"/>
                  </a:lnTo>
                  <a:close/>
                </a:path>
                <a:path w="47625" h="29845">
                  <a:moveTo>
                    <a:pt x="26403" y="114"/>
                  </a:moveTo>
                  <a:lnTo>
                    <a:pt x="22110" y="0"/>
                  </a:lnTo>
                  <a:lnTo>
                    <a:pt x="21971" y="5041"/>
                  </a:lnTo>
                  <a:lnTo>
                    <a:pt x="26276" y="5156"/>
                  </a:lnTo>
                  <a:lnTo>
                    <a:pt x="26403" y="114"/>
                  </a:lnTo>
                  <a:close/>
                </a:path>
                <a:path w="47625" h="29845">
                  <a:moveTo>
                    <a:pt x="36525" y="3327"/>
                  </a:moveTo>
                  <a:lnTo>
                    <a:pt x="32702" y="1371"/>
                  </a:lnTo>
                  <a:lnTo>
                    <a:pt x="30403" y="5867"/>
                  </a:lnTo>
                  <a:lnTo>
                    <a:pt x="34239" y="7810"/>
                  </a:lnTo>
                  <a:lnTo>
                    <a:pt x="36525" y="3327"/>
                  </a:lnTo>
                  <a:close/>
                </a:path>
                <a:path w="47625" h="29845">
                  <a:moveTo>
                    <a:pt x="44907" y="10858"/>
                  </a:moveTo>
                  <a:lnTo>
                    <a:pt x="42291" y="7454"/>
                  </a:lnTo>
                  <a:lnTo>
                    <a:pt x="38290" y="10528"/>
                  </a:lnTo>
                  <a:lnTo>
                    <a:pt x="40906" y="13931"/>
                  </a:lnTo>
                  <a:lnTo>
                    <a:pt x="44907" y="10858"/>
                  </a:lnTo>
                  <a:close/>
                </a:path>
                <a:path w="47625" h="29845">
                  <a:moveTo>
                    <a:pt x="46812" y="25488"/>
                  </a:moveTo>
                  <a:lnTo>
                    <a:pt x="41770" y="25488"/>
                  </a:lnTo>
                  <a:lnTo>
                    <a:pt x="41770" y="29794"/>
                  </a:lnTo>
                  <a:lnTo>
                    <a:pt x="46812" y="29794"/>
                  </a:lnTo>
                  <a:lnTo>
                    <a:pt x="46812" y="25488"/>
                  </a:lnTo>
                  <a:close/>
                </a:path>
                <a:path w="47625" h="29845">
                  <a:moveTo>
                    <a:pt x="47472" y="19837"/>
                  </a:moveTo>
                  <a:lnTo>
                    <a:pt x="46520" y="15646"/>
                  </a:lnTo>
                  <a:lnTo>
                    <a:pt x="41617" y="16751"/>
                  </a:lnTo>
                  <a:lnTo>
                    <a:pt x="42557" y="20942"/>
                  </a:lnTo>
                  <a:lnTo>
                    <a:pt x="47472" y="1983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809402" y="7057864"/>
              <a:ext cx="1503680" cy="900430"/>
            </a:xfrm>
            <a:custGeom>
              <a:avLst/>
              <a:gdLst/>
              <a:ahLst/>
              <a:cxnLst/>
              <a:rect l="l" t="t" r="r" b="b"/>
              <a:pathLst>
                <a:path w="1503680" h="900429">
                  <a:moveTo>
                    <a:pt x="1503669" y="0"/>
                  </a:moveTo>
                  <a:lnTo>
                    <a:pt x="0" y="0"/>
                  </a:lnTo>
                  <a:lnTo>
                    <a:pt x="0" y="900403"/>
                  </a:lnTo>
                  <a:lnTo>
                    <a:pt x="1503669" y="900403"/>
                  </a:lnTo>
                  <a:lnTo>
                    <a:pt x="1503669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3" name="object 173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932986" y="6979067"/>
              <a:ext cx="108024" cy="144824"/>
            </a:xfrm>
            <a:prstGeom prst="rect">
              <a:avLst/>
            </a:prstGeom>
          </p:spPr>
        </p:pic>
        <p:pic>
          <p:nvPicPr>
            <p:cNvPr id="174" name="object 174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081001" y="6979067"/>
              <a:ext cx="108021" cy="144824"/>
            </a:xfrm>
            <a:prstGeom prst="rect">
              <a:avLst/>
            </a:prstGeom>
          </p:spPr>
        </p:pic>
        <p:sp>
          <p:nvSpPr>
            <p:cNvPr id="175" name="object 175"/>
            <p:cNvSpPr/>
            <p:nvPr/>
          </p:nvSpPr>
          <p:spPr>
            <a:xfrm>
              <a:off x="1394661" y="8102333"/>
              <a:ext cx="643890" cy="99060"/>
            </a:xfrm>
            <a:custGeom>
              <a:avLst/>
              <a:gdLst/>
              <a:ahLst/>
              <a:cxnLst/>
              <a:rect l="l" t="t" r="r" b="b"/>
              <a:pathLst>
                <a:path w="643889" h="99059">
                  <a:moveTo>
                    <a:pt x="643787" y="0"/>
                  </a:moveTo>
                  <a:lnTo>
                    <a:pt x="0" y="0"/>
                  </a:lnTo>
                  <a:lnTo>
                    <a:pt x="0" y="99043"/>
                  </a:lnTo>
                  <a:lnTo>
                    <a:pt x="643787" y="99043"/>
                  </a:lnTo>
                  <a:lnTo>
                    <a:pt x="643787" y="0"/>
                  </a:lnTo>
                  <a:close/>
                </a:path>
              </a:pathLst>
            </a:custGeom>
            <a:solidFill>
              <a:srgbClr val="64B1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1394661" y="8102333"/>
              <a:ext cx="643890" cy="99060"/>
            </a:xfrm>
            <a:custGeom>
              <a:avLst/>
              <a:gdLst/>
              <a:ahLst/>
              <a:cxnLst/>
              <a:rect l="l" t="t" r="r" b="b"/>
              <a:pathLst>
                <a:path w="643889" h="99059">
                  <a:moveTo>
                    <a:pt x="0" y="0"/>
                  </a:moveTo>
                  <a:lnTo>
                    <a:pt x="643787" y="0"/>
                  </a:lnTo>
                  <a:lnTo>
                    <a:pt x="643787" y="99043"/>
                  </a:lnTo>
                  <a:lnTo>
                    <a:pt x="0" y="9904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A3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876931" y="7120893"/>
              <a:ext cx="1373505" cy="772160"/>
            </a:xfrm>
            <a:custGeom>
              <a:avLst/>
              <a:gdLst/>
              <a:ahLst/>
              <a:cxnLst/>
              <a:rect l="l" t="t" r="r" b="b"/>
              <a:pathLst>
                <a:path w="1373505" h="772159">
                  <a:moveTo>
                    <a:pt x="1152514" y="0"/>
                  </a:moveTo>
                  <a:lnTo>
                    <a:pt x="207093" y="0"/>
                  </a:lnTo>
                  <a:lnTo>
                    <a:pt x="171075" y="72033"/>
                  </a:lnTo>
                  <a:lnTo>
                    <a:pt x="0" y="72033"/>
                  </a:lnTo>
                  <a:lnTo>
                    <a:pt x="0" y="769846"/>
                  </a:lnTo>
                  <a:lnTo>
                    <a:pt x="135060" y="769846"/>
                  </a:lnTo>
                  <a:lnTo>
                    <a:pt x="158918" y="729327"/>
                  </a:lnTo>
                  <a:lnTo>
                    <a:pt x="187730" y="715821"/>
                  </a:lnTo>
                  <a:lnTo>
                    <a:pt x="216092" y="729327"/>
                  </a:lnTo>
                  <a:lnTo>
                    <a:pt x="238603" y="769846"/>
                  </a:lnTo>
                  <a:lnTo>
                    <a:pt x="1109635" y="769846"/>
                  </a:lnTo>
                  <a:lnTo>
                    <a:pt x="1113162" y="771876"/>
                  </a:lnTo>
                  <a:lnTo>
                    <a:pt x="1114480" y="769846"/>
                  </a:lnTo>
                  <a:lnTo>
                    <a:pt x="1140562" y="739034"/>
                  </a:lnTo>
                  <a:lnTo>
                    <a:pt x="1169654" y="724514"/>
                  </a:lnTo>
                  <a:lnTo>
                    <a:pt x="1199761" y="732660"/>
                  </a:lnTo>
                  <a:lnTo>
                    <a:pt x="1228888" y="769846"/>
                  </a:lnTo>
                  <a:lnTo>
                    <a:pt x="1229936" y="771857"/>
                  </a:lnTo>
                  <a:lnTo>
                    <a:pt x="1233435" y="769846"/>
                  </a:lnTo>
                  <a:lnTo>
                    <a:pt x="1373112" y="769846"/>
                  </a:lnTo>
                  <a:lnTo>
                    <a:pt x="1373112" y="63028"/>
                  </a:lnTo>
                  <a:lnTo>
                    <a:pt x="1188529" y="63028"/>
                  </a:lnTo>
                  <a:lnTo>
                    <a:pt x="1152514" y="0"/>
                  </a:lnTo>
                  <a:close/>
                </a:path>
              </a:pathLst>
            </a:custGeom>
            <a:solidFill>
              <a:srgbClr val="D5EF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876931" y="7120893"/>
              <a:ext cx="1373505" cy="772160"/>
            </a:xfrm>
            <a:custGeom>
              <a:avLst/>
              <a:gdLst/>
              <a:ahLst/>
              <a:cxnLst/>
              <a:rect l="l" t="t" r="r" b="b"/>
              <a:pathLst>
                <a:path w="1373505" h="772159">
                  <a:moveTo>
                    <a:pt x="171075" y="72033"/>
                  </a:moveTo>
                  <a:lnTo>
                    <a:pt x="207093" y="0"/>
                  </a:lnTo>
                  <a:lnTo>
                    <a:pt x="1152514" y="0"/>
                  </a:lnTo>
                  <a:lnTo>
                    <a:pt x="1188529" y="63028"/>
                  </a:lnTo>
                  <a:lnTo>
                    <a:pt x="1373112" y="63028"/>
                  </a:lnTo>
                  <a:lnTo>
                    <a:pt x="1373112" y="769846"/>
                  </a:lnTo>
                  <a:lnTo>
                    <a:pt x="1337620" y="769846"/>
                  </a:lnTo>
                  <a:lnTo>
                    <a:pt x="1304410" y="769846"/>
                  </a:lnTo>
                  <a:lnTo>
                    <a:pt x="1271199" y="769846"/>
                  </a:lnTo>
                  <a:lnTo>
                    <a:pt x="1235707" y="769846"/>
                  </a:lnTo>
                  <a:lnTo>
                    <a:pt x="1233435" y="769846"/>
                  </a:lnTo>
                  <a:lnTo>
                    <a:pt x="1229936" y="771857"/>
                  </a:lnTo>
                  <a:lnTo>
                    <a:pt x="1228888" y="769846"/>
                  </a:lnTo>
                  <a:lnTo>
                    <a:pt x="1199761" y="732660"/>
                  </a:lnTo>
                  <a:lnTo>
                    <a:pt x="1169654" y="724514"/>
                  </a:lnTo>
                  <a:lnTo>
                    <a:pt x="1140562" y="739034"/>
                  </a:lnTo>
                  <a:lnTo>
                    <a:pt x="1114480" y="769846"/>
                  </a:lnTo>
                  <a:lnTo>
                    <a:pt x="1113162" y="771876"/>
                  </a:lnTo>
                  <a:lnTo>
                    <a:pt x="1109635" y="769846"/>
                  </a:lnTo>
                  <a:lnTo>
                    <a:pt x="238603" y="769846"/>
                  </a:lnTo>
                  <a:lnTo>
                    <a:pt x="216092" y="729327"/>
                  </a:lnTo>
                  <a:lnTo>
                    <a:pt x="187730" y="715821"/>
                  </a:lnTo>
                  <a:lnTo>
                    <a:pt x="158918" y="729327"/>
                  </a:lnTo>
                  <a:lnTo>
                    <a:pt x="135060" y="769846"/>
                  </a:lnTo>
                  <a:lnTo>
                    <a:pt x="0" y="769846"/>
                  </a:lnTo>
                  <a:lnTo>
                    <a:pt x="0" y="72033"/>
                  </a:lnTo>
                  <a:lnTo>
                    <a:pt x="171075" y="72033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997092" y="7795083"/>
              <a:ext cx="1229995" cy="74930"/>
            </a:xfrm>
            <a:custGeom>
              <a:avLst/>
              <a:gdLst/>
              <a:ahLst/>
              <a:cxnLst/>
              <a:rect l="l" t="t" r="r" b="b"/>
              <a:pathLst>
                <a:path w="1229995" h="74929">
                  <a:moveTo>
                    <a:pt x="1229558" y="0"/>
                  </a:moveTo>
                  <a:lnTo>
                    <a:pt x="0" y="0"/>
                  </a:lnTo>
                  <a:lnTo>
                    <a:pt x="0" y="74919"/>
                  </a:lnTo>
                  <a:lnTo>
                    <a:pt x="1229558" y="74919"/>
                  </a:lnTo>
                  <a:lnTo>
                    <a:pt x="1229558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997092" y="7795083"/>
              <a:ext cx="1229995" cy="74930"/>
            </a:xfrm>
            <a:custGeom>
              <a:avLst/>
              <a:gdLst/>
              <a:ahLst/>
              <a:cxnLst/>
              <a:rect l="l" t="t" r="r" b="b"/>
              <a:pathLst>
                <a:path w="1229995" h="74929">
                  <a:moveTo>
                    <a:pt x="1229558" y="0"/>
                  </a:moveTo>
                  <a:lnTo>
                    <a:pt x="1229558" y="74919"/>
                  </a:lnTo>
                  <a:lnTo>
                    <a:pt x="0" y="74919"/>
                  </a:lnTo>
                  <a:lnTo>
                    <a:pt x="0" y="0"/>
                  </a:lnTo>
                  <a:lnTo>
                    <a:pt x="1229558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1619567" y="7794936"/>
              <a:ext cx="34925" cy="21590"/>
            </a:xfrm>
            <a:custGeom>
              <a:avLst/>
              <a:gdLst/>
              <a:ahLst/>
              <a:cxnLst/>
              <a:rect l="l" t="t" r="r" b="b"/>
              <a:pathLst>
                <a:path w="34925" h="21590">
                  <a:moveTo>
                    <a:pt x="23091" y="0"/>
                  </a:moveTo>
                  <a:lnTo>
                    <a:pt x="10601" y="0"/>
                  </a:lnTo>
                  <a:lnTo>
                    <a:pt x="10601" y="11200"/>
                  </a:lnTo>
                  <a:lnTo>
                    <a:pt x="0" y="11200"/>
                  </a:lnTo>
                  <a:lnTo>
                    <a:pt x="0" y="21031"/>
                  </a:lnTo>
                  <a:lnTo>
                    <a:pt x="34707" y="21031"/>
                  </a:lnTo>
                  <a:lnTo>
                    <a:pt x="34707" y="11135"/>
                  </a:lnTo>
                  <a:lnTo>
                    <a:pt x="23091" y="11135"/>
                  </a:lnTo>
                  <a:lnTo>
                    <a:pt x="23091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2" name="object 182"/>
            <p:cNvSpPr/>
            <p:nvPr/>
          </p:nvSpPr>
          <p:spPr>
            <a:xfrm>
              <a:off x="1619567" y="7794936"/>
              <a:ext cx="34925" cy="21590"/>
            </a:xfrm>
            <a:custGeom>
              <a:avLst/>
              <a:gdLst/>
              <a:ahLst/>
              <a:cxnLst/>
              <a:rect l="l" t="t" r="r" b="b"/>
              <a:pathLst>
                <a:path w="34925" h="21590">
                  <a:moveTo>
                    <a:pt x="10601" y="0"/>
                  </a:moveTo>
                  <a:lnTo>
                    <a:pt x="10601" y="11200"/>
                  </a:lnTo>
                  <a:lnTo>
                    <a:pt x="0" y="11200"/>
                  </a:lnTo>
                  <a:lnTo>
                    <a:pt x="0" y="21031"/>
                  </a:lnTo>
                  <a:lnTo>
                    <a:pt x="34707" y="21031"/>
                  </a:lnTo>
                  <a:lnTo>
                    <a:pt x="34707" y="11135"/>
                  </a:lnTo>
                  <a:lnTo>
                    <a:pt x="23091" y="11135"/>
                  </a:lnTo>
                  <a:lnTo>
                    <a:pt x="23091" y="0"/>
                  </a:lnTo>
                  <a:lnTo>
                    <a:pt x="10601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3" name="object 183"/>
            <p:cNvSpPr/>
            <p:nvPr/>
          </p:nvSpPr>
          <p:spPr>
            <a:xfrm>
              <a:off x="1668718" y="7794936"/>
              <a:ext cx="34925" cy="21590"/>
            </a:xfrm>
            <a:custGeom>
              <a:avLst/>
              <a:gdLst/>
              <a:ahLst/>
              <a:cxnLst/>
              <a:rect l="l" t="t" r="r" b="b"/>
              <a:pathLst>
                <a:path w="34925" h="21590">
                  <a:moveTo>
                    <a:pt x="23086" y="0"/>
                  </a:moveTo>
                  <a:lnTo>
                    <a:pt x="10598" y="0"/>
                  </a:lnTo>
                  <a:lnTo>
                    <a:pt x="10598" y="11200"/>
                  </a:lnTo>
                  <a:lnTo>
                    <a:pt x="0" y="11200"/>
                  </a:lnTo>
                  <a:lnTo>
                    <a:pt x="0" y="21031"/>
                  </a:lnTo>
                  <a:lnTo>
                    <a:pt x="34704" y="21031"/>
                  </a:lnTo>
                  <a:lnTo>
                    <a:pt x="34704" y="11135"/>
                  </a:lnTo>
                  <a:lnTo>
                    <a:pt x="23086" y="11135"/>
                  </a:lnTo>
                  <a:lnTo>
                    <a:pt x="23086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4" name="object 184"/>
            <p:cNvSpPr/>
            <p:nvPr/>
          </p:nvSpPr>
          <p:spPr>
            <a:xfrm>
              <a:off x="1668718" y="7794936"/>
              <a:ext cx="34925" cy="21590"/>
            </a:xfrm>
            <a:custGeom>
              <a:avLst/>
              <a:gdLst/>
              <a:ahLst/>
              <a:cxnLst/>
              <a:rect l="l" t="t" r="r" b="b"/>
              <a:pathLst>
                <a:path w="34925" h="21590">
                  <a:moveTo>
                    <a:pt x="10598" y="0"/>
                  </a:moveTo>
                  <a:lnTo>
                    <a:pt x="10598" y="11200"/>
                  </a:lnTo>
                  <a:lnTo>
                    <a:pt x="0" y="11200"/>
                  </a:lnTo>
                  <a:lnTo>
                    <a:pt x="0" y="21031"/>
                  </a:lnTo>
                  <a:lnTo>
                    <a:pt x="34704" y="21031"/>
                  </a:lnTo>
                  <a:lnTo>
                    <a:pt x="34704" y="11135"/>
                  </a:lnTo>
                  <a:lnTo>
                    <a:pt x="23086" y="11135"/>
                  </a:lnTo>
                  <a:lnTo>
                    <a:pt x="23086" y="0"/>
                  </a:lnTo>
                  <a:lnTo>
                    <a:pt x="10598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5" name="object 185"/>
            <p:cNvSpPr/>
            <p:nvPr/>
          </p:nvSpPr>
          <p:spPr>
            <a:xfrm>
              <a:off x="1717865" y="7794936"/>
              <a:ext cx="34925" cy="21590"/>
            </a:xfrm>
            <a:custGeom>
              <a:avLst/>
              <a:gdLst/>
              <a:ahLst/>
              <a:cxnLst/>
              <a:rect l="l" t="t" r="r" b="b"/>
              <a:pathLst>
                <a:path w="34925" h="21590">
                  <a:moveTo>
                    <a:pt x="23087" y="0"/>
                  </a:moveTo>
                  <a:lnTo>
                    <a:pt x="10599" y="0"/>
                  </a:lnTo>
                  <a:lnTo>
                    <a:pt x="10599" y="11200"/>
                  </a:lnTo>
                  <a:lnTo>
                    <a:pt x="0" y="11200"/>
                  </a:lnTo>
                  <a:lnTo>
                    <a:pt x="0" y="21031"/>
                  </a:lnTo>
                  <a:lnTo>
                    <a:pt x="34704" y="21031"/>
                  </a:lnTo>
                  <a:lnTo>
                    <a:pt x="34704" y="11135"/>
                  </a:lnTo>
                  <a:lnTo>
                    <a:pt x="23087" y="11135"/>
                  </a:lnTo>
                  <a:lnTo>
                    <a:pt x="23087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6" name="object 186"/>
            <p:cNvSpPr/>
            <p:nvPr/>
          </p:nvSpPr>
          <p:spPr>
            <a:xfrm>
              <a:off x="1717865" y="7794936"/>
              <a:ext cx="34925" cy="21590"/>
            </a:xfrm>
            <a:custGeom>
              <a:avLst/>
              <a:gdLst/>
              <a:ahLst/>
              <a:cxnLst/>
              <a:rect l="l" t="t" r="r" b="b"/>
              <a:pathLst>
                <a:path w="34925" h="21590">
                  <a:moveTo>
                    <a:pt x="10599" y="0"/>
                  </a:moveTo>
                  <a:lnTo>
                    <a:pt x="10599" y="11200"/>
                  </a:lnTo>
                  <a:lnTo>
                    <a:pt x="0" y="11200"/>
                  </a:lnTo>
                  <a:lnTo>
                    <a:pt x="0" y="21031"/>
                  </a:lnTo>
                  <a:lnTo>
                    <a:pt x="34704" y="21031"/>
                  </a:lnTo>
                  <a:lnTo>
                    <a:pt x="34704" y="11135"/>
                  </a:lnTo>
                  <a:lnTo>
                    <a:pt x="23087" y="11135"/>
                  </a:lnTo>
                  <a:lnTo>
                    <a:pt x="23087" y="0"/>
                  </a:lnTo>
                  <a:lnTo>
                    <a:pt x="10599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187"/>
            <p:cNvSpPr/>
            <p:nvPr/>
          </p:nvSpPr>
          <p:spPr>
            <a:xfrm>
              <a:off x="1767013" y="7794936"/>
              <a:ext cx="34925" cy="21590"/>
            </a:xfrm>
            <a:custGeom>
              <a:avLst/>
              <a:gdLst/>
              <a:ahLst/>
              <a:cxnLst/>
              <a:rect l="l" t="t" r="r" b="b"/>
              <a:pathLst>
                <a:path w="34925" h="21590">
                  <a:moveTo>
                    <a:pt x="23089" y="0"/>
                  </a:moveTo>
                  <a:lnTo>
                    <a:pt x="10601" y="0"/>
                  </a:lnTo>
                  <a:lnTo>
                    <a:pt x="10601" y="11200"/>
                  </a:lnTo>
                  <a:lnTo>
                    <a:pt x="0" y="11200"/>
                  </a:lnTo>
                  <a:lnTo>
                    <a:pt x="0" y="21031"/>
                  </a:lnTo>
                  <a:lnTo>
                    <a:pt x="34707" y="21031"/>
                  </a:lnTo>
                  <a:lnTo>
                    <a:pt x="34707" y="11135"/>
                  </a:lnTo>
                  <a:lnTo>
                    <a:pt x="23089" y="11135"/>
                  </a:lnTo>
                  <a:lnTo>
                    <a:pt x="23089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8" name="object 188"/>
            <p:cNvSpPr/>
            <p:nvPr/>
          </p:nvSpPr>
          <p:spPr>
            <a:xfrm>
              <a:off x="1767013" y="7794936"/>
              <a:ext cx="34925" cy="21590"/>
            </a:xfrm>
            <a:custGeom>
              <a:avLst/>
              <a:gdLst/>
              <a:ahLst/>
              <a:cxnLst/>
              <a:rect l="l" t="t" r="r" b="b"/>
              <a:pathLst>
                <a:path w="34925" h="21590">
                  <a:moveTo>
                    <a:pt x="10601" y="0"/>
                  </a:moveTo>
                  <a:lnTo>
                    <a:pt x="10601" y="11200"/>
                  </a:lnTo>
                  <a:lnTo>
                    <a:pt x="0" y="11200"/>
                  </a:lnTo>
                  <a:lnTo>
                    <a:pt x="0" y="21031"/>
                  </a:lnTo>
                  <a:lnTo>
                    <a:pt x="34707" y="21031"/>
                  </a:lnTo>
                  <a:lnTo>
                    <a:pt x="34707" y="11135"/>
                  </a:lnTo>
                  <a:lnTo>
                    <a:pt x="23089" y="11135"/>
                  </a:lnTo>
                  <a:lnTo>
                    <a:pt x="23089" y="0"/>
                  </a:lnTo>
                  <a:lnTo>
                    <a:pt x="10601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9" name="object 189"/>
            <p:cNvSpPr/>
            <p:nvPr/>
          </p:nvSpPr>
          <p:spPr>
            <a:xfrm>
              <a:off x="1816160" y="7794936"/>
              <a:ext cx="34925" cy="21590"/>
            </a:xfrm>
            <a:custGeom>
              <a:avLst/>
              <a:gdLst/>
              <a:ahLst/>
              <a:cxnLst/>
              <a:rect l="l" t="t" r="r" b="b"/>
              <a:pathLst>
                <a:path w="34925" h="21590">
                  <a:moveTo>
                    <a:pt x="23089" y="0"/>
                  </a:moveTo>
                  <a:lnTo>
                    <a:pt x="10601" y="0"/>
                  </a:lnTo>
                  <a:lnTo>
                    <a:pt x="10601" y="11200"/>
                  </a:lnTo>
                  <a:lnTo>
                    <a:pt x="0" y="11200"/>
                  </a:lnTo>
                  <a:lnTo>
                    <a:pt x="0" y="21031"/>
                  </a:lnTo>
                  <a:lnTo>
                    <a:pt x="34706" y="21031"/>
                  </a:lnTo>
                  <a:lnTo>
                    <a:pt x="34706" y="11135"/>
                  </a:lnTo>
                  <a:lnTo>
                    <a:pt x="23089" y="11135"/>
                  </a:lnTo>
                  <a:lnTo>
                    <a:pt x="23089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0" name="object 190"/>
            <p:cNvSpPr/>
            <p:nvPr/>
          </p:nvSpPr>
          <p:spPr>
            <a:xfrm>
              <a:off x="1816160" y="7794936"/>
              <a:ext cx="34925" cy="21590"/>
            </a:xfrm>
            <a:custGeom>
              <a:avLst/>
              <a:gdLst/>
              <a:ahLst/>
              <a:cxnLst/>
              <a:rect l="l" t="t" r="r" b="b"/>
              <a:pathLst>
                <a:path w="34925" h="21590">
                  <a:moveTo>
                    <a:pt x="10601" y="0"/>
                  </a:moveTo>
                  <a:lnTo>
                    <a:pt x="10601" y="11200"/>
                  </a:lnTo>
                  <a:lnTo>
                    <a:pt x="0" y="11200"/>
                  </a:lnTo>
                  <a:lnTo>
                    <a:pt x="0" y="21031"/>
                  </a:lnTo>
                  <a:lnTo>
                    <a:pt x="34706" y="21031"/>
                  </a:lnTo>
                  <a:lnTo>
                    <a:pt x="34706" y="11135"/>
                  </a:lnTo>
                  <a:lnTo>
                    <a:pt x="23089" y="11135"/>
                  </a:lnTo>
                  <a:lnTo>
                    <a:pt x="23089" y="0"/>
                  </a:lnTo>
                  <a:lnTo>
                    <a:pt x="10601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1" name="object 191"/>
            <p:cNvSpPr/>
            <p:nvPr/>
          </p:nvSpPr>
          <p:spPr>
            <a:xfrm>
              <a:off x="1865311" y="7794936"/>
              <a:ext cx="34925" cy="21590"/>
            </a:xfrm>
            <a:custGeom>
              <a:avLst/>
              <a:gdLst/>
              <a:ahLst/>
              <a:cxnLst/>
              <a:rect l="l" t="t" r="r" b="b"/>
              <a:pathLst>
                <a:path w="34925" h="21590">
                  <a:moveTo>
                    <a:pt x="23087" y="0"/>
                  </a:moveTo>
                  <a:lnTo>
                    <a:pt x="10598" y="0"/>
                  </a:lnTo>
                  <a:lnTo>
                    <a:pt x="10598" y="11200"/>
                  </a:lnTo>
                  <a:lnTo>
                    <a:pt x="0" y="11200"/>
                  </a:lnTo>
                  <a:lnTo>
                    <a:pt x="0" y="21031"/>
                  </a:lnTo>
                  <a:lnTo>
                    <a:pt x="34704" y="21031"/>
                  </a:lnTo>
                  <a:lnTo>
                    <a:pt x="34704" y="11135"/>
                  </a:lnTo>
                  <a:lnTo>
                    <a:pt x="23087" y="11135"/>
                  </a:lnTo>
                  <a:lnTo>
                    <a:pt x="23087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2" name="object 192"/>
            <p:cNvSpPr/>
            <p:nvPr/>
          </p:nvSpPr>
          <p:spPr>
            <a:xfrm>
              <a:off x="1865311" y="7794936"/>
              <a:ext cx="34925" cy="21590"/>
            </a:xfrm>
            <a:custGeom>
              <a:avLst/>
              <a:gdLst/>
              <a:ahLst/>
              <a:cxnLst/>
              <a:rect l="l" t="t" r="r" b="b"/>
              <a:pathLst>
                <a:path w="34925" h="21590">
                  <a:moveTo>
                    <a:pt x="10598" y="0"/>
                  </a:moveTo>
                  <a:lnTo>
                    <a:pt x="10598" y="11200"/>
                  </a:lnTo>
                  <a:lnTo>
                    <a:pt x="0" y="11200"/>
                  </a:lnTo>
                  <a:lnTo>
                    <a:pt x="0" y="21031"/>
                  </a:lnTo>
                  <a:lnTo>
                    <a:pt x="34704" y="21031"/>
                  </a:lnTo>
                  <a:lnTo>
                    <a:pt x="34704" y="11135"/>
                  </a:lnTo>
                  <a:lnTo>
                    <a:pt x="23087" y="11135"/>
                  </a:lnTo>
                  <a:lnTo>
                    <a:pt x="23087" y="0"/>
                  </a:lnTo>
                  <a:lnTo>
                    <a:pt x="10598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3" name="object 193"/>
            <p:cNvSpPr/>
            <p:nvPr/>
          </p:nvSpPr>
          <p:spPr>
            <a:xfrm>
              <a:off x="1914458" y="7794936"/>
              <a:ext cx="34925" cy="21590"/>
            </a:xfrm>
            <a:custGeom>
              <a:avLst/>
              <a:gdLst/>
              <a:ahLst/>
              <a:cxnLst/>
              <a:rect l="l" t="t" r="r" b="b"/>
              <a:pathLst>
                <a:path w="34925" h="21590">
                  <a:moveTo>
                    <a:pt x="23086" y="0"/>
                  </a:moveTo>
                  <a:lnTo>
                    <a:pt x="10598" y="0"/>
                  </a:lnTo>
                  <a:lnTo>
                    <a:pt x="10598" y="11200"/>
                  </a:lnTo>
                  <a:lnTo>
                    <a:pt x="0" y="11200"/>
                  </a:lnTo>
                  <a:lnTo>
                    <a:pt x="0" y="21031"/>
                  </a:lnTo>
                  <a:lnTo>
                    <a:pt x="34704" y="21031"/>
                  </a:lnTo>
                  <a:lnTo>
                    <a:pt x="34704" y="11135"/>
                  </a:lnTo>
                  <a:lnTo>
                    <a:pt x="23086" y="11135"/>
                  </a:lnTo>
                  <a:lnTo>
                    <a:pt x="23086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4" name="object 194"/>
            <p:cNvSpPr/>
            <p:nvPr/>
          </p:nvSpPr>
          <p:spPr>
            <a:xfrm>
              <a:off x="1914458" y="7794936"/>
              <a:ext cx="34925" cy="21590"/>
            </a:xfrm>
            <a:custGeom>
              <a:avLst/>
              <a:gdLst/>
              <a:ahLst/>
              <a:cxnLst/>
              <a:rect l="l" t="t" r="r" b="b"/>
              <a:pathLst>
                <a:path w="34925" h="21590">
                  <a:moveTo>
                    <a:pt x="10598" y="0"/>
                  </a:moveTo>
                  <a:lnTo>
                    <a:pt x="10598" y="11200"/>
                  </a:lnTo>
                  <a:lnTo>
                    <a:pt x="0" y="11200"/>
                  </a:lnTo>
                  <a:lnTo>
                    <a:pt x="0" y="21031"/>
                  </a:lnTo>
                  <a:lnTo>
                    <a:pt x="34704" y="21031"/>
                  </a:lnTo>
                  <a:lnTo>
                    <a:pt x="34704" y="11135"/>
                  </a:lnTo>
                  <a:lnTo>
                    <a:pt x="23086" y="11135"/>
                  </a:lnTo>
                  <a:lnTo>
                    <a:pt x="23086" y="0"/>
                  </a:lnTo>
                  <a:lnTo>
                    <a:pt x="10598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5" name="object 195"/>
            <p:cNvSpPr/>
            <p:nvPr/>
          </p:nvSpPr>
          <p:spPr>
            <a:xfrm>
              <a:off x="1963605" y="7794936"/>
              <a:ext cx="34925" cy="21590"/>
            </a:xfrm>
            <a:custGeom>
              <a:avLst/>
              <a:gdLst/>
              <a:ahLst/>
              <a:cxnLst/>
              <a:rect l="l" t="t" r="r" b="b"/>
              <a:pathLst>
                <a:path w="34925" h="21590">
                  <a:moveTo>
                    <a:pt x="23087" y="0"/>
                  </a:moveTo>
                  <a:lnTo>
                    <a:pt x="10601" y="0"/>
                  </a:lnTo>
                  <a:lnTo>
                    <a:pt x="10601" y="11200"/>
                  </a:lnTo>
                  <a:lnTo>
                    <a:pt x="0" y="11200"/>
                  </a:lnTo>
                  <a:lnTo>
                    <a:pt x="0" y="21031"/>
                  </a:lnTo>
                  <a:lnTo>
                    <a:pt x="34704" y="21031"/>
                  </a:lnTo>
                  <a:lnTo>
                    <a:pt x="34704" y="11135"/>
                  </a:lnTo>
                  <a:lnTo>
                    <a:pt x="23087" y="11135"/>
                  </a:lnTo>
                  <a:lnTo>
                    <a:pt x="23087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6" name="object 196"/>
            <p:cNvSpPr/>
            <p:nvPr/>
          </p:nvSpPr>
          <p:spPr>
            <a:xfrm>
              <a:off x="1963605" y="7794936"/>
              <a:ext cx="34925" cy="21590"/>
            </a:xfrm>
            <a:custGeom>
              <a:avLst/>
              <a:gdLst/>
              <a:ahLst/>
              <a:cxnLst/>
              <a:rect l="l" t="t" r="r" b="b"/>
              <a:pathLst>
                <a:path w="34925" h="21590">
                  <a:moveTo>
                    <a:pt x="10601" y="0"/>
                  </a:moveTo>
                  <a:lnTo>
                    <a:pt x="10601" y="11200"/>
                  </a:lnTo>
                  <a:lnTo>
                    <a:pt x="0" y="11200"/>
                  </a:lnTo>
                  <a:lnTo>
                    <a:pt x="0" y="21031"/>
                  </a:lnTo>
                  <a:lnTo>
                    <a:pt x="34704" y="21031"/>
                  </a:lnTo>
                  <a:lnTo>
                    <a:pt x="34704" y="11135"/>
                  </a:lnTo>
                  <a:lnTo>
                    <a:pt x="23087" y="11135"/>
                  </a:lnTo>
                  <a:lnTo>
                    <a:pt x="23087" y="0"/>
                  </a:lnTo>
                  <a:lnTo>
                    <a:pt x="10601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7" name="object 197"/>
            <p:cNvSpPr/>
            <p:nvPr/>
          </p:nvSpPr>
          <p:spPr>
            <a:xfrm>
              <a:off x="2015643" y="7794936"/>
              <a:ext cx="34925" cy="21590"/>
            </a:xfrm>
            <a:custGeom>
              <a:avLst/>
              <a:gdLst/>
              <a:ahLst/>
              <a:cxnLst/>
              <a:rect l="l" t="t" r="r" b="b"/>
              <a:pathLst>
                <a:path w="34925" h="21590">
                  <a:moveTo>
                    <a:pt x="23089" y="0"/>
                  </a:moveTo>
                  <a:lnTo>
                    <a:pt x="10601" y="0"/>
                  </a:lnTo>
                  <a:lnTo>
                    <a:pt x="10601" y="11200"/>
                  </a:lnTo>
                  <a:lnTo>
                    <a:pt x="0" y="11200"/>
                  </a:lnTo>
                  <a:lnTo>
                    <a:pt x="0" y="21031"/>
                  </a:lnTo>
                  <a:lnTo>
                    <a:pt x="34707" y="21031"/>
                  </a:lnTo>
                  <a:lnTo>
                    <a:pt x="34707" y="11135"/>
                  </a:lnTo>
                  <a:lnTo>
                    <a:pt x="23089" y="11135"/>
                  </a:lnTo>
                  <a:lnTo>
                    <a:pt x="23089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8" name="object 198"/>
            <p:cNvSpPr/>
            <p:nvPr/>
          </p:nvSpPr>
          <p:spPr>
            <a:xfrm>
              <a:off x="2015643" y="7794936"/>
              <a:ext cx="34925" cy="21590"/>
            </a:xfrm>
            <a:custGeom>
              <a:avLst/>
              <a:gdLst/>
              <a:ahLst/>
              <a:cxnLst/>
              <a:rect l="l" t="t" r="r" b="b"/>
              <a:pathLst>
                <a:path w="34925" h="21590">
                  <a:moveTo>
                    <a:pt x="10601" y="0"/>
                  </a:moveTo>
                  <a:lnTo>
                    <a:pt x="10601" y="11200"/>
                  </a:lnTo>
                  <a:lnTo>
                    <a:pt x="0" y="11200"/>
                  </a:lnTo>
                  <a:lnTo>
                    <a:pt x="0" y="21031"/>
                  </a:lnTo>
                  <a:lnTo>
                    <a:pt x="34707" y="21031"/>
                  </a:lnTo>
                  <a:lnTo>
                    <a:pt x="34707" y="11135"/>
                  </a:lnTo>
                  <a:lnTo>
                    <a:pt x="23089" y="11135"/>
                  </a:lnTo>
                  <a:lnTo>
                    <a:pt x="23089" y="0"/>
                  </a:lnTo>
                  <a:lnTo>
                    <a:pt x="10601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9" name="object 199"/>
            <p:cNvSpPr/>
            <p:nvPr/>
          </p:nvSpPr>
          <p:spPr>
            <a:xfrm>
              <a:off x="2064791" y="7794936"/>
              <a:ext cx="34925" cy="21590"/>
            </a:xfrm>
            <a:custGeom>
              <a:avLst/>
              <a:gdLst/>
              <a:ahLst/>
              <a:cxnLst/>
              <a:rect l="l" t="t" r="r" b="b"/>
              <a:pathLst>
                <a:path w="34925" h="21590">
                  <a:moveTo>
                    <a:pt x="23089" y="0"/>
                  </a:moveTo>
                  <a:lnTo>
                    <a:pt x="10601" y="0"/>
                  </a:lnTo>
                  <a:lnTo>
                    <a:pt x="10601" y="11200"/>
                  </a:lnTo>
                  <a:lnTo>
                    <a:pt x="0" y="11200"/>
                  </a:lnTo>
                  <a:lnTo>
                    <a:pt x="0" y="21031"/>
                  </a:lnTo>
                  <a:lnTo>
                    <a:pt x="34706" y="21031"/>
                  </a:lnTo>
                  <a:lnTo>
                    <a:pt x="34706" y="11135"/>
                  </a:lnTo>
                  <a:lnTo>
                    <a:pt x="23089" y="11135"/>
                  </a:lnTo>
                  <a:lnTo>
                    <a:pt x="23089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0" name="object 200"/>
            <p:cNvSpPr/>
            <p:nvPr/>
          </p:nvSpPr>
          <p:spPr>
            <a:xfrm>
              <a:off x="2064791" y="7794936"/>
              <a:ext cx="34925" cy="21590"/>
            </a:xfrm>
            <a:custGeom>
              <a:avLst/>
              <a:gdLst/>
              <a:ahLst/>
              <a:cxnLst/>
              <a:rect l="l" t="t" r="r" b="b"/>
              <a:pathLst>
                <a:path w="34925" h="21590">
                  <a:moveTo>
                    <a:pt x="10601" y="0"/>
                  </a:moveTo>
                  <a:lnTo>
                    <a:pt x="10601" y="11200"/>
                  </a:lnTo>
                  <a:lnTo>
                    <a:pt x="0" y="11200"/>
                  </a:lnTo>
                  <a:lnTo>
                    <a:pt x="0" y="21031"/>
                  </a:lnTo>
                  <a:lnTo>
                    <a:pt x="34706" y="21031"/>
                  </a:lnTo>
                  <a:lnTo>
                    <a:pt x="34706" y="11135"/>
                  </a:lnTo>
                  <a:lnTo>
                    <a:pt x="23089" y="11135"/>
                  </a:lnTo>
                  <a:lnTo>
                    <a:pt x="23089" y="0"/>
                  </a:lnTo>
                  <a:lnTo>
                    <a:pt x="10601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1" name="object 201"/>
            <p:cNvSpPr/>
            <p:nvPr/>
          </p:nvSpPr>
          <p:spPr>
            <a:xfrm>
              <a:off x="2113941" y="7794936"/>
              <a:ext cx="34925" cy="21590"/>
            </a:xfrm>
            <a:custGeom>
              <a:avLst/>
              <a:gdLst/>
              <a:ahLst/>
              <a:cxnLst/>
              <a:rect l="l" t="t" r="r" b="b"/>
              <a:pathLst>
                <a:path w="34925" h="21590">
                  <a:moveTo>
                    <a:pt x="23087" y="0"/>
                  </a:moveTo>
                  <a:lnTo>
                    <a:pt x="10598" y="0"/>
                  </a:lnTo>
                  <a:lnTo>
                    <a:pt x="10598" y="11200"/>
                  </a:lnTo>
                  <a:lnTo>
                    <a:pt x="0" y="11200"/>
                  </a:lnTo>
                  <a:lnTo>
                    <a:pt x="0" y="21031"/>
                  </a:lnTo>
                  <a:lnTo>
                    <a:pt x="34704" y="21031"/>
                  </a:lnTo>
                  <a:lnTo>
                    <a:pt x="34704" y="11135"/>
                  </a:lnTo>
                  <a:lnTo>
                    <a:pt x="23087" y="11135"/>
                  </a:lnTo>
                  <a:lnTo>
                    <a:pt x="23087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2" name="object 202"/>
            <p:cNvSpPr/>
            <p:nvPr/>
          </p:nvSpPr>
          <p:spPr>
            <a:xfrm>
              <a:off x="2113941" y="7794936"/>
              <a:ext cx="34925" cy="21590"/>
            </a:xfrm>
            <a:custGeom>
              <a:avLst/>
              <a:gdLst/>
              <a:ahLst/>
              <a:cxnLst/>
              <a:rect l="l" t="t" r="r" b="b"/>
              <a:pathLst>
                <a:path w="34925" h="21590">
                  <a:moveTo>
                    <a:pt x="10598" y="0"/>
                  </a:moveTo>
                  <a:lnTo>
                    <a:pt x="10598" y="11200"/>
                  </a:lnTo>
                  <a:lnTo>
                    <a:pt x="0" y="11200"/>
                  </a:lnTo>
                  <a:lnTo>
                    <a:pt x="0" y="21031"/>
                  </a:lnTo>
                  <a:lnTo>
                    <a:pt x="34704" y="21031"/>
                  </a:lnTo>
                  <a:lnTo>
                    <a:pt x="34704" y="11135"/>
                  </a:lnTo>
                  <a:lnTo>
                    <a:pt x="23087" y="11135"/>
                  </a:lnTo>
                  <a:lnTo>
                    <a:pt x="23087" y="0"/>
                  </a:lnTo>
                  <a:lnTo>
                    <a:pt x="10598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3" name="object 203"/>
            <p:cNvSpPr/>
            <p:nvPr/>
          </p:nvSpPr>
          <p:spPr>
            <a:xfrm>
              <a:off x="1075341" y="7794936"/>
              <a:ext cx="34925" cy="21590"/>
            </a:xfrm>
            <a:custGeom>
              <a:avLst/>
              <a:gdLst/>
              <a:ahLst/>
              <a:cxnLst/>
              <a:rect l="l" t="t" r="r" b="b"/>
              <a:pathLst>
                <a:path w="34925" h="21590">
                  <a:moveTo>
                    <a:pt x="23086" y="0"/>
                  </a:moveTo>
                  <a:lnTo>
                    <a:pt x="10598" y="0"/>
                  </a:lnTo>
                  <a:lnTo>
                    <a:pt x="10598" y="11200"/>
                  </a:lnTo>
                  <a:lnTo>
                    <a:pt x="0" y="11200"/>
                  </a:lnTo>
                  <a:lnTo>
                    <a:pt x="0" y="21031"/>
                  </a:lnTo>
                  <a:lnTo>
                    <a:pt x="34704" y="21031"/>
                  </a:lnTo>
                  <a:lnTo>
                    <a:pt x="34704" y="11135"/>
                  </a:lnTo>
                  <a:lnTo>
                    <a:pt x="23086" y="11135"/>
                  </a:lnTo>
                  <a:lnTo>
                    <a:pt x="23086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4" name="object 204"/>
            <p:cNvSpPr/>
            <p:nvPr/>
          </p:nvSpPr>
          <p:spPr>
            <a:xfrm>
              <a:off x="1075341" y="7794936"/>
              <a:ext cx="34925" cy="21590"/>
            </a:xfrm>
            <a:custGeom>
              <a:avLst/>
              <a:gdLst/>
              <a:ahLst/>
              <a:cxnLst/>
              <a:rect l="l" t="t" r="r" b="b"/>
              <a:pathLst>
                <a:path w="34925" h="21590">
                  <a:moveTo>
                    <a:pt x="10598" y="0"/>
                  </a:moveTo>
                  <a:lnTo>
                    <a:pt x="10598" y="11200"/>
                  </a:lnTo>
                  <a:lnTo>
                    <a:pt x="0" y="11200"/>
                  </a:lnTo>
                  <a:lnTo>
                    <a:pt x="0" y="21031"/>
                  </a:lnTo>
                  <a:lnTo>
                    <a:pt x="34704" y="21031"/>
                  </a:lnTo>
                  <a:lnTo>
                    <a:pt x="34704" y="11135"/>
                  </a:lnTo>
                  <a:lnTo>
                    <a:pt x="23086" y="11135"/>
                  </a:lnTo>
                  <a:lnTo>
                    <a:pt x="23086" y="0"/>
                  </a:lnTo>
                  <a:lnTo>
                    <a:pt x="10598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5" name="object 205"/>
            <p:cNvSpPr/>
            <p:nvPr/>
          </p:nvSpPr>
          <p:spPr>
            <a:xfrm>
              <a:off x="1124488" y="7794936"/>
              <a:ext cx="34925" cy="21590"/>
            </a:xfrm>
            <a:custGeom>
              <a:avLst/>
              <a:gdLst/>
              <a:ahLst/>
              <a:cxnLst/>
              <a:rect l="l" t="t" r="r" b="b"/>
              <a:pathLst>
                <a:path w="34925" h="21590">
                  <a:moveTo>
                    <a:pt x="23087" y="0"/>
                  </a:moveTo>
                  <a:lnTo>
                    <a:pt x="10601" y="0"/>
                  </a:lnTo>
                  <a:lnTo>
                    <a:pt x="10601" y="11200"/>
                  </a:lnTo>
                  <a:lnTo>
                    <a:pt x="0" y="11200"/>
                  </a:lnTo>
                  <a:lnTo>
                    <a:pt x="0" y="21031"/>
                  </a:lnTo>
                  <a:lnTo>
                    <a:pt x="34704" y="21031"/>
                  </a:lnTo>
                  <a:lnTo>
                    <a:pt x="34704" y="11135"/>
                  </a:lnTo>
                  <a:lnTo>
                    <a:pt x="23087" y="11135"/>
                  </a:lnTo>
                  <a:lnTo>
                    <a:pt x="23087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6" name="object 206"/>
            <p:cNvSpPr/>
            <p:nvPr/>
          </p:nvSpPr>
          <p:spPr>
            <a:xfrm>
              <a:off x="1124488" y="7794936"/>
              <a:ext cx="34925" cy="21590"/>
            </a:xfrm>
            <a:custGeom>
              <a:avLst/>
              <a:gdLst/>
              <a:ahLst/>
              <a:cxnLst/>
              <a:rect l="l" t="t" r="r" b="b"/>
              <a:pathLst>
                <a:path w="34925" h="21590">
                  <a:moveTo>
                    <a:pt x="10601" y="0"/>
                  </a:moveTo>
                  <a:lnTo>
                    <a:pt x="10601" y="11200"/>
                  </a:lnTo>
                  <a:lnTo>
                    <a:pt x="0" y="11200"/>
                  </a:lnTo>
                  <a:lnTo>
                    <a:pt x="0" y="21031"/>
                  </a:lnTo>
                  <a:lnTo>
                    <a:pt x="34704" y="21031"/>
                  </a:lnTo>
                  <a:lnTo>
                    <a:pt x="34704" y="11135"/>
                  </a:lnTo>
                  <a:lnTo>
                    <a:pt x="23087" y="11135"/>
                  </a:lnTo>
                  <a:lnTo>
                    <a:pt x="23087" y="0"/>
                  </a:lnTo>
                  <a:lnTo>
                    <a:pt x="10601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7" name="object 207"/>
            <p:cNvSpPr/>
            <p:nvPr/>
          </p:nvSpPr>
          <p:spPr>
            <a:xfrm>
              <a:off x="1173636" y="7794936"/>
              <a:ext cx="34925" cy="21590"/>
            </a:xfrm>
            <a:custGeom>
              <a:avLst/>
              <a:gdLst/>
              <a:ahLst/>
              <a:cxnLst/>
              <a:rect l="l" t="t" r="r" b="b"/>
              <a:pathLst>
                <a:path w="34925" h="21590">
                  <a:moveTo>
                    <a:pt x="23089" y="0"/>
                  </a:moveTo>
                  <a:lnTo>
                    <a:pt x="10601" y="0"/>
                  </a:lnTo>
                  <a:lnTo>
                    <a:pt x="10601" y="11200"/>
                  </a:lnTo>
                  <a:lnTo>
                    <a:pt x="0" y="11200"/>
                  </a:lnTo>
                  <a:lnTo>
                    <a:pt x="0" y="21031"/>
                  </a:lnTo>
                  <a:lnTo>
                    <a:pt x="34707" y="21031"/>
                  </a:lnTo>
                  <a:lnTo>
                    <a:pt x="34707" y="11135"/>
                  </a:lnTo>
                  <a:lnTo>
                    <a:pt x="23089" y="11135"/>
                  </a:lnTo>
                  <a:lnTo>
                    <a:pt x="23089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8" name="object 208"/>
            <p:cNvSpPr/>
            <p:nvPr/>
          </p:nvSpPr>
          <p:spPr>
            <a:xfrm>
              <a:off x="1173636" y="7794936"/>
              <a:ext cx="34925" cy="21590"/>
            </a:xfrm>
            <a:custGeom>
              <a:avLst/>
              <a:gdLst/>
              <a:ahLst/>
              <a:cxnLst/>
              <a:rect l="l" t="t" r="r" b="b"/>
              <a:pathLst>
                <a:path w="34925" h="21590">
                  <a:moveTo>
                    <a:pt x="10601" y="0"/>
                  </a:moveTo>
                  <a:lnTo>
                    <a:pt x="10601" y="11200"/>
                  </a:lnTo>
                  <a:lnTo>
                    <a:pt x="0" y="11200"/>
                  </a:lnTo>
                  <a:lnTo>
                    <a:pt x="0" y="21031"/>
                  </a:lnTo>
                  <a:lnTo>
                    <a:pt x="34707" y="21031"/>
                  </a:lnTo>
                  <a:lnTo>
                    <a:pt x="34707" y="11135"/>
                  </a:lnTo>
                  <a:lnTo>
                    <a:pt x="23089" y="11135"/>
                  </a:lnTo>
                  <a:lnTo>
                    <a:pt x="23089" y="0"/>
                  </a:lnTo>
                  <a:lnTo>
                    <a:pt x="10601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9" name="object 209"/>
            <p:cNvSpPr/>
            <p:nvPr/>
          </p:nvSpPr>
          <p:spPr>
            <a:xfrm>
              <a:off x="1222782" y="7794936"/>
              <a:ext cx="34925" cy="21590"/>
            </a:xfrm>
            <a:custGeom>
              <a:avLst/>
              <a:gdLst/>
              <a:ahLst/>
              <a:cxnLst/>
              <a:rect l="l" t="t" r="r" b="b"/>
              <a:pathLst>
                <a:path w="34925" h="21590">
                  <a:moveTo>
                    <a:pt x="23091" y="0"/>
                  </a:moveTo>
                  <a:lnTo>
                    <a:pt x="10601" y="0"/>
                  </a:lnTo>
                  <a:lnTo>
                    <a:pt x="10601" y="11200"/>
                  </a:lnTo>
                  <a:lnTo>
                    <a:pt x="0" y="11200"/>
                  </a:lnTo>
                  <a:lnTo>
                    <a:pt x="0" y="21031"/>
                  </a:lnTo>
                  <a:lnTo>
                    <a:pt x="34707" y="21031"/>
                  </a:lnTo>
                  <a:lnTo>
                    <a:pt x="34707" y="11135"/>
                  </a:lnTo>
                  <a:lnTo>
                    <a:pt x="23091" y="11135"/>
                  </a:lnTo>
                  <a:lnTo>
                    <a:pt x="23091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0" name="object 210"/>
            <p:cNvSpPr/>
            <p:nvPr/>
          </p:nvSpPr>
          <p:spPr>
            <a:xfrm>
              <a:off x="1222782" y="7794936"/>
              <a:ext cx="34925" cy="21590"/>
            </a:xfrm>
            <a:custGeom>
              <a:avLst/>
              <a:gdLst/>
              <a:ahLst/>
              <a:cxnLst/>
              <a:rect l="l" t="t" r="r" b="b"/>
              <a:pathLst>
                <a:path w="34925" h="21590">
                  <a:moveTo>
                    <a:pt x="10601" y="0"/>
                  </a:moveTo>
                  <a:lnTo>
                    <a:pt x="10601" y="11200"/>
                  </a:lnTo>
                  <a:lnTo>
                    <a:pt x="0" y="11200"/>
                  </a:lnTo>
                  <a:lnTo>
                    <a:pt x="0" y="21031"/>
                  </a:lnTo>
                  <a:lnTo>
                    <a:pt x="34707" y="21031"/>
                  </a:lnTo>
                  <a:lnTo>
                    <a:pt x="34707" y="11135"/>
                  </a:lnTo>
                  <a:lnTo>
                    <a:pt x="23091" y="11135"/>
                  </a:lnTo>
                  <a:lnTo>
                    <a:pt x="23091" y="0"/>
                  </a:lnTo>
                  <a:lnTo>
                    <a:pt x="10601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1" name="object 211"/>
            <p:cNvSpPr/>
            <p:nvPr/>
          </p:nvSpPr>
          <p:spPr>
            <a:xfrm>
              <a:off x="1271934" y="7794936"/>
              <a:ext cx="34925" cy="21590"/>
            </a:xfrm>
            <a:custGeom>
              <a:avLst/>
              <a:gdLst/>
              <a:ahLst/>
              <a:cxnLst/>
              <a:rect l="l" t="t" r="r" b="b"/>
              <a:pathLst>
                <a:path w="34925" h="21590">
                  <a:moveTo>
                    <a:pt x="23086" y="0"/>
                  </a:moveTo>
                  <a:lnTo>
                    <a:pt x="10598" y="0"/>
                  </a:lnTo>
                  <a:lnTo>
                    <a:pt x="10598" y="11200"/>
                  </a:lnTo>
                  <a:lnTo>
                    <a:pt x="0" y="11200"/>
                  </a:lnTo>
                  <a:lnTo>
                    <a:pt x="0" y="21031"/>
                  </a:lnTo>
                  <a:lnTo>
                    <a:pt x="34704" y="21031"/>
                  </a:lnTo>
                  <a:lnTo>
                    <a:pt x="34704" y="11135"/>
                  </a:lnTo>
                  <a:lnTo>
                    <a:pt x="23086" y="11135"/>
                  </a:lnTo>
                  <a:lnTo>
                    <a:pt x="23086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2" name="object 212"/>
            <p:cNvSpPr/>
            <p:nvPr/>
          </p:nvSpPr>
          <p:spPr>
            <a:xfrm>
              <a:off x="1271934" y="7794936"/>
              <a:ext cx="34925" cy="21590"/>
            </a:xfrm>
            <a:custGeom>
              <a:avLst/>
              <a:gdLst/>
              <a:ahLst/>
              <a:cxnLst/>
              <a:rect l="l" t="t" r="r" b="b"/>
              <a:pathLst>
                <a:path w="34925" h="21590">
                  <a:moveTo>
                    <a:pt x="10598" y="0"/>
                  </a:moveTo>
                  <a:lnTo>
                    <a:pt x="10598" y="11200"/>
                  </a:lnTo>
                  <a:lnTo>
                    <a:pt x="0" y="11200"/>
                  </a:lnTo>
                  <a:lnTo>
                    <a:pt x="0" y="21031"/>
                  </a:lnTo>
                  <a:lnTo>
                    <a:pt x="34704" y="21031"/>
                  </a:lnTo>
                  <a:lnTo>
                    <a:pt x="34704" y="11135"/>
                  </a:lnTo>
                  <a:lnTo>
                    <a:pt x="23086" y="11135"/>
                  </a:lnTo>
                  <a:lnTo>
                    <a:pt x="23086" y="0"/>
                  </a:lnTo>
                  <a:lnTo>
                    <a:pt x="10598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3" name="object 213"/>
            <p:cNvSpPr/>
            <p:nvPr/>
          </p:nvSpPr>
          <p:spPr>
            <a:xfrm>
              <a:off x="1321080" y="7794936"/>
              <a:ext cx="34925" cy="21590"/>
            </a:xfrm>
            <a:custGeom>
              <a:avLst/>
              <a:gdLst/>
              <a:ahLst/>
              <a:cxnLst/>
              <a:rect l="l" t="t" r="r" b="b"/>
              <a:pathLst>
                <a:path w="34925" h="21590">
                  <a:moveTo>
                    <a:pt x="23087" y="0"/>
                  </a:moveTo>
                  <a:lnTo>
                    <a:pt x="10599" y="0"/>
                  </a:lnTo>
                  <a:lnTo>
                    <a:pt x="10599" y="11200"/>
                  </a:lnTo>
                  <a:lnTo>
                    <a:pt x="0" y="11200"/>
                  </a:lnTo>
                  <a:lnTo>
                    <a:pt x="0" y="21031"/>
                  </a:lnTo>
                  <a:lnTo>
                    <a:pt x="34704" y="21031"/>
                  </a:lnTo>
                  <a:lnTo>
                    <a:pt x="34704" y="11135"/>
                  </a:lnTo>
                  <a:lnTo>
                    <a:pt x="23087" y="11135"/>
                  </a:lnTo>
                  <a:lnTo>
                    <a:pt x="23087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4" name="object 214"/>
            <p:cNvSpPr/>
            <p:nvPr/>
          </p:nvSpPr>
          <p:spPr>
            <a:xfrm>
              <a:off x="1321080" y="7794936"/>
              <a:ext cx="34925" cy="21590"/>
            </a:xfrm>
            <a:custGeom>
              <a:avLst/>
              <a:gdLst/>
              <a:ahLst/>
              <a:cxnLst/>
              <a:rect l="l" t="t" r="r" b="b"/>
              <a:pathLst>
                <a:path w="34925" h="21590">
                  <a:moveTo>
                    <a:pt x="10599" y="0"/>
                  </a:moveTo>
                  <a:lnTo>
                    <a:pt x="10599" y="11200"/>
                  </a:lnTo>
                  <a:lnTo>
                    <a:pt x="0" y="11200"/>
                  </a:lnTo>
                  <a:lnTo>
                    <a:pt x="0" y="21031"/>
                  </a:lnTo>
                  <a:lnTo>
                    <a:pt x="34704" y="21031"/>
                  </a:lnTo>
                  <a:lnTo>
                    <a:pt x="34704" y="11135"/>
                  </a:lnTo>
                  <a:lnTo>
                    <a:pt x="23087" y="11135"/>
                  </a:lnTo>
                  <a:lnTo>
                    <a:pt x="23087" y="0"/>
                  </a:lnTo>
                  <a:lnTo>
                    <a:pt x="10599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5" name="object 215"/>
            <p:cNvSpPr/>
            <p:nvPr/>
          </p:nvSpPr>
          <p:spPr>
            <a:xfrm>
              <a:off x="1370228" y="7794936"/>
              <a:ext cx="34925" cy="21590"/>
            </a:xfrm>
            <a:custGeom>
              <a:avLst/>
              <a:gdLst/>
              <a:ahLst/>
              <a:cxnLst/>
              <a:rect l="l" t="t" r="r" b="b"/>
              <a:pathLst>
                <a:path w="34925" h="21590">
                  <a:moveTo>
                    <a:pt x="23087" y="0"/>
                  </a:moveTo>
                  <a:lnTo>
                    <a:pt x="10601" y="0"/>
                  </a:lnTo>
                  <a:lnTo>
                    <a:pt x="10601" y="11200"/>
                  </a:lnTo>
                  <a:lnTo>
                    <a:pt x="0" y="11200"/>
                  </a:lnTo>
                  <a:lnTo>
                    <a:pt x="0" y="21031"/>
                  </a:lnTo>
                  <a:lnTo>
                    <a:pt x="34704" y="21031"/>
                  </a:lnTo>
                  <a:lnTo>
                    <a:pt x="34704" y="11135"/>
                  </a:lnTo>
                  <a:lnTo>
                    <a:pt x="23087" y="11135"/>
                  </a:lnTo>
                  <a:lnTo>
                    <a:pt x="23087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6" name="object 216"/>
            <p:cNvSpPr/>
            <p:nvPr/>
          </p:nvSpPr>
          <p:spPr>
            <a:xfrm>
              <a:off x="1370228" y="7794936"/>
              <a:ext cx="34925" cy="21590"/>
            </a:xfrm>
            <a:custGeom>
              <a:avLst/>
              <a:gdLst/>
              <a:ahLst/>
              <a:cxnLst/>
              <a:rect l="l" t="t" r="r" b="b"/>
              <a:pathLst>
                <a:path w="34925" h="21590">
                  <a:moveTo>
                    <a:pt x="10601" y="0"/>
                  </a:moveTo>
                  <a:lnTo>
                    <a:pt x="10601" y="11200"/>
                  </a:lnTo>
                  <a:lnTo>
                    <a:pt x="0" y="11200"/>
                  </a:lnTo>
                  <a:lnTo>
                    <a:pt x="0" y="21031"/>
                  </a:lnTo>
                  <a:lnTo>
                    <a:pt x="34704" y="21031"/>
                  </a:lnTo>
                  <a:lnTo>
                    <a:pt x="34704" y="11135"/>
                  </a:lnTo>
                  <a:lnTo>
                    <a:pt x="23087" y="11135"/>
                  </a:lnTo>
                  <a:lnTo>
                    <a:pt x="23087" y="0"/>
                  </a:lnTo>
                  <a:lnTo>
                    <a:pt x="10601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7" name="object 217"/>
            <p:cNvSpPr/>
            <p:nvPr/>
          </p:nvSpPr>
          <p:spPr>
            <a:xfrm>
              <a:off x="1419376" y="7794936"/>
              <a:ext cx="34925" cy="21590"/>
            </a:xfrm>
            <a:custGeom>
              <a:avLst/>
              <a:gdLst/>
              <a:ahLst/>
              <a:cxnLst/>
              <a:rect l="l" t="t" r="r" b="b"/>
              <a:pathLst>
                <a:path w="34925" h="21590">
                  <a:moveTo>
                    <a:pt x="23089" y="0"/>
                  </a:moveTo>
                  <a:lnTo>
                    <a:pt x="10601" y="0"/>
                  </a:lnTo>
                  <a:lnTo>
                    <a:pt x="10601" y="11200"/>
                  </a:lnTo>
                  <a:lnTo>
                    <a:pt x="0" y="11200"/>
                  </a:lnTo>
                  <a:lnTo>
                    <a:pt x="0" y="21031"/>
                  </a:lnTo>
                  <a:lnTo>
                    <a:pt x="34706" y="21031"/>
                  </a:lnTo>
                  <a:lnTo>
                    <a:pt x="34706" y="11135"/>
                  </a:lnTo>
                  <a:lnTo>
                    <a:pt x="23089" y="11135"/>
                  </a:lnTo>
                  <a:lnTo>
                    <a:pt x="23089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8" name="object 218"/>
            <p:cNvSpPr/>
            <p:nvPr/>
          </p:nvSpPr>
          <p:spPr>
            <a:xfrm>
              <a:off x="1419376" y="7794936"/>
              <a:ext cx="34925" cy="21590"/>
            </a:xfrm>
            <a:custGeom>
              <a:avLst/>
              <a:gdLst/>
              <a:ahLst/>
              <a:cxnLst/>
              <a:rect l="l" t="t" r="r" b="b"/>
              <a:pathLst>
                <a:path w="34925" h="21590">
                  <a:moveTo>
                    <a:pt x="10601" y="0"/>
                  </a:moveTo>
                  <a:lnTo>
                    <a:pt x="10601" y="11200"/>
                  </a:lnTo>
                  <a:lnTo>
                    <a:pt x="0" y="11200"/>
                  </a:lnTo>
                  <a:lnTo>
                    <a:pt x="0" y="21031"/>
                  </a:lnTo>
                  <a:lnTo>
                    <a:pt x="34706" y="21031"/>
                  </a:lnTo>
                  <a:lnTo>
                    <a:pt x="34706" y="11135"/>
                  </a:lnTo>
                  <a:lnTo>
                    <a:pt x="23089" y="11135"/>
                  </a:lnTo>
                  <a:lnTo>
                    <a:pt x="23089" y="0"/>
                  </a:lnTo>
                  <a:lnTo>
                    <a:pt x="10601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9" name="object 219"/>
            <p:cNvSpPr/>
            <p:nvPr/>
          </p:nvSpPr>
          <p:spPr>
            <a:xfrm>
              <a:off x="1471413" y="7794936"/>
              <a:ext cx="34925" cy="21590"/>
            </a:xfrm>
            <a:custGeom>
              <a:avLst/>
              <a:gdLst/>
              <a:ahLst/>
              <a:cxnLst/>
              <a:rect l="l" t="t" r="r" b="b"/>
              <a:pathLst>
                <a:path w="34925" h="21590">
                  <a:moveTo>
                    <a:pt x="23091" y="0"/>
                  </a:moveTo>
                  <a:lnTo>
                    <a:pt x="10601" y="0"/>
                  </a:lnTo>
                  <a:lnTo>
                    <a:pt x="10601" y="11200"/>
                  </a:lnTo>
                  <a:lnTo>
                    <a:pt x="0" y="11200"/>
                  </a:lnTo>
                  <a:lnTo>
                    <a:pt x="0" y="21031"/>
                  </a:lnTo>
                  <a:lnTo>
                    <a:pt x="34707" y="21031"/>
                  </a:lnTo>
                  <a:lnTo>
                    <a:pt x="34707" y="11135"/>
                  </a:lnTo>
                  <a:lnTo>
                    <a:pt x="23091" y="11135"/>
                  </a:lnTo>
                  <a:lnTo>
                    <a:pt x="23091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0" name="object 220"/>
            <p:cNvSpPr/>
            <p:nvPr/>
          </p:nvSpPr>
          <p:spPr>
            <a:xfrm>
              <a:off x="1471413" y="7794936"/>
              <a:ext cx="34925" cy="21590"/>
            </a:xfrm>
            <a:custGeom>
              <a:avLst/>
              <a:gdLst/>
              <a:ahLst/>
              <a:cxnLst/>
              <a:rect l="l" t="t" r="r" b="b"/>
              <a:pathLst>
                <a:path w="34925" h="21590">
                  <a:moveTo>
                    <a:pt x="10601" y="0"/>
                  </a:moveTo>
                  <a:lnTo>
                    <a:pt x="10601" y="11200"/>
                  </a:lnTo>
                  <a:lnTo>
                    <a:pt x="0" y="11200"/>
                  </a:lnTo>
                  <a:lnTo>
                    <a:pt x="0" y="21031"/>
                  </a:lnTo>
                  <a:lnTo>
                    <a:pt x="34707" y="21031"/>
                  </a:lnTo>
                  <a:lnTo>
                    <a:pt x="34707" y="11135"/>
                  </a:lnTo>
                  <a:lnTo>
                    <a:pt x="23091" y="11135"/>
                  </a:lnTo>
                  <a:lnTo>
                    <a:pt x="23091" y="0"/>
                  </a:lnTo>
                  <a:lnTo>
                    <a:pt x="10601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1" name="object 221"/>
            <p:cNvSpPr/>
            <p:nvPr/>
          </p:nvSpPr>
          <p:spPr>
            <a:xfrm>
              <a:off x="1520564" y="7794936"/>
              <a:ext cx="34925" cy="21590"/>
            </a:xfrm>
            <a:custGeom>
              <a:avLst/>
              <a:gdLst/>
              <a:ahLst/>
              <a:cxnLst/>
              <a:rect l="l" t="t" r="r" b="b"/>
              <a:pathLst>
                <a:path w="34925" h="21590">
                  <a:moveTo>
                    <a:pt x="23086" y="0"/>
                  </a:moveTo>
                  <a:lnTo>
                    <a:pt x="10598" y="0"/>
                  </a:lnTo>
                  <a:lnTo>
                    <a:pt x="10598" y="11200"/>
                  </a:lnTo>
                  <a:lnTo>
                    <a:pt x="0" y="11200"/>
                  </a:lnTo>
                  <a:lnTo>
                    <a:pt x="0" y="21031"/>
                  </a:lnTo>
                  <a:lnTo>
                    <a:pt x="34704" y="21031"/>
                  </a:lnTo>
                  <a:lnTo>
                    <a:pt x="34704" y="11135"/>
                  </a:lnTo>
                  <a:lnTo>
                    <a:pt x="23086" y="11135"/>
                  </a:lnTo>
                  <a:lnTo>
                    <a:pt x="23086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2" name="object 222"/>
            <p:cNvSpPr/>
            <p:nvPr/>
          </p:nvSpPr>
          <p:spPr>
            <a:xfrm>
              <a:off x="1520564" y="7794936"/>
              <a:ext cx="34925" cy="21590"/>
            </a:xfrm>
            <a:custGeom>
              <a:avLst/>
              <a:gdLst/>
              <a:ahLst/>
              <a:cxnLst/>
              <a:rect l="l" t="t" r="r" b="b"/>
              <a:pathLst>
                <a:path w="34925" h="21590">
                  <a:moveTo>
                    <a:pt x="10598" y="0"/>
                  </a:moveTo>
                  <a:lnTo>
                    <a:pt x="10598" y="11200"/>
                  </a:lnTo>
                  <a:lnTo>
                    <a:pt x="0" y="11200"/>
                  </a:lnTo>
                  <a:lnTo>
                    <a:pt x="0" y="21031"/>
                  </a:lnTo>
                  <a:lnTo>
                    <a:pt x="34704" y="21031"/>
                  </a:lnTo>
                  <a:lnTo>
                    <a:pt x="34704" y="11135"/>
                  </a:lnTo>
                  <a:lnTo>
                    <a:pt x="23086" y="11135"/>
                  </a:lnTo>
                  <a:lnTo>
                    <a:pt x="23086" y="0"/>
                  </a:lnTo>
                  <a:lnTo>
                    <a:pt x="10598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3" name="object 223"/>
            <p:cNvSpPr/>
            <p:nvPr/>
          </p:nvSpPr>
          <p:spPr>
            <a:xfrm>
              <a:off x="1569711" y="7794936"/>
              <a:ext cx="34925" cy="21590"/>
            </a:xfrm>
            <a:custGeom>
              <a:avLst/>
              <a:gdLst/>
              <a:ahLst/>
              <a:cxnLst/>
              <a:rect l="l" t="t" r="r" b="b"/>
              <a:pathLst>
                <a:path w="34925" h="21590">
                  <a:moveTo>
                    <a:pt x="23087" y="0"/>
                  </a:moveTo>
                  <a:lnTo>
                    <a:pt x="10599" y="0"/>
                  </a:lnTo>
                  <a:lnTo>
                    <a:pt x="10599" y="11200"/>
                  </a:lnTo>
                  <a:lnTo>
                    <a:pt x="0" y="11200"/>
                  </a:lnTo>
                  <a:lnTo>
                    <a:pt x="0" y="21031"/>
                  </a:lnTo>
                  <a:lnTo>
                    <a:pt x="34704" y="21031"/>
                  </a:lnTo>
                  <a:lnTo>
                    <a:pt x="34704" y="11135"/>
                  </a:lnTo>
                  <a:lnTo>
                    <a:pt x="23087" y="11135"/>
                  </a:lnTo>
                  <a:lnTo>
                    <a:pt x="23087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4" name="object 224"/>
            <p:cNvSpPr/>
            <p:nvPr/>
          </p:nvSpPr>
          <p:spPr>
            <a:xfrm>
              <a:off x="1569711" y="7794936"/>
              <a:ext cx="34925" cy="21590"/>
            </a:xfrm>
            <a:custGeom>
              <a:avLst/>
              <a:gdLst/>
              <a:ahLst/>
              <a:cxnLst/>
              <a:rect l="l" t="t" r="r" b="b"/>
              <a:pathLst>
                <a:path w="34925" h="21590">
                  <a:moveTo>
                    <a:pt x="10599" y="0"/>
                  </a:moveTo>
                  <a:lnTo>
                    <a:pt x="10599" y="11200"/>
                  </a:lnTo>
                  <a:lnTo>
                    <a:pt x="0" y="11200"/>
                  </a:lnTo>
                  <a:lnTo>
                    <a:pt x="0" y="21031"/>
                  </a:lnTo>
                  <a:lnTo>
                    <a:pt x="34704" y="21031"/>
                  </a:lnTo>
                  <a:lnTo>
                    <a:pt x="34704" y="11135"/>
                  </a:lnTo>
                  <a:lnTo>
                    <a:pt x="23087" y="11135"/>
                  </a:lnTo>
                  <a:lnTo>
                    <a:pt x="23087" y="0"/>
                  </a:lnTo>
                  <a:lnTo>
                    <a:pt x="10599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5" name="object 225"/>
            <p:cNvSpPr/>
            <p:nvPr/>
          </p:nvSpPr>
          <p:spPr>
            <a:xfrm>
              <a:off x="1810141" y="7704435"/>
              <a:ext cx="17145" cy="53975"/>
            </a:xfrm>
            <a:custGeom>
              <a:avLst/>
              <a:gdLst/>
              <a:ahLst/>
              <a:cxnLst/>
              <a:rect l="l" t="t" r="r" b="b"/>
              <a:pathLst>
                <a:path w="17144" h="53975">
                  <a:moveTo>
                    <a:pt x="16661" y="0"/>
                  </a:moveTo>
                  <a:lnTo>
                    <a:pt x="0" y="0"/>
                  </a:lnTo>
                  <a:lnTo>
                    <a:pt x="0" y="53482"/>
                  </a:lnTo>
                  <a:lnTo>
                    <a:pt x="16661" y="53482"/>
                  </a:lnTo>
                  <a:lnTo>
                    <a:pt x="16661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6" name="object 226"/>
            <p:cNvSpPr/>
            <p:nvPr/>
          </p:nvSpPr>
          <p:spPr>
            <a:xfrm>
              <a:off x="1810141" y="7704435"/>
              <a:ext cx="17145" cy="53975"/>
            </a:xfrm>
            <a:custGeom>
              <a:avLst/>
              <a:gdLst/>
              <a:ahLst/>
              <a:cxnLst/>
              <a:rect l="l" t="t" r="r" b="b"/>
              <a:pathLst>
                <a:path w="17144" h="53975">
                  <a:moveTo>
                    <a:pt x="0" y="0"/>
                  </a:moveTo>
                  <a:lnTo>
                    <a:pt x="16661" y="0"/>
                  </a:lnTo>
                  <a:lnTo>
                    <a:pt x="16661" y="53482"/>
                  </a:lnTo>
                  <a:lnTo>
                    <a:pt x="0" y="53482"/>
                  </a:lnTo>
                  <a:lnTo>
                    <a:pt x="0" y="0"/>
                  </a:lnTo>
                  <a:close/>
                </a:path>
                <a:path w="17144" h="53975">
                  <a:moveTo>
                    <a:pt x="16661" y="8765"/>
                  </a:moveTo>
                  <a:lnTo>
                    <a:pt x="0" y="16657"/>
                  </a:lnTo>
                </a:path>
                <a:path w="17144" h="53975">
                  <a:moveTo>
                    <a:pt x="16661" y="19288"/>
                  </a:moveTo>
                  <a:lnTo>
                    <a:pt x="0" y="27176"/>
                  </a:lnTo>
                </a:path>
                <a:path w="17144" h="53975">
                  <a:moveTo>
                    <a:pt x="16661" y="28933"/>
                  </a:moveTo>
                  <a:lnTo>
                    <a:pt x="0" y="36821"/>
                  </a:lnTo>
                </a:path>
                <a:path w="17144" h="53975">
                  <a:moveTo>
                    <a:pt x="16661" y="37698"/>
                  </a:moveTo>
                  <a:lnTo>
                    <a:pt x="0" y="45590"/>
                  </a:lnTo>
                </a:path>
                <a:path w="17144" h="53975">
                  <a:moveTo>
                    <a:pt x="16661" y="875"/>
                  </a:moveTo>
                  <a:lnTo>
                    <a:pt x="0" y="8765"/>
                  </a:lnTo>
                </a:path>
                <a:path w="17144" h="53975">
                  <a:moveTo>
                    <a:pt x="16661" y="45590"/>
                  </a:moveTo>
                  <a:lnTo>
                    <a:pt x="0" y="53482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7" name="object 227"/>
            <p:cNvSpPr/>
            <p:nvPr/>
          </p:nvSpPr>
          <p:spPr>
            <a:xfrm>
              <a:off x="1705355" y="7272544"/>
              <a:ext cx="501650" cy="187960"/>
            </a:xfrm>
            <a:custGeom>
              <a:avLst/>
              <a:gdLst/>
              <a:ahLst/>
              <a:cxnLst/>
              <a:rect l="l" t="t" r="r" b="b"/>
              <a:pathLst>
                <a:path w="501650" h="187959">
                  <a:moveTo>
                    <a:pt x="77878" y="187538"/>
                  </a:moveTo>
                  <a:lnTo>
                    <a:pt x="64369" y="177778"/>
                  </a:lnTo>
                  <a:lnTo>
                    <a:pt x="35363" y="153566"/>
                  </a:lnTo>
                  <a:lnTo>
                    <a:pt x="8145" y="122499"/>
                  </a:lnTo>
                  <a:lnTo>
                    <a:pt x="0" y="92177"/>
                  </a:lnTo>
                  <a:lnTo>
                    <a:pt x="3576" y="62576"/>
                  </a:lnTo>
                  <a:lnTo>
                    <a:pt x="8344" y="32976"/>
                  </a:lnTo>
                  <a:lnTo>
                    <a:pt x="26821" y="9932"/>
                  </a:lnTo>
                  <a:lnTo>
                    <a:pt x="71521" y="0"/>
                  </a:lnTo>
                  <a:lnTo>
                    <a:pt x="124937" y="3351"/>
                  </a:lnTo>
                  <a:lnTo>
                    <a:pt x="165092" y="12513"/>
                  </a:lnTo>
                  <a:lnTo>
                    <a:pt x="197796" y="22571"/>
                  </a:lnTo>
                  <a:lnTo>
                    <a:pt x="228862" y="28605"/>
                  </a:lnTo>
                  <a:lnTo>
                    <a:pt x="268223" y="30195"/>
                  </a:lnTo>
                  <a:lnTo>
                    <a:pt x="314884" y="30593"/>
                  </a:lnTo>
                  <a:lnTo>
                    <a:pt x="358268" y="30395"/>
                  </a:lnTo>
                  <a:lnTo>
                    <a:pt x="387795" y="30196"/>
                  </a:lnTo>
                  <a:lnTo>
                    <a:pt x="409970" y="27986"/>
                  </a:lnTo>
                  <a:lnTo>
                    <a:pt x="435274" y="24434"/>
                  </a:lnTo>
                  <a:lnTo>
                    <a:pt x="459089" y="24161"/>
                  </a:lnTo>
                  <a:lnTo>
                    <a:pt x="476794" y="31784"/>
                  </a:lnTo>
                  <a:lnTo>
                    <a:pt x="488964" y="45218"/>
                  </a:lnTo>
                  <a:lnTo>
                    <a:pt x="497855" y="59398"/>
                  </a:lnTo>
                  <a:lnTo>
                    <a:pt x="501382" y="74472"/>
                  </a:lnTo>
                  <a:lnTo>
                    <a:pt x="497458" y="90590"/>
                  </a:lnTo>
                  <a:lnTo>
                    <a:pt x="483824" y="105191"/>
                  </a:lnTo>
                  <a:lnTo>
                    <a:pt x="464676" y="115621"/>
                  </a:lnTo>
                  <a:lnTo>
                    <a:pt x="447615" y="121879"/>
                  </a:lnTo>
                  <a:lnTo>
                    <a:pt x="440240" y="123965"/>
                  </a:lnTo>
                </a:path>
              </a:pathLst>
            </a:custGeom>
            <a:ln w="101598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8" name="object 228"/>
            <p:cNvSpPr/>
            <p:nvPr/>
          </p:nvSpPr>
          <p:spPr>
            <a:xfrm>
              <a:off x="1698227" y="7267193"/>
              <a:ext cx="515620" cy="187960"/>
            </a:xfrm>
            <a:custGeom>
              <a:avLst/>
              <a:gdLst/>
              <a:ahLst/>
              <a:cxnLst/>
              <a:rect l="l" t="t" r="r" b="b"/>
              <a:pathLst>
                <a:path w="515619" h="187959">
                  <a:moveTo>
                    <a:pt x="83221" y="187538"/>
                  </a:moveTo>
                  <a:lnTo>
                    <a:pt x="66190" y="181027"/>
                  </a:lnTo>
                  <a:lnTo>
                    <a:pt x="35429" y="157960"/>
                  </a:lnTo>
                  <a:lnTo>
                    <a:pt x="7759" y="126734"/>
                  </a:lnTo>
                  <a:lnTo>
                    <a:pt x="0" y="95746"/>
                  </a:lnTo>
                  <a:lnTo>
                    <a:pt x="4778" y="65221"/>
                  </a:lnTo>
                  <a:lnTo>
                    <a:pt x="11343" y="34434"/>
                  </a:lnTo>
                  <a:lnTo>
                    <a:pt x="31454" y="10367"/>
                  </a:lnTo>
                  <a:lnTo>
                    <a:pt x="76868" y="0"/>
                  </a:lnTo>
                  <a:lnTo>
                    <a:pt x="130282" y="3353"/>
                  </a:lnTo>
                  <a:lnTo>
                    <a:pt x="170437" y="12517"/>
                  </a:lnTo>
                  <a:lnTo>
                    <a:pt x="203142" y="22574"/>
                  </a:lnTo>
                  <a:lnTo>
                    <a:pt x="234209" y="28609"/>
                  </a:lnTo>
                  <a:lnTo>
                    <a:pt x="273570" y="30198"/>
                  </a:lnTo>
                  <a:lnTo>
                    <a:pt x="320231" y="30595"/>
                  </a:lnTo>
                  <a:lnTo>
                    <a:pt x="363613" y="30395"/>
                  </a:lnTo>
                  <a:lnTo>
                    <a:pt x="393138" y="30196"/>
                  </a:lnTo>
                  <a:lnTo>
                    <a:pt x="415649" y="27708"/>
                  </a:lnTo>
                  <a:lnTo>
                    <a:pt x="441957" y="23544"/>
                  </a:lnTo>
                  <a:lnTo>
                    <a:pt x="467444" y="22657"/>
                  </a:lnTo>
                  <a:lnTo>
                    <a:pt x="487490" y="30002"/>
                  </a:lnTo>
                  <a:lnTo>
                    <a:pt x="501719" y="43717"/>
                  </a:lnTo>
                  <a:lnTo>
                    <a:pt x="511667" y="58510"/>
                  </a:lnTo>
                  <a:lnTo>
                    <a:pt x="515583" y="74196"/>
                  </a:lnTo>
                  <a:lnTo>
                    <a:pt x="511714" y="90590"/>
                  </a:lnTo>
                  <a:lnTo>
                    <a:pt x="498918" y="106585"/>
                  </a:lnTo>
                  <a:lnTo>
                    <a:pt x="481611" y="120079"/>
                  </a:lnTo>
                  <a:lnTo>
                    <a:pt x="466389" y="129401"/>
                  </a:lnTo>
                  <a:lnTo>
                    <a:pt x="459850" y="132880"/>
                  </a:lnTo>
                </a:path>
              </a:pathLst>
            </a:custGeom>
            <a:ln w="25401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9" name="object 229"/>
            <p:cNvSpPr/>
            <p:nvPr/>
          </p:nvSpPr>
          <p:spPr>
            <a:xfrm>
              <a:off x="1902688" y="7313800"/>
              <a:ext cx="283845" cy="295910"/>
            </a:xfrm>
            <a:custGeom>
              <a:avLst/>
              <a:gdLst/>
              <a:ahLst/>
              <a:cxnLst/>
              <a:rect l="l" t="t" r="r" b="b"/>
              <a:pathLst>
                <a:path w="283844" h="295909">
                  <a:moveTo>
                    <a:pt x="283527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0" y="295910"/>
                  </a:lnTo>
                  <a:lnTo>
                    <a:pt x="122313" y="295910"/>
                  </a:lnTo>
                  <a:lnTo>
                    <a:pt x="122313" y="228600"/>
                  </a:lnTo>
                  <a:lnTo>
                    <a:pt x="283527" y="228600"/>
                  </a:lnTo>
                  <a:lnTo>
                    <a:pt x="283527" y="0"/>
                  </a:lnTo>
                  <a:close/>
                </a:path>
              </a:pathLst>
            </a:custGeom>
            <a:solidFill>
              <a:srgbClr val="AD49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0" name="object 230"/>
            <p:cNvSpPr/>
            <p:nvPr/>
          </p:nvSpPr>
          <p:spPr>
            <a:xfrm>
              <a:off x="1902697" y="7313900"/>
              <a:ext cx="283845" cy="296545"/>
            </a:xfrm>
            <a:custGeom>
              <a:avLst/>
              <a:gdLst/>
              <a:ahLst/>
              <a:cxnLst/>
              <a:rect l="l" t="t" r="r" b="b"/>
              <a:pathLst>
                <a:path w="283844" h="296545">
                  <a:moveTo>
                    <a:pt x="0" y="0"/>
                  </a:moveTo>
                  <a:lnTo>
                    <a:pt x="283524" y="0"/>
                  </a:lnTo>
                  <a:lnTo>
                    <a:pt x="283524" y="228751"/>
                  </a:lnTo>
                  <a:lnTo>
                    <a:pt x="122205" y="228527"/>
                  </a:lnTo>
                  <a:lnTo>
                    <a:pt x="122427" y="296409"/>
                  </a:lnTo>
                  <a:lnTo>
                    <a:pt x="0" y="296409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1" name="object 231"/>
            <p:cNvSpPr/>
            <p:nvPr/>
          </p:nvSpPr>
          <p:spPr>
            <a:xfrm>
              <a:off x="2023772" y="7496388"/>
              <a:ext cx="162560" cy="46355"/>
            </a:xfrm>
            <a:custGeom>
              <a:avLst/>
              <a:gdLst/>
              <a:ahLst/>
              <a:cxnLst/>
              <a:rect l="l" t="t" r="r" b="b"/>
              <a:pathLst>
                <a:path w="162560" h="46354">
                  <a:moveTo>
                    <a:pt x="161970" y="0"/>
                  </a:moveTo>
                  <a:lnTo>
                    <a:pt x="0" y="0"/>
                  </a:lnTo>
                  <a:lnTo>
                    <a:pt x="0" y="45949"/>
                  </a:lnTo>
                  <a:lnTo>
                    <a:pt x="161970" y="45949"/>
                  </a:lnTo>
                  <a:lnTo>
                    <a:pt x="161970" y="0"/>
                  </a:lnTo>
                  <a:close/>
                </a:path>
              </a:pathLst>
            </a:custGeom>
            <a:solidFill>
              <a:srgbClr val="CD50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2" name="object 232"/>
            <p:cNvSpPr/>
            <p:nvPr/>
          </p:nvSpPr>
          <p:spPr>
            <a:xfrm>
              <a:off x="2019175" y="7336713"/>
              <a:ext cx="43815" cy="106045"/>
            </a:xfrm>
            <a:custGeom>
              <a:avLst/>
              <a:gdLst/>
              <a:ahLst/>
              <a:cxnLst/>
              <a:rect l="l" t="t" r="r" b="b"/>
              <a:pathLst>
                <a:path w="43814" h="106045">
                  <a:moveTo>
                    <a:pt x="21826" y="0"/>
                  </a:moveTo>
                  <a:lnTo>
                    <a:pt x="1151" y="22971"/>
                  </a:lnTo>
                  <a:lnTo>
                    <a:pt x="10339" y="22971"/>
                  </a:lnTo>
                  <a:lnTo>
                    <a:pt x="10339" y="80410"/>
                  </a:lnTo>
                  <a:lnTo>
                    <a:pt x="0" y="80410"/>
                  </a:lnTo>
                  <a:lnTo>
                    <a:pt x="22974" y="105681"/>
                  </a:lnTo>
                  <a:lnTo>
                    <a:pt x="43653" y="80410"/>
                  </a:lnTo>
                  <a:lnTo>
                    <a:pt x="32108" y="80410"/>
                  </a:lnTo>
                  <a:lnTo>
                    <a:pt x="32108" y="22971"/>
                  </a:lnTo>
                  <a:lnTo>
                    <a:pt x="42504" y="22971"/>
                  </a:lnTo>
                  <a:lnTo>
                    <a:pt x="21826" y="0"/>
                  </a:lnTo>
                  <a:close/>
                </a:path>
              </a:pathLst>
            </a:custGeom>
            <a:solidFill>
              <a:srgbClr val="4E89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3" name="object 233"/>
            <p:cNvSpPr/>
            <p:nvPr/>
          </p:nvSpPr>
          <p:spPr>
            <a:xfrm>
              <a:off x="2019175" y="7336713"/>
              <a:ext cx="43815" cy="106045"/>
            </a:xfrm>
            <a:custGeom>
              <a:avLst/>
              <a:gdLst/>
              <a:ahLst/>
              <a:cxnLst/>
              <a:rect l="l" t="t" r="r" b="b"/>
              <a:pathLst>
                <a:path w="43814" h="106045">
                  <a:moveTo>
                    <a:pt x="21826" y="0"/>
                  </a:moveTo>
                  <a:lnTo>
                    <a:pt x="1151" y="22971"/>
                  </a:lnTo>
                  <a:lnTo>
                    <a:pt x="10339" y="22971"/>
                  </a:lnTo>
                  <a:lnTo>
                    <a:pt x="10339" y="80410"/>
                  </a:lnTo>
                  <a:lnTo>
                    <a:pt x="0" y="80410"/>
                  </a:lnTo>
                  <a:lnTo>
                    <a:pt x="22974" y="105681"/>
                  </a:lnTo>
                  <a:lnTo>
                    <a:pt x="43653" y="80410"/>
                  </a:lnTo>
                  <a:lnTo>
                    <a:pt x="32108" y="80410"/>
                  </a:lnTo>
                  <a:lnTo>
                    <a:pt x="32108" y="22971"/>
                  </a:lnTo>
                  <a:lnTo>
                    <a:pt x="42504" y="22971"/>
                  </a:lnTo>
                  <a:lnTo>
                    <a:pt x="21826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4" name="object 234"/>
          <p:cNvSpPr txBox="1"/>
          <p:nvPr/>
        </p:nvSpPr>
        <p:spPr>
          <a:xfrm>
            <a:off x="2016814" y="7322978"/>
            <a:ext cx="42545" cy="603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0" spc="10" dirty="0">
                <a:solidFill>
                  <a:srgbClr val="FFFFFF"/>
                </a:solidFill>
                <a:latin typeface="Arial"/>
                <a:cs typeface="Arial"/>
              </a:rPr>
              <a:t>+</a:t>
            </a:r>
            <a:endParaRPr sz="200">
              <a:latin typeface="Arial"/>
              <a:cs typeface="Arial"/>
            </a:endParaRPr>
          </a:p>
        </p:txBody>
      </p:sp>
      <p:sp>
        <p:nvSpPr>
          <p:cNvPr id="235" name="object 235"/>
          <p:cNvSpPr txBox="1"/>
          <p:nvPr/>
        </p:nvSpPr>
        <p:spPr>
          <a:xfrm>
            <a:off x="2019110" y="7364065"/>
            <a:ext cx="48895" cy="1085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550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endParaRPr sz="550">
              <a:latin typeface="Arial"/>
              <a:cs typeface="Arial"/>
            </a:endParaRPr>
          </a:p>
        </p:txBody>
      </p:sp>
      <p:sp>
        <p:nvSpPr>
          <p:cNvPr id="236" name="object 236"/>
          <p:cNvSpPr txBox="1"/>
          <p:nvPr/>
        </p:nvSpPr>
        <p:spPr>
          <a:xfrm>
            <a:off x="2022556" y="7350646"/>
            <a:ext cx="43180" cy="7366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300" spc="-45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endParaRPr sz="300">
              <a:latin typeface="Arial"/>
              <a:cs typeface="Arial"/>
            </a:endParaRPr>
          </a:p>
        </p:txBody>
      </p:sp>
      <p:grpSp>
        <p:nvGrpSpPr>
          <p:cNvPr id="237" name="object 237"/>
          <p:cNvGrpSpPr/>
          <p:nvPr/>
        </p:nvGrpSpPr>
        <p:grpSpPr>
          <a:xfrm>
            <a:off x="847291" y="7281489"/>
            <a:ext cx="1416050" cy="880744"/>
            <a:chOff x="847291" y="7281489"/>
            <a:chExt cx="1416050" cy="880744"/>
          </a:xfrm>
        </p:grpSpPr>
        <p:pic>
          <p:nvPicPr>
            <p:cNvPr id="238" name="object 238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726236" y="7385601"/>
              <a:ext cx="295178" cy="323686"/>
            </a:xfrm>
            <a:prstGeom prst="rect">
              <a:avLst/>
            </a:prstGeom>
          </p:spPr>
        </p:pic>
        <p:sp>
          <p:nvSpPr>
            <p:cNvPr id="239" name="object 239"/>
            <p:cNvSpPr/>
            <p:nvPr/>
          </p:nvSpPr>
          <p:spPr>
            <a:xfrm>
              <a:off x="1935670" y="7283243"/>
              <a:ext cx="166370" cy="30480"/>
            </a:xfrm>
            <a:custGeom>
              <a:avLst/>
              <a:gdLst/>
              <a:ahLst/>
              <a:cxnLst/>
              <a:rect l="l" t="t" r="r" b="b"/>
              <a:pathLst>
                <a:path w="166369" h="30479">
                  <a:moveTo>
                    <a:pt x="30314" y="0"/>
                  </a:moveTo>
                  <a:lnTo>
                    <a:pt x="0" y="0"/>
                  </a:lnTo>
                  <a:lnTo>
                    <a:pt x="0" y="30302"/>
                  </a:lnTo>
                  <a:lnTo>
                    <a:pt x="30314" y="30302"/>
                  </a:lnTo>
                  <a:lnTo>
                    <a:pt x="30314" y="0"/>
                  </a:lnTo>
                  <a:close/>
                </a:path>
                <a:path w="166369" h="30479">
                  <a:moveTo>
                    <a:pt x="165785" y="0"/>
                  </a:moveTo>
                  <a:lnTo>
                    <a:pt x="135483" y="0"/>
                  </a:lnTo>
                  <a:lnTo>
                    <a:pt x="135483" y="30302"/>
                  </a:lnTo>
                  <a:lnTo>
                    <a:pt x="165785" y="30302"/>
                  </a:lnTo>
                  <a:lnTo>
                    <a:pt x="165785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0" name="object 240"/>
            <p:cNvSpPr/>
            <p:nvPr/>
          </p:nvSpPr>
          <p:spPr>
            <a:xfrm>
              <a:off x="1941627" y="7283077"/>
              <a:ext cx="18415" cy="31115"/>
            </a:xfrm>
            <a:custGeom>
              <a:avLst/>
              <a:gdLst/>
              <a:ahLst/>
              <a:cxnLst/>
              <a:rect l="l" t="t" r="r" b="b"/>
              <a:pathLst>
                <a:path w="18414" h="31115">
                  <a:moveTo>
                    <a:pt x="18241" y="0"/>
                  </a:moveTo>
                  <a:lnTo>
                    <a:pt x="0" y="0"/>
                  </a:lnTo>
                  <a:lnTo>
                    <a:pt x="0" y="30927"/>
                  </a:lnTo>
                  <a:lnTo>
                    <a:pt x="18241" y="30927"/>
                  </a:lnTo>
                  <a:lnTo>
                    <a:pt x="18241" y="0"/>
                  </a:lnTo>
                  <a:close/>
                </a:path>
              </a:pathLst>
            </a:custGeom>
            <a:solidFill>
              <a:srgbClr val="9899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1" name="object 241"/>
            <p:cNvSpPr/>
            <p:nvPr/>
          </p:nvSpPr>
          <p:spPr>
            <a:xfrm>
              <a:off x="1941627" y="7283077"/>
              <a:ext cx="18415" cy="31115"/>
            </a:xfrm>
            <a:custGeom>
              <a:avLst/>
              <a:gdLst/>
              <a:ahLst/>
              <a:cxnLst/>
              <a:rect l="l" t="t" r="r" b="b"/>
              <a:pathLst>
                <a:path w="18414" h="31115">
                  <a:moveTo>
                    <a:pt x="0" y="0"/>
                  </a:moveTo>
                  <a:lnTo>
                    <a:pt x="18241" y="0"/>
                  </a:lnTo>
                  <a:lnTo>
                    <a:pt x="18241" y="30927"/>
                  </a:lnTo>
                  <a:lnTo>
                    <a:pt x="0" y="30927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2" name="object 242"/>
            <p:cNvSpPr/>
            <p:nvPr/>
          </p:nvSpPr>
          <p:spPr>
            <a:xfrm>
              <a:off x="2077236" y="7283077"/>
              <a:ext cx="18415" cy="31115"/>
            </a:xfrm>
            <a:custGeom>
              <a:avLst/>
              <a:gdLst/>
              <a:ahLst/>
              <a:cxnLst/>
              <a:rect l="l" t="t" r="r" b="b"/>
              <a:pathLst>
                <a:path w="18414" h="31115">
                  <a:moveTo>
                    <a:pt x="18237" y="0"/>
                  </a:moveTo>
                  <a:lnTo>
                    <a:pt x="0" y="0"/>
                  </a:lnTo>
                  <a:lnTo>
                    <a:pt x="0" y="30927"/>
                  </a:lnTo>
                  <a:lnTo>
                    <a:pt x="18237" y="30927"/>
                  </a:lnTo>
                  <a:lnTo>
                    <a:pt x="18237" y="0"/>
                  </a:lnTo>
                  <a:close/>
                </a:path>
              </a:pathLst>
            </a:custGeom>
            <a:solidFill>
              <a:srgbClr val="9899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3" name="object 243"/>
            <p:cNvSpPr/>
            <p:nvPr/>
          </p:nvSpPr>
          <p:spPr>
            <a:xfrm>
              <a:off x="2077236" y="7283077"/>
              <a:ext cx="18415" cy="31115"/>
            </a:xfrm>
            <a:custGeom>
              <a:avLst/>
              <a:gdLst/>
              <a:ahLst/>
              <a:cxnLst/>
              <a:rect l="l" t="t" r="r" b="b"/>
              <a:pathLst>
                <a:path w="18414" h="31115">
                  <a:moveTo>
                    <a:pt x="0" y="0"/>
                  </a:moveTo>
                  <a:lnTo>
                    <a:pt x="18237" y="0"/>
                  </a:lnTo>
                  <a:lnTo>
                    <a:pt x="18237" y="30927"/>
                  </a:lnTo>
                  <a:lnTo>
                    <a:pt x="0" y="30927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4" name="object 244"/>
            <p:cNvSpPr/>
            <p:nvPr/>
          </p:nvSpPr>
          <p:spPr>
            <a:xfrm>
              <a:off x="1752062" y="7354763"/>
              <a:ext cx="471170" cy="208915"/>
            </a:xfrm>
            <a:custGeom>
              <a:avLst/>
              <a:gdLst/>
              <a:ahLst/>
              <a:cxnLst/>
              <a:rect l="l" t="t" r="r" b="b"/>
              <a:pathLst>
                <a:path w="471169" h="208915">
                  <a:moveTo>
                    <a:pt x="0" y="208349"/>
                  </a:moveTo>
                  <a:lnTo>
                    <a:pt x="1922" y="204255"/>
                  </a:lnTo>
                  <a:lnTo>
                    <a:pt x="6016" y="194311"/>
                  </a:lnTo>
                  <a:lnTo>
                    <a:pt x="9776" y="182028"/>
                  </a:lnTo>
                  <a:lnTo>
                    <a:pt x="10694" y="170913"/>
                  </a:lnTo>
                  <a:lnTo>
                    <a:pt x="8550" y="157739"/>
                  </a:lnTo>
                  <a:lnTo>
                    <a:pt x="5570" y="139048"/>
                  </a:lnTo>
                  <a:lnTo>
                    <a:pt x="2923" y="118018"/>
                  </a:lnTo>
                  <a:lnTo>
                    <a:pt x="1781" y="97822"/>
                  </a:lnTo>
                  <a:lnTo>
                    <a:pt x="1475" y="79356"/>
                  </a:lnTo>
                  <a:lnTo>
                    <a:pt x="2005" y="61056"/>
                  </a:lnTo>
                  <a:lnTo>
                    <a:pt x="5544" y="42422"/>
                  </a:lnTo>
                  <a:lnTo>
                    <a:pt x="14263" y="22953"/>
                  </a:lnTo>
                  <a:lnTo>
                    <a:pt x="27492" y="7215"/>
                  </a:lnTo>
                  <a:lnTo>
                    <a:pt x="43899" y="0"/>
                  </a:lnTo>
                  <a:lnTo>
                    <a:pt x="64651" y="1141"/>
                  </a:lnTo>
                  <a:lnTo>
                    <a:pt x="90918" y="10472"/>
                  </a:lnTo>
                  <a:lnTo>
                    <a:pt x="124119" y="31140"/>
                  </a:lnTo>
                  <a:lnTo>
                    <a:pt x="162670" y="59496"/>
                  </a:lnTo>
                  <a:lnTo>
                    <a:pt x="203226" y="85177"/>
                  </a:lnTo>
                  <a:lnTo>
                    <a:pt x="242445" y="97822"/>
                  </a:lnTo>
                  <a:lnTo>
                    <a:pt x="288822" y="99746"/>
                  </a:lnTo>
                  <a:lnTo>
                    <a:pt x="344726" y="101167"/>
                  </a:lnTo>
                  <a:lnTo>
                    <a:pt x="397621" y="103591"/>
                  </a:lnTo>
                  <a:lnTo>
                    <a:pt x="454834" y="114288"/>
                  </a:lnTo>
                  <a:lnTo>
                    <a:pt x="470627" y="140609"/>
                  </a:lnTo>
                  <a:lnTo>
                    <a:pt x="464637" y="153565"/>
                  </a:lnTo>
                  <a:lnTo>
                    <a:pt x="451459" y="161212"/>
                  </a:lnTo>
                  <a:lnTo>
                    <a:pt x="438281" y="164849"/>
                  </a:lnTo>
                  <a:lnTo>
                    <a:pt x="432291" y="165772"/>
                  </a:lnTo>
                </a:path>
              </a:pathLst>
            </a:custGeom>
            <a:ln w="508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5" name="object 245"/>
            <p:cNvSpPr/>
            <p:nvPr/>
          </p:nvSpPr>
          <p:spPr>
            <a:xfrm>
              <a:off x="2010416" y="7435968"/>
              <a:ext cx="16510" cy="36830"/>
            </a:xfrm>
            <a:custGeom>
              <a:avLst/>
              <a:gdLst/>
              <a:ahLst/>
              <a:cxnLst/>
              <a:rect l="l" t="t" r="r" b="b"/>
              <a:pathLst>
                <a:path w="16510" h="36829">
                  <a:moveTo>
                    <a:pt x="3909" y="0"/>
                  </a:moveTo>
                  <a:lnTo>
                    <a:pt x="0" y="35438"/>
                  </a:lnTo>
                  <a:lnTo>
                    <a:pt x="12401" y="36807"/>
                  </a:lnTo>
                  <a:lnTo>
                    <a:pt x="16315" y="1367"/>
                  </a:lnTo>
                  <a:lnTo>
                    <a:pt x="3909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6" name="object 246"/>
            <p:cNvSpPr/>
            <p:nvPr/>
          </p:nvSpPr>
          <p:spPr>
            <a:xfrm>
              <a:off x="2010416" y="7435968"/>
              <a:ext cx="16510" cy="36830"/>
            </a:xfrm>
            <a:custGeom>
              <a:avLst/>
              <a:gdLst/>
              <a:ahLst/>
              <a:cxnLst/>
              <a:rect l="l" t="t" r="r" b="b"/>
              <a:pathLst>
                <a:path w="16510" h="36829">
                  <a:moveTo>
                    <a:pt x="3909" y="0"/>
                  </a:moveTo>
                  <a:lnTo>
                    <a:pt x="16315" y="1367"/>
                  </a:lnTo>
                  <a:lnTo>
                    <a:pt x="12401" y="36807"/>
                  </a:lnTo>
                  <a:lnTo>
                    <a:pt x="0" y="35438"/>
                  </a:lnTo>
                  <a:lnTo>
                    <a:pt x="3909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7" name="object 247"/>
            <p:cNvSpPr/>
            <p:nvPr/>
          </p:nvSpPr>
          <p:spPr>
            <a:xfrm>
              <a:off x="1746688" y="7548853"/>
              <a:ext cx="16510" cy="25400"/>
            </a:xfrm>
            <a:custGeom>
              <a:avLst/>
              <a:gdLst/>
              <a:ahLst/>
              <a:cxnLst/>
              <a:rect l="l" t="t" r="r" b="b"/>
              <a:pathLst>
                <a:path w="16510" h="25400">
                  <a:moveTo>
                    <a:pt x="16308" y="0"/>
                  </a:moveTo>
                  <a:lnTo>
                    <a:pt x="0" y="0"/>
                  </a:lnTo>
                  <a:lnTo>
                    <a:pt x="0" y="24955"/>
                  </a:lnTo>
                  <a:lnTo>
                    <a:pt x="8581" y="24955"/>
                  </a:lnTo>
                  <a:lnTo>
                    <a:pt x="16308" y="2631"/>
                  </a:lnTo>
                  <a:lnTo>
                    <a:pt x="16308" y="0"/>
                  </a:lnTo>
                  <a:close/>
                </a:path>
              </a:pathLst>
            </a:custGeom>
            <a:solidFill>
              <a:srgbClr val="C4C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8" name="object 248"/>
            <p:cNvSpPr/>
            <p:nvPr/>
          </p:nvSpPr>
          <p:spPr>
            <a:xfrm>
              <a:off x="1746688" y="7548853"/>
              <a:ext cx="16510" cy="25400"/>
            </a:xfrm>
            <a:custGeom>
              <a:avLst/>
              <a:gdLst/>
              <a:ahLst/>
              <a:cxnLst/>
              <a:rect l="l" t="t" r="r" b="b"/>
              <a:pathLst>
                <a:path w="16510" h="25400">
                  <a:moveTo>
                    <a:pt x="0" y="0"/>
                  </a:moveTo>
                  <a:lnTo>
                    <a:pt x="16308" y="0"/>
                  </a:lnTo>
                  <a:lnTo>
                    <a:pt x="16308" y="2631"/>
                  </a:lnTo>
                  <a:lnTo>
                    <a:pt x="8581" y="24955"/>
                  </a:lnTo>
                  <a:lnTo>
                    <a:pt x="0" y="24955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9" name="object 249"/>
            <p:cNvSpPr/>
            <p:nvPr/>
          </p:nvSpPr>
          <p:spPr>
            <a:xfrm>
              <a:off x="1906145" y="7317532"/>
              <a:ext cx="275590" cy="19050"/>
            </a:xfrm>
            <a:custGeom>
              <a:avLst/>
              <a:gdLst/>
              <a:ahLst/>
              <a:cxnLst/>
              <a:rect l="l" t="t" r="r" b="b"/>
              <a:pathLst>
                <a:path w="275589" h="19050">
                  <a:moveTo>
                    <a:pt x="274990" y="0"/>
                  </a:moveTo>
                  <a:lnTo>
                    <a:pt x="0" y="0"/>
                  </a:lnTo>
                  <a:lnTo>
                    <a:pt x="0" y="18856"/>
                  </a:lnTo>
                  <a:lnTo>
                    <a:pt x="274990" y="18856"/>
                  </a:lnTo>
                  <a:lnTo>
                    <a:pt x="274990" y="0"/>
                  </a:lnTo>
                  <a:close/>
                </a:path>
              </a:pathLst>
            </a:custGeom>
            <a:solidFill>
              <a:srgbClr val="C251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0" name="object 250"/>
            <p:cNvSpPr/>
            <p:nvPr/>
          </p:nvSpPr>
          <p:spPr>
            <a:xfrm>
              <a:off x="2020625" y="7521631"/>
              <a:ext cx="191770" cy="171450"/>
            </a:xfrm>
            <a:custGeom>
              <a:avLst/>
              <a:gdLst/>
              <a:ahLst/>
              <a:cxnLst/>
              <a:rect l="l" t="t" r="r" b="b"/>
              <a:pathLst>
                <a:path w="191769" h="171450">
                  <a:moveTo>
                    <a:pt x="148236" y="0"/>
                  </a:moveTo>
                  <a:lnTo>
                    <a:pt x="155951" y="7482"/>
                  </a:lnTo>
                  <a:lnTo>
                    <a:pt x="172415" y="26377"/>
                  </a:lnTo>
                  <a:lnTo>
                    <a:pt x="187612" y="51360"/>
                  </a:lnTo>
                  <a:lnTo>
                    <a:pt x="191523" y="77104"/>
                  </a:lnTo>
                  <a:lnTo>
                    <a:pt x="179828" y="101223"/>
                  </a:lnTo>
                  <a:lnTo>
                    <a:pt x="153648" y="129763"/>
                  </a:lnTo>
                  <a:lnTo>
                    <a:pt x="114163" y="155435"/>
                  </a:lnTo>
                  <a:lnTo>
                    <a:pt x="62553" y="170948"/>
                  </a:lnTo>
                  <a:lnTo>
                    <a:pt x="0" y="169012"/>
                  </a:lnTo>
                </a:path>
              </a:pathLst>
            </a:custGeom>
            <a:ln w="101598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1" name="object 251"/>
            <p:cNvSpPr/>
            <p:nvPr/>
          </p:nvSpPr>
          <p:spPr>
            <a:xfrm>
              <a:off x="2134655" y="7479614"/>
              <a:ext cx="52069" cy="54610"/>
            </a:xfrm>
            <a:custGeom>
              <a:avLst/>
              <a:gdLst/>
              <a:ahLst/>
              <a:cxnLst/>
              <a:rect l="l" t="t" r="r" b="b"/>
              <a:pathLst>
                <a:path w="52069" h="54609">
                  <a:moveTo>
                    <a:pt x="23209" y="0"/>
                  </a:moveTo>
                  <a:lnTo>
                    <a:pt x="13209" y="363"/>
                  </a:lnTo>
                  <a:lnTo>
                    <a:pt x="5988" y="3562"/>
                  </a:lnTo>
                  <a:lnTo>
                    <a:pt x="1576" y="9637"/>
                  </a:lnTo>
                  <a:lnTo>
                    <a:pt x="0" y="18627"/>
                  </a:lnTo>
                  <a:lnTo>
                    <a:pt x="28300" y="54339"/>
                  </a:lnTo>
                  <a:lnTo>
                    <a:pt x="51509" y="35712"/>
                  </a:lnTo>
                  <a:lnTo>
                    <a:pt x="23209" y="0"/>
                  </a:lnTo>
                  <a:close/>
                </a:path>
              </a:pathLst>
            </a:custGeom>
            <a:solidFill>
              <a:srgbClr val="C4C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2" name="object 252"/>
            <p:cNvSpPr/>
            <p:nvPr/>
          </p:nvSpPr>
          <p:spPr>
            <a:xfrm>
              <a:off x="2134655" y="7479614"/>
              <a:ext cx="52069" cy="54610"/>
            </a:xfrm>
            <a:custGeom>
              <a:avLst/>
              <a:gdLst/>
              <a:ahLst/>
              <a:cxnLst/>
              <a:rect l="l" t="t" r="r" b="b"/>
              <a:pathLst>
                <a:path w="52069" h="54609">
                  <a:moveTo>
                    <a:pt x="0" y="18627"/>
                  </a:moveTo>
                  <a:lnTo>
                    <a:pt x="1576" y="9637"/>
                  </a:lnTo>
                  <a:lnTo>
                    <a:pt x="5988" y="3562"/>
                  </a:lnTo>
                  <a:lnTo>
                    <a:pt x="13209" y="363"/>
                  </a:lnTo>
                  <a:lnTo>
                    <a:pt x="23209" y="0"/>
                  </a:lnTo>
                  <a:lnTo>
                    <a:pt x="51509" y="35712"/>
                  </a:lnTo>
                  <a:lnTo>
                    <a:pt x="28300" y="54339"/>
                  </a:lnTo>
                  <a:lnTo>
                    <a:pt x="20068" y="44011"/>
                  </a:lnTo>
                  <a:lnTo>
                    <a:pt x="14150" y="36483"/>
                  </a:lnTo>
                  <a:lnTo>
                    <a:pt x="8232" y="28954"/>
                  </a:lnTo>
                  <a:lnTo>
                    <a:pt x="0" y="18627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3" name="object 253"/>
            <p:cNvSpPr/>
            <p:nvPr/>
          </p:nvSpPr>
          <p:spPr>
            <a:xfrm>
              <a:off x="2159416" y="7510535"/>
              <a:ext cx="33020" cy="28575"/>
            </a:xfrm>
            <a:custGeom>
              <a:avLst/>
              <a:gdLst/>
              <a:ahLst/>
              <a:cxnLst/>
              <a:rect l="l" t="t" r="r" b="b"/>
              <a:pathLst>
                <a:path w="33019" h="28575">
                  <a:moveTo>
                    <a:pt x="27431" y="0"/>
                  </a:moveTo>
                  <a:lnTo>
                    <a:pt x="0" y="22014"/>
                  </a:lnTo>
                  <a:lnTo>
                    <a:pt x="5079" y="28342"/>
                  </a:lnTo>
                  <a:lnTo>
                    <a:pt x="32512" y="6332"/>
                  </a:lnTo>
                  <a:lnTo>
                    <a:pt x="27431" y="0"/>
                  </a:lnTo>
                  <a:close/>
                </a:path>
              </a:pathLst>
            </a:custGeom>
            <a:solidFill>
              <a:srgbClr val="C4C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4" name="object 254"/>
            <p:cNvSpPr/>
            <p:nvPr/>
          </p:nvSpPr>
          <p:spPr>
            <a:xfrm>
              <a:off x="2159416" y="7510535"/>
              <a:ext cx="33020" cy="28575"/>
            </a:xfrm>
            <a:custGeom>
              <a:avLst/>
              <a:gdLst/>
              <a:ahLst/>
              <a:cxnLst/>
              <a:rect l="l" t="t" r="r" b="b"/>
              <a:pathLst>
                <a:path w="33019" h="28575">
                  <a:moveTo>
                    <a:pt x="0" y="22014"/>
                  </a:moveTo>
                  <a:lnTo>
                    <a:pt x="27431" y="0"/>
                  </a:lnTo>
                  <a:lnTo>
                    <a:pt x="32512" y="6332"/>
                  </a:lnTo>
                  <a:lnTo>
                    <a:pt x="5079" y="28342"/>
                  </a:lnTo>
                  <a:lnTo>
                    <a:pt x="0" y="22014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5" name="object 255"/>
            <p:cNvSpPr/>
            <p:nvPr/>
          </p:nvSpPr>
          <p:spPr>
            <a:xfrm>
              <a:off x="2145369" y="7492755"/>
              <a:ext cx="29209" cy="26670"/>
            </a:xfrm>
            <a:custGeom>
              <a:avLst/>
              <a:gdLst/>
              <a:ahLst/>
              <a:cxnLst/>
              <a:rect l="l" t="t" r="r" b="b"/>
              <a:pathLst>
                <a:path w="29210" h="26670">
                  <a:moveTo>
                    <a:pt x="21866" y="0"/>
                  </a:moveTo>
                  <a:lnTo>
                    <a:pt x="0" y="17550"/>
                  </a:lnTo>
                  <a:lnTo>
                    <a:pt x="6887" y="26128"/>
                  </a:lnTo>
                  <a:lnTo>
                    <a:pt x="28754" y="8582"/>
                  </a:lnTo>
                  <a:lnTo>
                    <a:pt x="21866" y="0"/>
                  </a:lnTo>
                  <a:close/>
                </a:path>
              </a:pathLst>
            </a:custGeom>
            <a:solidFill>
              <a:srgbClr val="9899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6" name="object 256"/>
            <p:cNvSpPr/>
            <p:nvPr/>
          </p:nvSpPr>
          <p:spPr>
            <a:xfrm>
              <a:off x="2140915" y="7487230"/>
              <a:ext cx="35560" cy="34290"/>
            </a:xfrm>
            <a:custGeom>
              <a:avLst/>
              <a:gdLst/>
              <a:ahLst/>
              <a:cxnLst/>
              <a:rect l="l" t="t" r="r" b="b"/>
              <a:pathLst>
                <a:path w="35560" h="34290">
                  <a:moveTo>
                    <a:pt x="26974" y="6362"/>
                  </a:moveTo>
                  <a:lnTo>
                    <a:pt x="21869" y="0"/>
                  </a:lnTo>
                  <a:lnTo>
                    <a:pt x="0" y="17538"/>
                  </a:lnTo>
                  <a:lnTo>
                    <a:pt x="5118" y="23914"/>
                  </a:lnTo>
                  <a:lnTo>
                    <a:pt x="26974" y="6362"/>
                  </a:lnTo>
                  <a:close/>
                </a:path>
                <a:path w="35560" h="34290">
                  <a:moveTo>
                    <a:pt x="35204" y="16598"/>
                  </a:moveTo>
                  <a:lnTo>
                    <a:pt x="32753" y="13563"/>
                  </a:lnTo>
                  <a:lnTo>
                    <a:pt x="10883" y="31102"/>
                  </a:lnTo>
                  <a:lnTo>
                    <a:pt x="13335" y="34150"/>
                  </a:lnTo>
                  <a:lnTo>
                    <a:pt x="35204" y="16598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7" name="object 257"/>
            <p:cNvSpPr/>
            <p:nvPr/>
          </p:nvSpPr>
          <p:spPr>
            <a:xfrm>
              <a:off x="1072371" y="7783941"/>
              <a:ext cx="897255" cy="15875"/>
            </a:xfrm>
            <a:custGeom>
              <a:avLst/>
              <a:gdLst/>
              <a:ahLst/>
              <a:cxnLst/>
              <a:rect l="l" t="t" r="r" b="b"/>
              <a:pathLst>
                <a:path w="897255" h="15875">
                  <a:moveTo>
                    <a:pt x="897188" y="0"/>
                  </a:moveTo>
                  <a:lnTo>
                    <a:pt x="0" y="0"/>
                  </a:lnTo>
                  <a:lnTo>
                    <a:pt x="0" y="15599"/>
                  </a:lnTo>
                  <a:lnTo>
                    <a:pt x="897188" y="15599"/>
                  </a:lnTo>
                  <a:lnTo>
                    <a:pt x="897188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8" name="object 258"/>
            <p:cNvSpPr/>
            <p:nvPr/>
          </p:nvSpPr>
          <p:spPr>
            <a:xfrm>
              <a:off x="1072371" y="7783941"/>
              <a:ext cx="897255" cy="15875"/>
            </a:xfrm>
            <a:custGeom>
              <a:avLst/>
              <a:gdLst/>
              <a:ahLst/>
              <a:cxnLst/>
              <a:rect l="l" t="t" r="r" b="b"/>
              <a:pathLst>
                <a:path w="897255" h="15875">
                  <a:moveTo>
                    <a:pt x="897188" y="15599"/>
                  </a:moveTo>
                  <a:lnTo>
                    <a:pt x="897188" y="0"/>
                  </a:lnTo>
                  <a:lnTo>
                    <a:pt x="0" y="0"/>
                  </a:lnTo>
                  <a:lnTo>
                    <a:pt x="0" y="15599"/>
                  </a:lnTo>
                  <a:lnTo>
                    <a:pt x="897188" y="15599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9" name="object 259"/>
            <p:cNvSpPr/>
            <p:nvPr/>
          </p:nvSpPr>
          <p:spPr>
            <a:xfrm>
              <a:off x="1067349" y="7761261"/>
              <a:ext cx="908685" cy="22225"/>
            </a:xfrm>
            <a:custGeom>
              <a:avLst/>
              <a:gdLst/>
              <a:ahLst/>
              <a:cxnLst/>
              <a:rect l="l" t="t" r="r" b="b"/>
              <a:pathLst>
                <a:path w="908685" h="22225">
                  <a:moveTo>
                    <a:pt x="908438" y="0"/>
                  </a:moveTo>
                  <a:lnTo>
                    <a:pt x="0" y="0"/>
                  </a:lnTo>
                  <a:lnTo>
                    <a:pt x="0" y="22086"/>
                  </a:lnTo>
                  <a:lnTo>
                    <a:pt x="908438" y="22086"/>
                  </a:lnTo>
                  <a:lnTo>
                    <a:pt x="908438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0" name="object 260"/>
            <p:cNvSpPr/>
            <p:nvPr/>
          </p:nvSpPr>
          <p:spPr>
            <a:xfrm>
              <a:off x="1067349" y="7761261"/>
              <a:ext cx="908685" cy="22225"/>
            </a:xfrm>
            <a:custGeom>
              <a:avLst/>
              <a:gdLst/>
              <a:ahLst/>
              <a:cxnLst/>
              <a:rect l="l" t="t" r="r" b="b"/>
              <a:pathLst>
                <a:path w="908685" h="22225">
                  <a:moveTo>
                    <a:pt x="908438" y="0"/>
                  </a:moveTo>
                  <a:lnTo>
                    <a:pt x="908438" y="22086"/>
                  </a:lnTo>
                  <a:lnTo>
                    <a:pt x="0" y="22086"/>
                  </a:lnTo>
                  <a:lnTo>
                    <a:pt x="0" y="0"/>
                  </a:lnTo>
                  <a:lnTo>
                    <a:pt x="908438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1" name="object 261"/>
            <p:cNvSpPr/>
            <p:nvPr/>
          </p:nvSpPr>
          <p:spPr>
            <a:xfrm>
              <a:off x="1158011" y="7789733"/>
              <a:ext cx="60325" cy="10160"/>
            </a:xfrm>
            <a:custGeom>
              <a:avLst/>
              <a:gdLst/>
              <a:ahLst/>
              <a:cxnLst/>
              <a:rect l="l" t="t" r="r" b="b"/>
              <a:pathLst>
                <a:path w="60325" h="10159">
                  <a:moveTo>
                    <a:pt x="0" y="0"/>
                  </a:moveTo>
                  <a:lnTo>
                    <a:pt x="0" y="9356"/>
                  </a:lnTo>
                  <a:lnTo>
                    <a:pt x="59943" y="9781"/>
                  </a:lnTo>
                  <a:lnTo>
                    <a:pt x="59943" y="4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4C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2" name="object 262"/>
            <p:cNvSpPr/>
            <p:nvPr/>
          </p:nvSpPr>
          <p:spPr>
            <a:xfrm>
              <a:off x="1158011" y="7789733"/>
              <a:ext cx="60325" cy="10160"/>
            </a:xfrm>
            <a:custGeom>
              <a:avLst/>
              <a:gdLst/>
              <a:ahLst/>
              <a:cxnLst/>
              <a:rect l="l" t="t" r="r" b="b"/>
              <a:pathLst>
                <a:path w="60325" h="10159">
                  <a:moveTo>
                    <a:pt x="0" y="0"/>
                  </a:moveTo>
                  <a:lnTo>
                    <a:pt x="59943" y="421"/>
                  </a:lnTo>
                  <a:lnTo>
                    <a:pt x="59943" y="9781"/>
                  </a:lnTo>
                  <a:lnTo>
                    <a:pt x="0" y="9356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3" name="object 263"/>
            <p:cNvSpPr/>
            <p:nvPr/>
          </p:nvSpPr>
          <p:spPr>
            <a:xfrm>
              <a:off x="1161413" y="7767262"/>
              <a:ext cx="53975" cy="22860"/>
            </a:xfrm>
            <a:custGeom>
              <a:avLst/>
              <a:gdLst/>
              <a:ahLst/>
              <a:cxnLst/>
              <a:rect l="l" t="t" r="r" b="b"/>
              <a:pathLst>
                <a:path w="53975" h="22859">
                  <a:moveTo>
                    <a:pt x="53924" y="0"/>
                  </a:moveTo>
                  <a:lnTo>
                    <a:pt x="0" y="0"/>
                  </a:lnTo>
                  <a:lnTo>
                    <a:pt x="0" y="22471"/>
                  </a:lnTo>
                  <a:lnTo>
                    <a:pt x="53924" y="22471"/>
                  </a:lnTo>
                  <a:lnTo>
                    <a:pt x="53924" y="0"/>
                  </a:lnTo>
                  <a:close/>
                </a:path>
              </a:pathLst>
            </a:custGeom>
            <a:solidFill>
              <a:srgbClr val="C4C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4" name="object 264"/>
            <p:cNvSpPr/>
            <p:nvPr/>
          </p:nvSpPr>
          <p:spPr>
            <a:xfrm>
              <a:off x="1161413" y="7767262"/>
              <a:ext cx="53975" cy="22860"/>
            </a:xfrm>
            <a:custGeom>
              <a:avLst/>
              <a:gdLst/>
              <a:ahLst/>
              <a:cxnLst/>
              <a:rect l="l" t="t" r="r" b="b"/>
              <a:pathLst>
                <a:path w="53975" h="22859">
                  <a:moveTo>
                    <a:pt x="0" y="0"/>
                  </a:moveTo>
                  <a:lnTo>
                    <a:pt x="53924" y="0"/>
                  </a:lnTo>
                  <a:lnTo>
                    <a:pt x="53924" y="22471"/>
                  </a:lnTo>
                  <a:lnTo>
                    <a:pt x="0" y="2247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5" name="object 265"/>
            <p:cNvSpPr/>
            <p:nvPr/>
          </p:nvSpPr>
          <p:spPr>
            <a:xfrm>
              <a:off x="1175712" y="7767262"/>
              <a:ext cx="24130" cy="22860"/>
            </a:xfrm>
            <a:custGeom>
              <a:avLst/>
              <a:gdLst/>
              <a:ahLst/>
              <a:cxnLst/>
              <a:rect l="l" t="t" r="r" b="b"/>
              <a:pathLst>
                <a:path w="24130" h="22859">
                  <a:moveTo>
                    <a:pt x="24102" y="0"/>
                  </a:moveTo>
                  <a:lnTo>
                    <a:pt x="0" y="0"/>
                  </a:lnTo>
                  <a:lnTo>
                    <a:pt x="0" y="22471"/>
                  </a:lnTo>
                  <a:lnTo>
                    <a:pt x="24102" y="22471"/>
                  </a:lnTo>
                  <a:lnTo>
                    <a:pt x="24102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6" name="object 266"/>
            <p:cNvSpPr/>
            <p:nvPr/>
          </p:nvSpPr>
          <p:spPr>
            <a:xfrm>
              <a:off x="1175712" y="7767262"/>
              <a:ext cx="24130" cy="22860"/>
            </a:xfrm>
            <a:custGeom>
              <a:avLst/>
              <a:gdLst/>
              <a:ahLst/>
              <a:cxnLst/>
              <a:rect l="l" t="t" r="r" b="b"/>
              <a:pathLst>
                <a:path w="24130" h="22859">
                  <a:moveTo>
                    <a:pt x="0" y="0"/>
                  </a:moveTo>
                  <a:lnTo>
                    <a:pt x="24102" y="0"/>
                  </a:lnTo>
                  <a:lnTo>
                    <a:pt x="24102" y="22471"/>
                  </a:lnTo>
                  <a:lnTo>
                    <a:pt x="0" y="2247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7" name="object 267"/>
            <p:cNvSpPr/>
            <p:nvPr/>
          </p:nvSpPr>
          <p:spPr>
            <a:xfrm>
              <a:off x="1851386" y="7789733"/>
              <a:ext cx="60325" cy="10160"/>
            </a:xfrm>
            <a:custGeom>
              <a:avLst/>
              <a:gdLst/>
              <a:ahLst/>
              <a:cxnLst/>
              <a:rect l="l" t="t" r="r" b="b"/>
              <a:pathLst>
                <a:path w="60325" h="10159">
                  <a:moveTo>
                    <a:pt x="0" y="0"/>
                  </a:moveTo>
                  <a:lnTo>
                    <a:pt x="0" y="9356"/>
                  </a:lnTo>
                  <a:lnTo>
                    <a:pt x="59942" y="9781"/>
                  </a:lnTo>
                  <a:lnTo>
                    <a:pt x="59942" y="4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4C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8" name="object 268"/>
            <p:cNvSpPr/>
            <p:nvPr/>
          </p:nvSpPr>
          <p:spPr>
            <a:xfrm>
              <a:off x="1851386" y="7789733"/>
              <a:ext cx="60325" cy="10160"/>
            </a:xfrm>
            <a:custGeom>
              <a:avLst/>
              <a:gdLst/>
              <a:ahLst/>
              <a:cxnLst/>
              <a:rect l="l" t="t" r="r" b="b"/>
              <a:pathLst>
                <a:path w="60325" h="10159">
                  <a:moveTo>
                    <a:pt x="0" y="0"/>
                  </a:moveTo>
                  <a:lnTo>
                    <a:pt x="59942" y="421"/>
                  </a:lnTo>
                  <a:lnTo>
                    <a:pt x="59942" y="9781"/>
                  </a:lnTo>
                  <a:lnTo>
                    <a:pt x="0" y="9356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9" name="object 269"/>
            <p:cNvSpPr/>
            <p:nvPr/>
          </p:nvSpPr>
          <p:spPr>
            <a:xfrm>
              <a:off x="1854787" y="7767262"/>
              <a:ext cx="53975" cy="22860"/>
            </a:xfrm>
            <a:custGeom>
              <a:avLst/>
              <a:gdLst/>
              <a:ahLst/>
              <a:cxnLst/>
              <a:rect l="l" t="t" r="r" b="b"/>
              <a:pathLst>
                <a:path w="53975" h="22859">
                  <a:moveTo>
                    <a:pt x="53924" y="0"/>
                  </a:moveTo>
                  <a:lnTo>
                    <a:pt x="0" y="0"/>
                  </a:lnTo>
                  <a:lnTo>
                    <a:pt x="0" y="22471"/>
                  </a:lnTo>
                  <a:lnTo>
                    <a:pt x="53924" y="22471"/>
                  </a:lnTo>
                  <a:lnTo>
                    <a:pt x="53924" y="0"/>
                  </a:lnTo>
                  <a:close/>
                </a:path>
              </a:pathLst>
            </a:custGeom>
            <a:solidFill>
              <a:srgbClr val="C4C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0" name="object 270"/>
            <p:cNvSpPr/>
            <p:nvPr/>
          </p:nvSpPr>
          <p:spPr>
            <a:xfrm>
              <a:off x="1854787" y="7767262"/>
              <a:ext cx="53975" cy="22860"/>
            </a:xfrm>
            <a:custGeom>
              <a:avLst/>
              <a:gdLst/>
              <a:ahLst/>
              <a:cxnLst/>
              <a:rect l="l" t="t" r="r" b="b"/>
              <a:pathLst>
                <a:path w="53975" h="22859">
                  <a:moveTo>
                    <a:pt x="0" y="0"/>
                  </a:moveTo>
                  <a:lnTo>
                    <a:pt x="53924" y="0"/>
                  </a:lnTo>
                  <a:lnTo>
                    <a:pt x="53924" y="22471"/>
                  </a:lnTo>
                  <a:lnTo>
                    <a:pt x="0" y="2247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1" name="object 271"/>
            <p:cNvSpPr/>
            <p:nvPr/>
          </p:nvSpPr>
          <p:spPr>
            <a:xfrm>
              <a:off x="1869088" y="7767262"/>
              <a:ext cx="24130" cy="22860"/>
            </a:xfrm>
            <a:custGeom>
              <a:avLst/>
              <a:gdLst/>
              <a:ahLst/>
              <a:cxnLst/>
              <a:rect l="l" t="t" r="r" b="b"/>
              <a:pathLst>
                <a:path w="24130" h="22859">
                  <a:moveTo>
                    <a:pt x="24100" y="0"/>
                  </a:moveTo>
                  <a:lnTo>
                    <a:pt x="0" y="0"/>
                  </a:lnTo>
                  <a:lnTo>
                    <a:pt x="0" y="22471"/>
                  </a:lnTo>
                  <a:lnTo>
                    <a:pt x="24100" y="22471"/>
                  </a:lnTo>
                  <a:lnTo>
                    <a:pt x="24100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2" name="object 272"/>
            <p:cNvSpPr/>
            <p:nvPr/>
          </p:nvSpPr>
          <p:spPr>
            <a:xfrm>
              <a:off x="1869088" y="7767262"/>
              <a:ext cx="24130" cy="22860"/>
            </a:xfrm>
            <a:custGeom>
              <a:avLst/>
              <a:gdLst/>
              <a:ahLst/>
              <a:cxnLst/>
              <a:rect l="l" t="t" r="r" b="b"/>
              <a:pathLst>
                <a:path w="24130" h="22859">
                  <a:moveTo>
                    <a:pt x="0" y="0"/>
                  </a:moveTo>
                  <a:lnTo>
                    <a:pt x="24100" y="0"/>
                  </a:lnTo>
                  <a:lnTo>
                    <a:pt x="24100" y="22471"/>
                  </a:lnTo>
                  <a:lnTo>
                    <a:pt x="0" y="2247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3" name="object 273"/>
            <p:cNvSpPr/>
            <p:nvPr/>
          </p:nvSpPr>
          <p:spPr>
            <a:xfrm>
              <a:off x="1883732" y="7553148"/>
              <a:ext cx="309245" cy="338455"/>
            </a:xfrm>
            <a:custGeom>
              <a:avLst/>
              <a:gdLst/>
              <a:ahLst/>
              <a:cxnLst/>
              <a:rect l="l" t="t" r="r" b="b"/>
              <a:pathLst>
                <a:path w="309244" h="338454">
                  <a:moveTo>
                    <a:pt x="307220" y="0"/>
                  </a:moveTo>
                  <a:lnTo>
                    <a:pt x="149349" y="0"/>
                  </a:lnTo>
                  <a:lnTo>
                    <a:pt x="0" y="338392"/>
                  </a:lnTo>
                  <a:lnTo>
                    <a:pt x="199757" y="338392"/>
                  </a:lnTo>
                  <a:lnTo>
                    <a:pt x="309218" y="97538"/>
                  </a:lnTo>
                  <a:lnTo>
                    <a:pt x="307220" y="0"/>
                  </a:lnTo>
                  <a:close/>
                </a:path>
              </a:pathLst>
            </a:custGeom>
            <a:solidFill>
              <a:srgbClr val="82D8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4" name="object 274"/>
            <p:cNvSpPr/>
            <p:nvPr/>
          </p:nvSpPr>
          <p:spPr>
            <a:xfrm>
              <a:off x="1883732" y="7553148"/>
              <a:ext cx="309245" cy="338455"/>
            </a:xfrm>
            <a:custGeom>
              <a:avLst/>
              <a:gdLst/>
              <a:ahLst/>
              <a:cxnLst/>
              <a:rect l="l" t="t" r="r" b="b"/>
              <a:pathLst>
                <a:path w="309244" h="338454">
                  <a:moveTo>
                    <a:pt x="149349" y="0"/>
                  </a:moveTo>
                  <a:lnTo>
                    <a:pt x="307220" y="0"/>
                  </a:lnTo>
                  <a:lnTo>
                    <a:pt x="309218" y="97538"/>
                  </a:lnTo>
                  <a:lnTo>
                    <a:pt x="199757" y="338392"/>
                  </a:lnTo>
                  <a:lnTo>
                    <a:pt x="0" y="338392"/>
                  </a:lnTo>
                  <a:lnTo>
                    <a:pt x="149349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5" name="object 275"/>
            <p:cNvSpPr/>
            <p:nvPr/>
          </p:nvSpPr>
          <p:spPr>
            <a:xfrm>
              <a:off x="2036304" y="7653211"/>
              <a:ext cx="125730" cy="93980"/>
            </a:xfrm>
            <a:custGeom>
              <a:avLst/>
              <a:gdLst/>
              <a:ahLst/>
              <a:cxnLst/>
              <a:rect l="l" t="t" r="r" b="b"/>
              <a:pathLst>
                <a:path w="125730" h="93979">
                  <a:moveTo>
                    <a:pt x="125653" y="0"/>
                  </a:moveTo>
                  <a:lnTo>
                    <a:pt x="0" y="0"/>
                  </a:lnTo>
                  <a:lnTo>
                    <a:pt x="0" y="93433"/>
                  </a:lnTo>
                  <a:lnTo>
                    <a:pt x="125653" y="93433"/>
                  </a:lnTo>
                  <a:lnTo>
                    <a:pt x="125653" y="0"/>
                  </a:lnTo>
                  <a:close/>
                </a:path>
              </a:pathLst>
            </a:custGeom>
            <a:solidFill>
              <a:srgbClr val="64B1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6" name="object 276"/>
            <p:cNvSpPr/>
            <p:nvPr/>
          </p:nvSpPr>
          <p:spPr>
            <a:xfrm>
              <a:off x="2036304" y="7653211"/>
              <a:ext cx="125730" cy="93980"/>
            </a:xfrm>
            <a:custGeom>
              <a:avLst/>
              <a:gdLst/>
              <a:ahLst/>
              <a:cxnLst/>
              <a:rect l="l" t="t" r="r" b="b"/>
              <a:pathLst>
                <a:path w="125730" h="93979">
                  <a:moveTo>
                    <a:pt x="0" y="0"/>
                  </a:moveTo>
                  <a:lnTo>
                    <a:pt x="125653" y="0"/>
                  </a:lnTo>
                  <a:lnTo>
                    <a:pt x="125653" y="93433"/>
                  </a:lnTo>
                  <a:lnTo>
                    <a:pt x="0" y="93433"/>
                  </a:lnTo>
                  <a:lnTo>
                    <a:pt x="0" y="0"/>
                  </a:lnTo>
                  <a:close/>
                </a:path>
                <a:path w="125730" h="93979">
                  <a:moveTo>
                    <a:pt x="12887" y="25772"/>
                  </a:moveTo>
                  <a:lnTo>
                    <a:pt x="112765" y="25772"/>
                  </a:lnTo>
                  <a:lnTo>
                    <a:pt x="112765" y="83767"/>
                  </a:lnTo>
                  <a:lnTo>
                    <a:pt x="12887" y="83767"/>
                  </a:lnTo>
                  <a:lnTo>
                    <a:pt x="12887" y="25772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7" name="object 277"/>
            <p:cNvSpPr/>
            <p:nvPr/>
          </p:nvSpPr>
          <p:spPr>
            <a:xfrm>
              <a:off x="2091146" y="7661368"/>
              <a:ext cx="13335" cy="12700"/>
            </a:xfrm>
            <a:custGeom>
              <a:avLst/>
              <a:gdLst/>
              <a:ahLst/>
              <a:cxnLst/>
              <a:rect l="l" t="t" r="r" b="b"/>
              <a:pathLst>
                <a:path w="13335" h="12700">
                  <a:moveTo>
                    <a:pt x="9925" y="0"/>
                  </a:moveTo>
                  <a:lnTo>
                    <a:pt x="6393" y="0"/>
                  </a:lnTo>
                  <a:lnTo>
                    <a:pt x="2865" y="0"/>
                  </a:lnTo>
                  <a:lnTo>
                    <a:pt x="0" y="2711"/>
                  </a:lnTo>
                  <a:lnTo>
                    <a:pt x="0" y="9403"/>
                  </a:lnTo>
                  <a:lnTo>
                    <a:pt x="2865" y="12114"/>
                  </a:lnTo>
                  <a:lnTo>
                    <a:pt x="9925" y="12114"/>
                  </a:lnTo>
                  <a:lnTo>
                    <a:pt x="12787" y="9403"/>
                  </a:lnTo>
                  <a:lnTo>
                    <a:pt x="12787" y="2711"/>
                  </a:lnTo>
                  <a:lnTo>
                    <a:pt x="9925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8" name="object 278"/>
            <p:cNvSpPr/>
            <p:nvPr/>
          </p:nvSpPr>
          <p:spPr>
            <a:xfrm>
              <a:off x="2091146" y="7661368"/>
              <a:ext cx="13335" cy="12700"/>
            </a:xfrm>
            <a:custGeom>
              <a:avLst/>
              <a:gdLst/>
              <a:ahLst/>
              <a:cxnLst/>
              <a:rect l="l" t="t" r="r" b="b"/>
              <a:pathLst>
                <a:path w="13335" h="12700">
                  <a:moveTo>
                    <a:pt x="6393" y="0"/>
                  </a:moveTo>
                  <a:lnTo>
                    <a:pt x="9925" y="0"/>
                  </a:lnTo>
                  <a:lnTo>
                    <a:pt x="12787" y="2711"/>
                  </a:lnTo>
                  <a:lnTo>
                    <a:pt x="12787" y="6059"/>
                  </a:lnTo>
                  <a:lnTo>
                    <a:pt x="12787" y="9403"/>
                  </a:lnTo>
                  <a:lnTo>
                    <a:pt x="9925" y="12114"/>
                  </a:lnTo>
                  <a:lnTo>
                    <a:pt x="6393" y="12114"/>
                  </a:lnTo>
                  <a:lnTo>
                    <a:pt x="2865" y="12114"/>
                  </a:lnTo>
                  <a:lnTo>
                    <a:pt x="0" y="9403"/>
                  </a:lnTo>
                  <a:lnTo>
                    <a:pt x="0" y="6059"/>
                  </a:lnTo>
                  <a:lnTo>
                    <a:pt x="0" y="2711"/>
                  </a:lnTo>
                  <a:lnTo>
                    <a:pt x="2865" y="0"/>
                  </a:lnTo>
                  <a:lnTo>
                    <a:pt x="6393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9" name="object 279"/>
            <p:cNvSpPr/>
            <p:nvPr/>
          </p:nvSpPr>
          <p:spPr>
            <a:xfrm>
              <a:off x="2052777" y="7681566"/>
              <a:ext cx="81915" cy="50800"/>
            </a:xfrm>
            <a:custGeom>
              <a:avLst/>
              <a:gdLst/>
              <a:ahLst/>
              <a:cxnLst/>
              <a:rect l="l" t="t" r="r" b="b"/>
              <a:pathLst>
                <a:path w="81914" h="50800">
                  <a:moveTo>
                    <a:pt x="81445" y="0"/>
                  </a:moveTo>
                  <a:lnTo>
                    <a:pt x="12115" y="0"/>
                  </a:lnTo>
                  <a:lnTo>
                    <a:pt x="0" y="0"/>
                  </a:lnTo>
                  <a:lnTo>
                    <a:pt x="0" y="12788"/>
                  </a:lnTo>
                  <a:lnTo>
                    <a:pt x="0" y="50482"/>
                  </a:lnTo>
                  <a:lnTo>
                    <a:pt x="12115" y="50482"/>
                  </a:lnTo>
                  <a:lnTo>
                    <a:pt x="12115" y="12788"/>
                  </a:lnTo>
                  <a:lnTo>
                    <a:pt x="81445" y="12788"/>
                  </a:lnTo>
                  <a:lnTo>
                    <a:pt x="81445" y="0"/>
                  </a:lnTo>
                  <a:close/>
                </a:path>
              </a:pathLst>
            </a:custGeom>
            <a:solidFill>
              <a:srgbClr val="82D8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0" name="object 280"/>
            <p:cNvSpPr/>
            <p:nvPr/>
          </p:nvSpPr>
          <p:spPr>
            <a:xfrm>
              <a:off x="848879" y="8124450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5">
                  <a:moveTo>
                    <a:pt x="18079" y="0"/>
                  </a:moveTo>
                  <a:lnTo>
                    <a:pt x="11043" y="1421"/>
                  </a:lnTo>
                  <a:lnTo>
                    <a:pt x="5296" y="5296"/>
                  </a:lnTo>
                  <a:lnTo>
                    <a:pt x="1421" y="11042"/>
                  </a:lnTo>
                  <a:lnTo>
                    <a:pt x="0" y="18079"/>
                  </a:lnTo>
                  <a:lnTo>
                    <a:pt x="1421" y="25117"/>
                  </a:lnTo>
                  <a:lnTo>
                    <a:pt x="5296" y="30863"/>
                  </a:lnTo>
                  <a:lnTo>
                    <a:pt x="11043" y="34737"/>
                  </a:lnTo>
                  <a:lnTo>
                    <a:pt x="18079" y="36158"/>
                  </a:lnTo>
                  <a:lnTo>
                    <a:pt x="25117" y="34737"/>
                  </a:lnTo>
                  <a:lnTo>
                    <a:pt x="30864" y="30863"/>
                  </a:lnTo>
                  <a:lnTo>
                    <a:pt x="34738" y="25117"/>
                  </a:lnTo>
                  <a:lnTo>
                    <a:pt x="36159" y="18079"/>
                  </a:lnTo>
                  <a:lnTo>
                    <a:pt x="34738" y="11042"/>
                  </a:lnTo>
                  <a:lnTo>
                    <a:pt x="30864" y="5296"/>
                  </a:lnTo>
                  <a:lnTo>
                    <a:pt x="25117" y="1421"/>
                  </a:lnTo>
                  <a:lnTo>
                    <a:pt x="18079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1" name="object 281"/>
            <p:cNvSpPr/>
            <p:nvPr/>
          </p:nvSpPr>
          <p:spPr>
            <a:xfrm>
              <a:off x="848879" y="8124450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5">
                  <a:moveTo>
                    <a:pt x="18079" y="0"/>
                  </a:moveTo>
                  <a:lnTo>
                    <a:pt x="25117" y="1421"/>
                  </a:lnTo>
                  <a:lnTo>
                    <a:pt x="30864" y="5296"/>
                  </a:lnTo>
                  <a:lnTo>
                    <a:pt x="34738" y="11042"/>
                  </a:lnTo>
                  <a:lnTo>
                    <a:pt x="36159" y="18079"/>
                  </a:lnTo>
                  <a:lnTo>
                    <a:pt x="34738" y="25117"/>
                  </a:lnTo>
                  <a:lnTo>
                    <a:pt x="30864" y="30863"/>
                  </a:lnTo>
                  <a:lnTo>
                    <a:pt x="25117" y="34737"/>
                  </a:lnTo>
                  <a:lnTo>
                    <a:pt x="18079" y="36158"/>
                  </a:lnTo>
                  <a:lnTo>
                    <a:pt x="11043" y="34737"/>
                  </a:lnTo>
                  <a:lnTo>
                    <a:pt x="5296" y="30863"/>
                  </a:lnTo>
                  <a:lnTo>
                    <a:pt x="1421" y="25117"/>
                  </a:lnTo>
                  <a:lnTo>
                    <a:pt x="0" y="18079"/>
                  </a:lnTo>
                  <a:lnTo>
                    <a:pt x="1421" y="11042"/>
                  </a:lnTo>
                  <a:lnTo>
                    <a:pt x="5296" y="5296"/>
                  </a:lnTo>
                  <a:lnTo>
                    <a:pt x="11043" y="1421"/>
                  </a:lnTo>
                  <a:lnTo>
                    <a:pt x="18079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2" name="object 282"/>
          <p:cNvSpPr txBox="1"/>
          <p:nvPr/>
        </p:nvSpPr>
        <p:spPr>
          <a:xfrm>
            <a:off x="801766" y="8043797"/>
            <a:ext cx="1835785" cy="1873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597535">
              <a:lnSpc>
                <a:spcPct val="100000"/>
              </a:lnSpc>
              <a:spcBef>
                <a:spcPts val="110"/>
              </a:spcBef>
            </a:pPr>
            <a:r>
              <a:rPr sz="1050" spc="-10" dirty="0">
                <a:solidFill>
                  <a:srgbClr val="FFFFFF"/>
                </a:solidFill>
                <a:latin typeface="Arial"/>
                <a:cs typeface="Arial"/>
              </a:rPr>
              <a:t>BOXFORD</a:t>
            </a:r>
            <a:endParaRPr sz="1050">
              <a:latin typeface="Arial"/>
              <a:cs typeface="Arial"/>
            </a:endParaRPr>
          </a:p>
        </p:txBody>
      </p:sp>
      <p:grpSp>
        <p:nvGrpSpPr>
          <p:cNvPr id="283" name="object 283"/>
          <p:cNvGrpSpPr/>
          <p:nvPr/>
        </p:nvGrpSpPr>
        <p:grpSpPr>
          <a:xfrm>
            <a:off x="964048" y="7765891"/>
            <a:ext cx="1176020" cy="163830"/>
            <a:chOff x="964048" y="7765891"/>
            <a:chExt cx="1176020" cy="163830"/>
          </a:xfrm>
        </p:grpSpPr>
        <p:pic>
          <p:nvPicPr>
            <p:cNvPr id="284" name="object 284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964048" y="7845012"/>
              <a:ext cx="157286" cy="84218"/>
            </a:xfrm>
            <a:prstGeom prst="rect">
              <a:avLst/>
            </a:prstGeom>
          </p:spPr>
        </p:pic>
        <p:pic>
          <p:nvPicPr>
            <p:cNvPr id="285" name="object 285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980684" y="7854325"/>
              <a:ext cx="158781" cy="65556"/>
            </a:xfrm>
            <a:prstGeom prst="rect">
              <a:avLst/>
            </a:prstGeom>
          </p:spPr>
        </p:pic>
        <p:sp>
          <p:nvSpPr>
            <p:cNvPr id="286" name="object 286"/>
            <p:cNvSpPr/>
            <p:nvPr/>
          </p:nvSpPr>
          <p:spPr>
            <a:xfrm>
              <a:off x="1507333" y="7789734"/>
              <a:ext cx="60325" cy="10160"/>
            </a:xfrm>
            <a:custGeom>
              <a:avLst/>
              <a:gdLst/>
              <a:ahLst/>
              <a:cxnLst/>
              <a:rect l="l" t="t" r="r" b="b"/>
              <a:pathLst>
                <a:path w="60325" h="10159">
                  <a:moveTo>
                    <a:pt x="0" y="0"/>
                  </a:moveTo>
                  <a:lnTo>
                    <a:pt x="0" y="9356"/>
                  </a:lnTo>
                  <a:lnTo>
                    <a:pt x="59940" y="9781"/>
                  </a:lnTo>
                  <a:lnTo>
                    <a:pt x="59940" y="4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4C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7" name="object 287"/>
            <p:cNvSpPr/>
            <p:nvPr/>
          </p:nvSpPr>
          <p:spPr>
            <a:xfrm>
              <a:off x="1507333" y="7789734"/>
              <a:ext cx="60325" cy="10160"/>
            </a:xfrm>
            <a:custGeom>
              <a:avLst/>
              <a:gdLst/>
              <a:ahLst/>
              <a:cxnLst/>
              <a:rect l="l" t="t" r="r" b="b"/>
              <a:pathLst>
                <a:path w="60325" h="10159">
                  <a:moveTo>
                    <a:pt x="0" y="0"/>
                  </a:moveTo>
                  <a:lnTo>
                    <a:pt x="59940" y="421"/>
                  </a:lnTo>
                  <a:lnTo>
                    <a:pt x="59940" y="9781"/>
                  </a:lnTo>
                  <a:lnTo>
                    <a:pt x="0" y="9356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8" name="object 288"/>
            <p:cNvSpPr/>
            <p:nvPr/>
          </p:nvSpPr>
          <p:spPr>
            <a:xfrm>
              <a:off x="1510736" y="7767262"/>
              <a:ext cx="53975" cy="22860"/>
            </a:xfrm>
            <a:custGeom>
              <a:avLst/>
              <a:gdLst/>
              <a:ahLst/>
              <a:cxnLst/>
              <a:rect l="l" t="t" r="r" b="b"/>
              <a:pathLst>
                <a:path w="53975" h="22859">
                  <a:moveTo>
                    <a:pt x="53921" y="0"/>
                  </a:moveTo>
                  <a:lnTo>
                    <a:pt x="0" y="0"/>
                  </a:lnTo>
                  <a:lnTo>
                    <a:pt x="0" y="22471"/>
                  </a:lnTo>
                  <a:lnTo>
                    <a:pt x="53921" y="22471"/>
                  </a:lnTo>
                  <a:lnTo>
                    <a:pt x="53921" y="0"/>
                  </a:lnTo>
                  <a:close/>
                </a:path>
              </a:pathLst>
            </a:custGeom>
            <a:solidFill>
              <a:srgbClr val="C4C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9" name="object 289"/>
            <p:cNvSpPr/>
            <p:nvPr/>
          </p:nvSpPr>
          <p:spPr>
            <a:xfrm>
              <a:off x="1510736" y="7767262"/>
              <a:ext cx="53975" cy="22860"/>
            </a:xfrm>
            <a:custGeom>
              <a:avLst/>
              <a:gdLst/>
              <a:ahLst/>
              <a:cxnLst/>
              <a:rect l="l" t="t" r="r" b="b"/>
              <a:pathLst>
                <a:path w="53975" h="22859">
                  <a:moveTo>
                    <a:pt x="0" y="0"/>
                  </a:moveTo>
                  <a:lnTo>
                    <a:pt x="53921" y="0"/>
                  </a:lnTo>
                  <a:lnTo>
                    <a:pt x="53921" y="22471"/>
                  </a:lnTo>
                  <a:lnTo>
                    <a:pt x="0" y="2247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0" name="object 290"/>
            <p:cNvSpPr/>
            <p:nvPr/>
          </p:nvSpPr>
          <p:spPr>
            <a:xfrm>
              <a:off x="1525032" y="7767262"/>
              <a:ext cx="24130" cy="22860"/>
            </a:xfrm>
            <a:custGeom>
              <a:avLst/>
              <a:gdLst/>
              <a:ahLst/>
              <a:cxnLst/>
              <a:rect l="l" t="t" r="r" b="b"/>
              <a:pathLst>
                <a:path w="24130" h="22859">
                  <a:moveTo>
                    <a:pt x="24102" y="0"/>
                  </a:moveTo>
                  <a:lnTo>
                    <a:pt x="0" y="0"/>
                  </a:lnTo>
                  <a:lnTo>
                    <a:pt x="0" y="22471"/>
                  </a:lnTo>
                  <a:lnTo>
                    <a:pt x="24102" y="22471"/>
                  </a:lnTo>
                  <a:lnTo>
                    <a:pt x="24102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1" name="object 291"/>
            <p:cNvSpPr/>
            <p:nvPr/>
          </p:nvSpPr>
          <p:spPr>
            <a:xfrm>
              <a:off x="1525032" y="7767262"/>
              <a:ext cx="24130" cy="22860"/>
            </a:xfrm>
            <a:custGeom>
              <a:avLst/>
              <a:gdLst/>
              <a:ahLst/>
              <a:cxnLst/>
              <a:rect l="l" t="t" r="r" b="b"/>
              <a:pathLst>
                <a:path w="24130" h="22859">
                  <a:moveTo>
                    <a:pt x="0" y="0"/>
                  </a:moveTo>
                  <a:lnTo>
                    <a:pt x="24102" y="0"/>
                  </a:lnTo>
                  <a:lnTo>
                    <a:pt x="24102" y="22471"/>
                  </a:lnTo>
                  <a:lnTo>
                    <a:pt x="0" y="2247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2" name="object 292"/>
          <p:cNvSpPr txBox="1"/>
          <p:nvPr/>
        </p:nvSpPr>
        <p:spPr>
          <a:xfrm>
            <a:off x="2316811" y="6849783"/>
            <a:ext cx="384810" cy="287020"/>
          </a:xfrm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marL="37465">
              <a:lnSpc>
                <a:spcPct val="100000"/>
              </a:lnSpc>
              <a:spcBef>
                <a:spcPts val="465"/>
              </a:spcBef>
            </a:pPr>
            <a:r>
              <a:rPr sz="550" dirty="0">
                <a:solidFill>
                  <a:srgbClr val="FFFFFF"/>
                </a:solidFill>
                <a:latin typeface="Arial"/>
                <a:cs typeface="Arial"/>
              </a:rPr>
              <a:t>By</a:t>
            </a:r>
            <a:r>
              <a:rPr sz="55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FFFFFF"/>
                </a:solidFill>
                <a:latin typeface="Arial"/>
                <a:cs typeface="Arial"/>
              </a:rPr>
              <a:t>V.Ryan</a:t>
            </a:r>
            <a:endParaRPr sz="55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375"/>
              </a:spcBef>
            </a:pPr>
            <a:r>
              <a:rPr sz="100" dirty="0">
                <a:solidFill>
                  <a:srgbClr val="FFFFFF"/>
                </a:solidFill>
                <a:latin typeface="Arial"/>
                <a:cs typeface="Arial"/>
              </a:rPr>
              <a:t>Boxford</a:t>
            </a:r>
            <a:r>
              <a:rPr sz="1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25" b="1" spc="-112" baseline="-45454" dirty="0">
                <a:solidFill>
                  <a:srgbClr val="FFFFFF"/>
                </a:solidFill>
                <a:latin typeface="Arial"/>
                <a:cs typeface="Arial"/>
              </a:rPr>
              <a:t>A3</a:t>
            </a:r>
            <a:r>
              <a:rPr sz="825" b="1" spc="-60" baseline="-4545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25" b="1" spc="-30" baseline="-45454" dirty="0">
                <a:solidFill>
                  <a:srgbClr val="FFFFFF"/>
                </a:solidFill>
                <a:latin typeface="Arial"/>
                <a:cs typeface="Arial"/>
              </a:rPr>
              <a:t>HSR</a:t>
            </a:r>
            <a:r>
              <a:rPr sz="225" b="1" spc="-30" baseline="-5555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225" baseline="-55555">
              <a:latin typeface="Arial"/>
              <a:cs typeface="Arial"/>
            </a:endParaRPr>
          </a:p>
        </p:txBody>
      </p:sp>
      <p:sp>
        <p:nvSpPr>
          <p:cNvPr id="293" name="object 293"/>
          <p:cNvSpPr txBox="1"/>
          <p:nvPr/>
        </p:nvSpPr>
        <p:spPr>
          <a:xfrm>
            <a:off x="4161781" y="1585434"/>
            <a:ext cx="234315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SIMULATE</a:t>
            </a:r>
            <a:r>
              <a:rPr sz="1400" b="1" u="sng" spc="-4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4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MANUFACTURE</a:t>
            </a:r>
            <a:endParaRPr sz="1400">
              <a:latin typeface="Arial"/>
              <a:cs typeface="Arial"/>
            </a:endParaRPr>
          </a:p>
        </p:txBody>
      </p:sp>
      <p:sp>
        <p:nvSpPr>
          <p:cNvPr id="294" name="object 294"/>
          <p:cNvSpPr txBox="1"/>
          <p:nvPr/>
        </p:nvSpPr>
        <p:spPr>
          <a:xfrm>
            <a:off x="4045807" y="5478236"/>
            <a:ext cx="261048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MANUFACTURE</a:t>
            </a:r>
            <a:r>
              <a:rPr sz="14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4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USING</a:t>
            </a:r>
            <a:r>
              <a:rPr sz="1400" b="1" u="sng" spc="-8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4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</a:t>
            </a:r>
            <a:r>
              <a:rPr sz="1400" b="1" u="sng" spc="-8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4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CNC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235</Words>
  <Application>Microsoft Office PowerPoint</Application>
  <PresentationFormat>Custom</PresentationFormat>
  <Paragraphs>37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cnc12.cdr</dc:title>
  <dc:creator>BY V.RYAN</dc:creator>
  <cp:keywords>COMPUTER AIDED DESIGN TO MANUFACTURE</cp:keywords>
  <cp:lastModifiedBy>Vincent RYan</cp:lastModifiedBy>
  <cp:revision>1</cp:revision>
  <dcterms:created xsi:type="dcterms:W3CDTF">2023-10-17T14:20:31Z</dcterms:created>
  <dcterms:modified xsi:type="dcterms:W3CDTF">2023-10-17T14:20:50Z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2023-10-17T00:00:00Z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2023-10-17T00:00:00Z</vt:filetime>
  </property>
  <property fmtid="{D5CDD505-2E9C-101B-9397-08002B2CF9AE}" pid="5" name="Producer">
    <vt:lpwstr>Corel PDF Engine Version 19.1.0.419</vt:lpwstr>
  </property>
</Properties>
</file>