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0693400" cy="10693400"/>
  <p:notesSz cx="106934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5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36502" y="-65406"/>
            <a:ext cx="5991859" cy="448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technologystudent.com/despro2/cncsys1.htm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technologystudent.com/despro2/cncsys1.htm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www.facebook.com/groups/254963448192823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technologystudent.com/despro2/cncsys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hyperlink" Target="http://www.technologystude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4425" y="1121457"/>
            <a:ext cx="7268845" cy="143573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2794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facility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needs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main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pieces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equipment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4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computer,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interface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(Computer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Numerical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Control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Machine).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alongside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subheadings,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explaining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their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main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functions.</a:t>
            </a:r>
            <a:r>
              <a:rPr sz="1400" spc="10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16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Arial"/>
              <a:cs typeface="Arial"/>
            </a:endParaRPr>
          </a:p>
          <a:p>
            <a:pPr marL="12700" marR="52705">
              <a:lnSpc>
                <a:spcPts val="1560"/>
              </a:lnSpc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Key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words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phrases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written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underneath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subheading.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These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help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you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about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functions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aspect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associated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equipment.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14437" y="3412436"/>
            <a:ext cx="72993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285990" algn="l"/>
              </a:tabLst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 COMPUTER: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4437" y="6591779"/>
            <a:ext cx="72993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2730" algn="l"/>
                <a:tab pos="7285990" algn="l"/>
              </a:tabLst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INTERFACE: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9547" y="5622325"/>
            <a:ext cx="7073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58841" y="5622414"/>
            <a:ext cx="8915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CONVERT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63562" y="5622414"/>
            <a:ext cx="13163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COORDINATES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16010" y="5622414"/>
            <a:ext cx="102679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SOFTWARE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07884" y="5622325"/>
            <a:ext cx="4013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CAD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92314" y="8771759"/>
            <a:ext cx="5401945" cy="64833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  <a:tabLst>
                <a:tab pos="2863215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MODERN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MACHINES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INTEGRATED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INTERFACE</a:t>
            </a:r>
            <a:endParaRPr sz="1400">
              <a:latin typeface="Arial"/>
              <a:cs typeface="Arial"/>
            </a:endParaRPr>
          </a:p>
          <a:p>
            <a:pPr marL="1663064">
              <a:lnSpc>
                <a:spcPct val="100000"/>
              </a:lnSpc>
              <a:spcBef>
                <a:spcPts val="770"/>
              </a:spcBef>
              <a:tabLst>
                <a:tab pos="440436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OLDER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MACHINES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CONVERTS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61099" y="8869702"/>
            <a:ext cx="15176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DIGITAL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SIGNALS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69517" y="587750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https://technologystudent.com/despro2/cncsys1.htm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46300" y="78197"/>
            <a:ext cx="5991860" cy="44830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4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INPUT,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PROCESS</a:t>
            </a:r>
            <a:r>
              <a:rPr sz="1600" b="1" u="sng" spc="-9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OUTPUT</a:t>
            </a:r>
            <a:endParaRPr sz="1600">
              <a:latin typeface="Arial"/>
              <a:cs typeface="Arial"/>
            </a:endParaRPr>
          </a:p>
          <a:p>
            <a:pPr marL="134620">
              <a:lnSpc>
                <a:spcPct val="100000"/>
              </a:lnSpc>
              <a:spcBef>
                <a:spcPts val="195"/>
              </a:spcBef>
              <a:tabLst>
                <a:tab pos="2150110" algn="l"/>
                <a:tab pos="4032250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9523" y="587750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https://technologystudent.com/despro2/cncsys1.htm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6300" y="78191"/>
            <a:ext cx="5991860" cy="44830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4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INPUT,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PROCESS</a:t>
            </a:r>
            <a:r>
              <a:rPr sz="1600" b="1" u="sng" spc="-9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OUTPUT</a:t>
            </a:r>
            <a:endParaRPr sz="1600">
              <a:latin typeface="Arial"/>
              <a:cs typeface="Arial"/>
            </a:endParaRPr>
          </a:p>
          <a:p>
            <a:pPr marL="134620">
              <a:lnSpc>
                <a:spcPct val="100000"/>
              </a:lnSpc>
              <a:spcBef>
                <a:spcPts val="200"/>
              </a:spcBef>
              <a:tabLst>
                <a:tab pos="2150110" algn="l"/>
                <a:tab pos="4032250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3504" y="1227814"/>
            <a:ext cx="72802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266940" algn="l"/>
              </a:tabLst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CNC MACHINE: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2639" y="3491493"/>
            <a:ext cx="3196590" cy="612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COMPUTER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NUMERICAL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CONTROL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26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VERTICAL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48114" y="3491493"/>
            <a:ext cx="957580" cy="612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endParaRPr sz="1400">
              <a:latin typeface="Arial"/>
              <a:cs typeface="Arial"/>
            </a:endParaRPr>
          </a:p>
          <a:p>
            <a:pPr marL="341630">
              <a:lnSpc>
                <a:spcPct val="100000"/>
              </a:lnSpc>
              <a:spcBef>
                <a:spcPts val="126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DEPTH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42097" y="3491493"/>
            <a:ext cx="5429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X,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Y,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Z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70770" y="3491493"/>
            <a:ext cx="11582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HORIZONTAL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05245" y="4618703"/>
            <a:ext cx="7302500" cy="108106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715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chart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 can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way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technology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work. Explain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meaning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following: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 dirty="0">
              <a:latin typeface="Arial"/>
              <a:cs typeface="Arial"/>
            </a:endParaRPr>
          </a:p>
          <a:p>
            <a:pPr marL="165100">
              <a:lnSpc>
                <a:spcPct val="100000"/>
              </a:lnSpc>
              <a:tabLst>
                <a:tab pos="886460" algn="l"/>
                <a:tab pos="7289165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INPUT: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7697" y="7131474"/>
            <a:ext cx="71501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136765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PROCESS: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7697" y="8887036"/>
            <a:ext cx="71501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136765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OUTPUT: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9494" y="2245321"/>
            <a:ext cx="9918065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whole</a:t>
            </a:r>
            <a:r>
              <a:rPr sz="14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process</a:t>
            </a:r>
            <a:r>
              <a:rPr sz="1400" spc="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designing</a:t>
            </a:r>
            <a:r>
              <a:rPr sz="14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making</a:t>
            </a:r>
            <a:r>
              <a:rPr sz="14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item</a:t>
            </a:r>
            <a:r>
              <a:rPr sz="1400" spc="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400" spc="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split</a:t>
            </a:r>
            <a:r>
              <a:rPr sz="1400" spc="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4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400" spc="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subsystems</a:t>
            </a:r>
            <a:r>
              <a:rPr sz="1400" spc="22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b="1" spc="-10" dirty="0">
                <a:latin typeface="Arial"/>
                <a:cs typeface="Arial"/>
              </a:rPr>
              <a:t>INPUT- </a:t>
            </a:r>
            <a:r>
              <a:rPr sz="1400" b="1" dirty="0">
                <a:latin typeface="Arial"/>
                <a:cs typeface="Arial"/>
              </a:rPr>
              <a:t>PROCESS-OUTPUT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shows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systems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work.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ever,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incomplete.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diagram,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drawings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text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information.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265024" y="4847692"/>
            <a:ext cx="2101850" cy="537210"/>
            <a:chOff x="4265024" y="3626586"/>
            <a:chExt cx="2101850" cy="537210"/>
          </a:xfrm>
        </p:grpSpPr>
        <p:sp>
          <p:nvSpPr>
            <p:cNvPr id="4" name="object 4"/>
            <p:cNvSpPr/>
            <p:nvPr/>
          </p:nvSpPr>
          <p:spPr>
            <a:xfrm>
              <a:off x="4265024" y="3626586"/>
              <a:ext cx="2101850" cy="537210"/>
            </a:xfrm>
            <a:custGeom>
              <a:avLst/>
              <a:gdLst/>
              <a:ahLst/>
              <a:cxnLst/>
              <a:rect l="l" t="t" r="r" b="b"/>
              <a:pathLst>
                <a:path w="2101850" h="537210">
                  <a:moveTo>
                    <a:pt x="2101344" y="0"/>
                  </a:moveTo>
                  <a:lnTo>
                    <a:pt x="0" y="0"/>
                  </a:lnTo>
                  <a:lnTo>
                    <a:pt x="0" y="537184"/>
                  </a:lnTo>
                  <a:lnTo>
                    <a:pt x="2101344" y="537184"/>
                  </a:lnTo>
                  <a:lnTo>
                    <a:pt x="2101344" y="0"/>
                  </a:lnTo>
                  <a:close/>
                </a:path>
              </a:pathLst>
            </a:custGeom>
            <a:solidFill>
              <a:srgbClr val="C4E0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17407" y="3798611"/>
              <a:ext cx="176540" cy="176537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4265024" y="4847692"/>
            <a:ext cx="2101850" cy="537210"/>
          </a:xfrm>
          <a:prstGeom prst="rect">
            <a:avLst/>
          </a:prstGeom>
          <a:ln w="3175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6990">
              <a:lnSpc>
                <a:spcPts val="3385"/>
              </a:lnSpc>
            </a:pPr>
            <a:r>
              <a:rPr sz="5025" baseline="-8291" dirty="0">
                <a:solidFill>
                  <a:srgbClr val="151616"/>
                </a:solidFill>
                <a:latin typeface="Arial"/>
                <a:cs typeface="Arial"/>
              </a:rPr>
              <a:t>B</a:t>
            </a:r>
            <a:r>
              <a:rPr sz="5025" spc="345" baseline="-829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INTERFACE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30105" y="2973557"/>
            <a:ext cx="0" cy="5669915"/>
          </a:xfrm>
          <a:custGeom>
            <a:avLst/>
            <a:gdLst/>
            <a:ahLst/>
            <a:cxnLst/>
            <a:rect l="l" t="t" r="r" b="b"/>
            <a:pathLst>
              <a:path h="5669915">
                <a:moveTo>
                  <a:pt x="0" y="0"/>
                </a:moveTo>
                <a:lnTo>
                  <a:pt x="0" y="5669639"/>
                </a:lnTo>
              </a:path>
            </a:pathLst>
          </a:custGeom>
          <a:ln w="25401">
            <a:solidFill>
              <a:srgbClr val="E4134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01738" y="2973557"/>
            <a:ext cx="0" cy="5606415"/>
          </a:xfrm>
          <a:custGeom>
            <a:avLst/>
            <a:gdLst/>
            <a:ahLst/>
            <a:cxnLst/>
            <a:rect l="l" t="t" r="r" b="b"/>
            <a:pathLst>
              <a:path h="5606415">
                <a:moveTo>
                  <a:pt x="0" y="0"/>
                </a:moveTo>
                <a:lnTo>
                  <a:pt x="0" y="5606143"/>
                </a:lnTo>
              </a:path>
            </a:pathLst>
          </a:custGeom>
          <a:ln w="25401">
            <a:solidFill>
              <a:srgbClr val="E4134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698880" y="3024553"/>
            <a:ext cx="1315085" cy="5416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350" spc="-10" dirty="0">
                <a:solidFill>
                  <a:srgbClr val="151616"/>
                </a:solidFill>
                <a:latin typeface="Arial"/>
                <a:cs typeface="Arial"/>
              </a:rPr>
              <a:t>INPUT</a:t>
            </a:r>
            <a:endParaRPr sz="3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28726" y="3030644"/>
            <a:ext cx="5373370" cy="5416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593465" algn="l"/>
              </a:tabLst>
            </a:pPr>
            <a:r>
              <a:rPr sz="3350" spc="-10" dirty="0">
                <a:solidFill>
                  <a:srgbClr val="151616"/>
                </a:solidFill>
                <a:latin typeface="Arial"/>
                <a:cs typeface="Arial"/>
              </a:rPr>
              <a:t>PROCESS</a:t>
            </a:r>
            <a:r>
              <a:rPr sz="33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3350" spc="-10" dirty="0">
                <a:solidFill>
                  <a:srgbClr val="151616"/>
                </a:solidFill>
                <a:latin typeface="Arial"/>
                <a:cs typeface="Arial"/>
              </a:rPr>
              <a:t>OUTPUT</a:t>
            </a:r>
            <a:endParaRPr sz="3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1827" y="6334031"/>
            <a:ext cx="2956560" cy="123190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COMPUTER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400" dirty="0">
                <a:solidFill>
                  <a:srgbClr val="E41346"/>
                </a:solidFill>
                <a:latin typeface="Arial"/>
                <a:cs typeface="Arial"/>
              </a:rPr>
              <a:t>INPUT</a:t>
            </a:r>
            <a:r>
              <a:rPr sz="1400" spc="-55" dirty="0">
                <a:solidFill>
                  <a:srgbClr val="E4134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 DESIGN.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SOFTWARE SUCH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TECH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SOFT</a:t>
            </a:r>
            <a:r>
              <a:rPr sz="1400" spc="3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COMPUTER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CONNECTS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INTERFACE.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48859" y="6332508"/>
            <a:ext cx="2584450" cy="143065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INTERFACE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E41346"/>
                </a:solidFill>
                <a:latin typeface="Arial"/>
                <a:cs typeface="Arial"/>
              </a:rPr>
              <a:t>PROCESSES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 SIGNALS FROM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COMPUTER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FORM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THAT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USE.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INTERFACE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CONNECTED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CNC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800651" y="4141811"/>
            <a:ext cx="3429000" cy="1757680"/>
            <a:chOff x="6800651" y="2920705"/>
            <a:chExt cx="3429000" cy="1757680"/>
          </a:xfrm>
        </p:grpSpPr>
        <p:sp>
          <p:nvSpPr>
            <p:cNvPr id="14" name="object 14"/>
            <p:cNvSpPr/>
            <p:nvPr/>
          </p:nvSpPr>
          <p:spPr>
            <a:xfrm>
              <a:off x="7456441" y="3432146"/>
              <a:ext cx="2611755" cy="54610"/>
            </a:xfrm>
            <a:custGeom>
              <a:avLst/>
              <a:gdLst/>
              <a:ahLst/>
              <a:cxnLst/>
              <a:rect l="l" t="t" r="r" b="b"/>
              <a:pathLst>
                <a:path w="2611754" h="54610">
                  <a:moveTo>
                    <a:pt x="2611213" y="0"/>
                  </a:moveTo>
                  <a:lnTo>
                    <a:pt x="0" y="0"/>
                  </a:lnTo>
                  <a:lnTo>
                    <a:pt x="0" y="54416"/>
                  </a:lnTo>
                  <a:lnTo>
                    <a:pt x="2611213" y="54416"/>
                  </a:lnTo>
                  <a:lnTo>
                    <a:pt x="2611213" y="0"/>
                  </a:lnTo>
                  <a:close/>
                </a:path>
              </a:pathLst>
            </a:custGeom>
            <a:solidFill>
              <a:srgbClr val="707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456441" y="3432146"/>
              <a:ext cx="2611755" cy="54610"/>
            </a:xfrm>
            <a:custGeom>
              <a:avLst/>
              <a:gdLst/>
              <a:ahLst/>
              <a:cxnLst/>
              <a:rect l="l" t="t" r="r" b="b"/>
              <a:pathLst>
                <a:path w="2611754" h="54610">
                  <a:moveTo>
                    <a:pt x="2611213" y="54416"/>
                  </a:moveTo>
                  <a:lnTo>
                    <a:pt x="0" y="54416"/>
                  </a:lnTo>
                  <a:lnTo>
                    <a:pt x="0" y="0"/>
                  </a:lnTo>
                  <a:lnTo>
                    <a:pt x="2611213" y="0"/>
                  </a:lnTo>
                  <a:lnTo>
                    <a:pt x="2611213" y="5441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456441" y="3487024"/>
              <a:ext cx="2611755" cy="802005"/>
            </a:xfrm>
            <a:custGeom>
              <a:avLst/>
              <a:gdLst/>
              <a:ahLst/>
              <a:cxnLst/>
              <a:rect l="l" t="t" r="r" b="b"/>
              <a:pathLst>
                <a:path w="2611754" h="802004">
                  <a:moveTo>
                    <a:pt x="2611213" y="0"/>
                  </a:moveTo>
                  <a:lnTo>
                    <a:pt x="0" y="0"/>
                  </a:lnTo>
                  <a:lnTo>
                    <a:pt x="0" y="801997"/>
                  </a:lnTo>
                  <a:lnTo>
                    <a:pt x="2611213" y="801997"/>
                  </a:lnTo>
                  <a:lnTo>
                    <a:pt x="2611213" y="0"/>
                  </a:lnTo>
                  <a:close/>
                </a:path>
              </a:pathLst>
            </a:custGeom>
            <a:solidFill>
              <a:srgbClr val="DCEC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456441" y="3487024"/>
              <a:ext cx="2611755" cy="802005"/>
            </a:xfrm>
            <a:custGeom>
              <a:avLst/>
              <a:gdLst/>
              <a:ahLst/>
              <a:cxnLst/>
              <a:rect l="l" t="t" r="r" b="b"/>
              <a:pathLst>
                <a:path w="2611754" h="802004">
                  <a:moveTo>
                    <a:pt x="2611213" y="801997"/>
                  </a:moveTo>
                  <a:lnTo>
                    <a:pt x="0" y="801997"/>
                  </a:lnTo>
                  <a:lnTo>
                    <a:pt x="0" y="0"/>
                  </a:lnTo>
                  <a:lnTo>
                    <a:pt x="2611213" y="0"/>
                  </a:lnTo>
                  <a:lnTo>
                    <a:pt x="2611213" y="80199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03570" y="3791419"/>
              <a:ext cx="2323794" cy="71455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7585570" y="3537757"/>
              <a:ext cx="2054225" cy="61594"/>
            </a:xfrm>
            <a:custGeom>
              <a:avLst/>
              <a:gdLst/>
              <a:ahLst/>
              <a:cxnLst/>
              <a:rect l="l" t="t" r="r" b="b"/>
              <a:pathLst>
                <a:path w="2054225" h="61595">
                  <a:moveTo>
                    <a:pt x="2054098" y="0"/>
                  </a:moveTo>
                  <a:lnTo>
                    <a:pt x="0" y="0"/>
                  </a:lnTo>
                  <a:lnTo>
                    <a:pt x="0" y="50736"/>
                  </a:lnTo>
                  <a:lnTo>
                    <a:pt x="0" y="61341"/>
                  </a:lnTo>
                  <a:lnTo>
                    <a:pt x="2054098" y="61341"/>
                  </a:lnTo>
                  <a:lnTo>
                    <a:pt x="2054098" y="50736"/>
                  </a:lnTo>
                  <a:lnTo>
                    <a:pt x="2054098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585573" y="3537756"/>
              <a:ext cx="2340610" cy="61594"/>
            </a:xfrm>
            <a:custGeom>
              <a:avLst/>
              <a:gdLst/>
              <a:ahLst/>
              <a:cxnLst/>
              <a:rect l="l" t="t" r="r" b="b"/>
              <a:pathLst>
                <a:path w="2340609" h="61595">
                  <a:moveTo>
                    <a:pt x="2340496" y="61335"/>
                  </a:moveTo>
                  <a:lnTo>
                    <a:pt x="0" y="61335"/>
                  </a:lnTo>
                  <a:lnTo>
                    <a:pt x="0" y="0"/>
                  </a:lnTo>
                  <a:lnTo>
                    <a:pt x="2340496" y="0"/>
                  </a:lnTo>
                  <a:lnTo>
                    <a:pt x="2340496" y="61335"/>
                  </a:lnTo>
                  <a:close/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593410" y="3545136"/>
              <a:ext cx="2046605" cy="21590"/>
            </a:xfrm>
            <a:custGeom>
              <a:avLst/>
              <a:gdLst/>
              <a:ahLst/>
              <a:cxnLst/>
              <a:rect l="l" t="t" r="r" b="b"/>
              <a:pathLst>
                <a:path w="2046604" h="21589">
                  <a:moveTo>
                    <a:pt x="0" y="21214"/>
                  </a:moveTo>
                  <a:lnTo>
                    <a:pt x="2046265" y="21214"/>
                  </a:lnTo>
                  <a:lnTo>
                    <a:pt x="2046265" y="0"/>
                  </a:lnTo>
                  <a:lnTo>
                    <a:pt x="0" y="0"/>
                  </a:lnTo>
                  <a:lnTo>
                    <a:pt x="0" y="21214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593410" y="3545136"/>
              <a:ext cx="2327275" cy="21590"/>
            </a:xfrm>
            <a:custGeom>
              <a:avLst/>
              <a:gdLst/>
              <a:ahLst/>
              <a:cxnLst/>
              <a:rect l="l" t="t" r="r" b="b"/>
              <a:pathLst>
                <a:path w="2327275" h="21589">
                  <a:moveTo>
                    <a:pt x="2326665" y="21214"/>
                  </a:moveTo>
                  <a:lnTo>
                    <a:pt x="0" y="21214"/>
                  </a:lnTo>
                  <a:lnTo>
                    <a:pt x="0" y="0"/>
                  </a:lnTo>
                  <a:lnTo>
                    <a:pt x="2326665" y="0"/>
                  </a:lnTo>
                  <a:lnTo>
                    <a:pt x="2326665" y="21214"/>
                  </a:lnTo>
                  <a:close/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639676" y="3491175"/>
              <a:ext cx="337185" cy="406400"/>
            </a:xfrm>
            <a:custGeom>
              <a:avLst/>
              <a:gdLst/>
              <a:ahLst/>
              <a:cxnLst/>
              <a:rect l="l" t="t" r="r" b="b"/>
              <a:pathLst>
                <a:path w="337184" h="406400">
                  <a:moveTo>
                    <a:pt x="337125" y="0"/>
                  </a:moveTo>
                  <a:lnTo>
                    <a:pt x="0" y="0"/>
                  </a:lnTo>
                  <a:lnTo>
                    <a:pt x="0" y="405838"/>
                  </a:lnTo>
                  <a:lnTo>
                    <a:pt x="337125" y="405838"/>
                  </a:lnTo>
                  <a:lnTo>
                    <a:pt x="337125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639676" y="3491175"/>
              <a:ext cx="337185" cy="406400"/>
            </a:xfrm>
            <a:custGeom>
              <a:avLst/>
              <a:gdLst/>
              <a:ahLst/>
              <a:cxnLst/>
              <a:rect l="l" t="t" r="r" b="b"/>
              <a:pathLst>
                <a:path w="337184" h="406400">
                  <a:moveTo>
                    <a:pt x="337125" y="405838"/>
                  </a:moveTo>
                  <a:lnTo>
                    <a:pt x="0" y="405838"/>
                  </a:lnTo>
                  <a:lnTo>
                    <a:pt x="0" y="0"/>
                  </a:lnTo>
                  <a:lnTo>
                    <a:pt x="337125" y="0"/>
                  </a:lnTo>
                  <a:lnTo>
                    <a:pt x="337125" y="40583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324240" y="3587115"/>
              <a:ext cx="316807" cy="21350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9654897" y="3500862"/>
              <a:ext cx="313055" cy="68580"/>
            </a:xfrm>
            <a:custGeom>
              <a:avLst/>
              <a:gdLst/>
              <a:ahLst/>
              <a:cxnLst/>
              <a:rect l="l" t="t" r="r" b="b"/>
              <a:pathLst>
                <a:path w="313054" h="68579">
                  <a:moveTo>
                    <a:pt x="312681" y="0"/>
                  </a:moveTo>
                  <a:lnTo>
                    <a:pt x="0" y="0"/>
                  </a:lnTo>
                  <a:lnTo>
                    <a:pt x="0" y="68252"/>
                  </a:lnTo>
                  <a:lnTo>
                    <a:pt x="312681" y="68252"/>
                  </a:lnTo>
                  <a:lnTo>
                    <a:pt x="312681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654897" y="3564964"/>
              <a:ext cx="313055" cy="45720"/>
            </a:xfrm>
            <a:custGeom>
              <a:avLst/>
              <a:gdLst/>
              <a:ahLst/>
              <a:cxnLst/>
              <a:rect l="l" t="t" r="r" b="b"/>
              <a:pathLst>
                <a:path w="313054" h="45720">
                  <a:moveTo>
                    <a:pt x="312681" y="0"/>
                  </a:moveTo>
                  <a:lnTo>
                    <a:pt x="0" y="0"/>
                  </a:lnTo>
                  <a:lnTo>
                    <a:pt x="0" y="45198"/>
                  </a:lnTo>
                  <a:lnTo>
                    <a:pt x="312681" y="45198"/>
                  </a:lnTo>
                  <a:lnTo>
                    <a:pt x="312681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341755" y="3596327"/>
              <a:ext cx="290080" cy="108835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6802023" y="2932686"/>
              <a:ext cx="3425825" cy="1744345"/>
            </a:xfrm>
            <a:custGeom>
              <a:avLst/>
              <a:gdLst/>
              <a:ahLst/>
              <a:cxnLst/>
              <a:rect l="l" t="t" r="r" b="b"/>
              <a:pathLst>
                <a:path w="3425825" h="1744345">
                  <a:moveTo>
                    <a:pt x="3425662" y="0"/>
                  </a:moveTo>
                  <a:lnTo>
                    <a:pt x="3222280" y="2768"/>
                  </a:lnTo>
                  <a:lnTo>
                    <a:pt x="3222280" y="44272"/>
                  </a:lnTo>
                  <a:lnTo>
                    <a:pt x="3120358" y="57646"/>
                  </a:lnTo>
                  <a:lnTo>
                    <a:pt x="3122665" y="1264560"/>
                  </a:lnTo>
                  <a:lnTo>
                    <a:pt x="770173" y="1264560"/>
                  </a:lnTo>
                  <a:lnTo>
                    <a:pt x="764640" y="322826"/>
                  </a:lnTo>
                  <a:lnTo>
                    <a:pt x="681167" y="323747"/>
                  </a:lnTo>
                  <a:lnTo>
                    <a:pt x="683009" y="180319"/>
                  </a:lnTo>
                  <a:lnTo>
                    <a:pt x="764179" y="179858"/>
                  </a:lnTo>
                  <a:lnTo>
                    <a:pt x="763257" y="44272"/>
                  </a:lnTo>
                  <a:lnTo>
                    <a:pt x="654418" y="44272"/>
                  </a:lnTo>
                  <a:lnTo>
                    <a:pt x="654418" y="0"/>
                  </a:lnTo>
                  <a:lnTo>
                    <a:pt x="69637" y="0"/>
                  </a:lnTo>
                  <a:lnTo>
                    <a:pt x="69637" y="41042"/>
                  </a:lnTo>
                  <a:lnTo>
                    <a:pt x="0" y="41503"/>
                  </a:lnTo>
                  <a:lnTo>
                    <a:pt x="0" y="1412599"/>
                  </a:lnTo>
                  <a:lnTo>
                    <a:pt x="69178" y="1413060"/>
                  </a:lnTo>
                  <a:lnTo>
                    <a:pt x="67795" y="1744188"/>
                  </a:lnTo>
                  <a:lnTo>
                    <a:pt x="3425662" y="1744188"/>
                  </a:lnTo>
                  <a:lnTo>
                    <a:pt x="3425662" y="0"/>
                  </a:lnTo>
                  <a:close/>
                </a:path>
              </a:pathLst>
            </a:custGeom>
            <a:solidFill>
              <a:srgbClr val="CBD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802023" y="2932686"/>
              <a:ext cx="3425825" cy="1744345"/>
            </a:xfrm>
            <a:custGeom>
              <a:avLst/>
              <a:gdLst/>
              <a:ahLst/>
              <a:cxnLst/>
              <a:rect l="l" t="t" r="r" b="b"/>
              <a:pathLst>
                <a:path w="3425825" h="1744345">
                  <a:moveTo>
                    <a:pt x="3222280" y="2768"/>
                  </a:moveTo>
                  <a:lnTo>
                    <a:pt x="3222280" y="44272"/>
                  </a:lnTo>
                  <a:lnTo>
                    <a:pt x="3120358" y="57646"/>
                  </a:lnTo>
                  <a:lnTo>
                    <a:pt x="3122665" y="1264560"/>
                  </a:lnTo>
                  <a:lnTo>
                    <a:pt x="770173" y="1264560"/>
                  </a:lnTo>
                  <a:lnTo>
                    <a:pt x="764640" y="322826"/>
                  </a:lnTo>
                  <a:lnTo>
                    <a:pt x="681167" y="323747"/>
                  </a:lnTo>
                  <a:lnTo>
                    <a:pt x="683009" y="180319"/>
                  </a:lnTo>
                  <a:lnTo>
                    <a:pt x="764179" y="179858"/>
                  </a:lnTo>
                  <a:lnTo>
                    <a:pt x="763257" y="44272"/>
                  </a:lnTo>
                  <a:lnTo>
                    <a:pt x="654418" y="44272"/>
                  </a:lnTo>
                  <a:lnTo>
                    <a:pt x="654418" y="0"/>
                  </a:lnTo>
                  <a:lnTo>
                    <a:pt x="69637" y="0"/>
                  </a:lnTo>
                  <a:lnTo>
                    <a:pt x="69637" y="41042"/>
                  </a:lnTo>
                  <a:lnTo>
                    <a:pt x="0" y="41503"/>
                  </a:lnTo>
                  <a:lnTo>
                    <a:pt x="0" y="1412599"/>
                  </a:lnTo>
                  <a:lnTo>
                    <a:pt x="69178" y="1413060"/>
                  </a:lnTo>
                  <a:lnTo>
                    <a:pt x="67795" y="1744188"/>
                  </a:lnTo>
                  <a:lnTo>
                    <a:pt x="3425662" y="1744188"/>
                  </a:lnTo>
                  <a:lnTo>
                    <a:pt x="3425662" y="0"/>
                  </a:lnTo>
                  <a:lnTo>
                    <a:pt x="3222280" y="2768"/>
                  </a:lnTo>
                  <a:close/>
                </a:path>
                <a:path w="3425825" h="1744345">
                  <a:moveTo>
                    <a:pt x="3425198" y="1412139"/>
                  </a:moveTo>
                  <a:lnTo>
                    <a:pt x="3229" y="14121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717009" y="3416925"/>
              <a:ext cx="169545" cy="537845"/>
            </a:xfrm>
            <a:custGeom>
              <a:avLst/>
              <a:gdLst/>
              <a:ahLst/>
              <a:cxnLst/>
              <a:rect l="l" t="t" r="r" b="b"/>
              <a:pathLst>
                <a:path w="169545" h="537845">
                  <a:moveTo>
                    <a:pt x="169254" y="0"/>
                  </a:moveTo>
                  <a:lnTo>
                    <a:pt x="0" y="0"/>
                  </a:lnTo>
                  <a:lnTo>
                    <a:pt x="0" y="537738"/>
                  </a:lnTo>
                  <a:lnTo>
                    <a:pt x="169254" y="537738"/>
                  </a:lnTo>
                  <a:lnTo>
                    <a:pt x="169254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717009" y="3416925"/>
              <a:ext cx="169545" cy="537845"/>
            </a:xfrm>
            <a:custGeom>
              <a:avLst/>
              <a:gdLst/>
              <a:ahLst/>
              <a:cxnLst/>
              <a:rect l="l" t="t" r="r" b="b"/>
              <a:pathLst>
                <a:path w="169545" h="537845">
                  <a:moveTo>
                    <a:pt x="169254" y="0"/>
                  </a:moveTo>
                  <a:lnTo>
                    <a:pt x="169254" y="537738"/>
                  </a:lnTo>
                  <a:lnTo>
                    <a:pt x="0" y="537738"/>
                  </a:lnTo>
                  <a:lnTo>
                    <a:pt x="0" y="0"/>
                  </a:lnTo>
                  <a:lnTo>
                    <a:pt x="169254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674580" y="3555741"/>
              <a:ext cx="42545" cy="260985"/>
            </a:xfrm>
            <a:custGeom>
              <a:avLst/>
              <a:gdLst/>
              <a:ahLst/>
              <a:cxnLst/>
              <a:rect l="l" t="t" r="r" b="b"/>
              <a:pathLst>
                <a:path w="42545" h="260985">
                  <a:moveTo>
                    <a:pt x="42429" y="0"/>
                  </a:moveTo>
                  <a:lnTo>
                    <a:pt x="0" y="0"/>
                  </a:lnTo>
                  <a:lnTo>
                    <a:pt x="0" y="260567"/>
                  </a:lnTo>
                  <a:lnTo>
                    <a:pt x="42429" y="260567"/>
                  </a:lnTo>
                  <a:lnTo>
                    <a:pt x="42429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674580" y="3555741"/>
              <a:ext cx="42545" cy="260985"/>
            </a:xfrm>
            <a:custGeom>
              <a:avLst/>
              <a:gdLst/>
              <a:ahLst/>
              <a:cxnLst/>
              <a:rect l="l" t="t" r="r" b="b"/>
              <a:pathLst>
                <a:path w="42545" h="260985">
                  <a:moveTo>
                    <a:pt x="0" y="0"/>
                  </a:moveTo>
                  <a:lnTo>
                    <a:pt x="42429" y="0"/>
                  </a:lnTo>
                  <a:lnTo>
                    <a:pt x="42429" y="260567"/>
                  </a:lnTo>
                  <a:lnTo>
                    <a:pt x="0" y="26056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85353" y="3620318"/>
              <a:ext cx="320497" cy="131874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6885035" y="3288258"/>
              <a:ext cx="554355" cy="247650"/>
            </a:xfrm>
            <a:custGeom>
              <a:avLst/>
              <a:gdLst/>
              <a:ahLst/>
              <a:cxnLst/>
              <a:rect l="l" t="t" r="r" b="b"/>
              <a:pathLst>
                <a:path w="554354" h="247650">
                  <a:moveTo>
                    <a:pt x="0" y="247653"/>
                  </a:moveTo>
                  <a:lnTo>
                    <a:pt x="553881" y="247653"/>
                  </a:lnTo>
                  <a:lnTo>
                    <a:pt x="553881" y="0"/>
                  </a:lnTo>
                  <a:lnTo>
                    <a:pt x="0" y="0"/>
                  </a:lnTo>
                  <a:lnTo>
                    <a:pt x="0" y="247653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886422" y="2957126"/>
              <a:ext cx="556260" cy="331470"/>
            </a:xfrm>
            <a:custGeom>
              <a:avLst/>
              <a:gdLst/>
              <a:ahLst/>
              <a:cxnLst/>
              <a:rect l="l" t="t" r="r" b="b"/>
              <a:pathLst>
                <a:path w="556259" h="331470">
                  <a:moveTo>
                    <a:pt x="556185" y="0"/>
                  </a:moveTo>
                  <a:lnTo>
                    <a:pt x="0" y="0"/>
                  </a:lnTo>
                  <a:lnTo>
                    <a:pt x="0" y="331132"/>
                  </a:lnTo>
                  <a:lnTo>
                    <a:pt x="556185" y="331132"/>
                  </a:lnTo>
                  <a:lnTo>
                    <a:pt x="556185" y="0"/>
                  </a:lnTo>
                  <a:close/>
                </a:path>
              </a:pathLst>
            </a:custGeom>
            <a:solidFill>
              <a:srgbClr val="ABBD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054281" y="3288258"/>
              <a:ext cx="143510" cy="247650"/>
            </a:xfrm>
            <a:custGeom>
              <a:avLst/>
              <a:gdLst/>
              <a:ahLst/>
              <a:cxnLst/>
              <a:rect l="l" t="t" r="r" b="b"/>
              <a:pathLst>
                <a:path w="143509" h="247650">
                  <a:moveTo>
                    <a:pt x="0" y="247653"/>
                  </a:moveTo>
                  <a:lnTo>
                    <a:pt x="143427" y="247653"/>
                  </a:lnTo>
                  <a:lnTo>
                    <a:pt x="143427" y="0"/>
                  </a:lnTo>
                  <a:lnTo>
                    <a:pt x="0" y="0"/>
                  </a:lnTo>
                  <a:lnTo>
                    <a:pt x="0" y="247653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054281" y="2957126"/>
              <a:ext cx="143510" cy="331470"/>
            </a:xfrm>
            <a:custGeom>
              <a:avLst/>
              <a:gdLst/>
              <a:ahLst/>
              <a:cxnLst/>
              <a:rect l="l" t="t" r="r" b="b"/>
              <a:pathLst>
                <a:path w="143509" h="331470">
                  <a:moveTo>
                    <a:pt x="143427" y="0"/>
                  </a:moveTo>
                  <a:lnTo>
                    <a:pt x="0" y="0"/>
                  </a:lnTo>
                  <a:lnTo>
                    <a:pt x="0" y="331132"/>
                  </a:lnTo>
                  <a:lnTo>
                    <a:pt x="143427" y="331132"/>
                  </a:lnTo>
                  <a:lnTo>
                    <a:pt x="143427" y="0"/>
                  </a:lnTo>
                  <a:close/>
                </a:path>
              </a:pathLst>
            </a:custGeom>
            <a:solidFill>
              <a:srgbClr val="ABBD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892415" y="4360502"/>
              <a:ext cx="3313429" cy="307975"/>
            </a:xfrm>
            <a:custGeom>
              <a:avLst/>
              <a:gdLst/>
              <a:ahLst/>
              <a:cxnLst/>
              <a:rect l="l" t="t" r="r" b="b"/>
              <a:pathLst>
                <a:path w="3313429" h="307975">
                  <a:moveTo>
                    <a:pt x="3313130" y="0"/>
                  </a:moveTo>
                  <a:lnTo>
                    <a:pt x="0" y="0"/>
                  </a:lnTo>
                  <a:lnTo>
                    <a:pt x="0" y="307609"/>
                  </a:lnTo>
                  <a:lnTo>
                    <a:pt x="3313130" y="307609"/>
                  </a:lnTo>
                  <a:lnTo>
                    <a:pt x="3313130" y="0"/>
                  </a:lnTo>
                  <a:close/>
                </a:path>
              </a:pathLst>
            </a:custGeom>
            <a:solidFill>
              <a:srgbClr val="93A3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871661" y="2976958"/>
              <a:ext cx="0" cy="1224915"/>
            </a:xfrm>
            <a:custGeom>
              <a:avLst/>
              <a:gdLst/>
              <a:ahLst/>
              <a:cxnLst/>
              <a:rect l="l" t="t" r="r" b="b"/>
              <a:pathLst>
                <a:path h="1224914">
                  <a:moveTo>
                    <a:pt x="0" y="12248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524234" y="3220463"/>
              <a:ext cx="149860" cy="748665"/>
            </a:xfrm>
            <a:custGeom>
              <a:avLst/>
              <a:gdLst/>
              <a:ahLst/>
              <a:cxnLst/>
              <a:rect l="l" t="t" r="r" b="b"/>
              <a:pathLst>
                <a:path w="149859" h="748664">
                  <a:moveTo>
                    <a:pt x="149424" y="0"/>
                  </a:moveTo>
                  <a:lnTo>
                    <a:pt x="0" y="0"/>
                  </a:lnTo>
                  <a:lnTo>
                    <a:pt x="0" y="748036"/>
                  </a:lnTo>
                  <a:lnTo>
                    <a:pt x="149424" y="748036"/>
                  </a:lnTo>
                  <a:lnTo>
                    <a:pt x="1494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524234" y="3220463"/>
              <a:ext cx="149860" cy="748665"/>
            </a:xfrm>
            <a:custGeom>
              <a:avLst/>
              <a:gdLst/>
              <a:ahLst/>
              <a:cxnLst/>
              <a:rect l="l" t="t" r="r" b="b"/>
              <a:pathLst>
                <a:path w="149859" h="748664">
                  <a:moveTo>
                    <a:pt x="149424" y="0"/>
                  </a:moveTo>
                  <a:lnTo>
                    <a:pt x="149424" y="748036"/>
                  </a:lnTo>
                  <a:lnTo>
                    <a:pt x="0" y="748036"/>
                  </a:lnTo>
                  <a:lnTo>
                    <a:pt x="0" y="0"/>
                  </a:lnTo>
                  <a:lnTo>
                    <a:pt x="149424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578648" y="4138225"/>
              <a:ext cx="2341245" cy="62230"/>
            </a:xfrm>
            <a:custGeom>
              <a:avLst/>
              <a:gdLst/>
              <a:ahLst/>
              <a:cxnLst/>
              <a:rect l="l" t="t" r="r" b="b"/>
              <a:pathLst>
                <a:path w="2341245" h="62229">
                  <a:moveTo>
                    <a:pt x="2340965" y="0"/>
                  </a:moveTo>
                  <a:lnTo>
                    <a:pt x="0" y="0"/>
                  </a:lnTo>
                  <a:lnTo>
                    <a:pt x="0" y="32740"/>
                  </a:lnTo>
                  <a:lnTo>
                    <a:pt x="0" y="61785"/>
                  </a:lnTo>
                  <a:lnTo>
                    <a:pt x="1036739" y="61785"/>
                  </a:lnTo>
                  <a:lnTo>
                    <a:pt x="1036739" y="32740"/>
                  </a:lnTo>
                  <a:lnTo>
                    <a:pt x="1702689" y="32740"/>
                  </a:lnTo>
                  <a:lnTo>
                    <a:pt x="1702689" y="61785"/>
                  </a:lnTo>
                  <a:lnTo>
                    <a:pt x="2340965" y="61785"/>
                  </a:lnTo>
                  <a:lnTo>
                    <a:pt x="2340965" y="32740"/>
                  </a:lnTo>
                  <a:lnTo>
                    <a:pt x="2340965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578654" y="4138214"/>
              <a:ext cx="2341245" cy="62230"/>
            </a:xfrm>
            <a:custGeom>
              <a:avLst/>
              <a:gdLst/>
              <a:ahLst/>
              <a:cxnLst/>
              <a:rect l="l" t="t" r="r" b="b"/>
              <a:pathLst>
                <a:path w="2341245" h="62229">
                  <a:moveTo>
                    <a:pt x="2340961" y="61796"/>
                  </a:moveTo>
                  <a:lnTo>
                    <a:pt x="0" y="61796"/>
                  </a:lnTo>
                  <a:lnTo>
                    <a:pt x="0" y="0"/>
                  </a:lnTo>
                  <a:lnTo>
                    <a:pt x="2340961" y="0"/>
                  </a:lnTo>
                  <a:lnTo>
                    <a:pt x="2340961" y="61796"/>
                  </a:lnTo>
                  <a:close/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586954" y="4145604"/>
              <a:ext cx="2326005" cy="21590"/>
            </a:xfrm>
            <a:custGeom>
              <a:avLst/>
              <a:gdLst/>
              <a:ahLst/>
              <a:cxnLst/>
              <a:rect l="l" t="t" r="r" b="b"/>
              <a:pathLst>
                <a:path w="2326004" h="21589">
                  <a:moveTo>
                    <a:pt x="1030274" y="0"/>
                  </a:moveTo>
                  <a:lnTo>
                    <a:pt x="0" y="0"/>
                  </a:lnTo>
                  <a:lnTo>
                    <a:pt x="0" y="21209"/>
                  </a:lnTo>
                  <a:lnTo>
                    <a:pt x="1030274" y="21209"/>
                  </a:lnTo>
                  <a:lnTo>
                    <a:pt x="1030274" y="0"/>
                  </a:lnTo>
                  <a:close/>
                </a:path>
                <a:path w="2326004" h="21589">
                  <a:moveTo>
                    <a:pt x="2325738" y="0"/>
                  </a:moveTo>
                  <a:lnTo>
                    <a:pt x="1694383" y="0"/>
                  </a:lnTo>
                  <a:lnTo>
                    <a:pt x="1694383" y="21209"/>
                  </a:lnTo>
                  <a:lnTo>
                    <a:pt x="2325738" y="21209"/>
                  </a:lnTo>
                  <a:lnTo>
                    <a:pt x="2325738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586956" y="4145594"/>
              <a:ext cx="2326005" cy="21590"/>
            </a:xfrm>
            <a:custGeom>
              <a:avLst/>
              <a:gdLst/>
              <a:ahLst/>
              <a:cxnLst/>
              <a:rect l="l" t="t" r="r" b="b"/>
              <a:pathLst>
                <a:path w="2326004" h="21589">
                  <a:moveTo>
                    <a:pt x="2325739" y="21210"/>
                  </a:moveTo>
                  <a:lnTo>
                    <a:pt x="0" y="21210"/>
                  </a:lnTo>
                  <a:lnTo>
                    <a:pt x="0" y="0"/>
                  </a:lnTo>
                  <a:lnTo>
                    <a:pt x="2325739" y="0"/>
                  </a:lnTo>
                  <a:lnTo>
                    <a:pt x="2325739" y="21210"/>
                  </a:lnTo>
                  <a:close/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044601" y="3315469"/>
              <a:ext cx="259715" cy="118110"/>
            </a:xfrm>
            <a:custGeom>
              <a:avLst/>
              <a:gdLst/>
              <a:ahLst/>
              <a:cxnLst/>
              <a:rect l="l" t="t" r="r" b="b"/>
              <a:pathLst>
                <a:path w="259715" h="118110">
                  <a:moveTo>
                    <a:pt x="259651" y="58572"/>
                  </a:moveTo>
                  <a:lnTo>
                    <a:pt x="240957" y="23520"/>
                  </a:lnTo>
                  <a:lnTo>
                    <a:pt x="233362" y="17526"/>
                  </a:lnTo>
                  <a:lnTo>
                    <a:pt x="233362" y="60413"/>
                  </a:lnTo>
                  <a:lnTo>
                    <a:pt x="231876" y="69507"/>
                  </a:lnTo>
                  <a:lnTo>
                    <a:pt x="201422" y="92697"/>
                  </a:lnTo>
                  <a:lnTo>
                    <a:pt x="160947" y="96393"/>
                  </a:lnTo>
                  <a:lnTo>
                    <a:pt x="144780" y="95707"/>
                  </a:lnTo>
                  <a:lnTo>
                    <a:pt x="101892" y="79540"/>
                  </a:lnTo>
                  <a:lnTo>
                    <a:pt x="92240" y="59499"/>
                  </a:lnTo>
                  <a:lnTo>
                    <a:pt x="93281" y="52425"/>
                  </a:lnTo>
                  <a:lnTo>
                    <a:pt x="131381" y="26060"/>
                  </a:lnTo>
                  <a:lnTo>
                    <a:pt x="162788" y="23520"/>
                  </a:lnTo>
                  <a:lnTo>
                    <a:pt x="179565" y="24282"/>
                  </a:lnTo>
                  <a:lnTo>
                    <a:pt x="223240" y="40182"/>
                  </a:lnTo>
                  <a:lnTo>
                    <a:pt x="233362" y="60413"/>
                  </a:lnTo>
                  <a:lnTo>
                    <a:pt x="233362" y="17526"/>
                  </a:lnTo>
                  <a:lnTo>
                    <a:pt x="219430" y="9931"/>
                  </a:lnTo>
                  <a:lnTo>
                    <a:pt x="202577" y="4445"/>
                  </a:lnTo>
                  <a:lnTo>
                    <a:pt x="182765" y="1117"/>
                  </a:lnTo>
                  <a:lnTo>
                    <a:pt x="170281" y="508"/>
                  </a:lnTo>
                  <a:lnTo>
                    <a:pt x="162788" y="0"/>
                  </a:lnTo>
                  <a:lnTo>
                    <a:pt x="160032" y="0"/>
                  </a:lnTo>
                  <a:lnTo>
                    <a:pt x="150685" y="254"/>
                  </a:lnTo>
                  <a:lnTo>
                    <a:pt x="106070" y="8940"/>
                  </a:lnTo>
                  <a:lnTo>
                    <a:pt x="73329" y="33667"/>
                  </a:lnTo>
                  <a:lnTo>
                    <a:pt x="68249" y="41046"/>
                  </a:lnTo>
                  <a:lnTo>
                    <a:pt x="65951" y="49352"/>
                  </a:lnTo>
                  <a:lnTo>
                    <a:pt x="65951" y="57188"/>
                  </a:lnTo>
                  <a:lnTo>
                    <a:pt x="67500" y="68084"/>
                  </a:lnTo>
                  <a:lnTo>
                    <a:pt x="72174" y="77939"/>
                  </a:lnTo>
                  <a:lnTo>
                    <a:pt x="79959" y="86766"/>
                  </a:lnTo>
                  <a:lnTo>
                    <a:pt x="90855" y="94551"/>
                  </a:lnTo>
                  <a:lnTo>
                    <a:pt x="0" y="94551"/>
                  </a:lnTo>
                  <a:lnTo>
                    <a:pt x="0" y="118059"/>
                  </a:lnTo>
                  <a:lnTo>
                    <a:pt x="254571" y="118059"/>
                  </a:lnTo>
                  <a:lnTo>
                    <a:pt x="255028" y="96393"/>
                  </a:lnTo>
                  <a:lnTo>
                    <a:pt x="231978" y="96393"/>
                  </a:lnTo>
                  <a:lnTo>
                    <a:pt x="243814" y="89115"/>
                  </a:lnTo>
                  <a:lnTo>
                    <a:pt x="252387" y="80416"/>
                  </a:lnTo>
                  <a:lnTo>
                    <a:pt x="257657" y="70256"/>
                  </a:lnTo>
                  <a:lnTo>
                    <a:pt x="259651" y="58572"/>
                  </a:lnTo>
                  <a:close/>
                </a:path>
              </a:pathLst>
            </a:custGeom>
            <a:solidFill>
              <a:srgbClr val="CBD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09182" y="3337614"/>
              <a:ext cx="170153" cy="75610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7044605" y="3410009"/>
              <a:ext cx="255270" cy="24130"/>
            </a:xfrm>
            <a:custGeom>
              <a:avLst/>
              <a:gdLst/>
              <a:ahLst/>
              <a:cxnLst/>
              <a:rect l="l" t="t" r="r" b="b"/>
              <a:pathLst>
                <a:path w="255270" h="24129">
                  <a:moveTo>
                    <a:pt x="90853" y="0"/>
                  </a:moveTo>
                  <a:lnTo>
                    <a:pt x="0" y="0"/>
                  </a:lnTo>
                  <a:lnTo>
                    <a:pt x="0" y="23519"/>
                  </a:lnTo>
                  <a:lnTo>
                    <a:pt x="254574" y="23519"/>
                  </a:lnTo>
                  <a:lnTo>
                    <a:pt x="255035" y="1844"/>
                  </a:lnTo>
                  <a:lnTo>
                    <a:pt x="231973" y="1844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109182" y="3314095"/>
              <a:ext cx="196441" cy="99129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076437" y="2923012"/>
              <a:ext cx="219038" cy="267923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7044605" y="3433989"/>
              <a:ext cx="254635" cy="10160"/>
            </a:xfrm>
            <a:custGeom>
              <a:avLst/>
              <a:gdLst/>
              <a:ahLst/>
              <a:cxnLst/>
              <a:rect l="l" t="t" r="r" b="b"/>
              <a:pathLst>
                <a:path w="254634" h="10160">
                  <a:moveTo>
                    <a:pt x="254109" y="0"/>
                  </a:moveTo>
                  <a:lnTo>
                    <a:pt x="0" y="0"/>
                  </a:lnTo>
                  <a:lnTo>
                    <a:pt x="0" y="9687"/>
                  </a:lnTo>
                  <a:lnTo>
                    <a:pt x="254109" y="9687"/>
                  </a:lnTo>
                  <a:lnTo>
                    <a:pt x="254109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044605" y="3433989"/>
              <a:ext cx="254635" cy="10160"/>
            </a:xfrm>
            <a:custGeom>
              <a:avLst/>
              <a:gdLst/>
              <a:ahLst/>
              <a:cxnLst/>
              <a:rect l="l" t="t" r="r" b="b"/>
              <a:pathLst>
                <a:path w="254634" h="10160">
                  <a:moveTo>
                    <a:pt x="254109" y="9687"/>
                  </a:moveTo>
                  <a:lnTo>
                    <a:pt x="0" y="9687"/>
                  </a:lnTo>
                  <a:lnTo>
                    <a:pt x="0" y="0"/>
                  </a:lnTo>
                  <a:lnTo>
                    <a:pt x="254109" y="0"/>
                  </a:lnTo>
                  <a:lnTo>
                    <a:pt x="254109" y="9687"/>
                  </a:lnTo>
                  <a:close/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163589" y="3337546"/>
              <a:ext cx="88900" cy="29845"/>
            </a:xfrm>
            <a:custGeom>
              <a:avLst/>
              <a:gdLst/>
              <a:ahLst/>
              <a:cxnLst/>
              <a:rect l="l" t="t" r="r" b="b"/>
              <a:pathLst>
                <a:path w="88900" h="29845">
                  <a:moveTo>
                    <a:pt x="45254" y="0"/>
                  </a:moveTo>
                  <a:lnTo>
                    <a:pt x="5076" y="8819"/>
                  </a:lnTo>
                  <a:lnTo>
                    <a:pt x="0" y="21271"/>
                  </a:lnTo>
                  <a:lnTo>
                    <a:pt x="1846" y="29572"/>
                  </a:lnTo>
                  <a:lnTo>
                    <a:pt x="2307" y="21732"/>
                  </a:lnTo>
                  <a:lnTo>
                    <a:pt x="6918" y="16199"/>
                  </a:lnTo>
                  <a:lnTo>
                    <a:pt x="14298" y="12969"/>
                  </a:lnTo>
                  <a:lnTo>
                    <a:pt x="31937" y="9770"/>
                  </a:lnTo>
                  <a:lnTo>
                    <a:pt x="48193" y="9165"/>
                  </a:lnTo>
                  <a:lnTo>
                    <a:pt x="63067" y="11154"/>
                  </a:lnTo>
                  <a:lnTo>
                    <a:pt x="76556" y="15737"/>
                  </a:lnTo>
                  <a:lnTo>
                    <a:pt x="79325" y="17119"/>
                  </a:lnTo>
                  <a:lnTo>
                    <a:pt x="83012" y="22192"/>
                  </a:lnTo>
                  <a:lnTo>
                    <a:pt x="86701" y="29572"/>
                  </a:lnTo>
                  <a:lnTo>
                    <a:pt x="88549" y="21271"/>
                  </a:lnTo>
                  <a:lnTo>
                    <a:pt x="87162" y="14815"/>
                  </a:lnTo>
                  <a:lnTo>
                    <a:pt x="83936" y="9739"/>
                  </a:lnTo>
                  <a:lnTo>
                    <a:pt x="77478" y="6513"/>
                  </a:lnTo>
                  <a:lnTo>
                    <a:pt x="61301" y="1938"/>
                  </a:lnTo>
                  <a:lnTo>
                    <a:pt x="45254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163589" y="3337546"/>
              <a:ext cx="88900" cy="29845"/>
            </a:xfrm>
            <a:custGeom>
              <a:avLst/>
              <a:gdLst/>
              <a:ahLst/>
              <a:cxnLst/>
              <a:rect l="l" t="t" r="r" b="b"/>
              <a:pathLst>
                <a:path w="88900" h="29845">
                  <a:moveTo>
                    <a:pt x="14298" y="12969"/>
                  </a:moveTo>
                  <a:lnTo>
                    <a:pt x="31937" y="9770"/>
                  </a:lnTo>
                  <a:lnTo>
                    <a:pt x="48193" y="9165"/>
                  </a:lnTo>
                  <a:lnTo>
                    <a:pt x="63067" y="11154"/>
                  </a:lnTo>
                  <a:lnTo>
                    <a:pt x="76556" y="15737"/>
                  </a:lnTo>
                  <a:lnTo>
                    <a:pt x="79325" y="17119"/>
                  </a:lnTo>
                  <a:lnTo>
                    <a:pt x="83012" y="22192"/>
                  </a:lnTo>
                  <a:lnTo>
                    <a:pt x="86701" y="29572"/>
                  </a:lnTo>
                </a:path>
                <a:path w="88900" h="29845">
                  <a:moveTo>
                    <a:pt x="86701" y="29572"/>
                  </a:moveTo>
                  <a:lnTo>
                    <a:pt x="88549" y="21271"/>
                  </a:lnTo>
                </a:path>
                <a:path w="88900" h="29845">
                  <a:moveTo>
                    <a:pt x="88549" y="21271"/>
                  </a:moveTo>
                  <a:lnTo>
                    <a:pt x="45254" y="0"/>
                  </a:lnTo>
                  <a:lnTo>
                    <a:pt x="29293" y="741"/>
                  </a:lnTo>
                  <a:lnTo>
                    <a:pt x="13376" y="4206"/>
                  </a:lnTo>
                  <a:lnTo>
                    <a:pt x="5076" y="8819"/>
                  </a:lnTo>
                  <a:lnTo>
                    <a:pt x="924" y="14351"/>
                  </a:lnTo>
                  <a:lnTo>
                    <a:pt x="0" y="21271"/>
                  </a:lnTo>
                </a:path>
                <a:path w="88900" h="29845">
                  <a:moveTo>
                    <a:pt x="0" y="21271"/>
                  </a:moveTo>
                  <a:lnTo>
                    <a:pt x="1846" y="29572"/>
                  </a:lnTo>
                </a:path>
                <a:path w="88900" h="29845">
                  <a:moveTo>
                    <a:pt x="1846" y="29572"/>
                  </a:moveTo>
                  <a:lnTo>
                    <a:pt x="2307" y="21732"/>
                  </a:lnTo>
                  <a:lnTo>
                    <a:pt x="6918" y="16199"/>
                  </a:lnTo>
                  <a:lnTo>
                    <a:pt x="14298" y="12969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470062" y="3352762"/>
              <a:ext cx="813182" cy="886049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7722543" y="3428456"/>
              <a:ext cx="157480" cy="59055"/>
            </a:xfrm>
            <a:custGeom>
              <a:avLst/>
              <a:gdLst/>
              <a:ahLst/>
              <a:cxnLst/>
              <a:rect l="l" t="t" r="r" b="b"/>
              <a:pathLst>
                <a:path w="157479" h="59054">
                  <a:moveTo>
                    <a:pt x="157262" y="0"/>
                  </a:moveTo>
                  <a:lnTo>
                    <a:pt x="0" y="0"/>
                  </a:lnTo>
                  <a:lnTo>
                    <a:pt x="0" y="59033"/>
                  </a:lnTo>
                  <a:lnTo>
                    <a:pt x="157262" y="59033"/>
                  </a:lnTo>
                  <a:lnTo>
                    <a:pt x="157262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993717" y="3623998"/>
              <a:ext cx="77470" cy="13335"/>
            </a:xfrm>
            <a:custGeom>
              <a:avLst/>
              <a:gdLst/>
              <a:ahLst/>
              <a:cxnLst/>
              <a:rect l="l" t="t" r="r" b="b"/>
              <a:pathLst>
                <a:path w="77470" h="13335">
                  <a:moveTo>
                    <a:pt x="77017" y="0"/>
                  </a:moveTo>
                  <a:lnTo>
                    <a:pt x="0" y="0"/>
                  </a:lnTo>
                  <a:lnTo>
                    <a:pt x="0" y="12912"/>
                  </a:lnTo>
                  <a:lnTo>
                    <a:pt x="77017" y="12912"/>
                  </a:lnTo>
                  <a:lnTo>
                    <a:pt x="77017" y="0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471450" y="3209396"/>
              <a:ext cx="287020" cy="255904"/>
            </a:xfrm>
            <a:custGeom>
              <a:avLst/>
              <a:gdLst/>
              <a:ahLst/>
              <a:cxnLst/>
              <a:rect l="l" t="t" r="r" b="b"/>
              <a:pathLst>
                <a:path w="287020" h="255904">
                  <a:moveTo>
                    <a:pt x="78149" y="0"/>
                  </a:moveTo>
                  <a:lnTo>
                    <a:pt x="38552" y="30710"/>
                  </a:lnTo>
                  <a:lnTo>
                    <a:pt x="12488" y="64793"/>
                  </a:lnTo>
                  <a:lnTo>
                    <a:pt x="0" y="102337"/>
                  </a:lnTo>
                  <a:lnTo>
                    <a:pt x="1130" y="143427"/>
                  </a:lnTo>
                  <a:lnTo>
                    <a:pt x="209124" y="255496"/>
                  </a:lnTo>
                  <a:lnTo>
                    <a:pt x="286603" y="112064"/>
                  </a:lnTo>
                  <a:lnTo>
                    <a:pt x="781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471450" y="3209396"/>
              <a:ext cx="287020" cy="255904"/>
            </a:xfrm>
            <a:custGeom>
              <a:avLst/>
              <a:gdLst/>
              <a:ahLst/>
              <a:cxnLst/>
              <a:rect l="l" t="t" r="r" b="b"/>
              <a:pathLst>
                <a:path w="287020" h="255904">
                  <a:moveTo>
                    <a:pt x="1130" y="143427"/>
                  </a:moveTo>
                  <a:lnTo>
                    <a:pt x="209124" y="255496"/>
                  </a:lnTo>
                  <a:lnTo>
                    <a:pt x="286603" y="112064"/>
                  </a:lnTo>
                  <a:lnTo>
                    <a:pt x="78149" y="0"/>
                  </a:lnTo>
                </a:path>
                <a:path w="287020" h="255904">
                  <a:moveTo>
                    <a:pt x="78149" y="0"/>
                  </a:moveTo>
                  <a:lnTo>
                    <a:pt x="38552" y="30710"/>
                  </a:lnTo>
                  <a:lnTo>
                    <a:pt x="12488" y="64793"/>
                  </a:lnTo>
                  <a:lnTo>
                    <a:pt x="0" y="102337"/>
                  </a:lnTo>
                  <a:lnTo>
                    <a:pt x="1130" y="1434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661667" y="3288258"/>
              <a:ext cx="213995" cy="255270"/>
            </a:xfrm>
            <a:custGeom>
              <a:avLst/>
              <a:gdLst/>
              <a:ahLst/>
              <a:cxnLst/>
              <a:rect l="l" t="t" r="r" b="b"/>
              <a:pathLst>
                <a:path w="213995" h="255270">
                  <a:moveTo>
                    <a:pt x="106535" y="0"/>
                  </a:moveTo>
                  <a:lnTo>
                    <a:pt x="71503" y="37174"/>
                  </a:lnTo>
                  <a:lnTo>
                    <a:pt x="43333" y="75588"/>
                  </a:lnTo>
                  <a:lnTo>
                    <a:pt x="22026" y="115153"/>
                  </a:lnTo>
                  <a:lnTo>
                    <a:pt x="7582" y="155781"/>
                  </a:lnTo>
                  <a:lnTo>
                    <a:pt x="0" y="197383"/>
                  </a:lnTo>
                  <a:lnTo>
                    <a:pt x="107916" y="255031"/>
                  </a:lnTo>
                  <a:lnTo>
                    <a:pt x="213987" y="57646"/>
                  </a:lnTo>
                  <a:lnTo>
                    <a:pt x="1065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661667" y="3288258"/>
              <a:ext cx="213995" cy="255270"/>
            </a:xfrm>
            <a:custGeom>
              <a:avLst/>
              <a:gdLst/>
              <a:ahLst/>
              <a:cxnLst/>
              <a:rect l="l" t="t" r="r" b="b"/>
              <a:pathLst>
                <a:path w="213995" h="255270">
                  <a:moveTo>
                    <a:pt x="106535" y="0"/>
                  </a:moveTo>
                  <a:lnTo>
                    <a:pt x="71503" y="37174"/>
                  </a:lnTo>
                  <a:lnTo>
                    <a:pt x="43333" y="75588"/>
                  </a:lnTo>
                  <a:lnTo>
                    <a:pt x="22026" y="115153"/>
                  </a:lnTo>
                  <a:lnTo>
                    <a:pt x="7582" y="155781"/>
                  </a:lnTo>
                  <a:lnTo>
                    <a:pt x="0" y="197383"/>
                  </a:lnTo>
                </a:path>
                <a:path w="213995" h="255270">
                  <a:moveTo>
                    <a:pt x="0" y="197383"/>
                  </a:moveTo>
                  <a:lnTo>
                    <a:pt x="107916" y="255031"/>
                  </a:lnTo>
                  <a:lnTo>
                    <a:pt x="213987" y="57646"/>
                  </a:lnTo>
                  <a:lnTo>
                    <a:pt x="10653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520082" y="3214003"/>
              <a:ext cx="361520" cy="330657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9965731" y="2935912"/>
              <a:ext cx="40640" cy="1292860"/>
            </a:xfrm>
            <a:custGeom>
              <a:avLst/>
              <a:gdLst/>
              <a:ahLst/>
              <a:cxnLst/>
              <a:rect l="l" t="t" r="r" b="b"/>
              <a:pathLst>
                <a:path w="40640" h="1292860">
                  <a:moveTo>
                    <a:pt x="40582" y="0"/>
                  </a:moveTo>
                  <a:lnTo>
                    <a:pt x="0" y="0"/>
                  </a:lnTo>
                  <a:lnTo>
                    <a:pt x="0" y="1292233"/>
                  </a:lnTo>
                  <a:lnTo>
                    <a:pt x="40582" y="1292233"/>
                  </a:lnTo>
                  <a:lnTo>
                    <a:pt x="4058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9965731" y="2935912"/>
              <a:ext cx="40640" cy="1292860"/>
            </a:xfrm>
            <a:custGeom>
              <a:avLst/>
              <a:gdLst/>
              <a:ahLst/>
              <a:cxnLst/>
              <a:rect l="l" t="t" r="r" b="b"/>
              <a:pathLst>
                <a:path w="40640" h="1292860">
                  <a:moveTo>
                    <a:pt x="40582" y="0"/>
                  </a:moveTo>
                  <a:lnTo>
                    <a:pt x="40582" y="1292233"/>
                  </a:lnTo>
                  <a:lnTo>
                    <a:pt x="0" y="1292233"/>
                  </a:lnTo>
                  <a:lnTo>
                    <a:pt x="0" y="0"/>
                  </a:lnTo>
                  <a:lnTo>
                    <a:pt x="40582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463357" y="2935912"/>
              <a:ext cx="40640" cy="1292860"/>
            </a:xfrm>
            <a:custGeom>
              <a:avLst/>
              <a:gdLst/>
              <a:ahLst/>
              <a:cxnLst/>
              <a:rect l="l" t="t" r="r" b="b"/>
              <a:pathLst>
                <a:path w="40640" h="1292860">
                  <a:moveTo>
                    <a:pt x="40586" y="0"/>
                  </a:moveTo>
                  <a:lnTo>
                    <a:pt x="0" y="0"/>
                  </a:lnTo>
                  <a:lnTo>
                    <a:pt x="0" y="1292233"/>
                  </a:lnTo>
                  <a:lnTo>
                    <a:pt x="40586" y="1292233"/>
                  </a:lnTo>
                  <a:lnTo>
                    <a:pt x="405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463357" y="2935912"/>
              <a:ext cx="40640" cy="1292860"/>
            </a:xfrm>
            <a:custGeom>
              <a:avLst/>
              <a:gdLst/>
              <a:ahLst/>
              <a:cxnLst/>
              <a:rect l="l" t="t" r="r" b="b"/>
              <a:pathLst>
                <a:path w="40640" h="1292860">
                  <a:moveTo>
                    <a:pt x="40586" y="0"/>
                  </a:moveTo>
                  <a:lnTo>
                    <a:pt x="40586" y="1292233"/>
                  </a:lnTo>
                  <a:lnTo>
                    <a:pt x="0" y="1292233"/>
                  </a:lnTo>
                  <a:lnTo>
                    <a:pt x="0" y="0"/>
                  </a:lnTo>
                  <a:lnTo>
                    <a:pt x="40586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464282" y="4200933"/>
              <a:ext cx="2542540" cy="47625"/>
            </a:xfrm>
            <a:custGeom>
              <a:avLst/>
              <a:gdLst/>
              <a:ahLst/>
              <a:cxnLst/>
              <a:rect l="l" t="t" r="r" b="b"/>
              <a:pathLst>
                <a:path w="2542540" h="47625">
                  <a:moveTo>
                    <a:pt x="2542032" y="0"/>
                  </a:moveTo>
                  <a:lnTo>
                    <a:pt x="0" y="0"/>
                  </a:lnTo>
                  <a:lnTo>
                    <a:pt x="0" y="47501"/>
                  </a:lnTo>
                  <a:lnTo>
                    <a:pt x="2542032" y="47501"/>
                  </a:lnTo>
                  <a:lnTo>
                    <a:pt x="25420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464282" y="4200933"/>
              <a:ext cx="2542540" cy="47625"/>
            </a:xfrm>
            <a:custGeom>
              <a:avLst/>
              <a:gdLst/>
              <a:ahLst/>
              <a:cxnLst/>
              <a:rect l="l" t="t" r="r" b="b"/>
              <a:pathLst>
                <a:path w="2542540" h="47625">
                  <a:moveTo>
                    <a:pt x="2542032" y="47501"/>
                  </a:moveTo>
                  <a:lnTo>
                    <a:pt x="0" y="47501"/>
                  </a:lnTo>
                  <a:lnTo>
                    <a:pt x="0" y="0"/>
                  </a:lnTo>
                  <a:lnTo>
                    <a:pt x="2542032" y="0"/>
                  </a:lnTo>
                  <a:lnTo>
                    <a:pt x="2542032" y="4750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462435" y="2922076"/>
              <a:ext cx="2545080" cy="55244"/>
            </a:xfrm>
            <a:custGeom>
              <a:avLst/>
              <a:gdLst/>
              <a:ahLst/>
              <a:cxnLst/>
              <a:rect l="l" t="t" r="r" b="b"/>
              <a:pathLst>
                <a:path w="2545079" h="55244">
                  <a:moveTo>
                    <a:pt x="2544804" y="0"/>
                  </a:moveTo>
                  <a:lnTo>
                    <a:pt x="0" y="0"/>
                  </a:lnTo>
                  <a:lnTo>
                    <a:pt x="0" y="54881"/>
                  </a:lnTo>
                  <a:lnTo>
                    <a:pt x="2544804" y="54881"/>
                  </a:lnTo>
                  <a:lnTo>
                    <a:pt x="254480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462435" y="2922076"/>
              <a:ext cx="2545080" cy="55244"/>
            </a:xfrm>
            <a:custGeom>
              <a:avLst/>
              <a:gdLst/>
              <a:ahLst/>
              <a:cxnLst/>
              <a:rect l="l" t="t" r="r" b="b"/>
              <a:pathLst>
                <a:path w="2545079" h="55244">
                  <a:moveTo>
                    <a:pt x="2544804" y="54881"/>
                  </a:moveTo>
                  <a:lnTo>
                    <a:pt x="0" y="54881"/>
                  </a:lnTo>
                  <a:lnTo>
                    <a:pt x="0" y="0"/>
                  </a:lnTo>
                  <a:lnTo>
                    <a:pt x="2544804" y="0"/>
                  </a:lnTo>
                  <a:lnTo>
                    <a:pt x="2544804" y="5488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499792" y="2934990"/>
              <a:ext cx="2466975" cy="20320"/>
            </a:xfrm>
            <a:custGeom>
              <a:avLst/>
              <a:gdLst/>
              <a:ahLst/>
              <a:cxnLst/>
              <a:rect l="l" t="t" r="r" b="b"/>
              <a:pathLst>
                <a:path w="2466975" h="20319">
                  <a:moveTo>
                    <a:pt x="2466860" y="464"/>
                  </a:moveTo>
                  <a:lnTo>
                    <a:pt x="0" y="464"/>
                  </a:lnTo>
                </a:path>
                <a:path w="2466975" h="20319">
                  <a:moveTo>
                    <a:pt x="17064" y="19832"/>
                  </a:moveTo>
                  <a:lnTo>
                    <a:pt x="17064" y="0"/>
                  </a:lnTo>
                </a:path>
                <a:path w="2466975" h="20319">
                  <a:moveTo>
                    <a:pt x="95464" y="19832"/>
                  </a:moveTo>
                  <a:lnTo>
                    <a:pt x="95464" y="0"/>
                  </a:lnTo>
                </a:path>
                <a:path w="2466975" h="20319">
                  <a:moveTo>
                    <a:pt x="173865" y="19832"/>
                  </a:moveTo>
                  <a:lnTo>
                    <a:pt x="173865" y="0"/>
                  </a:lnTo>
                </a:path>
                <a:path w="2466975" h="20319">
                  <a:moveTo>
                    <a:pt x="252727" y="19832"/>
                  </a:moveTo>
                  <a:lnTo>
                    <a:pt x="252727" y="0"/>
                  </a:lnTo>
                </a:path>
                <a:path w="2466975" h="20319">
                  <a:moveTo>
                    <a:pt x="331128" y="19832"/>
                  </a:moveTo>
                  <a:lnTo>
                    <a:pt x="331128" y="0"/>
                  </a:lnTo>
                </a:path>
                <a:path w="2466975" h="20319">
                  <a:moveTo>
                    <a:pt x="409529" y="19832"/>
                  </a:moveTo>
                  <a:lnTo>
                    <a:pt x="409529" y="0"/>
                  </a:lnTo>
                </a:path>
                <a:path w="2466975" h="20319">
                  <a:moveTo>
                    <a:pt x="488391" y="19832"/>
                  </a:moveTo>
                  <a:lnTo>
                    <a:pt x="488391" y="0"/>
                  </a:lnTo>
                </a:path>
                <a:path w="2466975" h="20319">
                  <a:moveTo>
                    <a:pt x="566792" y="19832"/>
                  </a:moveTo>
                  <a:lnTo>
                    <a:pt x="566792" y="0"/>
                  </a:lnTo>
                </a:path>
                <a:path w="2466975" h="20319">
                  <a:moveTo>
                    <a:pt x="645191" y="19832"/>
                  </a:moveTo>
                  <a:lnTo>
                    <a:pt x="645191" y="0"/>
                  </a:lnTo>
                </a:path>
                <a:path w="2466975" h="20319">
                  <a:moveTo>
                    <a:pt x="724053" y="19832"/>
                  </a:moveTo>
                  <a:lnTo>
                    <a:pt x="724053" y="0"/>
                  </a:lnTo>
                </a:path>
                <a:path w="2466975" h="20319">
                  <a:moveTo>
                    <a:pt x="802454" y="19832"/>
                  </a:moveTo>
                  <a:lnTo>
                    <a:pt x="802454" y="0"/>
                  </a:lnTo>
                </a:path>
                <a:path w="2466975" h="20319">
                  <a:moveTo>
                    <a:pt x="880859" y="19832"/>
                  </a:moveTo>
                  <a:lnTo>
                    <a:pt x="880859" y="0"/>
                  </a:lnTo>
                </a:path>
                <a:path w="2466975" h="20319">
                  <a:moveTo>
                    <a:pt x="959721" y="19832"/>
                  </a:moveTo>
                  <a:lnTo>
                    <a:pt x="959721" y="0"/>
                  </a:lnTo>
                </a:path>
                <a:path w="2466975" h="20319">
                  <a:moveTo>
                    <a:pt x="1038118" y="19832"/>
                  </a:moveTo>
                  <a:lnTo>
                    <a:pt x="1038118" y="0"/>
                  </a:lnTo>
                </a:path>
                <a:path w="2466975" h="20319">
                  <a:moveTo>
                    <a:pt x="1116519" y="19832"/>
                  </a:moveTo>
                  <a:lnTo>
                    <a:pt x="1116519" y="0"/>
                  </a:lnTo>
                </a:path>
                <a:path w="2466975" h="20319">
                  <a:moveTo>
                    <a:pt x="1194920" y="19832"/>
                  </a:moveTo>
                  <a:lnTo>
                    <a:pt x="1194920" y="0"/>
                  </a:lnTo>
                </a:path>
                <a:path w="2466975" h="20319">
                  <a:moveTo>
                    <a:pt x="1273323" y="19832"/>
                  </a:moveTo>
                  <a:lnTo>
                    <a:pt x="1273323" y="0"/>
                  </a:lnTo>
                </a:path>
                <a:path w="2466975" h="20319">
                  <a:moveTo>
                    <a:pt x="1352646" y="19832"/>
                  </a:moveTo>
                  <a:lnTo>
                    <a:pt x="1352646" y="0"/>
                  </a:lnTo>
                </a:path>
                <a:path w="2466975" h="20319">
                  <a:moveTo>
                    <a:pt x="1431047" y="19832"/>
                  </a:moveTo>
                  <a:lnTo>
                    <a:pt x="1431047" y="0"/>
                  </a:lnTo>
                </a:path>
                <a:path w="2466975" h="20319">
                  <a:moveTo>
                    <a:pt x="1509448" y="19832"/>
                  </a:moveTo>
                  <a:lnTo>
                    <a:pt x="1509448" y="0"/>
                  </a:lnTo>
                </a:path>
                <a:path w="2466975" h="20319">
                  <a:moveTo>
                    <a:pt x="1587849" y="19832"/>
                  </a:moveTo>
                  <a:lnTo>
                    <a:pt x="1587849" y="0"/>
                  </a:lnTo>
                </a:path>
                <a:path w="2466975" h="20319">
                  <a:moveTo>
                    <a:pt x="1666250" y="19832"/>
                  </a:moveTo>
                  <a:lnTo>
                    <a:pt x="1666250" y="0"/>
                  </a:lnTo>
                </a:path>
                <a:path w="2466975" h="20319">
                  <a:moveTo>
                    <a:pt x="1745110" y="19832"/>
                  </a:moveTo>
                  <a:lnTo>
                    <a:pt x="1745110" y="0"/>
                  </a:lnTo>
                </a:path>
                <a:path w="2466975" h="20319">
                  <a:moveTo>
                    <a:pt x="1823511" y="19832"/>
                  </a:moveTo>
                  <a:lnTo>
                    <a:pt x="1823511" y="0"/>
                  </a:lnTo>
                </a:path>
                <a:path w="2466975" h="20319">
                  <a:moveTo>
                    <a:pt x="1901912" y="19832"/>
                  </a:moveTo>
                  <a:lnTo>
                    <a:pt x="1901912" y="0"/>
                  </a:lnTo>
                </a:path>
                <a:path w="2466975" h="20319">
                  <a:moveTo>
                    <a:pt x="1980313" y="19832"/>
                  </a:moveTo>
                  <a:lnTo>
                    <a:pt x="1980313" y="0"/>
                  </a:lnTo>
                </a:path>
                <a:path w="2466975" h="20319">
                  <a:moveTo>
                    <a:pt x="2058714" y="19832"/>
                  </a:moveTo>
                  <a:lnTo>
                    <a:pt x="2058714" y="0"/>
                  </a:lnTo>
                </a:path>
                <a:path w="2466975" h="20319">
                  <a:moveTo>
                    <a:pt x="2137580" y="19832"/>
                  </a:moveTo>
                  <a:lnTo>
                    <a:pt x="2137580" y="0"/>
                  </a:lnTo>
                </a:path>
                <a:path w="2466975" h="20319">
                  <a:moveTo>
                    <a:pt x="2215979" y="19832"/>
                  </a:moveTo>
                  <a:lnTo>
                    <a:pt x="2215979" y="0"/>
                  </a:lnTo>
                </a:path>
                <a:path w="2466975" h="20319">
                  <a:moveTo>
                    <a:pt x="2294841" y="19832"/>
                  </a:moveTo>
                  <a:lnTo>
                    <a:pt x="2294841" y="0"/>
                  </a:lnTo>
                </a:path>
                <a:path w="2466975" h="20319">
                  <a:moveTo>
                    <a:pt x="2373242" y="19832"/>
                  </a:moveTo>
                  <a:lnTo>
                    <a:pt x="2373242" y="0"/>
                  </a:lnTo>
                </a:path>
                <a:path w="2466975" h="20319">
                  <a:moveTo>
                    <a:pt x="2451643" y="19832"/>
                  </a:moveTo>
                  <a:lnTo>
                    <a:pt x="2451643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886255" y="3560769"/>
              <a:ext cx="102235" cy="86360"/>
            </a:xfrm>
            <a:custGeom>
              <a:avLst/>
              <a:gdLst/>
              <a:ahLst/>
              <a:cxnLst/>
              <a:rect l="l" t="t" r="r" b="b"/>
              <a:pathLst>
                <a:path w="102234" h="86360">
                  <a:moveTo>
                    <a:pt x="101917" y="43180"/>
                  </a:moveTo>
                  <a:lnTo>
                    <a:pt x="60413" y="43180"/>
                  </a:lnTo>
                  <a:lnTo>
                    <a:pt x="60413" y="19050"/>
                  </a:lnTo>
                  <a:lnTo>
                    <a:pt x="29514" y="19050"/>
                  </a:lnTo>
                  <a:lnTo>
                    <a:pt x="29514" y="0"/>
                  </a:lnTo>
                  <a:lnTo>
                    <a:pt x="0" y="0"/>
                  </a:lnTo>
                  <a:lnTo>
                    <a:pt x="0" y="19050"/>
                  </a:lnTo>
                  <a:lnTo>
                    <a:pt x="0" y="43180"/>
                  </a:lnTo>
                  <a:lnTo>
                    <a:pt x="0" y="86360"/>
                  </a:lnTo>
                  <a:lnTo>
                    <a:pt x="101917" y="86360"/>
                  </a:lnTo>
                  <a:lnTo>
                    <a:pt x="101917" y="4318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886264" y="3560814"/>
              <a:ext cx="102235" cy="86360"/>
            </a:xfrm>
            <a:custGeom>
              <a:avLst/>
              <a:gdLst/>
              <a:ahLst/>
              <a:cxnLst/>
              <a:rect l="l" t="t" r="r" b="b"/>
              <a:pathLst>
                <a:path w="102234" h="86360">
                  <a:moveTo>
                    <a:pt x="101920" y="42890"/>
                  </a:moveTo>
                  <a:lnTo>
                    <a:pt x="60415" y="42890"/>
                  </a:lnTo>
                  <a:lnTo>
                    <a:pt x="60415" y="18910"/>
                  </a:lnTo>
                  <a:lnTo>
                    <a:pt x="29516" y="18910"/>
                  </a:lnTo>
                  <a:lnTo>
                    <a:pt x="29516" y="0"/>
                  </a:lnTo>
                  <a:lnTo>
                    <a:pt x="0" y="0"/>
                  </a:lnTo>
                  <a:lnTo>
                    <a:pt x="0" y="85780"/>
                  </a:lnTo>
                  <a:lnTo>
                    <a:pt x="101920" y="85780"/>
                  </a:lnTo>
                  <a:lnTo>
                    <a:pt x="101920" y="4289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887182" y="3727139"/>
              <a:ext cx="102235" cy="86360"/>
            </a:xfrm>
            <a:custGeom>
              <a:avLst/>
              <a:gdLst/>
              <a:ahLst/>
              <a:cxnLst/>
              <a:rect l="l" t="t" r="r" b="b"/>
              <a:pathLst>
                <a:path w="102234" h="86360">
                  <a:moveTo>
                    <a:pt x="101917" y="0"/>
                  </a:moveTo>
                  <a:lnTo>
                    <a:pt x="0" y="0"/>
                  </a:lnTo>
                  <a:lnTo>
                    <a:pt x="0" y="43180"/>
                  </a:lnTo>
                  <a:lnTo>
                    <a:pt x="0" y="66040"/>
                  </a:lnTo>
                  <a:lnTo>
                    <a:pt x="0" y="86360"/>
                  </a:lnTo>
                  <a:lnTo>
                    <a:pt x="29972" y="86360"/>
                  </a:lnTo>
                  <a:lnTo>
                    <a:pt x="29972" y="66040"/>
                  </a:lnTo>
                  <a:lnTo>
                    <a:pt x="60413" y="66040"/>
                  </a:lnTo>
                  <a:lnTo>
                    <a:pt x="60413" y="43180"/>
                  </a:lnTo>
                  <a:lnTo>
                    <a:pt x="101917" y="43180"/>
                  </a:lnTo>
                  <a:lnTo>
                    <a:pt x="101917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887186" y="3727299"/>
              <a:ext cx="102235" cy="86360"/>
            </a:xfrm>
            <a:custGeom>
              <a:avLst/>
              <a:gdLst/>
              <a:ahLst/>
              <a:cxnLst/>
              <a:rect l="l" t="t" r="r" b="b"/>
              <a:pathLst>
                <a:path w="102234" h="86360">
                  <a:moveTo>
                    <a:pt x="101918" y="42890"/>
                  </a:moveTo>
                  <a:lnTo>
                    <a:pt x="60415" y="42890"/>
                  </a:lnTo>
                  <a:lnTo>
                    <a:pt x="60415" y="66412"/>
                  </a:lnTo>
                  <a:lnTo>
                    <a:pt x="29977" y="66412"/>
                  </a:lnTo>
                  <a:lnTo>
                    <a:pt x="29977" y="85780"/>
                  </a:lnTo>
                  <a:lnTo>
                    <a:pt x="0" y="85780"/>
                  </a:lnTo>
                  <a:lnTo>
                    <a:pt x="0" y="0"/>
                  </a:lnTo>
                  <a:lnTo>
                    <a:pt x="101918" y="0"/>
                  </a:lnTo>
                  <a:lnTo>
                    <a:pt x="101918" y="4289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/>
          <p:nvPr/>
        </p:nvSpPr>
        <p:spPr>
          <a:xfrm>
            <a:off x="10094755" y="5604545"/>
            <a:ext cx="98425" cy="269240"/>
          </a:xfrm>
          <a:prstGeom prst="rect">
            <a:avLst/>
          </a:prstGeom>
        </p:spPr>
        <p:txBody>
          <a:bodyPr vert="vert270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400" dirty="0">
                <a:solidFill>
                  <a:srgbClr val="778084"/>
                </a:solidFill>
                <a:latin typeface="Arial"/>
                <a:cs typeface="Arial"/>
              </a:rPr>
              <a:t>By</a:t>
            </a:r>
            <a:r>
              <a:rPr sz="400" spc="10" dirty="0">
                <a:solidFill>
                  <a:srgbClr val="778084"/>
                </a:solidFill>
                <a:latin typeface="Arial"/>
                <a:cs typeface="Arial"/>
              </a:rPr>
              <a:t> </a:t>
            </a:r>
            <a:r>
              <a:rPr sz="400" spc="-10" dirty="0">
                <a:solidFill>
                  <a:srgbClr val="778084"/>
                </a:solidFill>
                <a:latin typeface="Arial"/>
                <a:cs typeface="Arial"/>
              </a:rPr>
              <a:t>V.Ryan</a:t>
            </a:r>
            <a:endParaRPr sz="4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559725" y="1665256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12"/>
              </a:rPr>
              <a:t>https://technologystudent.com/despro2/cncsys1.htm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85" name="object 85"/>
          <p:cNvSpPr txBox="1">
            <a:spLocks noGrp="1"/>
          </p:cNvSpPr>
          <p:nvPr>
            <p:ph type="title"/>
          </p:nvPr>
        </p:nvSpPr>
        <p:spPr>
          <a:xfrm>
            <a:off x="2336502" y="1155700"/>
            <a:ext cx="5991859" cy="44830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45"/>
              </a:spcBef>
            </a:pPr>
            <a:r>
              <a:rPr spc="-10" dirty="0"/>
              <a:t>EXAMINATION</a:t>
            </a:r>
            <a:r>
              <a:rPr spc="-45" dirty="0"/>
              <a:t> </a:t>
            </a:r>
            <a:r>
              <a:rPr dirty="0"/>
              <a:t>QUESTIONS</a:t>
            </a:r>
            <a:r>
              <a:rPr spc="-30" dirty="0"/>
              <a:t> </a:t>
            </a:r>
            <a:r>
              <a:rPr dirty="0"/>
              <a:t>-</a:t>
            </a:r>
            <a:r>
              <a:rPr spc="-35" dirty="0"/>
              <a:t> </a:t>
            </a:r>
            <a:r>
              <a:rPr spc="-20" dirty="0"/>
              <a:t>INPUT,</a:t>
            </a:r>
            <a:r>
              <a:rPr spc="-30" dirty="0"/>
              <a:t> </a:t>
            </a:r>
            <a:r>
              <a:rPr dirty="0"/>
              <a:t>PROCESS</a:t>
            </a:r>
            <a:r>
              <a:rPr spc="-90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0" dirty="0"/>
              <a:t>OUTPUT</a:t>
            </a:r>
          </a:p>
          <a:p>
            <a:pPr marL="134620">
              <a:lnSpc>
                <a:spcPct val="100000"/>
              </a:lnSpc>
              <a:spcBef>
                <a:spcPts val="195"/>
              </a:spcBef>
              <a:tabLst>
                <a:tab pos="2150110" algn="l"/>
                <a:tab pos="4032250" algn="l"/>
              </a:tabLst>
            </a:pPr>
            <a:r>
              <a:rPr sz="550" b="0" u="none" spc="10" dirty="0">
                <a:latin typeface="Arial"/>
                <a:cs typeface="Arial"/>
              </a:rPr>
              <a:t>WORLD</a:t>
            </a:r>
            <a:r>
              <a:rPr sz="550" b="0" u="none" spc="20" dirty="0">
                <a:latin typeface="Arial"/>
                <a:cs typeface="Arial"/>
              </a:rPr>
              <a:t> </a:t>
            </a:r>
            <a:r>
              <a:rPr sz="550" b="0" u="none" spc="10" dirty="0">
                <a:latin typeface="Arial"/>
                <a:cs typeface="Arial"/>
              </a:rPr>
              <a:t>ASSOCIATION</a:t>
            </a:r>
            <a:r>
              <a:rPr sz="550" b="0" u="none" spc="60" dirty="0">
                <a:latin typeface="Arial"/>
                <a:cs typeface="Arial"/>
              </a:rPr>
              <a:t> </a:t>
            </a:r>
            <a:r>
              <a:rPr sz="550" b="0" u="none" spc="10" dirty="0">
                <a:latin typeface="Arial"/>
                <a:cs typeface="Arial"/>
              </a:rPr>
              <a:t>OF</a:t>
            </a:r>
            <a:r>
              <a:rPr sz="550" b="0" u="none" spc="45" dirty="0">
                <a:latin typeface="Arial"/>
                <a:cs typeface="Arial"/>
              </a:rPr>
              <a:t> </a:t>
            </a:r>
            <a:r>
              <a:rPr sz="550" b="0" u="none" spc="10" dirty="0">
                <a:latin typeface="Arial"/>
                <a:cs typeface="Arial"/>
              </a:rPr>
              <a:t>TECHNOLOGY</a:t>
            </a:r>
            <a:r>
              <a:rPr sz="550" b="0" u="none" spc="35" dirty="0">
                <a:latin typeface="Arial"/>
                <a:cs typeface="Arial"/>
              </a:rPr>
              <a:t> </a:t>
            </a:r>
            <a:r>
              <a:rPr sz="550" b="0" u="none" spc="-10" dirty="0">
                <a:latin typeface="Arial"/>
                <a:cs typeface="Arial"/>
              </a:rPr>
              <a:t>TEACHERS</a:t>
            </a:r>
            <a:r>
              <a:rPr sz="550" b="0" u="none" dirty="0">
                <a:latin typeface="Arial"/>
                <a:cs typeface="Arial"/>
              </a:rPr>
              <a:t>	</a:t>
            </a:r>
            <a:r>
              <a:rPr sz="550" b="0" u="none" spc="-10" dirty="0">
                <a:latin typeface="Arial"/>
                <a:cs typeface="Arial"/>
                <a:hlinkClick r:id="rId13"/>
              </a:rPr>
              <a:t>https://www.facebook.com/groups/254963448192823/</a:t>
            </a:r>
            <a:r>
              <a:rPr sz="550" b="0" u="none" dirty="0">
                <a:latin typeface="Arial"/>
                <a:cs typeface="Arial"/>
              </a:rPr>
              <a:t>	</a:t>
            </a:r>
            <a:r>
              <a:rPr sz="825" b="0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14"/>
              </a:rPr>
              <a:t>www.technologystudent.com</a:t>
            </a:r>
            <a:r>
              <a:rPr sz="825" b="0" u="none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="0" u="none" baseline="10101" dirty="0">
                <a:latin typeface="Arial"/>
                <a:cs typeface="Arial"/>
              </a:rPr>
              <a:t>© 2023</a:t>
            </a:r>
            <a:r>
              <a:rPr sz="825" b="0" u="none" spc="682" baseline="10101" dirty="0">
                <a:latin typeface="Arial"/>
                <a:cs typeface="Arial"/>
              </a:rPr>
              <a:t> </a:t>
            </a:r>
            <a:r>
              <a:rPr sz="825" b="0" u="none" baseline="10101" dirty="0">
                <a:latin typeface="Arial"/>
                <a:cs typeface="Arial"/>
              </a:rPr>
              <a:t>V.Ryan</a:t>
            </a:r>
            <a:r>
              <a:rPr sz="825" b="0" u="none" spc="7" baseline="10101" dirty="0">
                <a:latin typeface="Arial"/>
                <a:cs typeface="Arial"/>
              </a:rPr>
              <a:t> </a:t>
            </a:r>
            <a:r>
              <a:rPr sz="825" b="0" u="none" baseline="10101" dirty="0">
                <a:latin typeface="Arial"/>
                <a:cs typeface="Arial"/>
              </a:rPr>
              <a:t>© </a:t>
            </a:r>
            <a:r>
              <a:rPr sz="825" b="0" u="none" spc="-30" baseline="10101" dirty="0"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426</Words>
  <Application>Microsoft Office PowerPoint</Application>
  <PresentationFormat>Custom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EXAMINATION QUESTIONS - INPUT, PROCESS AND OUTPUT WORLD ASSOCIATION OF TECHNOLOGY TEACHERS https://www.facebook.com/groups/254963448192823/ www.technologystudent.com © 2023 V.Ryan ©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cnc4.cdr</dc:title>
  <dc:creator>BY V.RYAN</dc:creator>
  <cp:keywords>EXAMINATION QUESTIONS - INPUT, PROCESS, OUTPUT</cp:keywords>
  <cp:lastModifiedBy>Vincent RYan</cp:lastModifiedBy>
  <cp:revision>1</cp:revision>
  <dcterms:created xsi:type="dcterms:W3CDTF">2023-10-11T16:34:27Z</dcterms:created>
  <dcterms:modified xsi:type="dcterms:W3CDTF">2023-10-11T16:36:16Z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2023-10-11T00:00:00Z</vt:filetime>
  </property>
  <property fmtid="{D5CDD505-2E9C-101B-9397-08002B2CF9AE}" pid="5" name="Producer">
    <vt:lpwstr>Corel PDF Engine Version 19.1.0.419</vt:lpwstr>
  </property>
</Properties>
</file>