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cam/cncman4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cam/cncman4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608" y="1206662"/>
            <a:ext cx="7151370" cy="10896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5560" marR="5080">
              <a:lnSpc>
                <a:spcPts val="1560"/>
              </a:lnSpc>
              <a:spcBef>
                <a:spcPts val="250"/>
              </a:spcBef>
              <a:tabLst>
                <a:tab pos="97472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b="1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modern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older,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operated machines.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A: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608" y="3144288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B: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608" y="4249963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C: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608" y="5285660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2608" y="6330375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2608" y="7363901"/>
            <a:ext cx="7151370" cy="118046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5560" marR="5080">
              <a:lnSpc>
                <a:spcPts val="1560"/>
              </a:lnSpc>
              <a:spcBef>
                <a:spcPts val="250"/>
              </a:spcBef>
              <a:tabLst>
                <a:tab pos="97472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disadvantages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modern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older,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operated machines.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https://technologystudent.com/cam/cncman4.htm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4659" y="87919"/>
            <a:ext cx="5732145" cy="43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ADVANTAGES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DISADVANTAGES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MACHINES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6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2608" y="9392688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608" y="1378664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C: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608" y="2414362"/>
            <a:ext cx="2032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725" y="587750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https://technologystudent.com/cam/cncman4.htm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4664" y="78191"/>
            <a:ext cx="569785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VINYL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5930" y="3509875"/>
            <a:ext cx="7198995" cy="27406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Older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machines,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operated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lathes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manually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operated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vertical millers,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still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role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training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engineers.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case?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key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phrases,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653539" marR="1403350" indent="-99695" algn="ctr">
              <a:lnSpc>
                <a:spcPct val="209800"/>
              </a:lnSpc>
              <a:spcBef>
                <a:spcPts val="166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UNDERSTANDING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WORK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LEARNING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ACCURACY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MEASURING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Arial"/>
              <a:cs typeface="Arial"/>
            </a:endParaRPr>
          </a:p>
          <a:p>
            <a:pPr marL="234315" algn="ctr">
              <a:lnSpc>
                <a:spcPct val="10000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TEACHING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VITAL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BASIC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SKILLS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Arial"/>
              <a:cs typeface="Arial"/>
            </a:endParaRPr>
          </a:p>
          <a:p>
            <a:pPr marL="375920" algn="ctr">
              <a:lnSpc>
                <a:spcPct val="10000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EXPENSIVE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COMPANIES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cnc7.cdr</dc:title>
  <dc:creator>BY V.RYAN</dc:creator>
  <cp:keywords>ADVANTAGES AND DISADVANTAGES OF CNC MACHINES</cp:keywords>
  <cp:lastModifiedBy>Vincent RYan</cp:lastModifiedBy>
  <cp:revision>1</cp:revision>
  <dcterms:created xsi:type="dcterms:W3CDTF">2023-10-16T16:49:36Z</dcterms:created>
  <dcterms:modified xsi:type="dcterms:W3CDTF">2023-10-16T16:50:04Z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2023-10-16T00:00:00Z</vt:filetime>
  </property>
  <property fmtid="{D5CDD505-2E9C-101B-9397-08002B2CF9AE}" pid="5" name="Producer">
    <vt:lpwstr>Corel PDF Engine Version 19.1.0.419</vt:lpwstr>
  </property>
</Properties>
</file>