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73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technologystudent.com/elec1/metre1.htm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080" y="21029"/>
            <a:ext cx="2125980" cy="4032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55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TEST</a:t>
            </a:r>
            <a:r>
              <a:rPr sz="16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INSTRUMENTS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2009-2023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550" spc="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550" spc="8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550" spc="8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72" y="830591"/>
            <a:ext cx="7216140" cy="1936749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6034" marR="114300">
              <a:lnSpc>
                <a:spcPts val="1340"/>
              </a:lnSpc>
              <a:spcBef>
                <a:spcPts val="225"/>
              </a:spcBef>
              <a:buAutoNum type="arabicPeriod"/>
              <a:tabLst>
                <a:tab pos="184785" algn="l"/>
              </a:tabLst>
            </a:pP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Test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instruments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(e.g.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multimeters)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lang="en-GB" sz="1200" spc="-1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‘values’.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values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meters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measure:</a:t>
            </a:r>
            <a:endParaRPr sz="1200" dirty="0">
              <a:latin typeface="Arial"/>
              <a:cs typeface="Arial"/>
            </a:endParaRPr>
          </a:p>
          <a:p>
            <a:pPr marL="12700" marR="5080" indent="22860" algn="just">
              <a:lnSpc>
                <a:spcPct val="169700"/>
              </a:lnSpc>
              <a:spcBef>
                <a:spcPts val="375"/>
              </a:spcBef>
              <a:tabLst>
                <a:tab pos="7150100" algn="l"/>
                <a:tab pos="720280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AMMETER: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endParaRPr lang="en-GB" sz="1400" spc="-10" dirty="0">
              <a:solidFill>
                <a:srgbClr val="151616"/>
              </a:solidFill>
              <a:latin typeface="Arial"/>
              <a:cs typeface="Arial"/>
            </a:endParaRPr>
          </a:p>
          <a:p>
            <a:pPr marL="12700" marR="5080" indent="22860" algn="just">
              <a:lnSpc>
                <a:spcPct val="169700"/>
              </a:lnSpc>
              <a:spcBef>
                <a:spcPts val="375"/>
              </a:spcBef>
              <a:tabLst>
                <a:tab pos="7150100" algn="l"/>
                <a:tab pos="720280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OHMMETE</a:t>
            </a:r>
            <a:r>
              <a:rPr sz="1400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R:</a:t>
            </a:r>
            <a:endParaRPr lang="en-GB" sz="1400" spc="-10" dirty="0">
              <a:solidFill>
                <a:srgbClr val="151616"/>
              </a:solidFill>
              <a:uFill>
                <a:solidFill>
                  <a:srgbClr val="151616"/>
                </a:solidFill>
              </a:uFill>
              <a:latin typeface="Arial"/>
              <a:cs typeface="Arial"/>
            </a:endParaRPr>
          </a:p>
          <a:p>
            <a:pPr marL="12700" marR="5080" indent="22860" algn="just">
              <a:lnSpc>
                <a:spcPct val="169700"/>
              </a:lnSpc>
              <a:spcBef>
                <a:spcPts val="375"/>
              </a:spcBef>
              <a:tabLst>
                <a:tab pos="7150100" algn="l"/>
                <a:tab pos="720280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VOLTMETE</a:t>
            </a:r>
            <a:r>
              <a:rPr sz="1400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R:</a:t>
            </a:r>
            <a:endParaRPr lang="en-GB" sz="1400" spc="-10" dirty="0">
              <a:solidFill>
                <a:srgbClr val="151616"/>
              </a:solidFill>
              <a:uFill>
                <a:solidFill>
                  <a:srgbClr val="151616"/>
                </a:solidFill>
              </a:uFill>
              <a:latin typeface="Arial"/>
              <a:cs typeface="Arial"/>
            </a:endParaRPr>
          </a:p>
          <a:p>
            <a:pPr marL="12700" marR="5080" indent="22860" algn="just">
              <a:lnSpc>
                <a:spcPct val="169700"/>
              </a:lnSpc>
              <a:spcBef>
                <a:spcPts val="375"/>
              </a:spcBef>
              <a:tabLst>
                <a:tab pos="7150100" algn="l"/>
                <a:tab pos="720280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multimeter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meters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above?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336" y="3474140"/>
            <a:ext cx="4766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difference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analogue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digital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multimeters.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363165" y="6924999"/>
            <a:ext cx="2522855" cy="3538854"/>
            <a:chOff x="4363165" y="6924999"/>
            <a:chExt cx="2522855" cy="3538854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67777" y="9072350"/>
              <a:ext cx="2318230" cy="139098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732726" y="9031049"/>
              <a:ext cx="39370" cy="430530"/>
            </a:xfrm>
            <a:custGeom>
              <a:avLst/>
              <a:gdLst/>
              <a:ahLst/>
              <a:cxnLst/>
              <a:rect l="l" t="t" r="r" b="b"/>
              <a:pathLst>
                <a:path w="39370" h="430529">
                  <a:moveTo>
                    <a:pt x="39127" y="0"/>
                  </a:moveTo>
                  <a:lnTo>
                    <a:pt x="0" y="0"/>
                  </a:lnTo>
                  <a:lnTo>
                    <a:pt x="0" y="361379"/>
                  </a:lnTo>
                  <a:lnTo>
                    <a:pt x="20713" y="430430"/>
                  </a:lnTo>
                  <a:lnTo>
                    <a:pt x="39127" y="361379"/>
                  </a:lnTo>
                  <a:lnTo>
                    <a:pt x="39127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32726" y="9031049"/>
              <a:ext cx="39370" cy="430530"/>
            </a:xfrm>
            <a:custGeom>
              <a:avLst/>
              <a:gdLst/>
              <a:ahLst/>
              <a:cxnLst/>
              <a:rect l="l" t="t" r="r" b="b"/>
              <a:pathLst>
                <a:path w="39370" h="430529">
                  <a:moveTo>
                    <a:pt x="0" y="0"/>
                  </a:moveTo>
                  <a:lnTo>
                    <a:pt x="39127" y="0"/>
                  </a:lnTo>
                  <a:lnTo>
                    <a:pt x="39127" y="361379"/>
                  </a:lnTo>
                  <a:lnTo>
                    <a:pt x="20713" y="430430"/>
                  </a:lnTo>
                  <a:lnTo>
                    <a:pt x="0" y="36137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35703" y="9034614"/>
              <a:ext cx="17780" cy="415290"/>
            </a:xfrm>
            <a:custGeom>
              <a:avLst/>
              <a:gdLst/>
              <a:ahLst/>
              <a:cxnLst/>
              <a:rect l="l" t="t" r="r" b="b"/>
              <a:pathLst>
                <a:path w="17779" h="415290">
                  <a:moveTo>
                    <a:pt x="17589" y="111"/>
                  </a:moveTo>
                  <a:lnTo>
                    <a:pt x="0" y="0"/>
                  </a:lnTo>
                  <a:lnTo>
                    <a:pt x="0" y="357273"/>
                  </a:lnTo>
                  <a:lnTo>
                    <a:pt x="17589" y="414816"/>
                  </a:lnTo>
                  <a:lnTo>
                    <a:pt x="17589" y="111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4303" y="9013611"/>
              <a:ext cx="173588" cy="6921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375864" y="7057886"/>
              <a:ext cx="377190" cy="1164590"/>
            </a:xfrm>
            <a:custGeom>
              <a:avLst/>
              <a:gdLst/>
              <a:ahLst/>
              <a:cxnLst/>
              <a:rect l="l" t="t" r="r" b="b"/>
              <a:pathLst>
                <a:path w="377189" h="1164590">
                  <a:moveTo>
                    <a:pt x="196157" y="0"/>
                  </a:moveTo>
                  <a:lnTo>
                    <a:pt x="158605" y="14450"/>
                  </a:lnTo>
                  <a:lnTo>
                    <a:pt x="96810" y="44807"/>
                  </a:lnTo>
                  <a:lnTo>
                    <a:pt x="51531" y="77217"/>
                  </a:lnTo>
                  <a:lnTo>
                    <a:pt x="21289" y="111815"/>
                  </a:lnTo>
                  <a:lnTo>
                    <a:pt x="4604" y="148734"/>
                  </a:lnTo>
                  <a:lnTo>
                    <a:pt x="0" y="188109"/>
                  </a:lnTo>
                  <a:lnTo>
                    <a:pt x="1765" y="208759"/>
                  </a:lnTo>
                  <a:lnTo>
                    <a:pt x="12507" y="252067"/>
                  </a:lnTo>
                  <a:lnTo>
                    <a:pt x="31633" y="298165"/>
                  </a:lnTo>
                  <a:lnTo>
                    <a:pt x="57663" y="347186"/>
                  </a:lnTo>
                  <a:lnTo>
                    <a:pt x="89120" y="399266"/>
                  </a:lnTo>
                  <a:lnTo>
                    <a:pt x="124524" y="454537"/>
                  </a:lnTo>
                  <a:lnTo>
                    <a:pt x="143244" y="483411"/>
                  </a:lnTo>
                  <a:lnTo>
                    <a:pt x="162397" y="513133"/>
                  </a:lnTo>
                  <a:lnTo>
                    <a:pt x="201261" y="575189"/>
                  </a:lnTo>
                  <a:lnTo>
                    <a:pt x="239636" y="640838"/>
                  </a:lnTo>
                  <a:lnTo>
                    <a:pt x="258179" y="675052"/>
                  </a:lnTo>
                  <a:lnTo>
                    <a:pt x="276045" y="710214"/>
                  </a:lnTo>
                  <a:lnTo>
                    <a:pt x="293050" y="746341"/>
                  </a:lnTo>
                  <a:lnTo>
                    <a:pt x="309009" y="783451"/>
                  </a:lnTo>
                  <a:lnTo>
                    <a:pt x="323737" y="821559"/>
                  </a:lnTo>
                  <a:lnTo>
                    <a:pt x="337049" y="860683"/>
                  </a:lnTo>
                  <a:lnTo>
                    <a:pt x="348761" y="900839"/>
                  </a:lnTo>
                  <a:lnTo>
                    <a:pt x="358687" y="942044"/>
                  </a:lnTo>
                  <a:lnTo>
                    <a:pt x="366643" y="984314"/>
                  </a:lnTo>
                  <a:lnTo>
                    <a:pt x="372444" y="1027667"/>
                  </a:lnTo>
                  <a:lnTo>
                    <a:pt x="375906" y="1072119"/>
                  </a:lnTo>
                  <a:lnTo>
                    <a:pt x="376842" y="1117687"/>
                  </a:lnTo>
                  <a:lnTo>
                    <a:pt x="375070" y="1164388"/>
                  </a:lnTo>
                </a:path>
              </a:pathLst>
            </a:custGeom>
            <a:ln w="253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19668" y="6924999"/>
              <a:ext cx="279707" cy="17741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4796492" y="8813430"/>
              <a:ext cx="596900" cy="67310"/>
            </a:xfrm>
            <a:custGeom>
              <a:avLst/>
              <a:gdLst/>
              <a:ahLst/>
              <a:cxnLst/>
              <a:rect l="l" t="t" r="r" b="b"/>
              <a:pathLst>
                <a:path w="596900" h="67309">
                  <a:moveTo>
                    <a:pt x="596771" y="30286"/>
                  </a:moveTo>
                  <a:lnTo>
                    <a:pt x="565036" y="30286"/>
                  </a:lnTo>
                  <a:lnTo>
                    <a:pt x="565036" y="36636"/>
                  </a:lnTo>
                  <a:lnTo>
                    <a:pt x="596771" y="36636"/>
                  </a:lnTo>
                  <a:lnTo>
                    <a:pt x="596771" y="30286"/>
                  </a:lnTo>
                  <a:close/>
                </a:path>
                <a:path w="596900" h="67309">
                  <a:moveTo>
                    <a:pt x="545997" y="30286"/>
                  </a:moveTo>
                  <a:lnTo>
                    <a:pt x="514263" y="30286"/>
                  </a:lnTo>
                  <a:lnTo>
                    <a:pt x="514263" y="36636"/>
                  </a:lnTo>
                  <a:lnTo>
                    <a:pt x="545997" y="36636"/>
                  </a:lnTo>
                  <a:lnTo>
                    <a:pt x="545997" y="30286"/>
                  </a:lnTo>
                  <a:close/>
                </a:path>
                <a:path w="596900" h="67309">
                  <a:moveTo>
                    <a:pt x="495222" y="30286"/>
                  </a:moveTo>
                  <a:lnTo>
                    <a:pt x="463489" y="30286"/>
                  </a:lnTo>
                  <a:lnTo>
                    <a:pt x="463489" y="36636"/>
                  </a:lnTo>
                  <a:lnTo>
                    <a:pt x="495222" y="36636"/>
                  </a:lnTo>
                  <a:lnTo>
                    <a:pt x="495222" y="30286"/>
                  </a:lnTo>
                  <a:close/>
                </a:path>
                <a:path w="596900" h="67309">
                  <a:moveTo>
                    <a:pt x="444447" y="30286"/>
                  </a:moveTo>
                  <a:lnTo>
                    <a:pt x="412714" y="30286"/>
                  </a:lnTo>
                  <a:lnTo>
                    <a:pt x="412714" y="36636"/>
                  </a:lnTo>
                  <a:lnTo>
                    <a:pt x="444447" y="36636"/>
                  </a:lnTo>
                  <a:lnTo>
                    <a:pt x="444447" y="30286"/>
                  </a:lnTo>
                  <a:close/>
                </a:path>
                <a:path w="596900" h="67309">
                  <a:moveTo>
                    <a:pt x="393674" y="30286"/>
                  </a:moveTo>
                  <a:lnTo>
                    <a:pt x="361939" y="30286"/>
                  </a:lnTo>
                  <a:lnTo>
                    <a:pt x="361939" y="36636"/>
                  </a:lnTo>
                  <a:lnTo>
                    <a:pt x="393674" y="36636"/>
                  </a:lnTo>
                  <a:lnTo>
                    <a:pt x="393674" y="30286"/>
                  </a:lnTo>
                  <a:close/>
                </a:path>
                <a:path w="596900" h="67309">
                  <a:moveTo>
                    <a:pt x="342900" y="30286"/>
                  </a:moveTo>
                  <a:lnTo>
                    <a:pt x="311165" y="30286"/>
                  </a:lnTo>
                  <a:lnTo>
                    <a:pt x="311165" y="36636"/>
                  </a:lnTo>
                  <a:lnTo>
                    <a:pt x="342900" y="36636"/>
                  </a:lnTo>
                  <a:lnTo>
                    <a:pt x="342900" y="30286"/>
                  </a:lnTo>
                  <a:close/>
                </a:path>
                <a:path w="596900" h="67309">
                  <a:moveTo>
                    <a:pt x="292125" y="30286"/>
                  </a:moveTo>
                  <a:lnTo>
                    <a:pt x="260390" y="30286"/>
                  </a:lnTo>
                  <a:lnTo>
                    <a:pt x="260390" y="36636"/>
                  </a:lnTo>
                  <a:lnTo>
                    <a:pt x="292125" y="36636"/>
                  </a:lnTo>
                  <a:lnTo>
                    <a:pt x="292125" y="30286"/>
                  </a:lnTo>
                  <a:close/>
                </a:path>
                <a:path w="596900" h="67309">
                  <a:moveTo>
                    <a:pt x="241350" y="30286"/>
                  </a:moveTo>
                  <a:lnTo>
                    <a:pt x="209617" y="30286"/>
                  </a:lnTo>
                  <a:lnTo>
                    <a:pt x="209617" y="36636"/>
                  </a:lnTo>
                  <a:lnTo>
                    <a:pt x="241350" y="36636"/>
                  </a:lnTo>
                  <a:lnTo>
                    <a:pt x="241350" y="30286"/>
                  </a:lnTo>
                  <a:close/>
                </a:path>
                <a:path w="596900" h="67309">
                  <a:moveTo>
                    <a:pt x="190576" y="30286"/>
                  </a:moveTo>
                  <a:lnTo>
                    <a:pt x="158842" y="30286"/>
                  </a:lnTo>
                  <a:lnTo>
                    <a:pt x="158842" y="36636"/>
                  </a:lnTo>
                  <a:lnTo>
                    <a:pt x="190576" y="36636"/>
                  </a:lnTo>
                  <a:lnTo>
                    <a:pt x="190576" y="30286"/>
                  </a:lnTo>
                  <a:close/>
                </a:path>
                <a:path w="596900" h="67309">
                  <a:moveTo>
                    <a:pt x="139801" y="30286"/>
                  </a:moveTo>
                  <a:lnTo>
                    <a:pt x="108068" y="30286"/>
                  </a:lnTo>
                  <a:lnTo>
                    <a:pt x="108068" y="36636"/>
                  </a:lnTo>
                  <a:lnTo>
                    <a:pt x="139801" y="36636"/>
                  </a:lnTo>
                  <a:lnTo>
                    <a:pt x="139801" y="30286"/>
                  </a:lnTo>
                  <a:close/>
                </a:path>
                <a:path w="596900" h="67309">
                  <a:moveTo>
                    <a:pt x="60833" y="0"/>
                  </a:moveTo>
                  <a:lnTo>
                    <a:pt x="0" y="33461"/>
                  </a:lnTo>
                  <a:lnTo>
                    <a:pt x="60833" y="66923"/>
                  </a:lnTo>
                  <a:lnTo>
                    <a:pt x="60833" y="36636"/>
                  </a:lnTo>
                  <a:lnTo>
                    <a:pt x="57293" y="36636"/>
                  </a:lnTo>
                  <a:lnTo>
                    <a:pt x="57293" y="30286"/>
                  </a:lnTo>
                  <a:lnTo>
                    <a:pt x="60833" y="30286"/>
                  </a:lnTo>
                  <a:lnTo>
                    <a:pt x="60833" y="0"/>
                  </a:lnTo>
                  <a:close/>
                </a:path>
                <a:path w="596900" h="67309">
                  <a:moveTo>
                    <a:pt x="60833" y="30286"/>
                  </a:moveTo>
                  <a:lnTo>
                    <a:pt x="57293" y="30286"/>
                  </a:lnTo>
                  <a:lnTo>
                    <a:pt x="57293" y="36636"/>
                  </a:lnTo>
                  <a:lnTo>
                    <a:pt x="60833" y="36636"/>
                  </a:lnTo>
                  <a:lnTo>
                    <a:pt x="60833" y="30286"/>
                  </a:lnTo>
                  <a:close/>
                </a:path>
                <a:path w="596900" h="67309">
                  <a:moveTo>
                    <a:pt x="89026" y="30286"/>
                  </a:moveTo>
                  <a:lnTo>
                    <a:pt x="60833" y="30286"/>
                  </a:lnTo>
                  <a:lnTo>
                    <a:pt x="60833" y="36636"/>
                  </a:lnTo>
                  <a:lnTo>
                    <a:pt x="89026" y="36636"/>
                  </a:lnTo>
                  <a:lnTo>
                    <a:pt x="89026" y="302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709887" y="8156374"/>
              <a:ext cx="83185" cy="891540"/>
            </a:xfrm>
            <a:custGeom>
              <a:avLst/>
              <a:gdLst/>
              <a:ahLst/>
              <a:cxnLst/>
              <a:rect l="l" t="t" r="r" b="b"/>
              <a:pathLst>
                <a:path w="83185" h="891540">
                  <a:moveTo>
                    <a:pt x="42305" y="0"/>
                  </a:moveTo>
                  <a:lnTo>
                    <a:pt x="17807" y="4516"/>
                  </a:lnTo>
                  <a:lnTo>
                    <a:pt x="0" y="17112"/>
                  </a:lnTo>
                  <a:lnTo>
                    <a:pt x="0" y="882800"/>
                  </a:lnTo>
                  <a:lnTo>
                    <a:pt x="20720" y="889139"/>
                  </a:lnTo>
                  <a:lnTo>
                    <a:pt x="41442" y="891252"/>
                  </a:lnTo>
                  <a:lnTo>
                    <a:pt x="62165" y="889139"/>
                  </a:lnTo>
                  <a:lnTo>
                    <a:pt x="82889" y="882800"/>
                  </a:lnTo>
                  <a:lnTo>
                    <a:pt x="82889" y="17112"/>
                  </a:lnTo>
                  <a:lnTo>
                    <a:pt x="66373" y="4040"/>
                  </a:lnTo>
                  <a:lnTo>
                    <a:pt x="42305" y="0"/>
                  </a:lnTo>
                  <a:close/>
                </a:path>
              </a:pathLst>
            </a:custGeom>
            <a:solidFill>
              <a:srgbClr val="D4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09887" y="8156374"/>
              <a:ext cx="83185" cy="891540"/>
            </a:xfrm>
            <a:custGeom>
              <a:avLst/>
              <a:gdLst/>
              <a:ahLst/>
              <a:cxnLst/>
              <a:rect l="l" t="t" r="r" b="b"/>
              <a:pathLst>
                <a:path w="83185" h="891540">
                  <a:moveTo>
                    <a:pt x="0" y="17112"/>
                  </a:moveTo>
                  <a:lnTo>
                    <a:pt x="17807" y="4516"/>
                  </a:lnTo>
                  <a:lnTo>
                    <a:pt x="42305" y="0"/>
                  </a:lnTo>
                  <a:lnTo>
                    <a:pt x="66373" y="4040"/>
                  </a:lnTo>
                  <a:lnTo>
                    <a:pt x="82889" y="17112"/>
                  </a:lnTo>
                  <a:lnTo>
                    <a:pt x="82889" y="68035"/>
                  </a:lnTo>
                  <a:lnTo>
                    <a:pt x="82889" y="118957"/>
                  </a:lnTo>
                  <a:lnTo>
                    <a:pt x="82889" y="882800"/>
                  </a:lnTo>
                  <a:lnTo>
                    <a:pt x="62165" y="889139"/>
                  </a:lnTo>
                  <a:lnTo>
                    <a:pt x="41442" y="891252"/>
                  </a:lnTo>
                  <a:lnTo>
                    <a:pt x="20720" y="889139"/>
                  </a:lnTo>
                  <a:lnTo>
                    <a:pt x="0" y="882800"/>
                  </a:lnTo>
                  <a:lnTo>
                    <a:pt x="0" y="831877"/>
                  </a:lnTo>
                  <a:lnTo>
                    <a:pt x="0" y="780954"/>
                  </a:lnTo>
                  <a:lnTo>
                    <a:pt x="0" y="68035"/>
                  </a:lnTo>
                  <a:lnTo>
                    <a:pt x="0" y="1711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81354" y="9346866"/>
              <a:ext cx="119380" cy="67310"/>
            </a:xfrm>
            <a:custGeom>
              <a:avLst/>
              <a:gdLst/>
              <a:ahLst/>
              <a:cxnLst/>
              <a:rect l="l" t="t" r="r" b="b"/>
              <a:pathLst>
                <a:path w="119379" h="67309">
                  <a:moveTo>
                    <a:pt x="0" y="67053"/>
                  </a:moveTo>
                  <a:lnTo>
                    <a:pt x="119383" y="0"/>
                  </a:lnTo>
                </a:path>
              </a:pathLst>
            </a:custGeom>
            <a:ln w="1463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4634449" y="5043960"/>
            <a:ext cx="1310005" cy="1811655"/>
            <a:chOff x="4634449" y="5043960"/>
            <a:chExt cx="1310005" cy="1811655"/>
          </a:xfrm>
        </p:grpSpPr>
        <p:sp>
          <p:nvSpPr>
            <p:cNvPr id="23" name="object 23"/>
            <p:cNvSpPr/>
            <p:nvPr/>
          </p:nvSpPr>
          <p:spPr>
            <a:xfrm>
              <a:off x="4640799" y="5050310"/>
              <a:ext cx="1163320" cy="1714500"/>
            </a:xfrm>
            <a:custGeom>
              <a:avLst/>
              <a:gdLst/>
              <a:ahLst/>
              <a:cxnLst/>
              <a:rect l="l" t="t" r="r" b="b"/>
              <a:pathLst>
                <a:path w="1163320" h="1714500">
                  <a:moveTo>
                    <a:pt x="147358" y="0"/>
                  </a:moveTo>
                  <a:lnTo>
                    <a:pt x="1162731" y="0"/>
                  </a:lnTo>
                </a:path>
                <a:path w="1163320" h="1714500">
                  <a:moveTo>
                    <a:pt x="0" y="1714046"/>
                  </a:moveTo>
                  <a:lnTo>
                    <a:pt x="0" y="86572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61867" y="5188679"/>
              <a:ext cx="1029335" cy="424180"/>
            </a:xfrm>
            <a:custGeom>
              <a:avLst/>
              <a:gdLst/>
              <a:ahLst/>
              <a:cxnLst/>
              <a:rect l="l" t="t" r="r" b="b"/>
              <a:pathLst>
                <a:path w="1029335" h="424179">
                  <a:moveTo>
                    <a:pt x="1029110" y="0"/>
                  </a:moveTo>
                  <a:lnTo>
                    <a:pt x="0" y="0"/>
                  </a:lnTo>
                  <a:lnTo>
                    <a:pt x="0" y="423749"/>
                  </a:lnTo>
                  <a:lnTo>
                    <a:pt x="1029110" y="423749"/>
                  </a:lnTo>
                  <a:lnTo>
                    <a:pt x="1029110" y="0"/>
                  </a:lnTo>
                  <a:close/>
                </a:path>
              </a:pathLst>
            </a:custGeom>
            <a:solidFill>
              <a:srgbClr val="DEF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761867" y="5188679"/>
              <a:ext cx="1029335" cy="424180"/>
            </a:xfrm>
            <a:custGeom>
              <a:avLst/>
              <a:gdLst/>
              <a:ahLst/>
              <a:cxnLst/>
              <a:rect l="l" t="t" r="r" b="b"/>
              <a:pathLst>
                <a:path w="1029335" h="424179">
                  <a:moveTo>
                    <a:pt x="0" y="0"/>
                  </a:moveTo>
                  <a:lnTo>
                    <a:pt x="1029110" y="0"/>
                  </a:lnTo>
                  <a:lnTo>
                    <a:pt x="1029110" y="423749"/>
                  </a:lnTo>
                  <a:lnTo>
                    <a:pt x="0" y="423749"/>
                  </a:lnTo>
                  <a:lnTo>
                    <a:pt x="0" y="0"/>
                  </a:lnTo>
                  <a:close/>
                </a:path>
                <a:path w="1029335" h="424179">
                  <a:moveTo>
                    <a:pt x="0" y="423749"/>
                  </a:moveTo>
                  <a:lnTo>
                    <a:pt x="60537" y="371862"/>
                  </a:lnTo>
                  <a:lnTo>
                    <a:pt x="60537" y="0"/>
                  </a:lnTo>
                </a:path>
                <a:path w="1029335" h="424179">
                  <a:moveTo>
                    <a:pt x="60890" y="372805"/>
                  </a:moveTo>
                  <a:lnTo>
                    <a:pt x="1028189" y="37280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766054" y="5146095"/>
              <a:ext cx="1172210" cy="1703070"/>
            </a:xfrm>
            <a:custGeom>
              <a:avLst/>
              <a:gdLst/>
              <a:ahLst/>
              <a:cxnLst/>
              <a:rect l="l" t="t" r="r" b="b"/>
              <a:pathLst>
                <a:path w="1172210" h="1703070">
                  <a:moveTo>
                    <a:pt x="1171936" y="0"/>
                  </a:moveTo>
                  <a:lnTo>
                    <a:pt x="1171936" y="1629313"/>
                  </a:lnTo>
                </a:path>
                <a:path w="1172210" h="1703070">
                  <a:moveTo>
                    <a:pt x="998794" y="1702991"/>
                  </a:moveTo>
                  <a:lnTo>
                    <a:pt x="0" y="1702991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761867" y="5188679"/>
            <a:ext cx="1029335" cy="373380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325">
              <a:lnSpc>
                <a:spcPts val="2935"/>
              </a:lnSpc>
            </a:pPr>
            <a:r>
              <a:rPr sz="2950" dirty="0">
                <a:solidFill>
                  <a:srgbClr val="151616"/>
                </a:solidFill>
                <a:latin typeface="Arial"/>
                <a:cs typeface="Arial"/>
              </a:rPr>
              <a:t>18.7</a:t>
            </a:r>
            <a:r>
              <a:rPr sz="295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75" baseline="67129" dirty="0">
                <a:solidFill>
                  <a:srgbClr val="151616"/>
                </a:solidFill>
                <a:latin typeface="Arial"/>
                <a:cs typeface="Arial"/>
              </a:rPr>
              <a:t>V</a:t>
            </a:r>
            <a:endParaRPr sz="1800" baseline="67129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44367" y="5417158"/>
            <a:ext cx="107179" cy="10188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5496951" y="5776452"/>
            <a:ext cx="207010" cy="83185"/>
          </a:xfrm>
          <a:custGeom>
            <a:avLst/>
            <a:gdLst/>
            <a:ahLst/>
            <a:cxnLst/>
            <a:rect l="l" t="t" r="r" b="b"/>
            <a:pathLst>
              <a:path w="207010" h="83185">
                <a:moveTo>
                  <a:pt x="0" y="82558"/>
                </a:moveTo>
                <a:lnTo>
                  <a:pt x="82558" y="0"/>
                </a:lnTo>
                <a:lnTo>
                  <a:pt x="206395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7983" y="6456200"/>
            <a:ext cx="207010" cy="82550"/>
          </a:xfrm>
          <a:custGeom>
            <a:avLst/>
            <a:gdLst/>
            <a:ahLst/>
            <a:cxnLst/>
            <a:rect l="l" t="t" r="r" b="b"/>
            <a:pathLst>
              <a:path w="207010" h="82550">
                <a:moveTo>
                  <a:pt x="0" y="0"/>
                </a:moveTo>
                <a:lnTo>
                  <a:pt x="82555" y="82555"/>
                </a:lnTo>
                <a:lnTo>
                  <a:pt x="206391" y="82555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65750" y="5927807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792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48306" y="6092924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43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51747" y="6192680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434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31108" y="6285557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>
                <a:moveTo>
                  <a:pt x="0" y="0"/>
                </a:moveTo>
                <a:lnTo>
                  <a:pt x="103193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3275" y="5775102"/>
            <a:ext cx="207010" cy="83185"/>
          </a:xfrm>
          <a:custGeom>
            <a:avLst/>
            <a:gdLst/>
            <a:ahLst/>
            <a:cxnLst/>
            <a:rect l="l" t="t" r="r" b="b"/>
            <a:pathLst>
              <a:path w="207010" h="83185">
                <a:moveTo>
                  <a:pt x="206391" y="82558"/>
                </a:moveTo>
                <a:lnTo>
                  <a:pt x="1238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72243" y="6454850"/>
            <a:ext cx="207010" cy="82550"/>
          </a:xfrm>
          <a:custGeom>
            <a:avLst/>
            <a:gdLst/>
            <a:ahLst/>
            <a:cxnLst/>
            <a:rect l="l" t="t" r="r" b="b"/>
            <a:pathLst>
              <a:path w="207010" h="82550">
                <a:moveTo>
                  <a:pt x="206391" y="0"/>
                </a:moveTo>
                <a:lnTo>
                  <a:pt x="123836" y="82555"/>
                </a:lnTo>
                <a:lnTo>
                  <a:pt x="0" y="82555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46074" y="5926457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1547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28877" y="6091571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8943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25436" y="6191331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8943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677743" y="5866278"/>
            <a:ext cx="30734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sz="700" spc="4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u="sng" spc="40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77743" y="5936737"/>
            <a:ext cx="9080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U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77743" y="6007197"/>
            <a:ext cx="9080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77743" y="6077656"/>
            <a:ext cx="9080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80224" y="6148120"/>
            <a:ext cx="28765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7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u="sng" spc="4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77740" y="6218580"/>
            <a:ext cx="34861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sz="700" spc="7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u="sng" spc="7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82751" y="6289043"/>
            <a:ext cx="8064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59930" y="6267393"/>
            <a:ext cx="29591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spc="919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spc="300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700" spc="-5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7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62654" y="6337853"/>
            <a:ext cx="9080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H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57660" y="6408316"/>
            <a:ext cx="10096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65138" y="6478776"/>
            <a:ext cx="8572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66492" y="5781019"/>
            <a:ext cx="8572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V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75808" y="5851478"/>
            <a:ext cx="30670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050" u="sng" spc="540" baseline="-7936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50" spc="-15" baseline="-7936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700" spc="-5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7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71480" y="5921942"/>
            <a:ext cx="7556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769021" y="5992402"/>
            <a:ext cx="8064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66494" y="6062865"/>
            <a:ext cx="8572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6" name="object 5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978378" y="6693588"/>
            <a:ext cx="99385" cy="99385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4633455" y="4969454"/>
            <a:ext cx="1417320" cy="1887855"/>
            <a:chOff x="4633455" y="4969454"/>
            <a:chExt cx="1417320" cy="1887855"/>
          </a:xfrm>
        </p:grpSpPr>
        <p:sp>
          <p:nvSpPr>
            <p:cNvPr id="58" name="object 58"/>
            <p:cNvSpPr/>
            <p:nvPr/>
          </p:nvSpPr>
          <p:spPr>
            <a:xfrm>
              <a:off x="4639806" y="5051527"/>
              <a:ext cx="1297940" cy="93980"/>
            </a:xfrm>
            <a:custGeom>
              <a:avLst/>
              <a:gdLst/>
              <a:ahLst/>
              <a:cxnLst/>
              <a:rect l="l" t="t" r="r" b="b"/>
              <a:pathLst>
                <a:path w="1297939" h="93979">
                  <a:moveTo>
                    <a:pt x="0" y="93714"/>
                  </a:moveTo>
                  <a:lnTo>
                    <a:pt x="3266" y="79071"/>
                  </a:lnTo>
                  <a:lnTo>
                    <a:pt x="20726" y="46857"/>
                  </a:lnTo>
                  <a:lnTo>
                    <a:pt x="63867" y="14642"/>
                  </a:lnTo>
                  <a:lnTo>
                    <a:pt x="144179" y="0"/>
                  </a:lnTo>
                </a:path>
                <a:path w="1297939" h="93979">
                  <a:moveTo>
                    <a:pt x="1297622" y="93714"/>
                  </a:moveTo>
                  <a:lnTo>
                    <a:pt x="1294355" y="79071"/>
                  </a:lnTo>
                  <a:lnTo>
                    <a:pt x="1276896" y="46857"/>
                  </a:lnTo>
                  <a:lnTo>
                    <a:pt x="1233755" y="14642"/>
                  </a:lnTo>
                  <a:lnTo>
                    <a:pt x="1153443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75605" y="6693588"/>
              <a:ext cx="99385" cy="99385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4639806" y="4975805"/>
              <a:ext cx="1404620" cy="1875155"/>
            </a:xfrm>
            <a:custGeom>
              <a:avLst/>
              <a:gdLst/>
              <a:ahLst/>
              <a:cxnLst/>
              <a:rect l="l" t="t" r="r" b="b"/>
              <a:pathLst>
                <a:path w="1404620" h="1875154">
                  <a:moveTo>
                    <a:pt x="0" y="1777715"/>
                  </a:moveTo>
                  <a:lnTo>
                    <a:pt x="3266" y="1792358"/>
                  </a:lnTo>
                  <a:lnTo>
                    <a:pt x="20726" y="1824573"/>
                  </a:lnTo>
                  <a:lnTo>
                    <a:pt x="63867" y="1856788"/>
                  </a:lnTo>
                  <a:lnTo>
                    <a:pt x="144179" y="1871431"/>
                  </a:lnTo>
                </a:path>
                <a:path w="1404620" h="1875154">
                  <a:moveTo>
                    <a:pt x="1297622" y="1777715"/>
                  </a:moveTo>
                  <a:lnTo>
                    <a:pt x="1294758" y="1792934"/>
                  </a:lnTo>
                  <a:lnTo>
                    <a:pt x="1274593" y="1826416"/>
                  </a:lnTo>
                  <a:lnTo>
                    <a:pt x="1219767" y="1859898"/>
                  </a:lnTo>
                  <a:lnTo>
                    <a:pt x="1112917" y="1875116"/>
                  </a:lnTo>
                </a:path>
                <a:path w="1404620" h="1875154">
                  <a:moveTo>
                    <a:pt x="253342" y="828"/>
                  </a:moveTo>
                  <a:lnTo>
                    <a:pt x="1268718" y="828"/>
                  </a:lnTo>
                </a:path>
                <a:path w="1404620" h="1875154">
                  <a:moveTo>
                    <a:pt x="1403178" y="96608"/>
                  </a:moveTo>
                  <a:lnTo>
                    <a:pt x="1403178" y="1725922"/>
                  </a:lnTo>
                </a:path>
                <a:path w="1404620" h="1875154">
                  <a:moveTo>
                    <a:pt x="1404456" y="93916"/>
                  </a:moveTo>
                  <a:lnTo>
                    <a:pt x="1401189" y="79273"/>
                  </a:lnTo>
                  <a:lnTo>
                    <a:pt x="1383730" y="47057"/>
                  </a:lnTo>
                  <a:lnTo>
                    <a:pt x="1340588" y="14841"/>
                  </a:lnTo>
                  <a:lnTo>
                    <a:pt x="1260276" y="198"/>
                  </a:lnTo>
                </a:path>
                <a:path w="1404620" h="1875154">
                  <a:moveTo>
                    <a:pt x="1252637" y="1846246"/>
                  </a:moveTo>
                  <a:lnTo>
                    <a:pt x="1274108" y="1837554"/>
                  </a:lnTo>
                  <a:lnTo>
                    <a:pt x="1322172" y="1812629"/>
                  </a:lnTo>
                  <a:lnTo>
                    <a:pt x="1372308" y="1773199"/>
                  </a:lnTo>
                  <a:lnTo>
                    <a:pt x="1399995" y="1720991"/>
                  </a:lnTo>
                </a:path>
                <a:path w="1404620" h="1875154">
                  <a:moveTo>
                    <a:pt x="254278" y="575"/>
                  </a:moveTo>
                  <a:lnTo>
                    <a:pt x="238621" y="0"/>
                  </a:lnTo>
                  <a:lnTo>
                    <a:pt x="195335" y="7023"/>
                  </a:lnTo>
                  <a:lnTo>
                    <a:pt x="129945" y="34768"/>
                  </a:lnTo>
                  <a:lnTo>
                    <a:pt x="47976" y="96361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5432454" y="8753322"/>
            <a:ext cx="72771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10" dirty="0">
                <a:solidFill>
                  <a:srgbClr val="DD2B1C"/>
                </a:solidFill>
                <a:latin typeface="Arial"/>
                <a:cs typeface="Arial"/>
              </a:rPr>
              <a:t>PROBES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033215" y="8807719"/>
            <a:ext cx="276860" cy="78740"/>
          </a:xfrm>
          <a:custGeom>
            <a:avLst/>
            <a:gdLst/>
            <a:ahLst/>
            <a:cxnLst/>
            <a:rect l="l" t="t" r="r" b="b"/>
            <a:pathLst>
              <a:path w="276860" h="78740">
                <a:moveTo>
                  <a:pt x="31733" y="35996"/>
                </a:moveTo>
                <a:lnTo>
                  <a:pt x="0" y="35996"/>
                </a:lnTo>
                <a:lnTo>
                  <a:pt x="0" y="42346"/>
                </a:lnTo>
                <a:lnTo>
                  <a:pt x="31733" y="42346"/>
                </a:lnTo>
                <a:lnTo>
                  <a:pt x="31733" y="35996"/>
                </a:lnTo>
                <a:close/>
              </a:path>
              <a:path w="276860" h="78740">
                <a:moveTo>
                  <a:pt x="82508" y="35996"/>
                </a:moveTo>
                <a:lnTo>
                  <a:pt x="50774" y="35996"/>
                </a:lnTo>
                <a:lnTo>
                  <a:pt x="50774" y="42346"/>
                </a:lnTo>
                <a:lnTo>
                  <a:pt x="82508" y="42346"/>
                </a:lnTo>
                <a:lnTo>
                  <a:pt x="82508" y="35996"/>
                </a:lnTo>
                <a:close/>
              </a:path>
              <a:path w="276860" h="78740">
                <a:moveTo>
                  <a:pt x="133282" y="35996"/>
                </a:moveTo>
                <a:lnTo>
                  <a:pt x="101549" y="35996"/>
                </a:lnTo>
                <a:lnTo>
                  <a:pt x="101549" y="42346"/>
                </a:lnTo>
                <a:lnTo>
                  <a:pt x="133282" y="42346"/>
                </a:lnTo>
                <a:lnTo>
                  <a:pt x="133282" y="35996"/>
                </a:lnTo>
                <a:close/>
              </a:path>
              <a:path w="276860" h="78740">
                <a:moveTo>
                  <a:pt x="184057" y="35996"/>
                </a:moveTo>
                <a:lnTo>
                  <a:pt x="152322" y="35996"/>
                </a:lnTo>
                <a:lnTo>
                  <a:pt x="152322" y="42346"/>
                </a:lnTo>
                <a:lnTo>
                  <a:pt x="184057" y="42346"/>
                </a:lnTo>
                <a:lnTo>
                  <a:pt x="184057" y="35996"/>
                </a:lnTo>
                <a:close/>
              </a:path>
              <a:path w="276860" h="78740">
                <a:moveTo>
                  <a:pt x="198363" y="0"/>
                </a:moveTo>
                <a:lnTo>
                  <a:pt x="198363" y="78369"/>
                </a:lnTo>
                <a:lnTo>
                  <a:pt x="276735" y="39171"/>
                </a:lnTo>
                <a:lnTo>
                  <a:pt x="19836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3" name="object 6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57903" y="6911240"/>
            <a:ext cx="279710" cy="177411"/>
          </a:xfrm>
          <a:prstGeom prst="rect">
            <a:avLst/>
          </a:prstGeom>
        </p:spPr>
      </p:pic>
      <p:sp>
        <p:nvSpPr>
          <p:cNvPr id="64" name="object 64"/>
          <p:cNvSpPr txBox="1"/>
          <p:nvPr/>
        </p:nvSpPr>
        <p:spPr>
          <a:xfrm>
            <a:off x="215880" y="5273168"/>
            <a:ext cx="364744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digital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multimeter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resistance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resisto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200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39302" y="6292472"/>
            <a:ext cx="3611879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digital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multimeter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resistance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resisto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. 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refer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08602" y="464439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11201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DD2B1C"/>
                </a:solidFill>
                <a:latin typeface="Arial"/>
                <a:cs typeface="Arial"/>
                <a:hlinkClick r:id="rId10"/>
              </a:rPr>
              <a:t>https://technologystudent.com/elec1/metre1.htm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174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eltron1.cdr</dc:title>
  <dc:creator>BY V.RYAN</dc:creator>
  <cp:keywords>TEST INSTRUMENTS - ELECTRONICS - EXAMINATION QUESTIONS</cp:keywords>
  <cp:lastModifiedBy>Vincent RYan</cp:lastModifiedBy>
  <cp:revision>1</cp:revision>
  <dcterms:created xsi:type="dcterms:W3CDTF">2022-08-23T17:58:24Z</dcterms:created>
  <dcterms:modified xsi:type="dcterms:W3CDTF">2022-08-23T18:00:20Z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2022-08-23T00:00:00Z</vt:filetime>
  </property>
  <property fmtid="{D5CDD505-2E9C-101B-9397-08002B2CF9AE}" pid="5" name="Producer">
    <vt:lpwstr>Corel PDF Engine Version 19.1.0.419</vt:lpwstr>
  </property>
</Properties>
</file>