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technologystudent.com/energy1/solar1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s://technologystudent.com/energy1/solar1.htm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676" y="91158"/>
            <a:ext cx="5719445" cy="41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ENERGY?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49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8033" y="1079662"/>
            <a:ext cx="7148830" cy="1731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655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paragraph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words.</a:t>
            </a:r>
            <a:r>
              <a:rPr sz="1400" spc="3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9</a:t>
            </a:r>
            <a:r>
              <a:rPr sz="1400" b="1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Arial"/>
              <a:cs typeface="Arial"/>
            </a:endParaRPr>
          </a:p>
          <a:p>
            <a:pPr marL="12700" marR="5080" algn="just">
              <a:lnSpc>
                <a:spcPts val="1560"/>
              </a:lnSpc>
              <a:spcBef>
                <a:spcPts val="5"/>
              </a:spcBef>
              <a:tabLst>
                <a:tab pos="1323975" algn="l"/>
                <a:tab pos="1934845" algn="l"/>
                <a:tab pos="2048510" algn="l"/>
                <a:tab pos="3515995" algn="l"/>
                <a:tab pos="5383530" algn="l"/>
                <a:tab pos="644398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16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from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16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without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presence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all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165" dirty="0">
                <a:solidFill>
                  <a:srgbClr val="151616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earth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would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end.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has</a:t>
            </a:r>
            <a:r>
              <a:rPr sz="1400" spc="2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been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looked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upon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serious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source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years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because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amounts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made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available,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if</a:t>
            </a:r>
            <a:r>
              <a:rPr sz="14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harnessed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	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  <a:p>
            <a:pPr marL="12700" algn="just">
              <a:lnSpc>
                <a:spcPts val="1485"/>
              </a:lnSpc>
              <a:tabLst>
                <a:tab pos="6503034" algn="l"/>
              </a:tabLst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simple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example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sun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seen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glass</a:t>
            </a:r>
            <a:r>
              <a:rPr sz="14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  <a:tabLst>
                <a:tab pos="833119" algn="l"/>
                <a:tab pos="6823075" algn="l"/>
              </a:tabLst>
            </a:pP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suns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rays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piece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paper.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Before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long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paper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ignites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spc="-50" dirty="0">
                <a:solidFill>
                  <a:srgbClr val="151616"/>
                </a:solidFill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36176" y="2926852"/>
            <a:ext cx="4026535" cy="644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7145">
              <a:lnSpc>
                <a:spcPct val="145000"/>
              </a:lnSpc>
              <a:spcBef>
                <a:spcPts val="100"/>
              </a:spcBef>
              <a:tabLst>
                <a:tab pos="1152525" algn="l"/>
                <a:tab pos="1636395" algn="l"/>
                <a:tab pos="2498725" algn="l"/>
                <a:tab pos="3785870" algn="l"/>
              </a:tabLst>
            </a:pP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sun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freely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life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magnifying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focus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2801" y="3022838"/>
            <a:ext cx="35179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vast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41475" y="2926852"/>
            <a:ext cx="885825" cy="644525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endParaRPr sz="1400">
              <a:latin typeface="Arial"/>
              <a:cs typeface="Arial"/>
            </a:endParaRPr>
          </a:p>
          <a:p>
            <a:pPr marL="282575">
              <a:lnSpc>
                <a:spcPct val="100000"/>
              </a:lnSpc>
              <a:spcBef>
                <a:spcPts val="755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flames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107" y="3777484"/>
            <a:ext cx="7216775" cy="7804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space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draw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represents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experiment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with</a:t>
            </a:r>
            <a:r>
              <a:rPr sz="1400" spc="-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magnifying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glass, demonstrating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sun.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your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explanatory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notes.</a:t>
            </a:r>
            <a:r>
              <a:rPr sz="1400" spc="2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240029" algn="ctr">
              <a:lnSpc>
                <a:spcPct val="100000"/>
              </a:lnSpc>
              <a:spcBef>
                <a:spcPts val="1235"/>
              </a:spcBef>
              <a:tabLst>
                <a:tab pos="4075429" algn="l"/>
              </a:tabLst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DIAGRAM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6054" y="7115997"/>
            <a:ext cx="7023100" cy="80772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44399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magnifying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glass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used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demonstrate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power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sun</a:t>
            </a:r>
            <a:r>
              <a:rPr sz="1400" spc="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heats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water.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answer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question.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266065" algn="ctr">
              <a:lnSpc>
                <a:spcPct val="100000"/>
              </a:lnSpc>
              <a:spcBef>
                <a:spcPts val="1445"/>
              </a:spcBef>
              <a:tabLst>
                <a:tab pos="4101465" algn="l"/>
              </a:tabLst>
            </a:pP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DIAGRAM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200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NOTES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29736" y="587746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https://technologystudent.com/energy1/solar1.htm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0671" y="91161"/>
            <a:ext cx="5719445" cy="41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00">
              <a:lnSpc>
                <a:spcPct val="100000"/>
              </a:lnSpc>
              <a:spcBef>
                <a:spcPts val="100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WHAT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IS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SOLAR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ENERGY?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490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9736" y="587746"/>
            <a:ext cx="5537835" cy="35306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https://technologystudent.com/energy1/solar1.htm</a:t>
            </a:r>
            <a:endParaRPr sz="1800" baseline="2314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7334" y="1782896"/>
            <a:ext cx="1099185" cy="1454785"/>
            <a:chOff x="297334" y="1782896"/>
            <a:chExt cx="1099185" cy="1454785"/>
          </a:xfrm>
        </p:grpSpPr>
        <p:sp>
          <p:nvSpPr>
            <p:cNvPr id="5" name="object 5"/>
            <p:cNvSpPr/>
            <p:nvPr/>
          </p:nvSpPr>
          <p:spPr>
            <a:xfrm>
              <a:off x="297334" y="1782896"/>
              <a:ext cx="1099185" cy="1454785"/>
            </a:xfrm>
            <a:custGeom>
              <a:avLst/>
              <a:gdLst/>
              <a:ahLst/>
              <a:cxnLst/>
              <a:rect l="l" t="t" r="r" b="b"/>
              <a:pathLst>
                <a:path w="1099185" h="1454785">
                  <a:moveTo>
                    <a:pt x="1098769" y="0"/>
                  </a:moveTo>
                  <a:lnTo>
                    <a:pt x="0" y="0"/>
                  </a:lnTo>
                  <a:lnTo>
                    <a:pt x="0" y="1454439"/>
                  </a:lnTo>
                  <a:lnTo>
                    <a:pt x="1098769" y="1454439"/>
                  </a:lnTo>
                  <a:lnTo>
                    <a:pt x="1098769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27898" y="1806973"/>
              <a:ext cx="1033780" cy="1398270"/>
            </a:xfrm>
            <a:custGeom>
              <a:avLst/>
              <a:gdLst/>
              <a:ahLst/>
              <a:cxnLst/>
              <a:rect l="l" t="t" r="r" b="b"/>
              <a:pathLst>
                <a:path w="1033780" h="1398270">
                  <a:moveTo>
                    <a:pt x="1033458" y="0"/>
                  </a:moveTo>
                  <a:lnTo>
                    <a:pt x="0" y="0"/>
                  </a:lnTo>
                  <a:lnTo>
                    <a:pt x="0" y="1398207"/>
                  </a:lnTo>
                  <a:lnTo>
                    <a:pt x="1033458" y="1398207"/>
                  </a:lnTo>
                  <a:lnTo>
                    <a:pt x="103345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27898" y="1806973"/>
              <a:ext cx="1033780" cy="1398270"/>
            </a:xfrm>
            <a:custGeom>
              <a:avLst/>
              <a:gdLst/>
              <a:ahLst/>
              <a:cxnLst/>
              <a:rect l="l" t="t" r="r" b="b"/>
              <a:pathLst>
                <a:path w="1033780" h="1398270">
                  <a:moveTo>
                    <a:pt x="0" y="0"/>
                  </a:moveTo>
                  <a:lnTo>
                    <a:pt x="1033458" y="0"/>
                  </a:lnTo>
                  <a:lnTo>
                    <a:pt x="1033458" y="1398207"/>
                  </a:lnTo>
                  <a:lnTo>
                    <a:pt x="0" y="1398207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29090" y="1808301"/>
              <a:ext cx="1029335" cy="1397635"/>
            </a:xfrm>
            <a:custGeom>
              <a:avLst/>
              <a:gdLst/>
              <a:ahLst/>
              <a:cxnLst/>
              <a:rect l="l" t="t" r="r" b="b"/>
              <a:pathLst>
                <a:path w="1029335" h="1397635">
                  <a:moveTo>
                    <a:pt x="139726" y="0"/>
                  </a:moveTo>
                  <a:lnTo>
                    <a:pt x="133376" y="1397278"/>
                  </a:lnTo>
                </a:path>
                <a:path w="1029335" h="1397635">
                  <a:moveTo>
                    <a:pt x="215943" y="0"/>
                  </a:moveTo>
                  <a:lnTo>
                    <a:pt x="209591" y="1397278"/>
                  </a:lnTo>
                </a:path>
                <a:path w="1029335" h="1397635">
                  <a:moveTo>
                    <a:pt x="292158" y="0"/>
                  </a:moveTo>
                  <a:lnTo>
                    <a:pt x="285808" y="1397278"/>
                  </a:lnTo>
                </a:path>
                <a:path w="1029335" h="1397635">
                  <a:moveTo>
                    <a:pt x="368373" y="0"/>
                  </a:moveTo>
                  <a:lnTo>
                    <a:pt x="362023" y="1397278"/>
                  </a:lnTo>
                </a:path>
                <a:path w="1029335" h="1397635">
                  <a:moveTo>
                    <a:pt x="444590" y="0"/>
                  </a:moveTo>
                  <a:lnTo>
                    <a:pt x="438238" y="1397278"/>
                  </a:lnTo>
                </a:path>
                <a:path w="1029335" h="1397635">
                  <a:moveTo>
                    <a:pt x="520805" y="0"/>
                  </a:moveTo>
                  <a:lnTo>
                    <a:pt x="514455" y="1397278"/>
                  </a:lnTo>
                </a:path>
                <a:path w="1029335" h="1397635">
                  <a:moveTo>
                    <a:pt x="597020" y="0"/>
                  </a:moveTo>
                  <a:lnTo>
                    <a:pt x="590670" y="1397278"/>
                  </a:lnTo>
                </a:path>
                <a:path w="1029335" h="1397635">
                  <a:moveTo>
                    <a:pt x="673235" y="0"/>
                  </a:moveTo>
                  <a:lnTo>
                    <a:pt x="666882" y="1397278"/>
                  </a:lnTo>
                </a:path>
                <a:path w="1029335" h="1397635">
                  <a:moveTo>
                    <a:pt x="749452" y="0"/>
                  </a:moveTo>
                  <a:lnTo>
                    <a:pt x="743098" y="1397278"/>
                  </a:lnTo>
                </a:path>
                <a:path w="1029335" h="1397635">
                  <a:moveTo>
                    <a:pt x="825663" y="0"/>
                  </a:moveTo>
                  <a:lnTo>
                    <a:pt x="819313" y="1397278"/>
                  </a:lnTo>
                </a:path>
                <a:path w="1029335" h="1397635">
                  <a:moveTo>
                    <a:pt x="901879" y="0"/>
                  </a:moveTo>
                  <a:lnTo>
                    <a:pt x="895529" y="1397278"/>
                  </a:lnTo>
                </a:path>
                <a:path w="1029335" h="1397635">
                  <a:moveTo>
                    <a:pt x="978095" y="0"/>
                  </a:moveTo>
                  <a:lnTo>
                    <a:pt x="971744" y="1397278"/>
                  </a:lnTo>
                </a:path>
                <a:path w="1029335" h="1397635">
                  <a:moveTo>
                    <a:pt x="0" y="76215"/>
                  </a:moveTo>
                  <a:lnTo>
                    <a:pt x="1028978" y="76215"/>
                  </a:lnTo>
                </a:path>
                <a:path w="1029335" h="1397635">
                  <a:moveTo>
                    <a:pt x="0" y="158781"/>
                  </a:moveTo>
                  <a:lnTo>
                    <a:pt x="1028978" y="158781"/>
                  </a:lnTo>
                </a:path>
                <a:path w="1029335" h="1397635">
                  <a:moveTo>
                    <a:pt x="0" y="234996"/>
                  </a:moveTo>
                  <a:lnTo>
                    <a:pt x="1028978" y="234996"/>
                  </a:lnTo>
                </a:path>
                <a:path w="1029335" h="1397635">
                  <a:moveTo>
                    <a:pt x="0" y="317563"/>
                  </a:moveTo>
                  <a:lnTo>
                    <a:pt x="1028978" y="317563"/>
                  </a:lnTo>
                </a:path>
                <a:path w="1029335" h="1397635">
                  <a:moveTo>
                    <a:pt x="0" y="387421"/>
                  </a:moveTo>
                  <a:lnTo>
                    <a:pt x="1028978" y="387421"/>
                  </a:lnTo>
                </a:path>
                <a:path w="1029335" h="1397635">
                  <a:moveTo>
                    <a:pt x="0" y="469987"/>
                  </a:moveTo>
                  <a:lnTo>
                    <a:pt x="1028978" y="469987"/>
                  </a:lnTo>
                </a:path>
                <a:path w="1029335" h="1397635">
                  <a:moveTo>
                    <a:pt x="0" y="546202"/>
                  </a:moveTo>
                  <a:lnTo>
                    <a:pt x="1028978" y="546202"/>
                  </a:lnTo>
                </a:path>
                <a:path w="1029335" h="1397635">
                  <a:moveTo>
                    <a:pt x="0" y="628768"/>
                  </a:moveTo>
                  <a:lnTo>
                    <a:pt x="1028978" y="628768"/>
                  </a:lnTo>
                </a:path>
                <a:path w="1029335" h="1397635">
                  <a:moveTo>
                    <a:pt x="0" y="698637"/>
                  </a:moveTo>
                  <a:lnTo>
                    <a:pt x="1028978" y="698637"/>
                  </a:lnTo>
                </a:path>
                <a:path w="1029335" h="1397635">
                  <a:moveTo>
                    <a:pt x="0" y="781203"/>
                  </a:moveTo>
                  <a:lnTo>
                    <a:pt x="1028978" y="781203"/>
                  </a:lnTo>
                </a:path>
                <a:path w="1029335" h="1397635">
                  <a:moveTo>
                    <a:pt x="0" y="857418"/>
                  </a:moveTo>
                  <a:lnTo>
                    <a:pt x="1028978" y="857418"/>
                  </a:lnTo>
                </a:path>
                <a:path w="1029335" h="1397635">
                  <a:moveTo>
                    <a:pt x="0" y="939985"/>
                  </a:moveTo>
                  <a:lnTo>
                    <a:pt x="1028978" y="939985"/>
                  </a:lnTo>
                </a:path>
                <a:path w="1029335" h="1397635">
                  <a:moveTo>
                    <a:pt x="0" y="1009843"/>
                  </a:moveTo>
                  <a:lnTo>
                    <a:pt x="1028978" y="1009843"/>
                  </a:lnTo>
                </a:path>
                <a:path w="1029335" h="1397635">
                  <a:moveTo>
                    <a:pt x="0" y="1092409"/>
                  </a:moveTo>
                  <a:lnTo>
                    <a:pt x="1028978" y="1092409"/>
                  </a:lnTo>
                </a:path>
                <a:path w="1029335" h="1397635">
                  <a:moveTo>
                    <a:pt x="0" y="1168624"/>
                  </a:moveTo>
                  <a:lnTo>
                    <a:pt x="1028978" y="1168624"/>
                  </a:lnTo>
                </a:path>
                <a:path w="1029335" h="1397635">
                  <a:moveTo>
                    <a:pt x="0" y="1251190"/>
                  </a:moveTo>
                  <a:lnTo>
                    <a:pt x="1028978" y="1251190"/>
                  </a:lnTo>
                </a:path>
                <a:path w="1029335" h="1397635">
                  <a:moveTo>
                    <a:pt x="0" y="1333760"/>
                  </a:moveTo>
                  <a:lnTo>
                    <a:pt x="1028978" y="1333760"/>
                  </a:lnTo>
                </a:path>
                <a:path w="1029335" h="1397635">
                  <a:moveTo>
                    <a:pt x="67143" y="0"/>
                  </a:moveTo>
                  <a:lnTo>
                    <a:pt x="60789" y="1397278"/>
                  </a:lnTo>
                </a:path>
              </a:pathLst>
            </a:custGeom>
            <a:ln w="25401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1999965" y="1613754"/>
            <a:ext cx="534035" cy="1677035"/>
            <a:chOff x="1999965" y="1613754"/>
            <a:chExt cx="534035" cy="1677035"/>
          </a:xfrm>
        </p:grpSpPr>
        <p:sp>
          <p:nvSpPr>
            <p:cNvPr id="10" name="object 10"/>
            <p:cNvSpPr/>
            <p:nvPr/>
          </p:nvSpPr>
          <p:spPr>
            <a:xfrm>
              <a:off x="2334855" y="1777917"/>
              <a:ext cx="33655" cy="1429385"/>
            </a:xfrm>
            <a:custGeom>
              <a:avLst/>
              <a:gdLst/>
              <a:ahLst/>
              <a:cxnLst/>
              <a:rect l="l" t="t" r="r" b="b"/>
              <a:pathLst>
                <a:path w="33655" h="1429385">
                  <a:moveTo>
                    <a:pt x="33094" y="87"/>
                  </a:moveTo>
                  <a:lnTo>
                    <a:pt x="4222" y="0"/>
                  </a:lnTo>
                  <a:lnTo>
                    <a:pt x="0" y="1429114"/>
                  </a:lnTo>
                  <a:lnTo>
                    <a:pt x="28868" y="1429197"/>
                  </a:lnTo>
                  <a:lnTo>
                    <a:pt x="33094" y="87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34855" y="1777917"/>
              <a:ext cx="33655" cy="1429385"/>
            </a:xfrm>
            <a:custGeom>
              <a:avLst/>
              <a:gdLst/>
              <a:ahLst/>
              <a:cxnLst/>
              <a:rect l="l" t="t" r="r" b="b"/>
              <a:pathLst>
                <a:path w="33655" h="1429385">
                  <a:moveTo>
                    <a:pt x="33094" y="87"/>
                  </a:moveTo>
                  <a:lnTo>
                    <a:pt x="4222" y="0"/>
                  </a:lnTo>
                  <a:lnTo>
                    <a:pt x="0" y="1429114"/>
                  </a:lnTo>
                  <a:lnTo>
                    <a:pt x="28868" y="1429197"/>
                  </a:lnTo>
                  <a:lnTo>
                    <a:pt x="33094" y="87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448925" y="1783882"/>
              <a:ext cx="83820" cy="1429385"/>
            </a:xfrm>
            <a:custGeom>
              <a:avLst/>
              <a:gdLst/>
              <a:ahLst/>
              <a:cxnLst/>
              <a:rect l="l" t="t" r="r" b="b"/>
              <a:pathLst>
                <a:path w="83819" h="1429385">
                  <a:moveTo>
                    <a:pt x="4222" y="0"/>
                  </a:moveTo>
                  <a:lnTo>
                    <a:pt x="0" y="1429110"/>
                  </a:lnTo>
                  <a:lnTo>
                    <a:pt x="79397" y="1429344"/>
                  </a:lnTo>
                  <a:lnTo>
                    <a:pt x="83620" y="234"/>
                  </a:lnTo>
                  <a:lnTo>
                    <a:pt x="4222" y="0"/>
                  </a:lnTo>
                  <a:close/>
                </a:path>
              </a:pathLst>
            </a:custGeom>
            <a:solidFill>
              <a:srgbClr val="C4C5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448925" y="1783882"/>
              <a:ext cx="83820" cy="1429385"/>
            </a:xfrm>
            <a:custGeom>
              <a:avLst/>
              <a:gdLst/>
              <a:ahLst/>
              <a:cxnLst/>
              <a:rect l="l" t="t" r="r" b="b"/>
              <a:pathLst>
                <a:path w="83819" h="1429385">
                  <a:moveTo>
                    <a:pt x="4222" y="0"/>
                  </a:moveTo>
                  <a:lnTo>
                    <a:pt x="83620" y="234"/>
                  </a:lnTo>
                  <a:lnTo>
                    <a:pt x="79397" y="1429344"/>
                  </a:lnTo>
                  <a:lnTo>
                    <a:pt x="0" y="1429110"/>
                  </a:lnTo>
                  <a:lnTo>
                    <a:pt x="4222" y="0"/>
                  </a:lnTo>
                  <a:close/>
                </a:path>
              </a:pathLst>
            </a:custGeom>
            <a:ln w="3175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76689" y="178459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3" y="0"/>
                  </a:moveTo>
                  <a:lnTo>
                    <a:pt x="22537" y="647"/>
                  </a:lnTo>
                  <a:lnTo>
                    <a:pt x="11705" y="5877"/>
                  </a:lnTo>
                  <a:lnTo>
                    <a:pt x="3748" y="14900"/>
                  </a:lnTo>
                  <a:lnTo>
                    <a:pt x="0" y="25892"/>
                  </a:lnTo>
                  <a:lnTo>
                    <a:pt x="647" y="37487"/>
                  </a:lnTo>
                  <a:lnTo>
                    <a:pt x="5877" y="48320"/>
                  </a:lnTo>
                  <a:lnTo>
                    <a:pt x="14900" y="56277"/>
                  </a:lnTo>
                  <a:lnTo>
                    <a:pt x="25891" y="60025"/>
                  </a:lnTo>
                  <a:lnTo>
                    <a:pt x="37487" y="59377"/>
                  </a:lnTo>
                  <a:lnTo>
                    <a:pt x="48320" y="54148"/>
                  </a:lnTo>
                  <a:lnTo>
                    <a:pt x="56277" y="45126"/>
                  </a:lnTo>
                  <a:lnTo>
                    <a:pt x="60025" y="34134"/>
                  </a:lnTo>
                  <a:lnTo>
                    <a:pt x="59377" y="22539"/>
                  </a:lnTo>
                  <a:lnTo>
                    <a:pt x="54148" y="11705"/>
                  </a:lnTo>
                  <a:lnTo>
                    <a:pt x="45125" y="3748"/>
                  </a:lnTo>
                  <a:lnTo>
                    <a:pt x="3413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76689" y="178459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7"/>
                  </a:moveTo>
                  <a:lnTo>
                    <a:pt x="22537" y="647"/>
                  </a:lnTo>
                  <a:lnTo>
                    <a:pt x="34133" y="0"/>
                  </a:lnTo>
                  <a:lnTo>
                    <a:pt x="45125" y="3748"/>
                  </a:lnTo>
                  <a:lnTo>
                    <a:pt x="54148" y="11705"/>
                  </a:lnTo>
                  <a:lnTo>
                    <a:pt x="59377" y="22539"/>
                  </a:lnTo>
                  <a:lnTo>
                    <a:pt x="60025" y="34134"/>
                  </a:lnTo>
                  <a:lnTo>
                    <a:pt x="56277" y="45126"/>
                  </a:lnTo>
                  <a:lnTo>
                    <a:pt x="48320" y="54148"/>
                  </a:lnTo>
                  <a:lnTo>
                    <a:pt x="37487" y="59377"/>
                  </a:lnTo>
                  <a:lnTo>
                    <a:pt x="25891" y="60025"/>
                  </a:lnTo>
                  <a:lnTo>
                    <a:pt x="14900" y="56277"/>
                  </a:lnTo>
                  <a:lnTo>
                    <a:pt x="5877" y="48320"/>
                  </a:lnTo>
                  <a:lnTo>
                    <a:pt x="647" y="37487"/>
                  </a:lnTo>
                  <a:lnTo>
                    <a:pt x="0" y="25892"/>
                  </a:lnTo>
                  <a:lnTo>
                    <a:pt x="3748" y="14900"/>
                  </a:lnTo>
                  <a:lnTo>
                    <a:pt x="11705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378013" y="1866281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6" y="647"/>
                  </a:lnTo>
                  <a:lnTo>
                    <a:pt x="11702" y="5877"/>
                  </a:lnTo>
                  <a:lnTo>
                    <a:pt x="3747" y="14900"/>
                  </a:lnTo>
                  <a:lnTo>
                    <a:pt x="0" y="25892"/>
                  </a:lnTo>
                  <a:lnTo>
                    <a:pt x="647" y="37487"/>
                  </a:lnTo>
                  <a:lnTo>
                    <a:pt x="5878" y="48320"/>
                  </a:lnTo>
                  <a:lnTo>
                    <a:pt x="14901" y="56275"/>
                  </a:lnTo>
                  <a:lnTo>
                    <a:pt x="25892" y="60023"/>
                  </a:lnTo>
                  <a:lnTo>
                    <a:pt x="37487" y="59376"/>
                  </a:lnTo>
                  <a:lnTo>
                    <a:pt x="48321" y="54146"/>
                  </a:lnTo>
                  <a:lnTo>
                    <a:pt x="56276" y="45124"/>
                  </a:lnTo>
                  <a:lnTo>
                    <a:pt x="60023" y="34132"/>
                  </a:lnTo>
                  <a:lnTo>
                    <a:pt x="59376" y="22537"/>
                  </a:lnTo>
                  <a:lnTo>
                    <a:pt x="54146" y="11705"/>
                  </a:lnTo>
                  <a:lnTo>
                    <a:pt x="45124" y="3748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378013" y="1866281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2" y="5877"/>
                  </a:moveTo>
                  <a:lnTo>
                    <a:pt x="22536" y="647"/>
                  </a:lnTo>
                  <a:lnTo>
                    <a:pt x="34132" y="0"/>
                  </a:lnTo>
                  <a:lnTo>
                    <a:pt x="45124" y="3748"/>
                  </a:lnTo>
                  <a:lnTo>
                    <a:pt x="54146" y="11705"/>
                  </a:lnTo>
                  <a:lnTo>
                    <a:pt x="59376" y="22537"/>
                  </a:lnTo>
                  <a:lnTo>
                    <a:pt x="60023" y="34132"/>
                  </a:lnTo>
                  <a:lnTo>
                    <a:pt x="56276" y="45124"/>
                  </a:lnTo>
                  <a:lnTo>
                    <a:pt x="48321" y="54146"/>
                  </a:lnTo>
                  <a:lnTo>
                    <a:pt x="37487" y="59376"/>
                  </a:lnTo>
                  <a:lnTo>
                    <a:pt x="25892" y="60023"/>
                  </a:lnTo>
                  <a:lnTo>
                    <a:pt x="14901" y="56275"/>
                  </a:lnTo>
                  <a:lnTo>
                    <a:pt x="5878" y="48320"/>
                  </a:lnTo>
                  <a:lnTo>
                    <a:pt x="647" y="37487"/>
                  </a:lnTo>
                  <a:lnTo>
                    <a:pt x="0" y="25892"/>
                  </a:lnTo>
                  <a:lnTo>
                    <a:pt x="3747" y="14900"/>
                  </a:lnTo>
                  <a:lnTo>
                    <a:pt x="11702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377589" y="1949290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0" y="0"/>
                  </a:moveTo>
                  <a:lnTo>
                    <a:pt x="22535" y="646"/>
                  </a:lnTo>
                  <a:lnTo>
                    <a:pt x="11702" y="5876"/>
                  </a:lnTo>
                  <a:lnTo>
                    <a:pt x="3747" y="14900"/>
                  </a:lnTo>
                  <a:lnTo>
                    <a:pt x="0" y="25892"/>
                  </a:lnTo>
                  <a:lnTo>
                    <a:pt x="647" y="37487"/>
                  </a:lnTo>
                  <a:lnTo>
                    <a:pt x="5876" y="48321"/>
                  </a:lnTo>
                  <a:lnTo>
                    <a:pt x="14898" y="56277"/>
                  </a:lnTo>
                  <a:lnTo>
                    <a:pt x="25890" y="60024"/>
                  </a:lnTo>
                  <a:lnTo>
                    <a:pt x="37485" y="59378"/>
                  </a:lnTo>
                  <a:lnTo>
                    <a:pt x="48317" y="54149"/>
                  </a:lnTo>
                  <a:lnTo>
                    <a:pt x="56274" y="45125"/>
                  </a:lnTo>
                  <a:lnTo>
                    <a:pt x="60023" y="34133"/>
                  </a:lnTo>
                  <a:lnTo>
                    <a:pt x="59376" y="22538"/>
                  </a:lnTo>
                  <a:lnTo>
                    <a:pt x="54145" y="11704"/>
                  </a:lnTo>
                  <a:lnTo>
                    <a:pt x="45122" y="3748"/>
                  </a:lnTo>
                  <a:lnTo>
                    <a:pt x="34130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377589" y="1949290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2" y="5876"/>
                  </a:moveTo>
                  <a:lnTo>
                    <a:pt x="22535" y="646"/>
                  </a:lnTo>
                  <a:lnTo>
                    <a:pt x="34130" y="0"/>
                  </a:lnTo>
                  <a:lnTo>
                    <a:pt x="45122" y="3748"/>
                  </a:lnTo>
                  <a:lnTo>
                    <a:pt x="54145" y="11704"/>
                  </a:lnTo>
                  <a:lnTo>
                    <a:pt x="59376" y="22538"/>
                  </a:lnTo>
                  <a:lnTo>
                    <a:pt x="60023" y="34133"/>
                  </a:lnTo>
                  <a:lnTo>
                    <a:pt x="56274" y="45125"/>
                  </a:lnTo>
                  <a:lnTo>
                    <a:pt x="48317" y="54149"/>
                  </a:lnTo>
                  <a:lnTo>
                    <a:pt x="37485" y="59378"/>
                  </a:lnTo>
                  <a:lnTo>
                    <a:pt x="25890" y="60024"/>
                  </a:lnTo>
                  <a:lnTo>
                    <a:pt x="14898" y="56277"/>
                  </a:lnTo>
                  <a:lnTo>
                    <a:pt x="5876" y="48321"/>
                  </a:lnTo>
                  <a:lnTo>
                    <a:pt x="647" y="37487"/>
                  </a:lnTo>
                  <a:lnTo>
                    <a:pt x="0" y="25892"/>
                  </a:lnTo>
                  <a:lnTo>
                    <a:pt x="3747" y="14900"/>
                  </a:lnTo>
                  <a:lnTo>
                    <a:pt x="11702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78912" y="203097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7"/>
                  </a:lnTo>
                  <a:lnTo>
                    <a:pt x="11704" y="5876"/>
                  </a:lnTo>
                  <a:lnTo>
                    <a:pt x="3747" y="14899"/>
                  </a:lnTo>
                  <a:lnTo>
                    <a:pt x="0" y="25891"/>
                  </a:lnTo>
                  <a:lnTo>
                    <a:pt x="647" y="37487"/>
                  </a:lnTo>
                  <a:lnTo>
                    <a:pt x="5876" y="48321"/>
                  </a:lnTo>
                  <a:lnTo>
                    <a:pt x="14899" y="56276"/>
                  </a:lnTo>
                  <a:lnTo>
                    <a:pt x="25890" y="60023"/>
                  </a:lnTo>
                  <a:lnTo>
                    <a:pt x="37485" y="59376"/>
                  </a:lnTo>
                  <a:lnTo>
                    <a:pt x="48319" y="54145"/>
                  </a:lnTo>
                  <a:lnTo>
                    <a:pt x="56276" y="45123"/>
                  </a:lnTo>
                  <a:lnTo>
                    <a:pt x="60025" y="34131"/>
                  </a:lnTo>
                  <a:lnTo>
                    <a:pt x="59378" y="22536"/>
                  </a:lnTo>
                  <a:lnTo>
                    <a:pt x="54147" y="11702"/>
                  </a:lnTo>
                  <a:lnTo>
                    <a:pt x="45124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78912" y="203097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4" y="5876"/>
                  </a:moveTo>
                  <a:lnTo>
                    <a:pt x="22537" y="647"/>
                  </a:lnTo>
                  <a:lnTo>
                    <a:pt x="34132" y="0"/>
                  </a:lnTo>
                  <a:lnTo>
                    <a:pt x="45124" y="3747"/>
                  </a:lnTo>
                  <a:lnTo>
                    <a:pt x="54147" y="11702"/>
                  </a:lnTo>
                  <a:lnTo>
                    <a:pt x="59378" y="22536"/>
                  </a:lnTo>
                  <a:lnTo>
                    <a:pt x="60025" y="34131"/>
                  </a:lnTo>
                  <a:lnTo>
                    <a:pt x="56276" y="45123"/>
                  </a:lnTo>
                  <a:lnTo>
                    <a:pt x="48319" y="54145"/>
                  </a:lnTo>
                  <a:lnTo>
                    <a:pt x="37485" y="59376"/>
                  </a:lnTo>
                  <a:lnTo>
                    <a:pt x="25890" y="60023"/>
                  </a:lnTo>
                  <a:lnTo>
                    <a:pt x="14899" y="56276"/>
                  </a:lnTo>
                  <a:lnTo>
                    <a:pt x="5876" y="48321"/>
                  </a:lnTo>
                  <a:lnTo>
                    <a:pt x="647" y="37487"/>
                  </a:lnTo>
                  <a:lnTo>
                    <a:pt x="0" y="25891"/>
                  </a:lnTo>
                  <a:lnTo>
                    <a:pt x="3747" y="14899"/>
                  </a:lnTo>
                  <a:lnTo>
                    <a:pt x="11704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379752" y="210475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4" y="0"/>
                  </a:moveTo>
                  <a:lnTo>
                    <a:pt x="22539" y="646"/>
                  </a:lnTo>
                  <a:lnTo>
                    <a:pt x="11705" y="5876"/>
                  </a:lnTo>
                  <a:lnTo>
                    <a:pt x="3748" y="14900"/>
                  </a:lnTo>
                  <a:lnTo>
                    <a:pt x="0" y="25891"/>
                  </a:lnTo>
                  <a:lnTo>
                    <a:pt x="647" y="37487"/>
                  </a:lnTo>
                  <a:lnTo>
                    <a:pt x="5877" y="48321"/>
                  </a:lnTo>
                  <a:lnTo>
                    <a:pt x="14900" y="56277"/>
                  </a:lnTo>
                  <a:lnTo>
                    <a:pt x="25892" y="60025"/>
                  </a:lnTo>
                  <a:lnTo>
                    <a:pt x="37487" y="59378"/>
                  </a:lnTo>
                  <a:lnTo>
                    <a:pt x="48320" y="54149"/>
                  </a:lnTo>
                  <a:lnTo>
                    <a:pt x="56277" y="45125"/>
                  </a:lnTo>
                  <a:lnTo>
                    <a:pt x="60025" y="34134"/>
                  </a:lnTo>
                  <a:lnTo>
                    <a:pt x="59378" y="22539"/>
                  </a:lnTo>
                  <a:lnTo>
                    <a:pt x="54150" y="11705"/>
                  </a:lnTo>
                  <a:lnTo>
                    <a:pt x="45126" y="3748"/>
                  </a:lnTo>
                  <a:lnTo>
                    <a:pt x="3413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379752" y="210475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6"/>
                  </a:moveTo>
                  <a:lnTo>
                    <a:pt x="22539" y="646"/>
                  </a:lnTo>
                  <a:lnTo>
                    <a:pt x="34134" y="0"/>
                  </a:lnTo>
                  <a:lnTo>
                    <a:pt x="45126" y="3748"/>
                  </a:lnTo>
                  <a:lnTo>
                    <a:pt x="54150" y="11705"/>
                  </a:lnTo>
                  <a:lnTo>
                    <a:pt x="59378" y="22539"/>
                  </a:lnTo>
                  <a:lnTo>
                    <a:pt x="60025" y="34134"/>
                  </a:lnTo>
                  <a:lnTo>
                    <a:pt x="56277" y="45125"/>
                  </a:lnTo>
                  <a:lnTo>
                    <a:pt x="48320" y="54149"/>
                  </a:lnTo>
                  <a:lnTo>
                    <a:pt x="37487" y="59378"/>
                  </a:lnTo>
                  <a:lnTo>
                    <a:pt x="25892" y="60025"/>
                  </a:lnTo>
                  <a:lnTo>
                    <a:pt x="14900" y="56277"/>
                  </a:lnTo>
                  <a:lnTo>
                    <a:pt x="5877" y="48321"/>
                  </a:lnTo>
                  <a:lnTo>
                    <a:pt x="647" y="37487"/>
                  </a:lnTo>
                  <a:lnTo>
                    <a:pt x="0" y="25891"/>
                  </a:lnTo>
                  <a:lnTo>
                    <a:pt x="3748" y="14900"/>
                  </a:lnTo>
                  <a:lnTo>
                    <a:pt x="11705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381077" y="218643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7"/>
                  </a:lnTo>
                  <a:lnTo>
                    <a:pt x="11705" y="5877"/>
                  </a:lnTo>
                  <a:lnTo>
                    <a:pt x="3748" y="14900"/>
                  </a:lnTo>
                  <a:lnTo>
                    <a:pt x="0" y="25891"/>
                  </a:lnTo>
                  <a:lnTo>
                    <a:pt x="646" y="37487"/>
                  </a:lnTo>
                  <a:lnTo>
                    <a:pt x="5877" y="48320"/>
                  </a:lnTo>
                  <a:lnTo>
                    <a:pt x="14900" y="56275"/>
                  </a:lnTo>
                  <a:lnTo>
                    <a:pt x="25891" y="60023"/>
                  </a:lnTo>
                  <a:lnTo>
                    <a:pt x="37487" y="59375"/>
                  </a:lnTo>
                  <a:lnTo>
                    <a:pt x="48320" y="54145"/>
                  </a:lnTo>
                  <a:lnTo>
                    <a:pt x="56275" y="45123"/>
                  </a:lnTo>
                  <a:lnTo>
                    <a:pt x="60022" y="34132"/>
                  </a:lnTo>
                  <a:lnTo>
                    <a:pt x="59375" y="22537"/>
                  </a:lnTo>
                  <a:lnTo>
                    <a:pt x="54145" y="11705"/>
                  </a:lnTo>
                  <a:lnTo>
                    <a:pt x="45123" y="3748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2381077" y="218643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7"/>
                  </a:moveTo>
                  <a:lnTo>
                    <a:pt x="22537" y="647"/>
                  </a:lnTo>
                  <a:lnTo>
                    <a:pt x="34132" y="0"/>
                  </a:lnTo>
                  <a:lnTo>
                    <a:pt x="45123" y="3748"/>
                  </a:lnTo>
                  <a:lnTo>
                    <a:pt x="54145" y="11705"/>
                  </a:lnTo>
                  <a:lnTo>
                    <a:pt x="59375" y="22537"/>
                  </a:lnTo>
                  <a:lnTo>
                    <a:pt x="60022" y="34132"/>
                  </a:lnTo>
                  <a:lnTo>
                    <a:pt x="56275" y="45123"/>
                  </a:lnTo>
                  <a:lnTo>
                    <a:pt x="48320" y="54145"/>
                  </a:lnTo>
                  <a:lnTo>
                    <a:pt x="37487" y="59375"/>
                  </a:lnTo>
                  <a:lnTo>
                    <a:pt x="25891" y="60023"/>
                  </a:lnTo>
                  <a:lnTo>
                    <a:pt x="14900" y="56275"/>
                  </a:lnTo>
                  <a:lnTo>
                    <a:pt x="5877" y="48320"/>
                  </a:lnTo>
                  <a:lnTo>
                    <a:pt x="646" y="37487"/>
                  </a:lnTo>
                  <a:lnTo>
                    <a:pt x="0" y="25891"/>
                  </a:lnTo>
                  <a:lnTo>
                    <a:pt x="3748" y="14900"/>
                  </a:lnTo>
                  <a:lnTo>
                    <a:pt x="11705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380652" y="2269445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1" y="0"/>
                  </a:moveTo>
                  <a:lnTo>
                    <a:pt x="22536" y="647"/>
                  </a:lnTo>
                  <a:lnTo>
                    <a:pt x="11702" y="5877"/>
                  </a:lnTo>
                  <a:lnTo>
                    <a:pt x="3747" y="14900"/>
                  </a:lnTo>
                  <a:lnTo>
                    <a:pt x="0" y="25892"/>
                  </a:lnTo>
                  <a:lnTo>
                    <a:pt x="647" y="37487"/>
                  </a:lnTo>
                  <a:lnTo>
                    <a:pt x="5876" y="48320"/>
                  </a:lnTo>
                  <a:lnTo>
                    <a:pt x="14898" y="56277"/>
                  </a:lnTo>
                  <a:lnTo>
                    <a:pt x="25890" y="60025"/>
                  </a:lnTo>
                  <a:lnTo>
                    <a:pt x="37485" y="59378"/>
                  </a:lnTo>
                  <a:lnTo>
                    <a:pt x="48317" y="54150"/>
                  </a:lnTo>
                  <a:lnTo>
                    <a:pt x="56274" y="45126"/>
                  </a:lnTo>
                  <a:lnTo>
                    <a:pt x="60023" y="34134"/>
                  </a:lnTo>
                  <a:lnTo>
                    <a:pt x="59376" y="22539"/>
                  </a:lnTo>
                  <a:lnTo>
                    <a:pt x="54145" y="11705"/>
                  </a:lnTo>
                  <a:lnTo>
                    <a:pt x="45122" y="3748"/>
                  </a:lnTo>
                  <a:lnTo>
                    <a:pt x="3413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2380652" y="2269445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2" y="5877"/>
                  </a:moveTo>
                  <a:lnTo>
                    <a:pt x="22536" y="647"/>
                  </a:lnTo>
                  <a:lnTo>
                    <a:pt x="34131" y="0"/>
                  </a:lnTo>
                  <a:lnTo>
                    <a:pt x="45122" y="3748"/>
                  </a:lnTo>
                  <a:lnTo>
                    <a:pt x="54145" y="11705"/>
                  </a:lnTo>
                  <a:lnTo>
                    <a:pt x="59376" y="22539"/>
                  </a:lnTo>
                  <a:lnTo>
                    <a:pt x="60023" y="34134"/>
                  </a:lnTo>
                  <a:lnTo>
                    <a:pt x="56274" y="45126"/>
                  </a:lnTo>
                  <a:lnTo>
                    <a:pt x="48317" y="54150"/>
                  </a:lnTo>
                  <a:lnTo>
                    <a:pt x="37485" y="59378"/>
                  </a:lnTo>
                  <a:lnTo>
                    <a:pt x="25890" y="60025"/>
                  </a:lnTo>
                  <a:lnTo>
                    <a:pt x="14898" y="56277"/>
                  </a:lnTo>
                  <a:lnTo>
                    <a:pt x="5876" y="48320"/>
                  </a:lnTo>
                  <a:lnTo>
                    <a:pt x="647" y="37487"/>
                  </a:lnTo>
                  <a:lnTo>
                    <a:pt x="0" y="25892"/>
                  </a:lnTo>
                  <a:lnTo>
                    <a:pt x="3747" y="14900"/>
                  </a:lnTo>
                  <a:lnTo>
                    <a:pt x="11702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2381975" y="235112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3" y="0"/>
                  </a:moveTo>
                  <a:lnTo>
                    <a:pt x="22538" y="647"/>
                  </a:lnTo>
                  <a:lnTo>
                    <a:pt x="11704" y="5877"/>
                  </a:lnTo>
                  <a:lnTo>
                    <a:pt x="3747" y="14899"/>
                  </a:lnTo>
                  <a:lnTo>
                    <a:pt x="0" y="25891"/>
                  </a:lnTo>
                  <a:lnTo>
                    <a:pt x="647" y="37487"/>
                  </a:lnTo>
                  <a:lnTo>
                    <a:pt x="5876" y="48320"/>
                  </a:lnTo>
                  <a:lnTo>
                    <a:pt x="14899" y="56275"/>
                  </a:lnTo>
                  <a:lnTo>
                    <a:pt x="25891" y="60023"/>
                  </a:lnTo>
                  <a:lnTo>
                    <a:pt x="37487" y="59376"/>
                  </a:lnTo>
                  <a:lnTo>
                    <a:pt x="48319" y="54146"/>
                  </a:lnTo>
                  <a:lnTo>
                    <a:pt x="56276" y="45124"/>
                  </a:lnTo>
                  <a:lnTo>
                    <a:pt x="60025" y="34132"/>
                  </a:lnTo>
                  <a:lnTo>
                    <a:pt x="59378" y="22536"/>
                  </a:lnTo>
                  <a:lnTo>
                    <a:pt x="54148" y="11701"/>
                  </a:lnTo>
                  <a:lnTo>
                    <a:pt x="45125" y="3747"/>
                  </a:lnTo>
                  <a:lnTo>
                    <a:pt x="34133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2381975" y="235112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4" y="5877"/>
                  </a:moveTo>
                  <a:lnTo>
                    <a:pt x="22538" y="647"/>
                  </a:lnTo>
                  <a:lnTo>
                    <a:pt x="34133" y="0"/>
                  </a:lnTo>
                  <a:lnTo>
                    <a:pt x="45125" y="3747"/>
                  </a:lnTo>
                  <a:lnTo>
                    <a:pt x="54148" y="11701"/>
                  </a:lnTo>
                  <a:lnTo>
                    <a:pt x="59378" y="22536"/>
                  </a:lnTo>
                  <a:lnTo>
                    <a:pt x="60025" y="34132"/>
                  </a:lnTo>
                  <a:lnTo>
                    <a:pt x="56276" y="45124"/>
                  </a:lnTo>
                  <a:lnTo>
                    <a:pt x="48319" y="54146"/>
                  </a:lnTo>
                  <a:lnTo>
                    <a:pt x="37487" y="59376"/>
                  </a:lnTo>
                  <a:lnTo>
                    <a:pt x="25891" y="60023"/>
                  </a:lnTo>
                  <a:lnTo>
                    <a:pt x="14899" y="56275"/>
                  </a:lnTo>
                  <a:lnTo>
                    <a:pt x="5876" y="48320"/>
                  </a:lnTo>
                  <a:lnTo>
                    <a:pt x="647" y="37487"/>
                  </a:lnTo>
                  <a:lnTo>
                    <a:pt x="0" y="25891"/>
                  </a:lnTo>
                  <a:lnTo>
                    <a:pt x="3747" y="14899"/>
                  </a:lnTo>
                  <a:lnTo>
                    <a:pt x="11704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80240" y="2435631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7"/>
                  </a:lnTo>
                  <a:lnTo>
                    <a:pt x="11704" y="5878"/>
                  </a:lnTo>
                  <a:lnTo>
                    <a:pt x="3747" y="14899"/>
                  </a:lnTo>
                  <a:lnTo>
                    <a:pt x="0" y="25891"/>
                  </a:lnTo>
                  <a:lnTo>
                    <a:pt x="646" y="37486"/>
                  </a:lnTo>
                  <a:lnTo>
                    <a:pt x="5875" y="48321"/>
                  </a:lnTo>
                  <a:lnTo>
                    <a:pt x="14899" y="56276"/>
                  </a:lnTo>
                  <a:lnTo>
                    <a:pt x="25891" y="60023"/>
                  </a:lnTo>
                  <a:lnTo>
                    <a:pt x="37487" y="59376"/>
                  </a:lnTo>
                  <a:lnTo>
                    <a:pt x="48319" y="54145"/>
                  </a:lnTo>
                  <a:lnTo>
                    <a:pt x="56276" y="45122"/>
                  </a:lnTo>
                  <a:lnTo>
                    <a:pt x="60025" y="34131"/>
                  </a:lnTo>
                  <a:lnTo>
                    <a:pt x="59378" y="22536"/>
                  </a:lnTo>
                  <a:lnTo>
                    <a:pt x="54147" y="11702"/>
                  </a:lnTo>
                  <a:lnTo>
                    <a:pt x="45124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2380240" y="2435631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4" y="5878"/>
                  </a:moveTo>
                  <a:lnTo>
                    <a:pt x="22537" y="647"/>
                  </a:lnTo>
                  <a:lnTo>
                    <a:pt x="34132" y="0"/>
                  </a:lnTo>
                  <a:lnTo>
                    <a:pt x="45124" y="3747"/>
                  </a:lnTo>
                  <a:lnTo>
                    <a:pt x="54147" y="11702"/>
                  </a:lnTo>
                  <a:lnTo>
                    <a:pt x="59378" y="22536"/>
                  </a:lnTo>
                  <a:lnTo>
                    <a:pt x="60025" y="34131"/>
                  </a:lnTo>
                  <a:lnTo>
                    <a:pt x="56276" y="45122"/>
                  </a:lnTo>
                  <a:lnTo>
                    <a:pt x="48319" y="54145"/>
                  </a:lnTo>
                  <a:lnTo>
                    <a:pt x="37487" y="59376"/>
                  </a:lnTo>
                  <a:lnTo>
                    <a:pt x="25891" y="60023"/>
                  </a:lnTo>
                  <a:lnTo>
                    <a:pt x="14899" y="56276"/>
                  </a:lnTo>
                  <a:lnTo>
                    <a:pt x="5875" y="48321"/>
                  </a:lnTo>
                  <a:lnTo>
                    <a:pt x="646" y="37486"/>
                  </a:lnTo>
                  <a:lnTo>
                    <a:pt x="0" y="25891"/>
                  </a:lnTo>
                  <a:lnTo>
                    <a:pt x="3747" y="14899"/>
                  </a:lnTo>
                  <a:lnTo>
                    <a:pt x="11704" y="5878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2381563" y="2517313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4" y="0"/>
                  </a:moveTo>
                  <a:lnTo>
                    <a:pt x="22539" y="647"/>
                  </a:lnTo>
                  <a:lnTo>
                    <a:pt x="11705" y="5876"/>
                  </a:lnTo>
                  <a:lnTo>
                    <a:pt x="3748" y="14899"/>
                  </a:lnTo>
                  <a:lnTo>
                    <a:pt x="0" y="25891"/>
                  </a:lnTo>
                  <a:lnTo>
                    <a:pt x="647" y="37486"/>
                  </a:lnTo>
                  <a:lnTo>
                    <a:pt x="5877" y="48319"/>
                  </a:lnTo>
                  <a:lnTo>
                    <a:pt x="14900" y="56276"/>
                  </a:lnTo>
                  <a:lnTo>
                    <a:pt x="25891" y="60025"/>
                  </a:lnTo>
                  <a:lnTo>
                    <a:pt x="37487" y="59378"/>
                  </a:lnTo>
                  <a:lnTo>
                    <a:pt x="48320" y="54148"/>
                  </a:lnTo>
                  <a:lnTo>
                    <a:pt x="56277" y="45125"/>
                  </a:lnTo>
                  <a:lnTo>
                    <a:pt x="60025" y="34133"/>
                  </a:lnTo>
                  <a:lnTo>
                    <a:pt x="59377" y="22538"/>
                  </a:lnTo>
                  <a:lnTo>
                    <a:pt x="54148" y="11704"/>
                  </a:lnTo>
                  <a:lnTo>
                    <a:pt x="45126" y="3747"/>
                  </a:lnTo>
                  <a:lnTo>
                    <a:pt x="3413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81563" y="2517313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6"/>
                  </a:moveTo>
                  <a:lnTo>
                    <a:pt x="22539" y="647"/>
                  </a:lnTo>
                  <a:lnTo>
                    <a:pt x="34134" y="0"/>
                  </a:lnTo>
                  <a:lnTo>
                    <a:pt x="45126" y="3747"/>
                  </a:lnTo>
                  <a:lnTo>
                    <a:pt x="54148" y="11704"/>
                  </a:lnTo>
                  <a:lnTo>
                    <a:pt x="59377" y="22538"/>
                  </a:lnTo>
                  <a:lnTo>
                    <a:pt x="60025" y="34133"/>
                  </a:lnTo>
                  <a:lnTo>
                    <a:pt x="56277" y="45125"/>
                  </a:lnTo>
                  <a:lnTo>
                    <a:pt x="48320" y="54148"/>
                  </a:lnTo>
                  <a:lnTo>
                    <a:pt x="37487" y="59378"/>
                  </a:lnTo>
                  <a:lnTo>
                    <a:pt x="25891" y="60025"/>
                  </a:lnTo>
                  <a:lnTo>
                    <a:pt x="14900" y="56276"/>
                  </a:lnTo>
                  <a:lnTo>
                    <a:pt x="5877" y="48319"/>
                  </a:lnTo>
                  <a:lnTo>
                    <a:pt x="647" y="37486"/>
                  </a:lnTo>
                  <a:lnTo>
                    <a:pt x="0" y="25891"/>
                  </a:lnTo>
                  <a:lnTo>
                    <a:pt x="3748" y="14899"/>
                  </a:lnTo>
                  <a:lnTo>
                    <a:pt x="11705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2381139" y="260032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6" y="647"/>
                  </a:lnTo>
                  <a:lnTo>
                    <a:pt x="11704" y="5877"/>
                  </a:lnTo>
                  <a:lnTo>
                    <a:pt x="3748" y="14899"/>
                  </a:lnTo>
                  <a:lnTo>
                    <a:pt x="0" y="25891"/>
                  </a:lnTo>
                  <a:lnTo>
                    <a:pt x="646" y="37486"/>
                  </a:lnTo>
                  <a:lnTo>
                    <a:pt x="5876" y="48318"/>
                  </a:lnTo>
                  <a:lnTo>
                    <a:pt x="14900" y="56274"/>
                  </a:lnTo>
                  <a:lnTo>
                    <a:pt x="25892" y="60023"/>
                  </a:lnTo>
                  <a:lnTo>
                    <a:pt x="37487" y="59376"/>
                  </a:lnTo>
                  <a:lnTo>
                    <a:pt x="48321" y="54146"/>
                  </a:lnTo>
                  <a:lnTo>
                    <a:pt x="56277" y="45122"/>
                  </a:lnTo>
                  <a:lnTo>
                    <a:pt x="60024" y="34130"/>
                  </a:lnTo>
                  <a:lnTo>
                    <a:pt x="59378" y="22535"/>
                  </a:lnTo>
                  <a:lnTo>
                    <a:pt x="54149" y="11701"/>
                  </a:lnTo>
                  <a:lnTo>
                    <a:pt x="45125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381139" y="260032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4" y="5877"/>
                  </a:moveTo>
                  <a:lnTo>
                    <a:pt x="22536" y="647"/>
                  </a:lnTo>
                  <a:lnTo>
                    <a:pt x="34132" y="0"/>
                  </a:lnTo>
                  <a:lnTo>
                    <a:pt x="45125" y="3747"/>
                  </a:lnTo>
                  <a:lnTo>
                    <a:pt x="54149" y="11701"/>
                  </a:lnTo>
                  <a:lnTo>
                    <a:pt x="59378" y="22535"/>
                  </a:lnTo>
                  <a:lnTo>
                    <a:pt x="60024" y="34130"/>
                  </a:lnTo>
                  <a:lnTo>
                    <a:pt x="56277" y="45122"/>
                  </a:lnTo>
                  <a:lnTo>
                    <a:pt x="48321" y="54146"/>
                  </a:lnTo>
                  <a:lnTo>
                    <a:pt x="37487" y="59376"/>
                  </a:lnTo>
                  <a:lnTo>
                    <a:pt x="25892" y="60023"/>
                  </a:lnTo>
                  <a:lnTo>
                    <a:pt x="14900" y="56274"/>
                  </a:lnTo>
                  <a:lnTo>
                    <a:pt x="5876" y="48318"/>
                  </a:lnTo>
                  <a:lnTo>
                    <a:pt x="646" y="37486"/>
                  </a:lnTo>
                  <a:lnTo>
                    <a:pt x="0" y="25891"/>
                  </a:lnTo>
                  <a:lnTo>
                    <a:pt x="3748" y="14899"/>
                  </a:lnTo>
                  <a:lnTo>
                    <a:pt x="11704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382463" y="268200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6" y="647"/>
                  </a:lnTo>
                  <a:lnTo>
                    <a:pt x="11702" y="5875"/>
                  </a:lnTo>
                  <a:lnTo>
                    <a:pt x="3747" y="14898"/>
                  </a:lnTo>
                  <a:lnTo>
                    <a:pt x="0" y="25890"/>
                  </a:lnTo>
                  <a:lnTo>
                    <a:pt x="647" y="37485"/>
                  </a:lnTo>
                  <a:lnTo>
                    <a:pt x="5876" y="48319"/>
                  </a:lnTo>
                  <a:lnTo>
                    <a:pt x="14899" y="56276"/>
                  </a:lnTo>
                  <a:lnTo>
                    <a:pt x="25891" y="60024"/>
                  </a:lnTo>
                  <a:lnTo>
                    <a:pt x="37487" y="59377"/>
                  </a:lnTo>
                  <a:lnTo>
                    <a:pt x="48321" y="54147"/>
                  </a:lnTo>
                  <a:lnTo>
                    <a:pt x="56276" y="45124"/>
                  </a:lnTo>
                  <a:lnTo>
                    <a:pt x="60023" y="34132"/>
                  </a:lnTo>
                  <a:lnTo>
                    <a:pt x="59376" y="22537"/>
                  </a:lnTo>
                  <a:lnTo>
                    <a:pt x="54145" y="11703"/>
                  </a:lnTo>
                  <a:lnTo>
                    <a:pt x="45124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382463" y="268200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2" y="5875"/>
                  </a:moveTo>
                  <a:lnTo>
                    <a:pt x="22536" y="647"/>
                  </a:lnTo>
                  <a:lnTo>
                    <a:pt x="34132" y="0"/>
                  </a:lnTo>
                  <a:lnTo>
                    <a:pt x="45124" y="3747"/>
                  </a:lnTo>
                  <a:lnTo>
                    <a:pt x="54145" y="11703"/>
                  </a:lnTo>
                  <a:lnTo>
                    <a:pt x="59376" y="22537"/>
                  </a:lnTo>
                  <a:lnTo>
                    <a:pt x="60023" y="34132"/>
                  </a:lnTo>
                  <a:lnTo>
                    <a:pt x="56276" y="45124"/>
                  </a:lnTo>
                  <a:lnTo>
                    <a:pt x="48321" y="54147"/>
                  </a:lnTo>
                  <a:lnTo>
                    <a:pt x="37487" y="59377"/>
                  </a:lnTo>
                  <a:lnTo>
                    <a:pt x="25891" y="60024"/>
                  </a:lnTo>
                  <a:lnTo>
                    <a:pt x="14899" y="56276"/>
                  </a:lnTo>
                  <a:lnTo>
                    <a:pt x="5876" y="48319"/>
                  </a:lnTo>
                  <a:lnTo>
                    <a:pt x="647" y="37485"/>
                  </a:lnTo>
                  <a:lnTo>
                    <a:pt x="0" y="25890"/>
                  </a:lnTo>
                  <a:lnTo>
                    <a:pt x="3747" y="14898"/>
                  </a:lnTo>
                  <a:lnTo>
                    <a:pt x="11702" y="5875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378525" y="275251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6" y="647"/>
                  </a:lnTo>
                  <a:lnTo>
                    <a:pt x="11704" y="5876"/>
                  </a:lnTo>
                  <a:lnTo>
                    <a:pt x="3748" y="14899"/>
                  </a:lnTo>
                  <a:lnTo>
                    <a:pt x="0" y="25890"/>
                  </a:lnTo>
                  <a:lnTo>
                    <a:pt x="646" y="37485"/>
                  </a:lnTo>
                  <a:lnTo>
                    <a:pt x="5876" y="48319"/>
                  </a:lnTo>
                  <a:lnTo>
                    <a:pt x="14900" y="56276"/>
                  </a:lnTo>
                  <a:lnTo>
                    <a:pt x="25892" y="60025"/>
                  </a:lnTo>
                  <a:lnTo>
                    <a:pt x="37487" y="59378"/>
                  </a:lnTo>
                  <a:lnTo>
                    <a:pt x="48321" y="54147"/>
                  </a:lnTo>
                  <a:lnTo>
                    <a:pt x="56277" y="45124"/>
                  </a:lnTo>
                  <a:lnTo>
                    <a:pt x="60024" y="34133"/>
                  </a:lnTo>
                  <a:lnTo>
                    <a:pt x="59378" y="22538"/>
                  </a:lnTo>
                  <a:lnTo>
                    <a:pt x="54149" y="11704"/>
                  </a:lnTo>
                  <a:lnTo>
                    <a:pt x="45125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2378525" y="2752516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4" y="5876"/>
                  </a:moveTo>
                  <a:lnTo>
                    <a:pt x="22536" y="647"/>
                  </a:lnTo>
                  <a:lnTo>
                    <a:pt x="34132" y="0"/>
                  </a:lnTo>
                  <a:lnTo>
                    <a:pt x="45125" y="3747"/>
                  </a:lnTo>
                  <a:lnTo>
                    <a:pt x="54149" y="11704"/>
                  </a:lnTo>
                  <a:lnTo>
                    <a:pt x="59378" y="22538"/>
                  </a:lnTo>
                  <a:lnTo>
                    <a:pt x="60024" y="34133"/>
                  </a:lnTo>
                  <a:lnTo>
                    <a:pt x="56277" y="45124"/>
                  </a:lnTo>
                  <a:lnTo>
                    <a:pt x="48321" y="54147"/>
                  </a:lnTo>
                  <a:lnTo>
                    <a:pt x="37487" y="59378"/>
                  </a:lnTo>
                  <a:lnTo>
                    <a:pt x="25892" y="60025"/>
                  </a:lnTo>
                  <a:lnTo>
                    <a:pt x="14900" y="56276"/>
                  </a:lnTo>
                  <a:lnTo>
                    <a:pt x="5876" y="48319"/>
                  </a:lnTo>
                  <a:lnTo>
                    <a:pt x="646" y="37485"/>
                  </a:lnTo>
                  <a:lnTo>
                    <a:pt x="0" y="25890"/>
                  </a:lnTo>
                  <a:lnTo>
                    <a:pt x="3748" y="14899"/>
                  </a:lnTo>
                  <a:lnTo>
                    <a:pt x="11704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379850" y="2834198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7"/>
                  </a:lnTo>
                  <a:lnTo>
                    <a:pt x="11705" y="5877"/>
                  </a:lnTo>
                  <a:lnTo>
                    <a:pt x="3748" y="14900"/>
                  </a:lnTo>
                  <a:lnTo>
                    <a:pt x="0" y="25891"/>
                  </a:lnTo>
                  <a:lnTo>
                    <a:pt x="646" y="37487"/>
                  </a:lnTo>
                  <a:lnTo>
                    <a:pt x="5876" y="48320"/>
                  </a:lnTo>
                  <a:lnTo>
                    <a:pt x="14900" y="56277"/>
                  </a:lnTo>
                  <a:lnTo>
                    <a:pt x="25891" y="60025"/>
                  </a:lnTo>
                  <a:lnTo>
                    <a:pt x="37487" y="59377"/>
                  </a:lnTo>
                  <a:lnTo>
                    <a:pt x="48321" y="54148"/>
                  </a:lnTo>
                  <a:lnTo>
                    <a:pt x="56275" y="45125"/>
                  </a:lnTo>
                  <a:lnTo>
                    <a:pt x="60023" y="34133"/>
                  </a:lnTo>
                  <a:lnTo>
                    <a:pt x="59375" y="22537"/>
                  </a:lnTo>
                  <a:lnTo>
                    <a:pt x="54145" y="11705"/>
                  </a:lnTo>
                  <a:lnTo>
                    <a:pt x="45124" y="3748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79850" y="2834198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7"/>
                  </a:moveTo>
                  <a:lnTo>
                    <a:pt x="22537" y="647"/>
                  </a:lnTo>
                  <a:lnTo>
                    <a:pt x="34132" y="0"/>
                  </a:lnTo>
                  <a:lnTo>
                    <a:pt x="45124" y="3748"/>
                  </a:lnTo>
                  <a:lnTo>
                    <a:pt x="54145" y="11705"/>
                  </a:lnTo>
                  <a:lnTo>
                    <a:pt x="59375" y="22537"/>
                  </a:lnTo>
                  <a:lnTo>
                    <a:pt x="60023" y="34133"/>
                  </a:lnTo>
                  <a:lnTo>
                    <a:pt x="56275" y="45125"/>
                  </a:lnTo>
                  <a:lnTo>
                    <a:pt x="48321" y="54148"/>
                  </a:lnTo>
                  <a:lnTo>
                    <a:pt x="37487" y="59377"/>
                  </a:lnTo>
                  <a:lnTo>
                    <a:pt x="25891" y="60025"/>
                  </a:lnTo>
                  <a:lnTo>
                    <a:pt x="14900" y="56277"/>
                  </a:lnTo>
                  <a:lnTo>
                    <a:pt x="5876" y="48320"/>
                  </a:lnTo>
                  <a:lnTo>
                    <a:pt x="646" y="37487"/>
                  </a:lnTo>
                  <a:lnTo>
                    <a:pt x="0" y="25891"/>
                  </a:lnTo>
                  <a:lnTo>
                    <a:pt x="3748" y="14900"/>
                  </a:lnTo>
                  <a:lnTo>
                    <a:pt x="11705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2379424" y="291720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1" y="0"/>
                  </a:moveTo>
                  <a:lnTo>
                    <a:pt x="22536" y="646"/>
                  </a:lnTo>
                  <a:lnTo>
                    <a:pt x="11702" y="5875"/>
                  </a:lnTo>
                  <a:lnTo>
                    <a:pt x="3747" y="14898"/>
                  </a:lnTo>
                  <a:lnTo>
                    <a:pt x="0" y="25890"/>
                  </a:lnTo>
                  <a:lnTo>
                    <a:pt x="647" y="37485"/>
                  </a:lnTo>
                  <a:lnTo>
                    <a:pt x="5878" y="48319"/>
                  </a:lnTo>
                  <a:lnTo>
                    <a:pt x="14900" y="56275"/>
                  </a:lnTo>
                  <a:lnTo>
                    <a:pt x="25891" y="60024"/>
                  </a:lnTo>
                  <a:lnTo>
                    <a:pt x="37486" y="59378"/>
                  </a:lnTo>
                  <a:lnTo>
                    <a:pt x="48318" y="54148"/>
                  </a:lnTo>
                  <a:lnTo>
                    <a:pt x="56275" y="45124"/>
                  </a:lnTo>
                  <a:lnTo>
                    <a:pt x="60023" y="34132"/>
                  </a:lnTo>
                  <a:lnTo>
                    <a:pt x="59376" y="22537"/>
                  </a:lnTo>
                  <a:lnTo>
                    <a:pt x="54146" y="11703"/>
                  </a:lnTo>
                  <a:lnTo>
                    <a:pt x="45123" y="3747"/>
                  </a:lnTo>
                  <a:lnTo>
                    <a:pt x="34131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379424" y="2917209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2" y="5875"/>
                  </a:moveTo>
                  <a:lnTo>
                    <a:pt x="22536" y="646"/>
                  </a:lnTo>
                  <a:lnTo>
                    <a:pt x="34131" y="0"/>
                  </a:lnTo>
                  <a:lnTo>
                    <a:pt x="45123" y="3747"/>
                  </a:lnTo>
                  <a:lnTo>
                    <a:pt x="54146" y="11703"/>
                  </a:lnTo>
                  <a:lnTo>
                    <a:pt x="59376" y="22537"/>
                  </a:lnTo>
                  <a:lnTo>
                    <a:pt x="60023" y="34132"/>
                  </a:lnTo>
                  <a:lnTo>
                    <a:pt x="56275" y="45124"/>
                  </a:lnTo>
                  <a:lnTo>
                    <a:pt x="48318" y="54148"/>
                  </a:lnTo>
                  <a:lnTo>
                    <a:pt x="37486" y="59378"/>
                  </a:lnTo>
                  <a:lnTo>
                    <a:pt x="25891" y="60024"/>
                  </a:lnTo>
                  <a:lnTo>
                    <a:pt x="14900" y="56275"/>
                  </a:lnTo>
                  <a:lnTo>
                    <a:pt x="5878" y="48319"/>
                  </a:lnTo>
                  <a:lnTo>
                    <a:pt x="647" y="37485"/>
                  </a:lnTo>
                  <a:lnTo>
                    <a:pt x="0" y="25890"/>
                  </a:lnTo>
                  <a:lnTo>
                    <a:pt x="3747" y="14898"/>
                  </a:lnTo>
                  <a:lnTo>
                    <a:pt x="11702" y="5875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380747" y="299889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6"/>
                  </a:lnTo>
                  <a:lnTo>
                    <a:pt x="11703" y="5876"/>
                  </a:lnTo>
                  <a:lnTo>
                    <a:pt x="3747" y="14900"/>
                  </a:lnTo>
                  <a:lnTo>
                    <a:pt x="0" y="25892"/>
                  </a:lnTo>
                  <a:lnTo>
                    <a:pt x="646" y="37487"/>
                  </a:lnTo>
                  <a:lnTo>
                    <a:pt x="5875" y="48321"/>
                  </a:lnTo>
                  <a:lnTo>
                    <a:pt x="14899" y="56276"/>
                  </a:lnTo>
                  <a:lnTo>
                    <a:pt x="25891" y="60024"/>
                  </a:lnTo>
                  <a:lnTo>
                    <a:pt x="37486" y="59375"/>
                  </a:lnTo>
                  <a:lnTo>
                    <a:pt x="48320" y="54145"/>
                  </a:lnTo>
                  <a:lnTo>
                    <a:pt x="56276" y="45123"/>
                  </a:lnTo>
                  <a:lnTo>
                    <a:pt x="60024" y="34131"/>
                  </a:lnTo>
                  <a:lnTo>
                    <a:pt x="59378" y="22536"/>
                  </a:lnTo>
                  <a:lnTo>
                    <a:pt x="54148" y="11704"/>
                  </a:lnTo>
                  <a:lnTo>
                    <a:pt x="45124" y="3748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380747" y="2998892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3" y="5876"/>
                  </a:moveTo>
                  <a:lnTo>
                    <a:pt x="22537" y="646"/>
                  </a:lnTo>
                  <a:lnTo>
                    <a:pt x="34132" y="0"/>
                  </a:lnTo>
                  <a:lnTo>
                    <a:pt x="45124" y="3748"/>
                  </a:lnTo>
                  <a:lnTo>
                    <a:pt x="54148" y="11704"/>
                  </a:lnTo>
                  <a:lnTo>
                    <a:pt x="59378" y="22536"/>
                  </a:lnTo>
                  <a:lnTo>
                    <a:pt x="60024" y="34131"/>
                  </a:lnTo>
                  <a:lnTo>
                    <a:pt x="56276" y="45123"/>
                  </a:lnTo>
                  <a:lnTo>
                    <a:pt x="48320" y="54145"/>
                  </a:lnTo>
                  <a:lnTo>
                    <a:pt x="37486" y="59375"/>
                  </a:lnTo>
                  <a:lnTo>
                    <a:pt x="25891" y="60024"/>
                  </a:lnTo>
                  <a:lnTo>
                    <a:pt x="14899" y="56276"/>
                  </a:lnTo>
                  <a:lnTo>
                    <a:pt x="5875" y="48321"/>
                  </a:lnTo>
                  <a:lnTo>
                    <a:pt x="646" y="37487"/>
                  </a:lnTo>
                  <a:lnTo>
                    <a:pt x="0" y="25892"/>
                  </a:lnTo>
                  <a:lnTo>
                    <a:pt x="3747" y="14900"/>
                  </a:lnTo>
                  <a:lnTo>
                    <a:pt x="11703" y="5876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378510" y="308568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4" y="0"/>
                  </a:moveTo>
                  <a:lnTo>
                    <a:pt x="22539" y="647"/>
                  </a:lnTo>
                  <a:lnTo>
                    <a:pt x="11705" y="5877"/>
                  </a:lnTo>
                  <a:lnTo>
                    <a:pt x="3748" y="14900"/>
                  </a:lnTo>
                  <a:lnTo>
                    <a:pt x="0" y="25891"/>
                  </a:lnTo>
                  <a:lnTo>
                    <a:pt x="647" y="37487"/>
                  </a:lnTo>
                  <a:lnTo>
                    <a:pt x="5877" y="48320"/>
                  </a:lnTo>
                  <a:lnTo>
                    <a:pt x="14900" y="56277"/>
                  </a:lnTo>
                  <a:lnTo>
                    <a:pt x="25892" y="60025"/>
                  </a:lnTo>
                  <a:lnTo>
                    <a:pt x="37487" y="59377"/>
                  </a:lnTo>
                  <a:lnTo>
                    <a:pt x="48320" y="54148"/>
                  </a:lnTo>
                  <a:lnTo>
                    <a:pt x="56277" y="45125"/>
                  </a:lnTo>
                  <a:lnTo>
                    <a:pt x="60025" y="34133"/>
                  </a:lnTo>
                  <a:lnTo>
                    <a:pt x="59378" y="22537"/>
                  </a:lnTo>
                  <a:lnTo>
                    <a:pt x="54150" y="11705"/>
                  </a:lnTo>
                  <a:lnTo>
                    <a:pt x="45126" y="3748"/>
                  </a:lnTo>
                  <a:lnTo>
                    <a:pt x="34134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2378510" y="308568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7"/>
                  </a:moveTo>
                  <a:lnTo>
                    <a:pt x="22539" y="647"/>
                  </a:lnTo>
                  <a:lnTo>
                    <a:pt x="34134" y="0"/>
                  </a:lnTo>
                  <a:lnTo>
                    <a:pt x="45126" y="3748"/>
                  </a:lnTo>
                  <a:lnTo>
                    <a:pt x="54150" y="11705"/>
                  </a:lnTo>
                  <a:lnTo>
                    <a:pt x="59378" y="22537"/>
                  </a:lnTo>
                  <a:lnTo>
                    <a:pt x="60025" y="34133"/>
                  </a:lnTo>
                  <a:lnTo>
                    <a:pt x="56277" y="45125"/>
                  </a:lnTo>
                  <a:lnTo>
                    <a:pt x="48320" y="54148"/>
                  </a:lnTo>
                  <a:lnTo>
                    <a:pt x="37487" y="59377"/>
                  </a:lnTo>
                  <a:lnTo>
                    <a:pt x="25892" y="60025"/>
                  </a:lnTo>
                  <a:lnTo>
                    <a:pt x="14900" y="56277"/>
                  </a:lnTo>
                  <a:lnTo>
                    <a:pt x="5877" y="48320"/>
                  </a:lnTo>
                  <a:lnTo>
                    <a:pt x="647" y="37487"/>
                  </a:lnTo>
                  <a:lnTo>
                    <a:pt x="0" y="25891"/>
                  </a:lnTo>
                  <a:lnTo>
                    <a:pt x="3748" y="14900"/>
                  </a:lnTo>
                  <a:lnTo>
                    <a:pt x="11705" y="5877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2379835" y="316736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34132" y="0"/>
                  </a:moveTo>
                  <a:lnTo>
                    <a:pt x="22537" y="647"/>
                  </a:lnTo>
                  <a:lnTo>
                    <a:pt x="11705" y="5878"/>
                  </a:lnTo>
                  <a:lnTo>
                    <a:pt x="3748" y="14899"/>
                  </a:lnTo>
                  <a:lnTo>
                    <a:pt x="0" y="25890"/>
                  </a:lnTo>
                  <a:lnTo>
                    <a:pt x="646" y="37485"/>
                  </a:lnTo>
                  <a:lnTo>
                    <a:pt x="5877" y="48317"/>
                  </a:lnTo>
                  <a:lnTo>
                    <a:pt x="14900" y="56274"/>
                  </a:lnTo>
                  <a:lnTo>
                    <a:pt x="25892" y="60023"/>
                  </a:lnTo>
                  <a:lnTo>
                    <a:pt x="37487" y="59376"/>
                  </a:lnTo>
                  <a:lnTo>
                    <a:pt x="48320" y="54146"/>
                  </a:lnTo>
                  <a:lnTo>
                    <a:pt x="56276" y="45123"/>
                  </a:lnTo>
                  <a:lnTo>
                    <a:pt x="60024" y="34131"/>
                  </a:lnTo>
                  <a:lnTo>
                    <a:pt x="59376" y="22536"/>
                  </a:lnTo>
                  <a:lnTo>
                    <a:pt x="54145" y="11702"/>
                  </a:lnTo>
                  <a:lnTo>
                    <a:pt x="45123" y="3747"/>
                  </a:lnTo>
                  <a:lnTo>
                    <a:pt x="34132" y="0"/>
                  </a:lnTo>
                  <a:close/>
                </a:path>
              </a:pathLst>
            </a:custGeom>
            <a:solidFill>
              <a:srgbClr val="00A3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379835" y="3167367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11705" y="5878"/>
                  </a:moveTo>
                  <a:lnTo>
                    <a:pt x="22537" y="647"/>
                  </a:lnTo>
                  <a:lnTo>
                    <a:pt x="34132" y="0"/>
                  </a:lnTo>
                  <a:lnTo>
                    <a:pt x="45123" y="3747"/>
                  </a:lnTo>
                  <a:lnTo>
                    <a:pt x="54145" y="11702"/>
                  </a:lnTo>
                  <a:lnTo>
                    <a:pt x="59376" y="22536"/>
                  </a:lnTo>
                  <a:lnTo>
                    <a:pt x="60024" y="34131"/>
                  </a:lnTo>
                  <a:lnTo>
                    <a:pt x="56276" y="45123"/>
                  </a:lnTo>
                  <a:lnTo>
                    <a:pt x="48320" y="54146"/>
                  </a:lnTo>
                  <a:lnTo>
                    <a:pt x="37487" y="59376"/>
                  </a:lnTo>
                  <a:lnTo>
                    <a:pt x="25892" y="60023"/>
                  </a:lnTo>
                  <a:lnTo>
                    <a:pt x="14900" y="56274"/>
                  </a:lnTo>
                  <a:lnTo>
                    <a:pt x="5877" y="48317"/>
                  </a:lnTo>
                  <a:lnTo>
                    <a:pt x="646" y="37485"/>
                  </a:lnTo>
                  <a:lnTo>
                    <a:pt x="0" y="25890"/>
                  </a:lnTo>
                  <a:lnTo>
                    <a:pt x="3748" y="14899"/>
                  </a:lnTo>
                  <a:lnTo>
                    <a:pt x="11705" y="5878"/>
                  </a:lnTo>
                  <a:close/>
                </a:path>
              </a:pathLst>
            </a:custGeom>
            <a:ln w="25401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39599" y="1613754"/>
              <a:ext cx="198006" cy="176173"/>
            </a:xfrm>
            <a:prstGeom prst="rect">
              <a:avLst/>
            </a:prstGeom>
          </p:spPr>
        </p:pic>
        <p:sp>
          <p:nvSpPr>
            <p:cNvPr id="51" name="object 51"/>
            <p:cNvSpPr/>
            <p:nvPr/>
          </p:nvSpPr>
          <p:spPr>
            <a:xfrm>
              <a:off x="2001337" y="3074190"/>
              <a:ext cx="338455" cy="215265"/>
            </a:xfrm>
            <a:custGeom>
              <a:avLst/>
              <a:gdLst/>
              <a:ahLst/>
              <a:cxnLst/>
              <a:rect l="l" t="t" r="r" b="b"/>
              <a:pathLst>
                <a:path w="338455" h="215264">
                  <a:moveTo>
                    <a:pt x="0" y="214995"/>
                  </a:moveTo>
                  <a:lnTo>
                    <a:pt x="338166" y="0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2270213" y="3074190"/>
              <a:ext cx="69850" cy="60960"/>
            </a:xfrm>
            <a:custGeom>
              <a:avLst/>
              <a:gdLst/>
              <a:ahLst/>
              <a:cxnLst/>
              <a:rect l="l" t="t" r="r" b="b"/>
              <a:pathLst>
                <a:path w="69850" h="60960">
                  <a:moveTo>
                    <a:pt x="69289" y="0"/>
                  </a:moveTo>
                  <a:lnTo>
                    <a:pt x="0" y="4399"/>
                  </a:lnTo>
                  <a:lnTo>
                    <a:pt x="35906" y="60876"/>
                  </a:lnTo>
                  <a:lnTo>
                    <a:pt x="69289" y="0"/>
                  </a:lnTo>
                  <a:close/>
                </a:path>
              </a:pathLst>
            </a:custGeom>
            <a:solidFill>
              <a:srgbClr val="3C2B9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3" name="object 53"/>
          <p:cNvGrpSpPr/>
          <p:nvPr/>
        </p:nvGrpSpPr>
        <p:grpSpPr>
          <a:xfrm>
            <a:off x="1793617" y="2181575"/>
            <a:ext cx="466725" cy="67310"/>
            <a:chOff x="1793617" y="2181575"/>
            <a:chExt cx="466725" cy="67310"/>
          </a:xfrm>
        </p:grpSpPr>
        <p:sp>
          <p:nvSpPr>
            <p:cNvPr id="54" name="object 54"/>
            <p:cNvSpPr/>
            <p:nvPr/>
          </p:nvSpPr>
          <p:spPr>
            <a:xfrm>
              <a:off x="1794988" y="2214705"/>
              <a:ext cx="464184" cy="2540"/>
            </a:xfrm>
            <a:custGeom>
              <a:avLst/>
              <a:gdLst/>
              <a:ahLst/>
              <a:cxnLst/>
              <a:rect l="l" t="t" r="r" b="b"/>
              <a:pathLst>
                <a:path w="464185" h="2539">
                  <a:moveTo>
                    <a:pt x="0" y="2531"/>
                  </a:moveTo>
                  <a:lnTo>
                    <a:pt x="463673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197644" y="2181575"/>
              <a:ext cx="61594" cy="67310"/>
            </a:xfrm>
            <a:custGeom>
              <a:avLst/>
              <a:gdLst/>
              <a:ahLst/>
              <a:cxnLst/>
              <a:rect l="l" t="t" r="r" b="b"/>
              <a:pathLst>
                <a:path w="61594" h="67310">
                  <a:moveTo>
                    <a:pt x="0" y="0"/>
                  </a:moveTo>
                  <a:lnTo>
                    <a:pt x="367" y="66923"/>
                  </a:lnTo>
                  <a:lnTo>
                    <a:pt x="61017" y="33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6" name="object 56"/>
          <p:cNvGrpSpPr/>
          <p:nvPr/>
        </p:nvGrpSpPr>
        <p:grpSpPr>
          <a:xfrm>
            <a:off x="1792540" y="2341673"/>
            <a:ext cx="466725" cy="67310"/>
            <a:chOff x="1792540" y="2341673"/>
            <a:chExt cx="466725" cy="67310"/>
          </a:xfrm>
        </p:grpSpPr>
        <p:sp>
          <p:nvSpPr>
            <p:cNvPr id="57" name="object 57"/>
            <p:cNvSpPr/>
            <p:nvPr/>
          </p:nvSpPr>
          <p:spPr>
            <a:xfrm>
              <a:off x="1793911" y="2374804"/>
              <a:ext cx="464184" cy="2540"/>
            </a:xfrm>
            <a:custGeom>
              <a:avLst/>
              <a:gdLst/>
              <a:ahLst/>
              <a:cxnLst/>
              <a:rect l="l" t="t" r="r" b="b"/>
              <a:pathLst>
                <a:path w="464185" h="2539">
                  <a:moveTo>
                    <a:pt x="0" y="2531"/>
                  </a:moveTo>
                  <a:lnTo>
                    <a:pt x="463669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196565" y="2341673"/>
              <a:ext cx="61594" cy="67310"/>
            </a:xfrm>
            <a:custGeom>
              <a:avLst/>
              <a:gdLst/>
              <a:ahLst/>
              <a:cxnLst/>
              <a:rect l="l" t="t" r="r" b="b"/>
              <a:pathLst>
                <a:path w="61594" h="67310">
                  <a:moveTo>
                    <a:pt x="0" y="0"/>
                  </a:moveTo>
                  <a:lnTo>
                    <a:pt x="367" y="66923"/>
                  </a:lnTo>
                  <a:lnTo>
                    <a:pt x="61015" y="33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9" name="object 59"/>
          <p:cNvGrpSpPr/>
          <p:nvPr/>
        </p:nvGrpSpPr>
        <p:grpSpPr>
          <a:xfrm>
            <a:off x="1794542" y="2530065"/>
            <a:ext cx="466725" cy="67310"/>
            <a:chOff x="1794542" y="2530065"/>
            <a:chExt cx="466725" cy="67310"/>
          </a:xfrm>
        </p:grpSpPr>
        <p:sp>
          <p:nvSpPr>
            <p:cNvPr id="60" name="object 60"/>
            <p:cNvSpPr/>
            <p:nvPr/>
          </p:nvSpPr>
          <p:spPr>
            <a:xfrm>
              <a:off x="1795914" y="2563196"/>
              <a:ext cx="464184" cy="2540"/>
            </a:xfrm>
            <a:custGeom>
              <a:avLst/>
              <a:gdLst/>
              <a:ahLst/>
              <a:cxnLst/>
              <a:rect l="l" t="t" r="r" b="b"/>
              <a:pathLst>
                <a:path w="464185" h="2539">
                  <a:moveTo>
                    <a:pt x="0" y="2531"/>
                  </a:moveTo>
                  <a:lnTo>
                    <a:pt x="46367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198570" y="2530065"/>
              <a:ext cx="61594" cy="67310"/>
            </a:xfrm>
            <a:custGeom>
              <a:avLst/>
              <a:gdLst/>
              <a:ahLst/>
              <a:cxnLst/>
              <a:rect l="l" t="t" r="r" b="b"/>
              <a:pathLst>
                <a:path w="61594" h="67310">
                  <a:moveTo>
                    <a:pt x="0" y="0"/>
                  </a:moveTo>
                  <a:lnTo>
                    <a:pt x="367" y="66923"/>
                  </a:lnTo>
                  <a:lnTo>
                    <a:pt x="61015" y="33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2" name="object 62"/>
          <p:cNvGrpSpPr/>
          <p:nvPr/>
        </p:nvGrpSpPr>
        <p:grpSpPr>
          <a:xfrm>
            <a:off x="1795475" y="2700893"/>
            <a:ext cx="466725" cy="67310"/>
            <a:chOff x="1795475" y="2700893"/>
            <a:chExt cx="466725" cy="67310"/>
          </a:xfrm>
        </p:grpSpPr>
        <p:sp>
          <p:nvSpPr>
            <p:cNvPr id="63" name="object 63"/>
            <p:cNvSpPr/>
            <p:nvPr/>
          </p:nvSpPr>
          <p:spPr>
            <a:xfrm>
              <a:off x="1796846" y="2734023"/>
              <a:ext cx="464184" cy="2540"/>
            </a:xfrm>
            <a:custGeom>
              <a:avLst/>
              <a:gdLst/>
              <a:ahLst/>
              <a:cxnLst/>
              <a:rect l="l" t="t" r="r" b="b"/>
              <a:pathLst>
                <a:path w="464185" h="2539">
                  <a:moveTo>
                    <a:pt x="0" y="2531"/>
                  </a:moveTo>
                  <a:lnTo>
                    <a:pt x="463671" y="0"/>
                  </a:lnTo>
                </a:path>
              </a:pathLst>
            </a:custGeom>
            <a:ln w="3175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99502" y="2700893"/>
              <a:ext cx="61594" cy="67310"/>
            </a:xfrm>
            <a:custGeom>
              <a:avLst/>
              <a:gdLst/>
              <a:ahLst/>
              <a:cxnLst/>
              <a:rect l="l" t="t" r="r" b="b"/>
              <a:pathLst>
                <a:path w="61594" h="67310">
                  <a:moveTo>
                    <a:pt x="0" y="0"/>
                  </a:moveTo>
                  <a:lnTo>
                    <a:pt x="367" y="66923"/>
                  </a:lnTo>
                  <a:lnTo>
                    <a:pt x="61015" y="33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5" name="object 65"/>
          <p:cNvSpPr txBox="1"/>
          <p:nvPr/>
        </p:nvSpPr>
        <p:spPr>
          <a:xfrm>
            <a:off x="2584385" y="1738037"/>
            <a:ext cx="180340" cy="1543685"/>
          </a:xfrm>
          <a:prstGeom prst="rect">
            <a:avLst/>
          </a:prstGeom>
        </p:spPr>
        <p:txBody>
          <a:bodyPr vert="vert270" wrap="square" lIns="0" tIns="3238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4"/>
              </a:spcBef>
            </a:pP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SILVER</a:t>
            </a:r>
            <a:r>
              <a:rPr sz="8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aseline="3472" dirty="0">
                <a:solidFill>
                  <a:srgbClr val="151616"/>
                </a:solidFill>
                <a:latin typeface="Arial"/>
                <a:cs typeface="Arial"/>
              </a:rPr>
              <a:t>REFLECTIVE</a:t>
            </a:r>
            <a:r>
              <a:rPr sz="1200" spc="-30" baseline="3472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5" baseline="6944" dirty="0">
                <a:solidFill>
                  <a:srgbClr val="151616"/>
                </a:solidFill>
                <a:latin typeface="Arial"/>
                <a:cs typeface="Arial"/>
              </a:rPr>
              <a:t>SURFACE</a:t>
            </a:r>
            <a:endParaRPr sz="1200" baseline="6944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457554" y="2017186"/>
            <a:ext cx="345440" cy="970280"/>
          </a:xfrm>
          <a:prstGeom prst="rect">
            <a:avLst/>
          </a:prstGeom>
        </p:spPr>
        <p:txBody>
          <a:bodyPr vert="vert270" wrap="square" lIns="0" tIns="37465" rIns="0" bIns="0" rtlCol="0">
            <a:spAutoFit/>
          </a:bodyPr>
          <a:lstStyle/>
          <a:p>
            <a:pPr marL="206375" marR="5080" indent="-194310">
              <a:lnSpc>
                <a:spcPts val="1110"/>
              </a:lnSpc>
              <a:spcBef>
                <a:spcPts val="295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ENERGY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500" spc="-30" baseline="2777" dirty="0">
                <a:solidFill>
                  <a:srgbClr val="151616"/>
                </a:solidFill>
                <a:latin typeface="Arial"/>
                <a:cs typeface="Arial"/>
              </a:rPr>
              <a:t>FROM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0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25" dirty="0">
                <a:solidFill>
                  <a:srgbClr val="151616"/>
                </a:solidFill>
                <a:latin typeface="Arial"/>
                <a:cs typeface="Arial"/>
              </a:rPr>
              <a:t>SUN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26354" y="3275289"/>
            <a:ext cx="1280160" cy="56451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 marR="363220">
              <a:lnSpc>
                <a:spcPts val="1120"/>
              </a:lnSpc>
              <a:spcBef>
                <a:spcPts val="200"/>
              </a:spcBef>
            </a:pP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MAGNIFYING </a:t>
            </a: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GLASS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FRONT</a:t>
            </a:r>
            <a:endParaRPr sz="1000">
              <a:latin typeface="Arial"/>
              <a:cs typeface="Arial"/>
            </a:endParaRPr>
          </a:p>
          <a:p>
            <a:pPr marL="610870">
              <a:lnSpc>
                <a:spcPct val="100000"/>
              </a:lnSpc>
              <a:spcBef>
                <a:spcPts val="700"/>
              </a:spcBef>
            </a:pPr>
            <a:r>
              <a:rPr sz="1000" dirty="0">
                <a:solidFill>
                  <a:srgbClr val="A05943"/>
                </a:solidFill>
                <a:latin typeface="Arial"/>
                <a:cs typeface="Arial"/>
              </a:rPr>
              <a:t>SIDE </a:t>
            </a:r>
            <a:r>
              <a:rPr sz="1000" spc="-20" dirty="0">
                <a:solidFill>
                  <a:srgbClr val="A05943"/>
                </a:solidFill>
                <a:latin typeface="Arial"/>
                <a:cs typeface="Arial"/>
              </a:rPr>
              <a:t>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714831" y="1121098"/>
            <a:ext cx="5668645" cy="58674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349375" marR="5080">
              <a:lnSpc>
                <a:spcPts val="1560"/>
              </a:lnSpc>
              <a:spcBef>
                <a:spcPts val="250"/>
              </a:spcBef>
              <a:tabLst>
                <a:tab pos="437388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</a:t>
            </a:r>
            <a:r>
              <a:rPr sz="1400" b="1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modern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panel,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domestic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is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opposite.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how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145"/>
              </a:lnSpc>
            </a:pPr>
            <a:r>
              <a:rPr sz="1000" dirty="0">
                <a:solidFill>
                  <a:srgbClr val="151616"/>
                </a:solidFill>
                <a:latin typeface="Arial"/>
                <a:cs typeface="Arial"/>
              </a:rPr>
              <a:t>FLUID</a:t>
            </a:r>
            <a:r>
              <a:rPr sz="10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151616"/>
                </a:solidFill>
                <a:latin typeface="Arial"/>
                <a:cs typeface="Arial"/>
              </a:rPr>
              <a:t>PIPES</a:t>
            </a:r>
            <a:endParaRPr sz="10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533704" y="3661740"/>
            <a:ext cx="820419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A05943"/>
                </a:solidFill>
                <a:latin typeface="Arial"/>
                <a:cs typeface="Arial"/>
              </a:rPr>
              <a:t>FRONT</a:t>
            </a:r>
            <a:r>
              <a:rPr sz="1000" spc="-20" dirty="0">
                <a:solidFill>
                  <a:srgbClr val="A05943"/>
                </a:solidFill>
                <a:latin typeface="Arial"/>
                <a:cs typeface="Arial"/>
              </a:rPr>
              <a:t> VIEW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196615" y="4471075"/>
            <a:ext cx="49206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climate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which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efficiently.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7" name="object 77"/>
          <p:cNvGrpSpPr/>
          <p:nvPr/>
        </p:nvGrpSpPr>
        <p:grpSpPr>
          <a:xfrm>
            <a:off x="98294" y="6109044"/>
            <a:ext cx="3484879" cy="4342765"/>
            <a:chOff x="98294" y="6109044"/>
            <a:chExt cx="3484879" cy="4342765"/>
          </a:xfrm>
        </p:grpSpPr>
        <p:sp>
          <p:nvSpPr>
            <p:cNvPr id="78" name="object 78"/>
            <p:cNvSpPr/>
            <p:nvPr/>
          </p:nvSpPr>
          <p:spPr>
            <a:xfrm>
              <a:off x="138675" y="8662298"/>
              <a:ext cx="3045460" cy="1757045"/>
            </a:xfrm>
            <a:custGeom>
              <a:avLst/>
              <a:gdLst/>
              <a:ahLst/>
              <a:cxnLst/>
              <a:rect l="l" t="t" r="r" b="b"/>
              <a:pathLst>
                <a:path w="3045460" h="1757045">
                  <a:moveTo>
                    <a:pt x="1723763" y="0"/>
                  </a:moveTo>
                  <a:lnTo>
                    <a:pt x="0" y="990870"/>
                  </a:lnTo>
                  <a:lnTo>
                    <a:pt x="1344615" y="1756723"/>
                  </a:lnTo>
                  <a:lnTo>
                    <a:pt x="3044927" y="779532"/>
                  </a:lnTo>
                  <a:lnTo>
                    <a:pt x="172376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38650" y="9440086"/>
              <a:ext cx="3042920" cy="1012190"/>
            </a:xfrm>
            <a:custGeom>
              <a:avLst/>
              <a:gdLst/>
              <a:ahLst/>
              <a:cxnLst/>
              <a:rect l="l" t="t" r="r" b="b"/>
              <a:pathLst>
                <a:path w="3042920" h="1012190">
                  <a:moveTo>
                    <a:pt x="3042409" y="0"/>
                  </a:moveTo>
                  <a:lnTo>
                    <a:pt x="1346968" y="977766"/>
                  </a:lnTo>
                  <a:lnTo>
                    <a:pt x="0" y="212180"/>
                  </a:lnTo>
                  <a:lnTo>
                    <a:pt x="330" y="244774"/>
                  </a:lnTo>
                  <a:lnTo>
                    <a:pt x="1347033" y="1011693"/>
                  </a:lnTo>
                  <a:lnTo>
                    <a:pt x="3041222" y="34657"/>
                  </a:lnTo>
                  <a:lnTo>
                    <a:pt x="3042409" y="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0" name="object 8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4659" y="8361931"/>
              <a:ext cx="2759750" cy="1980177"/>
            </a:xfrm>
            <a:prstGeom prst="rect">
              <a:avLst/>
            </a:prstGeom>
          </p:spPr>
        </p:pic>
        <p:pic>
          <p:nvPicPr>
            <p:cNvPr id="81" name="object 8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27993" y="9918146"/>
              <a:ext cx="207585" cy="184489"/>
            </a:xfrm>
            <a:prstGeom prst="rect">
              <a:avLst/>
            </a:prstGeom>
          </p:spPr>
        </p:pic>
        <p:pic>
          <p:nvPicPr>
            <p:cNvPr id="82" name="object 8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864821" y="9993979"/>
              <a:ext cx="81508" cy="109803"/>
            </a:xfrm>
            <a:prstGeom prst="rect">
              <a:avLst/>
            </a:prstGeom>
          </p:spPr>
        </p:pic>
        <p:pic>
          <p:nvPicPr>
            <p:cNvPr id="83" name="object 8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108497" y="9092343"/>
              <a:ext cx="185758" cy="165092"/>
            </a:xfrm>
            <a:prstGeom prst="rect">
              <a:avLst/>
            </a:prstGeom>
          </p:spPr>
        </p:pic>
        <p:pic>
          <p:nvPicPr>
            <p:cNvPr id="84" name="object 8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230938" y="9160200"/>
              <a:ext cx="72939" cy="98260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221439" y="7723378"/>
              <a:ext cx="2840990" cy="1629410"/>
            </a:xfrm>
            <a:custGeom>
              <a:avLst/>
              <a:gdLst/>
              <a:ahLst/>
              <a:cxnLst/>
              <a:rect l="l" t="t" r="r" b="b"/>
              <a:pathLst>
                <a:path w="2840990" h="1629409">
                  <a:moveTo>
                    <a:pt x="1632826" y="0"/>
                  </a:moveTo>
                  <a:lnTo>
                    <a:pt x="0" y="913215"/>
                  </a:lnTo>
                  <a:lnTo>
                    <a:pt x="1280242" y="1628999"/>
                  </a:lnTo>
                  <a:lnTo>
                    <a:pt x="2840572" y="701874"/>
                  </a:lnTo>
                  <a:lnTo>
                    <a:pt x="1632826" y="0"/>
                  </a:lnTo>
                  <a:close/>
                </a:path>
              </a:pathLst>
            </a:custGeom>
            <a:solidFill>
              <a:srgbClr val="AFB0B0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19099" y="7131177"/>
              <a:ext cx="3045905" cy="1763928"/>
            </a:xfrm>
            <a:prstGeom prst="rect">
              <a:avLst/>
            </a:prstGeom>
          </p:spPr>
        </p:pic>
        <p:sp>
          <p:nvSpPr>
            <p:cNvPr id="87" name="object 87"/>
            <p:cNvSpPr/>
            <p:nvPr/>
          </p:nvSpPr>
          <p:spPr>
            <a:xfrm>
              <a:off x="120884" y="7909840"/>
              <a:ext cx="3042920" cy="994410"/>
            </a:xfrm>
            <a:custGeom>
              <a:avLst/>
              <a:gdLst/>
              <a:ahLst/>
              <a:cxnLst/>
              <a:rect l="l" t="t" r="r" b="b"/>
              <a:pathLst>
                <a:path w="3042920" h="994409">
                  <a:moveTo>
                    <a:pt x="3042773" y="0"/>
                  </a:moveTo>
                  <a:lnTo>
                    <a:pt x="1368878" y="976600"/>
                  </a:lnTo>
                  <a:lnTo>
                    <a:pt x="0" y="190534"/>
                  </a:lnTo>
                  <a:lnTo>
                    <a:pt x="0" y="207443"/>
                  </a:lnTo>
                  <a:lnTo>
                    <a:pt x="1368957" y="994399"/>
                  </a:lnTo>
                  <a:lnTo>
                    <a:pt x="3042384" y="10213"/>
                  </a:lnTo>
                  <a:lnTo>
                    <a:pt x="3042773" y="0"/>
                  </a:lnTo>
                  <a:close/>
                </a:path>
              </a:pathLst>
            </a:custGeom>
            <a:solidFill>
              <a:srgbClr val="0D567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98294" y="6109044"/>
              <a:ext cx="3073400" cy="1770380"/>
            </a:xfrm>
            <a:custGeom>
              <a:avLst/>
              <a:gdLst/>
              <a:ahLst/>
              <a:cxnLst/>
              <a:rect l="l" t="t" r="r" b="b"/>
              <a:pathLst>
                <a:path w="3073400" h="1770379">
                  <a:moveTo>
                    <a:pt x="1753265" y="0"/>
                  </a:moveTo>
                  <a:lnTo>
                    <a:pt x="0" y="985956"/>
                  </a:lnTo>
                  <a:lnTo>
                    <a:pt x="1402549" y="1770221"/>
                  </a:lnTo>
                  <a:lnTo>
                    <a:pt x="1477546" y="1725778"/>
                  </a:lnTo>
                  <a:lnTo>
                    <a:pt x="1401933" y="1725778"/>
                  </a:lnTo>
                  <a:lnTo>
                    <a:pt x="78775" y="985903"/>
                  </a:lnTo>
                  <a:lnTo>
                    <a:pt x="1752800" y="44507"/>
                  </a:lnTo>
                  <a:lnTo>
                    <a:pt x="1828548" y="44507"/>
                  </a:lnTo>
                  <a:lnTo>
                    <a:pt x="1753265" y="0"/>
                  </a:lnTo>
                  <a:close/>
                </a:path>
                <a:path w="3073400" h="1770379">
                  <a:moveTo>
                    <a:pt x="1828548" y="44507"/>
                  </a:moveTo>
                  <a:lnTo>
                    <a:pt x="1752800" y="44507"/>
                  </a:lnTo>
                  <a:lnTo>
                    <a:pt x="2997403" y="780310"/>
                  </a:lnTo>
                  <a:lnTo>
                    <a:pt x="1401933" y="1725778"/>
                  </a:lnTo>
                  <a:lnTo>
                    <a:pt x="1477546" y="1725778"/>
                  </a:lnTo>
                  <a:lnTo>
                    <a:pt x="3073086" y="780271"/>
                  </a:lnTo>
                  <a:lnTo>
                    <a:pt x="1828548" y="44507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98767" y="6152765"/>
              <a:ext cx="3074035" cy="1802130"/>
            </a:xfrm>
            <a:custGeom>
              <a:avLst/>
              <a:gdLst/>
              <a:ahLst/>
              <a:cxnLst/>
              <a:rect l="l" t="t" r="r" b="b"/>
              <a:pathLst>
                <a:path w="3074035" h="1802129">
                  <a:moveTo>
                    <a:pt x="2996882" y="736638"/>
                  </a:moveTo>
                  <a:lnTo>
                    <a:pt x="1752752" y="0"/>
                  </a:lnTo>
                  <a:lnTo>
                    <a:pt x="78676" y="941997"/>
                  </a:lnTo>
                  <a:lnTo>
                    <a:pt x="156006" y="986409"/>
                  </a:lnTo>
                  <a:lnTo>
                    <a:pt x="1752092" y="75260"/>
                  </a:lnTo>
                  <a:lnTo>
                    <a:pt x="2933446" y="777049"/>
                  </a:lnTo>
                  <a:lnTo>
                    <a:pt x="2996882" y="736638"/>
                  </a:lnTo>
                  <a:close/>
                </a:path>
                <a:path w="3074035" h="1802129">
                  <a:moveTo>
                    <a:pt x="3073476" y="735672"/>
                  </a:moveTo>
                  <a:lnTo>
                    <a:pt x="1403667" y="1726831"/>
                  </a:lnTo>
                  <a:lnTo>
                    <a:pt x="165" y="940752"/>
                  </a:lnTo>
                  <a:lnTo>
                    <a:pt x="0" y="979639"/>
                  </a:lnTo>
                  <a:lnTo>
                    <a:pt x="1404327" y="1802079"/>
                  </a:lnTo>
                  <a:lnTo>
                    <a:pt x="3073158" y="797712"/>
                  </a:lnTo>
                  <a:lnTo>
                    <a:pt x="3073476" y="735672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21439" y="6693742"/>
              <a:ext cx="2840990" cy="1629410"/>
            </a:xfrm>
            <a:custGeom>
              <a:avLst/>
              <a:gdLst/>
              <a:ahLst/>
              <a:cxnLst/>
              <a:rect l="l" t="t" r="r" b="b"/>
              <a:pathLst>
                <a:path w="2840990" h="1629409">
                  <a:moveTo>
                    <a:pt x="1632826" y="0"/>
                  </a:moveTo>
                  <a:lnTo>
                    <a:pt x="0" y="913215"/>
                  </a:lnTo>
                  <a:lnTo>
                    <a:pt x="1280242" y="1629003"/>
                  </a:lnTo>
                  <a:lnTo>
                    <a:pt x="2840572" y="701878"/>
                  </a:lnTo>
                  <a:lnTo>
                    <a:pt x="1632826" y="0"/>
                  </a:lnTo>
                  <a:close/>
                </a:path>
              </a:pathLst>
            </a:custGeom>
            <a:solidFill>
              <a:srgbClr val="3593C2">
                <a:alpha val="2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1689900" y="6846922"/>
              <a:ext cx="1893570" cy="3543300"/>
            </a:xfrm>
            <a:custGeom>
              <a:avLst/>
              <a:gdLst/>
              <a:ahLst/>
              <a:cxnLst/>
              <a:rect l="l" t="t" r="r" b="b"/>
              <a:pathLst>
                <a:path w="1893570" h="3543300">
                  <a:moveTo>
                    <a:pt x="1893189" y="3504615"/>
                  </a:moveTo>
                  <a:lnTo>
                    <a:pt x="68440" y="3504615"/>
                  </a:lnTo>
                  <a:lnTo>
                    <a:pt x="69367" y="3497821"/>
                  </a:lnTo>
                  <a:lnTo>
                    <a:pt x="71005" y="3491014"/>
                  </a:lnTo>
                  <a:lnTo>
                    <a:pt x="73355" y="3484181"/>
                  </a:lnTo>
                  <a:lnTo>
                    <a:pt x="76403" y="3477323"/>
                  </a:lnTo>
                  <a:lnTo>
                    <a:pt x="0" y="3510064"/>
                  </a:lnTo>
                  <a:lnTo>
                    <a:pt x="76403" y="3542817"/>
                  </a:lnTo>
                  <a:lnTo>
                    <a:pt x="73355" y="3535946"/>
                  </a:lnTo>
                  <a:lnTo>
                    <a:pt x="71005" y="3529126"/>
                  </a:lnTo>
                  <a:lnTo>
                    <a:pt x="69367" y="3522319"/>
                  </a:lnTo>
                  <a:lnTo>
                    <a:pt x="68440" y="3515525"/>
                  </a:lnTo>
                  <a:lnTo>
                    <a:pt x="1893189" y="3515525"/>
                  </a:lnTo>
                  <a:lnTo>
                    <a:pt x="1893189" y="3504615"/>
                  </a:lnTo>
                  <a:close/>
                </a:path>
                <a:path w="1893570" h="3543300">
                  <a:moveTo>
                    <a:pt x="1893189" y="3192691"/>
                  </a:moveTo>
                  <a:lnTo>
                    <a:pt x="368808" y="3192691"/>
                  </a:lnTo>
                  <a:lnTo>
                    <a:pt x="369735" y="3185896"/>
                  </a:lnTo>
                  <a:lnTo>
                    <a:pt x="371373" y="3179089"/>
                  </a:lnTo>
                  <a:lnTo>
                    <a:pt x="373722" y="3172269"/>
                  </a:lnTo>
                  <a:lnTo>
                    <a:pt x="376770" y="3165398"/>
                  </a:lnTo>
                  <a:lnTo>
                    <a:pt x="300367" y="3198152"/>
                  </a:lnTo>
                  <a:lnTo>
                    <a:pt x="376770" y="3230892"/>
                  </a:lnTo>
                  <a:lnTo>
                    <a:pt x="373722" y="3224034"/>
                  </a:lnTo>
                  <a:lnTo>
                    <a:pt x="371373" y="3217202"/>
                  </a:lnTo>
                  <a:lnTo>
                    <a:pt x="369735" y="3210395"/>
                  </a:lnTo>
                  <a:lnTo>
                    <a:pt x="368808" y="3203600"/>
                  </a:lnTo>
                  <a:lnTo>
                    <a:pt x="1893189" y="3203600"/>
                  </a:lnTo>
                  <a:lnTo>
                    <a:pt x="1893189" y="3192691"/>
                  </a:lnTo>
                  <a:close/>
                </a:path>
                <a:path w="1893570" h="3543300">
                  <a:moveTo>
                    <a:pt x="1893189" y="2349360"/>
                  </a:moveTo>
                  <a:lnTo>
                    <a:pt x="1684375" y="2349360"/>
                  </a:lnTo>
                  <a:lnTo>
                    <a:pt x="1685302" y="2342565"/>
                  </a:lnTo>
                  <a:lnTo>
                    <a:pt x="1686928" y="2335758"/>
                  </a:lnTo>
                  <a:lnTo>
                    <a:pt x="1689277" y="2328926"/>
                  </a:lnTo>
                  <a:lnTo>
                    <a:pt x="1692338" y="2322068"/>
                  </a:lnTo>
                  <a:lnTo>
                    <a:pt x="1615922" y="2354808"/>
                  </a:lnTo>
                  <a:lnTo>
                    <a:pt x="1692338" y="2387562"/>
                  </a:lnTo>
                  <a:lnTo>
                    <a:pt x="1689277" y="2380704"/>
                  </a:lnTo>
                  <a:lnTo>
                    <a:pt x="1686941" y="2373871"/>
                  </a:lnTo>
                  <a:lnTo>
                    <a:pt x="1685302" y="2367064"/>
                  </a:lnTo>
                  <a:lnTo>
                    <a:pt x="1684375" y="2360269"/>
                  </a:lnTo>
                  <a:lnTo>
                    <a:pt x="1893189" y="2360269"/>
                  </a:lnTo>
                  <a:lnTo>
                    <a:pt x="1893189" y="2349360"/>
                  </a:lnTo>
                  <a:close/>
                </a:path>
                <a:path w="1893570" h="3543300">
                  <a:moveTo>
                    <a:pt x="1893189" y="1586890"/>
                  </a:moveTo>
                  <a:lnTo>
                    <a:pt x="1470647" y="1586890"/>
                  </a:lnTo>
                  <a:lnTo>
                    <a:pt x="1471574" y="1580095"/>
                  </a:lnTo>
                  <a:lnTo>
                    <a:pt x="1473212" y="1573288"/>
                  </a:lnTo>
                  <a:lnTo>
                    <a:pt x="1475562" y="1566456"/>
                  </a:lnTo>
                  <a:lnTo>
                    <a:pt x="1478610" y="1559598"/>
                  </a:lnTo>
                  <a:lnTo>
                    <a:pt x="1402207" y="1592338"/>
                  </a:lnTo>
                  <a:lnTo>
                    <a:pt x="1478610" y="1625092"/>
                  </a:lnTo>
                  <a:lnTo>
                    <a:pt x="1475562" y="1618234"/>
                  </a:lnTo>
                  <a:lnTo>
                    <a:pt x="1473212" y="1611401"/>
                  </a:lnTo>
                  <a:lnTo>
                    <a:pt x="1471574" y="1604594"/>
                  </a:lnTo>
                  <a:lnTo>
                    <a:pt x="1470647" y="1597799"/>
                  </a:lnTo>
                  <a:lnTo>
                    <a:pt x="1893189" y="1597799"/>
                  </a:lnTo>
                  <a:lnTo>
                    <a:pt x="1893189" y="1586890"/>
                  </a:lnTo>
                  <a:close/>
                </a:path>
                <a:path w="1893570" h="3543300">
                  <a:moveTo>
                    <a:pt x="1893189" y="1084351"/>
                  </a:moveTo>
                  <a:lnTo>
                    <a:pt x="1609293" y="1084351"/>
                  </a:lnTo>
                  <a:lnTo>
                    <a:pt x="1610207" y="1077556"/>
                  </a:lnTo>
                  <a:lnTo>
                    <a:pt x="1611845" y="1070749"/>
                  </a:lnTo>
                  <a:lnTo>
                    <a:pt x="1614195" y="1063929"/>
                  </a:lnTo>
                  <a:lnTo>
                    <a:pt x="1617256" y="1057059"/>
                  </a:lnTo>
                  <a:lnTo>
                    <a:pt x="1540840" y="1089812"/>
                  </a:lnTo>
                  <a:lnTo>
                    <a:pt x="1617256" y="1122553"/>
                  </a:lnTo>
                  <a:lnTo>
                    <a:pt x="1614195" y="1115695"/>
                  </a:lnTo>
                  <a:lnTo>
                    <a:pt x="1611845" y="1108862"/>
                  </a:lnTo>
                  <a:lnTo>
                    <a:pt x="1610220" y="1102055"/>
                  </a:lnTo>
                  <a:lnTo>
                    <a:pt x="1609293" y="1095260"/>
                  </a:lnTo>
                  <a:lnTo>
                    <a:pt x="1893189" y="1095260"/>
                  </a:lnTo>
                  <a:lnTo>
                    <a:pt x="1893189" y="1084351"/>
                  </a:lnTo>
                  <a:close/>
                </a:path>
                <a:path w="1893570" h="3543300">
                  <a:moveTo>
                    <a:pt x="1893189" y="483616"/>
                  </a:moveTo>
                  <a:lnTo>
                    <a:pt x="1427327" y="483616"/>
                  </a:lnTo>
                  <a:lnTo>
                    <a:pt x="1428254" y="476834"/>
                  </a:lnTo>
                  <a:lnTo>
                    <a:pt x="1429893" y="470027"/>
                  </a:lnTo>
                  <a:lnTo>
                    <a:pt x="1432242" y="463194"/>
                  </a:lnTo>
                  <a:lnTo>
                    <a:pt x="1435290" y="456323"/>
                  </a:lnTo>
                  <a:lnTo>
                    <a:pt x="1358887" y="489077"/>
                  </a:lnTo>
                  <a:lnTo>
                    <a:pt x="1435290" y="521817"/>
                  </a:lnTo>
                  <a:lnTo>
                    <a:pt x="1432242" y="514959"/>
                  </a:lnTo>
                  <a:lnTo>
                    <a:pt x="1429893" y="508127"/>
                  </a:lnTo>
                  <a:lnTo>
                    <a:pt x="1428254" y="501319"/>
                  </a:lnTo>
                  <a:lnTo>
                    <a:pt x="1427327" y="494538"/>
                  </a:lnTo>
                  <a:lnTo>
                    <a:pt x="1893189" y="494538"/>
                  </a:lnTo>
                  <a:lnTo>
                    <a:pt x="1893189" y="483616"/>
                  </a:lnTo>
                  <a:close/>
                </a:path>
                <a:path w="1893570" h="3543300">
                  <a:moveTo>
                    <a:pt x="1893189" y="27292"/>
                  </a:moveTo>
                  <a:lnTo>
                    <a:pt x="1609293" y="27292"/>
                  </a:lnTo>
                  <a:lnTo>
                    <a:pt x="1610207" y="20497"/>
                  </a:lnTo>
                  <a:lnTo>
                    <a:pt x="1611845" y="13690"/>
                  </a:lnTo>
                  <a:lnTo>
                    <a:pt x="1614195" y="6870"/>
                  </a:lnTo>
                  <a:lnTo>
                    <a:pt x="1617256" y="0"/>
                  </a:lnTo>
                  <a:lnTo>
                    <a:pt x="1540840" y="32753"/>
                  </a:lnTo>
                  <a:lnTo>
                    <a:pt x="1617256" y="65493"/>
                  </a:lnTo>
                  <a:lnTo>
                    <a:pt x="1614195" y="58635"/>
                  </a:lnTo>
                  <a:lnTo>
                    <a:pt x="1611845" y="51803"/>
                  </a:lnTo>
                  <a:lnTo>
                    <a:pt x="1610220" y="44996"/>
                  </a:lnTo>
                  <a:lnTo>
                    <a:pt x="1609293" y="38214"/>
                  </a:lnTo>
                  <a:lnTo>
                    <a:pt x="1893189" y="38214"/>
                  </a:lnTo>
                  <a:lnTo>
                    <a:pt x="1893189" y="27292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2" name="object 9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401094" y="7864882"/>
              <a:ext cx="627790" cy="335846"/>
            </a:xfrm>
            <a:prstGeom prst="rect">
              <a:avLst/>
            </a:prstGeom>
          </p:spPr>
        </p:pic>
      </p:grpSp>
      <p:sp>
        <p:nvSpPr>
          <p:cNvPr id="93" name="object 93"/>
          <p:cNvSpPr txBox="1"/>
          <p:nvPr/>
        </p:nvSpPr>
        <p:spPr>
          <a:xfrm>
            <a:off x="2903352" y="5882659"/>
            <a:ext cx="438150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212725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6.</a:t>
            </a:r>
            <a:r>
              <a:rPr sz="1400" b="1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water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heating</a:t>
            </a:r>
            <a:r>
              <a:rPr sz="1400" spc="-9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solar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panel,</a:t>
            </a:r>
            <a:r>
              <a:rPr sz="1400" spc="-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379</Words>
  <Application>Microsoft Office PowerPoint</Application>
  <PresentationFormat>Custom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solar1.cdr</dc:title>
  <dc:creator>BY V.RYAN</dc:creator>
  <cp:keywords>WATER HEATING SOLAR PANELS - EXAMINATION QUESTIONS</cp:keywords>
  <cp:lastModifiedBy>Vincent RYan</cp:lastModifiedBy>
  <cp:revision>1</cp:revision>
  <dcterms:created xsi:type="dcterms:W3CDTF">2023-08-24T12:45:20Z</dcterms:created>
  <dcterms:modified xsi:type="dcterms:W3CDTF">2023-08-24T12:45:55Z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2023-08-24T00:00:00Z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2023-08-24T00:00:00Z</vt:filetime>
  </property>
  <property fmtid="{D5CDD505-2E9C-101B-9397-08002B2CF9AE}" pid="5" name="Producer">
    <vt:lpwstr>Corel PDF Engine Version 19.1.0.419</vt:lpwstr>
  </property>
</Properties>
</file>