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2602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7/24/2023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7/24/2023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7/24/2023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png"/><Relationship Id="rId18" Type="http://schemas.openxmlformats.org/officeDocument/2006/relationships/image" Target="../media/image14.png"/><Relationship Id="rId3" Type="http://schemas.openxmlformats.org/officeDocument/2006/relationships/hyperlink" Target="http://www.technologystudent.com/" TargetMode="External"/><Relationship Id="rId21" Type="http://schemas.openxmlformats.org/officeDocument/2006/relationships/image" Target="../media/image17.png"/><Relationship Id="rId7" Type="http://schemas.openxmlformats.org/officeDocument/2006/relationships/image" Target="../media/image3.png"/><Relationship Id="rId12" Type="http://schemas.openxmlformats.org/officeDocument/2006/relationships/image" Target="../media/image8.png"/><Relationship Id="rId17" Type="http://schemas.openxmlformats.org/officeDocument/2006/relationships/image" Target="../media/image13.png"/><Relationship Id="rId25" Type="http://schemas.openxmlformats.org/officeDocument/2006/relationships/image" Target="../media/image21.png"/><Relationship Id="rId2" Type="http://schemas.openxmlformats.org/officeDocument/2006/relationships/hyperlink" Target="https://www.facebook.com/groups/254963448192823/" TargetMode="External"/><Relationship Id="rId16" Type="http://schemas.openxmlformats.org/officeDocument/2006/relationships/image" Target="../media/image12.png"/><Relationship Id="rId20" Type="http://schemas.openxmlformats.org/officeDocument/2006/relationships/image" Target="../media/image16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24" Type="http://schemas.openxmlformats.org/officeDocument/2006/relationships/image" Target="../media/image20.png"/><Relationship Id="rId5" Type="http://schemas.openxmlformats.org/officeDocument/2006/relationships/image" Target="../media/image1.png"/><Relationship Id="rId15" Type="http://schemas.openxmlformats.org/officeDocument/2006/relationships/image" Target="../media/image11.png"/><Relationship Id="rId23" Type="http://schemas.openxmlformats.org/officeDocument/2006/relationships/image" Target="../media/image19.png"/><Relationship Id="rId10" Type="http://schemas.openxmlformats.org/officeDocument/2006/relationships/image" Target="../media/image6.png"/><Relationship Id="rId19" Type="http://schemas.openxmlformats.org/officeDocument/2006/relationships/image" Target="../media/image15.png"/><Relationship Id="rId4" Type="http://schemas.openxmlformats.org/officeDocument/2006/relationships/hyperlink" Target="https://technologystudent.com/energy1/hydr1.htm" TargetMode="External"/><Relationship Id="rId9" Type="http://schemas.openxmlformats.org/officeDocument/2006/relationships/image" Target="../media/image5.png"/><Relationship Id="rId14" Type="http://schemas.openxmlformats.org/officeDocument/2006/relationships/image" Target="../media/image10.png"/><Relationship Id="rId22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" TargetMode="External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technologystudent.com/energy1/hydr1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7262" y="-16319"/>
            <a:ext cx="5758815" cy="523875"/>
          </a:xfrm>
          <a:prstGeom prst="rect">
            <a:avLst/>
          </a:prstGeom>
        </p:spPr>
        <p:txBody>
          <a:bodyPr vert="horz" wrap="square" lIns="0" tIns="138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90"/>
              </a:spcBef>
            </a:pP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6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r>
              <a:rPr sz="16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HYDROELECTRICITY</a:t>
            </a:r>
            <a:r>
              <a:rPr sz="1600" b="1" u="sng" spc="-5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DAMS</a:t>
            </a:r>
            <a:endParaRPr sz="1600">
              <a:latin typeface="Arial"/>
              <a:cs typeface="Arial"/>
            </a:endParaRPr>
          </a:p>
          <a:p>
            <a:pPr marL="55880">
              <a:lnSpc>
                <a:spcPct val="100000"/>
              </a:lnSpc>
              <a:spcBef>
                <a:spcPts val="350"/>
              </a:spcBef>
              <a:tabLst>
                <a:tab pos="2072005" algn="l"/>
                <a:tab pos="3954145" algn="l"/>
              </a:tabLst>
            </a:pP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55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55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5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sz="825" baseline="10101" dirty="0">
                <a:solidFill>
                  <a:srgbClr val="0000C4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2023</a:t>
            </a:r>
            <a:r>
              <a:rPr sz="825" spc="68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25" spc="7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</a:t>
            </a:r>
            <a:r>
              <a:rPr sz="825" spc="-30" baseline="10101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25" baseline="10101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73481" y="971496"/>
            <a:ext cx="6934834" cy="43751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  <a:tabLst>
                <a:tab pos="1148715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400" b="1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sz="14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typical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‘setup’</a:t>
            </a:r>
            <a:r>
              <a:rPr sz="1400" spc="-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geographical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location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required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produce</a:t>
            </a:r>
            <a:r>
              <a:rPr sz="14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hydroelectricity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from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dam.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r>
              <a:rPr sz="1400" b="1" i="1" spc="2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57848" y="3180013"/>
            <a:ext cx="545084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4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Where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Hoover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Dam?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When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was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its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construction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completed?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880658" y="3180013"/>
            <a:ext cx="69786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 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09892" y="5100126"/>
            <a:ext cx="6940550" cy="83502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  <a:tabLst>
                <a:tab pos="2729865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3.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diagram below shows a typical dam with hydroelectricity power set up. Label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important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parts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points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interest.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  <a:p>
            <a:pPr marL="12700" marR="5080">
              <a:lnSpc>
                <a:spcPts val="1560"/>
              </a:lnSpc>
              <a:spcBef>
                <a:spcPts val="10"/>
              </a:spcBef>
              <a:tabLst>
                <a:tab pos="4390390" algn="l"/>
              </a:tabLst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On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next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page,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write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description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way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electricity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produced.</a:t>
            </a:r>
            <a:r>
              <a:rPr sz="1400" spc="-1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You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may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wish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add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further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labels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diagram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support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your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description.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84533" y="595209"/>
            <a:ext cx="6019800" cy="304800"/>
          </a:xfrm>
          <a:prstGeom prst="rect">
            <a:avLst/>
          </a:prstGeom>
          <a:ln w="7200">
            <a:solidFill>
              <a:srgbClr val="DD2B1C"/>
            </a:solidFill>
          </a:ln>
        </p:spPr>
        <p:txBody>
          <a:bodyPr vert="horz" wrap="square" lIns="0" tIns="66675" rIns="0" bIns="0" rtlCol="0">
            <a:spAutoFit/>
          </a:bodyPr>
          <a:lstStyle/>
          <a:p>
            <a:pPr marL="532765">
              <a:lnSpc>
                <a:spcPct val="100000"/>
              </a:lnSpc>
              <a:spcBef>
                <a:spcPts val="525"/>
              </a:spcBef>
              <a:tabLst>
                <a:tab pos="1939925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https://technologystudent.com/energy1/hydr1.htm</a:t>
            </a:r>
            <a:endParaRPr sz="1800" baseline="2314">
              <a:latin typeface="Arial"/>
              <a:cs typeface="Arial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413871" y="6329635"/>
            <a:ext cx="6906259" cy="3973829"/>
            <a:chOff x="413871" y="6329635"/>
            <a:chExt cx="6906259" cy="3973829"/>
          </a:xfrm>
        </p:grpSpPr>
        <p:pic>
          <p:nvPicPr>
            <p:cNvPr id="15" name="object 1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282782" y="6426584"/>
              <a:ext cx="55493" cy="173335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569779" y="6426584"/>
              <a:ext cx="55496" cy="173335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4362843" y="6901592"/>
              <a:ext cx="2957195" cy="3401695"/>
            </a:xfrm>
            <a:custGeom>
              <a:avLst/>
              <a:gdLst/>
              <a:ahLst/>
              <a:cxnLst/>
              <a:rect l="l" t="t" r="r" b="b"/>
              <a:pathLst>
                <a:path w="2957195" h="3401695">
                  <a:moveTo>
                    <a:pt x="2956852" y="0"/>
                  </a:moveTo>
                  <a:lnTo>
                    <a:pt x="0" y="0"/>
                  </a:lnTo>
                  <a:lnTo>
                    <a:pt x="0" y="3401415"/>
                  </a:lnTo>
                  <a:lnTo>
                    <a:pt x="2956852" y="3401415"/>
                  </a:lnTo>
                  <a:lnTo>
                    <a:pt x="2956852" y="0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502516" y="6605262"/>
              <a:ext cx="3768725" cy="3697604"/>
            </a:xfrm>
            <a:custGeom>
              <a:avLst/>
              <a:gdLst/>
              <a:ahLst/>
              <a:cxnLst/>
              <a:rect l="l" t="t" r="r" b="b"/>
              <a:pathLst>
                <a:path w="3768725" h="3697604">
                  <a:moveTo>
                    <a:pt x="2929648" y="0"/>
                  </a:moveTo>
                  <a:lnTo>
                    <a:pt x="1952370" y="0"/>
                  </a:lnTo>
                  <a:lnTo>
                    <a:pt x="1945795" y="51092"/>
                  </a:lnTo>
                  <a:lnTo>
                    <a:pt x="1938726" y="102059"/>
                  </a:lnTo>
                  <a:lnTo>
                    <a:pt x="1931168" y="152899"/>
                  </a:lnTo>
                  <a:lnTo>
                    <a:pt x="1923125" y="203608"/>
                  </a:lnTo>
                  <a:lnTo>
                    <a:pt x="1914602" y="254186"/>
                  </a:lnTo>
                  <a:lnTo>
                    <a:pt x="1905602" y="304629"/>
                  </a:lnTo>
                  <a:lnTo>
                    <a:pt x="1896129" y="354936"/>
                  </a:lnTo>
                  <a:lnTo>
                    <a:pt x="1886188" y="405103"/>
                  </a:lnTo>
                  <a:lnTo>
                    <a:pt x="1875782" y="455128"/>
                  </a:lnTo>
                  <a:lnTo>
                    <a:pt x="1864916" y="505010"/>
                  </a:lnTo>
                  <a:lnTo>
                    <a:pt x="1853593" y="554746"/>
                  </a:lnTo>
                  <a:lnTo>
                    <a:pt x="1841818" y="604333"/>
                  </a:lnTo>
                  <a:lnTo>
                    <a:pt x="1829594" y="653769"/>
                  </a:lnTo>
                  <a:lnTo>
                    <a:pt x="1816926" y="703052"/>
                  </a:lnTo>
                  <a:lnTo>
                    <a:pt x="1803818" y="752180"/>
                  </a:lnTo>
                  <a:lnTo>
                    <a:pt x="1790274" y="801150"/>
                  </a:lnTo>
                  <a:lnTo>
                    <a:pt x="1776297" y="849959"/>
                  </a:lnTo>
                  <a:lnTo>
                    <a:pt x="1761893" y="898606"/>
                  </a:lnTo>
                  <a:lnTo>
                    <a:pt x="1747064" y="947088"/>
                  </a:lnTo>
                  <a:lnTo>
                    <a:pt x="1731816" y="995403"/>
                  </a:lnTo>
                  <a:lnTo>
                    <a:pt x="1716152" y="1043549"/>
                  </a:lnTo>
                  <a:lnTo>
                    <a:pt x="1700075" y="1091523"/>
                  </a:lnTo>
                  <a:lnTo>
                    <a:pt x="1683591" y="1139322"/>
                  </a:lnTo>
                  <a:lnTo>
                    <a:pt x="1666704" y="1186945"/>
                  </a:lnTo>
                  <a:lnTo>
                    <a:pt x="1649416" y="1234389"/>
                  </a:lnTo>
                  <a:lnTo>
                    <a:pt x="1631733" y="1281652"/>
                  </a:lnTo>
                  <a:lnTo>
                    <a:pt x="1613658" y="1328731"/>
                  </a:lnTo>
                  <a:lnTo>
                    <a:pt x="1595196" y="1375625"/>
                  </a:lnTo>
                  <a:lnTo>
                    <a:pt x="1576350" y="1422330"/>
                  </a:lnTo>
                  <a:lnTo>
                    <a:pt x="1557125" y="1468845"/>
                  </a:lnTo>
                  <a:lnTo>
                    <a:pt x="1537524" y="1515167"/>
                  </a:lnTo>
                  <a:lnTo>
                    <a:pt x="1517552" y="1561294"/>
                  </a:lnTo>
                  <a:lnTo>
                    <a:pt x="1497213" y="1607223"/>
                  </a:lnTo>
                  <a:lnTo>
                    <a:pt x="1476511" y="1652952"/>
                  </a:lnTo>
                  <a:lnTo>
                    <a:pt x="1455449" y="1698479"/>
                  </a:lnTo>
                  <a:lnTo>
                    <a:pt x="1434033" y="1743802"/>
                  </a:lnTo>
                  <a:lnTo>
                    <a:pt x="1412265" y="1788918"/>
                  </a:lnTo>
                  <a:lnTo>
                    <a:pt x="1390150" y="1833824"/>
                  </a:lnTo>
                  <a:lnTo>
                    <a:pt x="1367692" y="1878519"/>
                  </a:lnTo>
                  <a:lnTo>
                    <a:pt x="1344896" y="1923000"/>
                  </a:lnTo>
                  <a:lnTo>
                    <a:pt x="1321764" y="1967265"/>
                  </a:lnTo>
                  <a:lnTo>
                    <a:pt x="1298302" y="2011312"/>
                  </a:lnTo>
                  <a:lnTo>
                    <a:pt x="1274513" y="2055137"/>
                  </a:lnTo>
                  <a:lnTo>
                    <a:pt x="1250401" y="2098740"/>
                  </a:lnTo>
                  <a:lnTo>
                    <a:pt x="1225971" y="2142116"/>
                  </a:lnTo>
                  <a:lnTo>
                    <a:pt x="1201226" y="2185265"/>
                  </a:lnTo>
                  <a:lnTo>
                    <a:pt x="1176170" y="2228184"/>
                  </a:lnTo>
                  <a:lnTo>
                    <a:pt x="1150808" y="2270870"/>
                  </a:lnTo>
                  <a:lnTo>
                    <a:pt x="1125144" y="2313321"/>
                  </a:lnTo>
                  <a:lnTo>
                    <a:pt x="1099181" y="2355536"/>
                  </a:lnTo>
                  <a:lnTo>
                    <a:pt x="1072924" y="2397510"/>
                  </a:lnTo>
                  <a:lnTo>
                    <a:pt x="1046377" y="2439243"/>
                  </a:lnTo>
                  <a:lnTo>
                    <a:pt x="1019543" y="2480731"/>
                  </a:lnTo>
                  <a:lnTo>
                    <a:pt x="992427" y="2521973"/>
                  </a:lnTo>
                  <a:lnTo>
                    <a:pt x="965034" y="2562966"/>
                  </a:lnTo>
                  <a:lnTo>
                    <a:pt x="937366" y="2603708"/>
                  </a:lnTo>
                  <a:lnTo>
                    <a:pt x="909428" y="2644196"/>
                  </a:lnTo>
                  <a:lnTo>
                    <a:pt x="881224" y="2684428"/>
                  </a:lnTo>
                  <a:lnTo>
                    <a:pt x="852758" y="2724402"/>
                  </a:lnTo>
                  <a:lnTo>
                    <a:pt x="824035" y="2764116"/>
                  </a:lnTo>
                  <a:lnTo>
                    <a:pt x="795058" y="2803567"/>
                  </a:lnTo>
                  <a:lnTo>
                    <a:pt x="765831" y="2842752"/>
                  </a:lnTo>
                  <a:lnTo>
                    <a:pt x="736358" y="2881670"/>
                  </a:lnTo>
                  <a:lnTo>
                    <a:pt x="706643" y="2920318"/>
                  </a:lnTo>
                  <a:lnTo>
                    <a:pt x="676691" y="2958694"/>
                  </a:lnTo>
                  <a:lnTo>
                    <a:pt x="646506" y="2996795"/>
                  </a:lnTo>
                  <a:lnTo>
                    <a:pt x="616091" y="3034619"/>
                  </a:lnTo>
                  <a:lnTo>
                    <a:pt x="585451" y="3072164"/>
                  </a:lnTo>
                  <a:lnTo>
                    <a:pt x="554589" y="3109428"/>
                  </a:lnTo>
                  <a:lnTo>
                    <a:pt x="523510" y="3146408"/>
                  </a:lnTo>
                  <a:lnTo>
                    <a:pt x="492218" y="3183101"/>
                  </a:lnTo>
                  <a:lnTo>
                    <a:pt x="460716" y="3219506"/>
                  </a:lnTo>
                  <a:lnTo>
                    <a:pt x="429010" y="3255620"/>
                  </a:lnTo>
                  <a:lnTo>
                    <a:pt x="397102" y="3291440"/>
                  </a:lnTo>
                  <a:lnTo>
                    <a:pt x="364997" y="3326965"/>
                  </a:lnTo>
                  <a:lnTo>
                    <a:pt x="332699" y="3362193"/>
                  </a:lnTo>
                  <a:lnTo>
                    <a:pt x="300213" y="3397120"/>
                  </a:lnTo>
                  <a:lnTo>
                    <a:pt x="267541" y="3431744"/>
                  </a:lnTo>
                  <a:lnTo>
                    <a:pt x="234689" y="3466064"/>
                  </a:lnTo>
                  <a:lnTo>
                    <a:pt x="201660" y="3500076"/>
                  </a:lnTo>
                  <a:lnTo>
                    <a:pt x="168458" y="3533778"/>
                  </a:lnTo>
                  <a:lnTo>
                    <a:pt x="135087" y="3567169"/>
                  </a:lnTo>
                  <a:lnTo>
                    <a:pt x="101552" y="3600246"/>
                  </a:lnTo>
                  <a:lnTo>
                    <a:pt x="67856" y="3633006"/>
                  </a:lnTo>
                  <a:lnTo>
                    <a:pt x="34004" y="3665447"/>
                  </a:lnTo>
                  <a:lnTo>
                    <a:pt x="0" y="3697566"/>
                  </a:lnTo>
                  <a:lnTo>
                    <a:pt x="3768318" y="3697566"/>
                  </a:lnTo>
                  <a:lnTo>
                    <a:pt x="2929648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044068" y="8879576"/>
              <a:ext cx="2274570" cy="1168400"/>
            </a:xfrm>
            <a:custGeom>
              <a:avLst/>
              <a:gdLst/>
              <a:ahLst/>
              <a:cxnLst/>
              <a:rect l="l" t="t" r="r" b="b"/>
              <a:pathLst>
                <a:path w="2274570" h="1168400">
                  <a:moveTo>
                    <a:pt x="2273973" y="0"/>
                  </a:moveTo>
                  <a:lnTo>
                    <a:pt x="0" y="0"/>
                  </a:lnTo>
                  <a:lnTo>
                    <a:pt x="0" y="1167790"/>
                  </a:lnTo>
                  <a:lnTo>
                    <a:pt x="2273973" y="1167790"/>
                  </a:lnTo>
                  <a:lnTo>
                    <a:pt x="227397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445181" y="9596218"/>
              <a:ext cx="1327150" cy="299720"/>
            </a:xfrm>
            <a:custGeom>
              <a:avLst/>
              <a:gdLst/>
              <a:ahLst/>
              <a:cxnLst/>
              <a:rect l="l" t="t" r="r" b="b"/>
              <a:pathLst>
                <a:path w="1327150" h="299720">
                  <a:moveTo>
                    <a:pt x="1326959" y="0"/>
                  </a:moveTo>
                  <a:lnTo>
                    <a:pt x="826858" y="0"/>
                  </a:lnTo>
                  <a:lnTo>
                    <a:pt x="166674" y="0"/>
                  </a:lnTo>
                  <a:lnTo>
                    <a:pt x="0" y="0"/>
                  </a:lnTo>
                  <a:lnTo>
                    <a:pt x="3492" y="59944"/>
                  </a:lnTo>
                  <a:lnTo>
                    <a:pt x="166674" y="59944"/>
                  </a:lnTo>
                  <a:lnTo>
                    <a:pt x="410870" y="59944"/>
                  </a:lnTo>
                  <a:lnTo>
                    <a:pt x="421513" y="60871"/>
                  </a:lnTo>
                  <a:lnTo>
                    <a:pt x="456615" y="83146"/>
                  </a:lnTo>
                  <a:lnTo>
                    <a:pt x="460502" y="102654"/>
                  </a:lnTo>
                  <a:lnTo>
                    <a:pt x="460502" y="299580"/>
                  </a:lnTo>
                  <a:lnTo>
                    <a:pt x="520446" y="299580"/>
                  </a:lnTo>
                  <a:lnTo>
                    <a:pt x="520446" y="102654"/>
                  </a:lnTo>
                  <a:lnTo>
                    <a:pt x="517194" y="77152"/>
                  </a:lnTo>
                  <a:lnTo>
                    <a:pt x="511403" y="59944"/>
                  </a:lnTo>
                  <a:lnTo>
                    <a:pt x="826858" y="59944"/>
                  </a:lnTo>
                  <a:lnTo>
                    <a:pt x="1071054" y="59944"/>
                  </a:lnTo>
                  <a:lnTo>
                    <a:pt x="1081697" y="60871"/>
                  </a:lnTo>
                  <a:lnTo>
                    <a:pt x="1116799" y="83146"/>
                  </a:lnTo>
                  <a:lnTo>
                    <a:pt x="1120686" y="102654"/>
                  </a:lnTo>
                  <a:lnTo>
                    <a:pt x="1120686" y="299580"/>
                  </a:lnTo>
                  <a:lnTo>
                    <a:pt x="1180630" y="299580"/>
                  </a:lnTo>
                  <a:lnTo>
                    <a:pt x="1180630" y="102654"/>
                  </a:lnTo>
                  <a:lnTo>
                    <a:pt x="1177391" y="77152"/>
                  </a:lnTo>
                  <a:lnTo>
                    <a:pt x="1171587" y="59944"/>
                  </a:lnTo>
                  <a:lnTo>
                    <a:pt x="1326959" y="59944"/>
                  </a:lnTo>
                  <a:lnTo>
                    <a:pt x="1326959" y="0"/>
                  </a:lnTo>
                  <a:close/>
                </a:path>
              </a:pathLst>
            </a:custGeom>
            <a:solidFill>
              <a:srgbClr val="3C5C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341789" y="9126194"/>
              <a:ext cx="1155065" cy="0"/>
            </a:xfrm>
            <a:custGeom>
              <a:avLst/>
              <a:gdLst/>
              <a:ahLst/>
              <a:cxnLst/>
              <a:rect l="l" t="t" r="r" b="b"/>
              <a:pathLst>
                <a:path w="1155064">
                  <a:moveTo>
                    <a:pt x="0" y="0"/>
                  </a:moveTo>
                  <a:lnTo>
                    <a:pt x="452768" y="0"/>
                  </a:lnTo>
                </a:path>
                <a:path w="1155064">
                  <a:moveTo>
                    <a:pt x="477711" y="0"/>
                  </a:moveTo>
                  <a:lnTo>
                    <a:pt x="489446" y="0"/>
                  </a:lnTo>
                </a:path>
                <a:path w="1155064">
                  <a:moveTo>
                    <a:pt x="514389" y="0"/>
                  </a:moveTo>
                  <a:lnTo>
                    <a:pt x="527584" y="0"/>
                  </a:lnTo>
                </a:path>
                <a:path w="1155064">
                  <a:moveTo>
                    <a:pt x="552527" y="0"/>
                  </a:moveTo>
                  <a:lnTo>
                    <a:pt x="564262" y="0"/>
                  </a:lnTo>
                </a:path>
                <a:path w="1155064">
                  <a:moveTo>
                    <a:pt x="589205" y="0"/>
                  </a:moveTo>
                  <a:lnTo>
                    <a:pt x="600939" y="0"/>
                  </a:lnTo>
                </a:path>
                <a:path w="1155064">
                  <a:moveTo>
                    <a:pt x="625882" y="0"/>
                  </a:moveTo>
                  <a:lnTo>
                    <a:pt x="639090" y="0"/>
                  </a:lnTo>
                </a:path>
                <a:path w="1155064">
                  <a:moveTo>
                    <a:pt x="664020" y="0"/>
                  </a:moveTo>
                  <a:lnTo>
                    <a:pt x="1154595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341789" y="9136174"/>
              <a:ext cx="1155065" cy="0"/>
            </a:xfrm>
            <a:custGeom>
              <a:avLst/>
              <a:gdLst/>
              <a:ahLst/>
              <a:cxnLst/>
              <a:rect l="l" t="t" r="r" b="b"/>
              <a:pathLst>
                <a:path w="1155064">
                  <a:moveTo>
                    <a:pt x="0" y="0"/>
                  </a:moveTo>
                  <a:lnTo>
                    <a:pt x="452768" y="0"/>
                  </a:lnTo>
                </a:path>
                <a:path w="1155064">
                  <a:moveTo>
                    <a:pt x="477711" y="0"/>
                  </a:moveTo>
                  <a:lnTo>
                    <a:pt x="489446" y="0"/>
                  </a:lnTo>
                </a:path>
                <a:path w="1155064">
                  <a:moveTo>
                    <a:pt x="514389" y="0"/>
                  </a:moveTo>
                  <a:lnTo>
                    <a:pt x="527584" y="0"/>
                  </a:lnTo>
                </a:path>
                <a:path w="1155064">
                  <a:moveTo>
                    <a:pt x="552527" y="0"/>
                  </a:moveTo>
                  <a:lnTo>
                    <a:pt x="564262" y="0"/>
                  </a:lnTo>
                </a:path>
                <a:path w="1155064">
                  <a:moveTo>
                    <a:pt x="589205" y="0"/>
                  </a:moveTo>
                  <a:lnTo>
                    <a:pt x="600939" y="0"/>
                  </a:lnTo>
                </a:path>
                <a:path w="1155064">
                  <a:moveTo>
                    <a:pt x="625882" y="0"/>
                  </a:moveTo>
                  <a:lnTo>
                    <a:pt x="639090" y="0"/>
                  </a:lnTo>
                </a:path>
                <a:path w="1155064">
                  <a:moveTo>
                    <a:pt x="664020" y="0"/>
                  </a:moveTo>
                  <a:lnTo>
                    <a:pt x="1154595" y="0"/>
                  </a:lnTo>
                </a:path>
              </a:pathLst>
            </a:custGeom>
            <a:ln w="7200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341789" y="9302241"/>
              <a:ext cx="1155065" cy="0"/>
            </a:xfrm>
            <a:custGeom>
              <a:avLst/>
              <a:gdLst/>
              <a:ahLst/>
              <a:cxnLst/>
              <a:rect l="l" t="t" r="r" b="b"/>
              <a:pathLst>
                <a:path w="1155064">
                  <a:moveTo>
                    <a:pt x="0" y="0"/>
                  </a:moveTo>
                  <a:lnTo>
                    <a:pt x="452768" y="0"/>
                  </a:lnTo>
                </a:path>
                <a:path w="1155064">
                  <a:moveTo>
                    <a:pt x="477711" y="0"/>
                  </a:moveTo>
                  <a:lnTo>
                    <a:pt x="489446" y="0"/>
                  </a:lnTo>
                </a:path>
                <a:path w="1155064">
                  <a:moveTo>
                    <a:pt x="514389" y="0"/>
                  </a:moveTo>
                  <a:lnTo>
                    <a:pt x="527584" y="0"/>
                  </a:lnTo>
                </a:path>
                <a:path w="1155064">
                  <a:moveTo>
                    <a:pt x="552527" y="0"/>
                  </a:moveTo>
                  <a:lnTo>
                    <a:pt x="564262" y="0"/>
                  </a:lnTo>
                </a:path>
                <a:path w="1155064">
                  <a:moveTo>
                    <a:pt x="589205" y="0"/>
                  </a:moveTo>
                  <a:lnTo>
                    <a:pt x="600939" y="0"/>
                  </a:lnTo>
                </a:path>
                <a:path w="1155064">
                  <a:moveTo>
                    <a:pt x="625882" y="0"/>
                  </a:moveTo>
                  <a:lnTo>
                    <a:pt x="639090" y="0"/>
                  </a:lnTo>
                </a:path>
                <a:path w="1155064">
                  <a:moveTo>
                    <a:pt x="664020" y="0"/>
                  </a:moveTo>
                  <a:lnTo>
                    <a:pt x="1154595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2341789" y="9312225"/>
              <a:ext cx="1155065" cy="0"/>
            </a:xfrm>
            <a:custGeom>
              <a:avLst/>
              <a:gdLst/>
              <a:ahLst/>
              <a:cxnLst/>
              <a:rect l="l" t="t" r="r" b="b"/>
              <a:pathLst>
                <a:path w="1155064">
                  <a:moveTo>
                    <a:pt x="0" y="0"/>
                  </a:moveTo>
                  <a:lnTo>
                    <a:pt x="452768" y="0"/>
                  </a:lnTo>
                </a:path>
                <a:path w="1155064">
                  <a:moveTo>
                    <a:pt x="477711" y="0"/>
                  </a:moveTo>
                  <a:lnTo>
                    <a:pt x="489446" y="0"/>
                  </a:lnTo>
                </a:path>
                <a:path w="1155064">
                  <a:moveTo>
                    <a:pt x="514389" y="0"/>
                  </a:moveTo>
                  <a:lnTo>
                    <a:pt x="527584" y="0"/>
                  </a:lnTo>
                </a:path>
                <a:path w="1155064">
                  <a:moveTo>
                    <a:pt x="552527" y="0"/>
                  </a:moveTo>
                  <a:lnTo>
                    <a:pt x="564262" y="0"/>
                  </a:lnTo>
                </a:path>
                <a:path w="1155064">
                  <a:moveTo>
                    <a:pt x="589205" y="0"/>
                  </a:moveTo>
                  <a:lnTo>
                    <a:pt x="600939" y="0"/>
                  </a:lnTo>
                </a:path>
                <a:path w="1155064">
                  <a:moveTo>
                    <a:pt x="625882" y="0"/>
                  </a:moveTo>
                  <a:lnTo>
                    <a:pt x="639090" y="0"/>
                  </a:lnTo>
                </a:path>
                <a:path w="1155064">
                  <a:moveTo>
                    <a:pt x="664020" y="0"/>
                  </a:moveTo>
                  <a:lnTo>
                    <a:pt x="1154595" y="0"/>
                  </a:lnTo>
                </a:path>
              </a:pathLst>
            </a:custGeom>
            <a:ln w="7200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341789" y="9470956"/>
              <a:ext cx="1155065" cy="0"/>
            </a:xfrm>
            <a:custGeom>
              <a:avLst/>
              <a:gdLst/>
              <a:ahLst/>
              <a:cxnLst/>
              <a:rect l="l" t="t" r="r" b="b"/>
              <a:pathLst>
                <a:path w="1155064">
                  <a:moveTo>
                    <a:pt x="0" y="0"/>
                  </a:moveTo>
                  <a:lnTo>
                    <a:pt x="452768" y="0"/>
                  </a:lnTo>
                </a:path>
                <a:path w="1155064">
                  <a:moveTo>
                    <a:pt x="477711" y="0"/>
                  </a:moveTo>
                  <a:lnTo>
                    <a:pt x="489446" y="0"/>
                  </a:lnTo>
                </a:path>
                <a:path w="1155064">
                  <a:moveTo>
                    <a:pt x="514389" y="0"/>
                  </a:moveTo>
                  <a:lnTo>
                    <a:pt x="527584" y="0"/>
                  </a:lnTo>
                </a:path>
                <a:path w="1155064">
                  <a:moveTo>
                    <a:pt x="552527" y="0"/>
                  </a:moveTo>
                  <a:lnTo>
                    <a:pt x="564262" y="0"/>
                  </a:lnTo>
                </a:path>
                <a:path w="1155064">
                  <a:moveTo>
                    <a:pt x="589205" y="0"/>
                  </a:moveTo>
                  <a:lnTo>
                    <a:pt x="600939" y="0"/>
                  </a:lnTo>
                </a:path>
                <a:path w="1155064">
                  <a:moveTo>
                    <a:pt x="625882" y="0"/>
                  </a:moveTo>
                  <a:lnTo>
                    <a:pt x="639090" y="0"/>
                  </a:lnTo>
                </a:path>
                <a:path w="1155064">
                  <a:moveTo>
                    <a:pt x="664020" y="0"/>
                  </a:moveTo>
                  <a:lnTo>
                    <a:pt x="1154595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341789" y="9480938"/>
              <a:ext cx="1155065" cy="0"/>
            </a:xfrm>
            <a:custGeom>
              <a:avLst/>
              <a:gdLst/>
              <a:ahLst/>
              <a:cxnLst/>
              <a:rect l="l" t="t" r="r" b="b"/>
              <a:pathLst>
                <a:path w="1155064">
                  <a:moveTo>
                    <a:pt x="0" y="0"/>
                  </a:moveTo>
                  <a:lnTo>
                    <a:pt x="452768" y="0"/>
                  </a:lnTo>
                </a:path>
                <a:path w="1155064">
                  <a:moveTo>
                    <a:pt x="477711" y="0"/>
                  </a:moveTo>
                  <a:lnTo>
                    <a:pt x="489446" y="0"/>
                  </a:lnTo>
                </a:path>
                <a:path w="1155064">
                  <a:moveTo>
                    <a:pt x="514389" y="0"/>
                  </a:moveTo>
                  <a:lnTo>
                    <a:pt x="527584" y="0"/>
                  </a:lnTo>
                </a:path>
                <a:path w="1155064">
                  <a:moveTo>
                    <a:pt x="552527" y="0"/>
                  </a:moveTo>
                  <a:lnTo>
                    <a:pt x="564262" y="0"/>
                  </a:lnTo>
                </a:path>
                <a:path w="1155064">
                  <a:moveTo>
                    <a:pt x="589205" y="0"/>
                  </a:moveTo>
                  <a:lnTo>
                    <a:pt x="600939" y="0"/>
                  </a:lnTo>
                </a:path>
                <a:path w="1155064">
                  <a:moveTo>
                    <a:pt x="625882" y="0"/>
                  </a:moveTo>
                  <a:lnTo>
                    <a:pt x="639090" y="0"/>
                  </a:lnTo>
                </a:path>
                <a:path w="1155064">
                  <a:moveTo>
                    <a:pt x="664020" y="0"/>
                  </a:moveTo>
                  <a:lnTo>
                    <a:pt x="1154595" y="0"/>
                  </a:lnTo>
                </a:path>
              </a:pathLst>
            </a:custGeom>
            <a:ln w="7200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7" name="object 27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140254" y="9098772"/>
              <a:ext cx="61607" cy="422516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215070" y="9098772"/>
              <a:ext cx="98298" cy="422516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326563" y="9098772"/>
              <a:ext cx="24942" cy="422516"/>
            </a:xfrm>
            <a:prstGeom prst="rect">
              <a:avLst/>
            </a:prstGeom>
          </p:spPr>
        </p:pic>
        <p:sp>
          <p:nvSpPr>
            <p:cNvPr id="30" name="object 30"/>
            <p:cNvSpPr/>
            <p:nvPr/>
          </p:nvSpPr>
          <p:spPr>
            <a:xfrm>
              <a:off x="2131174" y="9115460"/>
              <a:ext cx="231140" cy="380365"/>
            </a:xfrm>
            <a:custGeom>
              <a:avLst/>
              <a:gdLst/>
              <a:ahLst/>
              <a:cxnLst/>
              <a:rect l="l" t="t" r="r" b="b"/>
              <a:pathLst>
                <a:path w="231139" h="380365">
                  <a:moveTo>
                    <a:pt x="228155" y="175056"/>
                  </a:moveTo>
                  <a:lnTo>
                    <a:pt x="0" y="175056"/>
                  </a:lnTo>
                  <a:lnTo>
                    <a:pt x="0" y="206171"/>
                  </a:lnTo>
                  <a:lnTo>
                    <a:pt x="228155" y="206171"/>
                  </a:lnTo>
                  <a:lnTo>
                    <a:pt x="228155" y="175056"/>
                  </a:lnTo>
                  <a:close/>
                </a:path>
                <a:path w="231139" h="380365">
                  <a:moveTo>
                    <a:pt x="230606" y="349148"/>
                  </a:moveTo>
                  <a:lnTo>
                    <a:pt x="2451" y="349148"/>
                  </a:lnTo>
                  <a:lnTo>
                    <a:pt x="2451" y="380263"/>
                  </a:lnTo>
                  <a:lnTo>
                    <a:pt x="230606" y="380263"/>
                  </a:lnTo>
                  <a:lnTo>
                    <a:pt x="230606" y="349148"/>
                  </a:lnTo>
                  <a:close/>
                </a:path>
                <a:path w="231139" h="380365">
                  <a:moveTo>
                    <a:pt x="230606" y="0"/>
                  </a:moveTo>
                  <a:lnTo>
                    <a:pt x="2451" y="0"/>
                  </a:lnTo>
                  <a:lnTo>
                    <a:pt x="2451" y="31115"/>
                  </a:lnTo>
                  <a:lnTo>
                    <a:pt x="230606" y="31115"/>
                  </a:lnTo>
                  <a:lnTo>
                    <a:pt x="230606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3771394" y="9861116"/>
              <a:ext cx="298450" cy="167640"/>
            </a:xfrm>
            <a:custGeom>
              <a:avLst/>
              <a:gdLst/>
              <a:ahLst/>
              <a:cxnLst/>
              <a:rect l="l" t="t" r="r" b="b"/>
              <a:pathLst>
                <a:path w="298450" h="167640">
                  <a:moveTo>
                    <a:pt x="245503" y="0"/>
                  </a:moveTo>
                  <a:lnTo>
                    <a:pt x="56172" y="0"/>
                  </a:lnTo>
                  <a:lnTo>
                    <a:pt x="0" y="29400"/>
                  </a:lnTo>
                  <a:lnTo>
                    <a:pt x="0" y="167513"/>
                  </a:lnTo>
                  <a:lnTo>
                    <a:pt x="298030" y="167513"/>
                  </a:lnTo>
                  <a:lnTo>
                    <a:pt x="298030" y="29400"/>
                  </a:lnTo>
                  <a:lnTo>
                    <a:pt x="245503" y="0"/>
                  </a:lnTo>
                  <a:close/>
                </a:path>
              </a:pathLst>
            </a:custGeom>
            <a:solidFill>
              <a:srgbClr val="3167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3566302" y="9596213"/>
              <a:ext cx="1598295" cy="299720"/>
            </a:xfrm>
            <a:custGeom>
              <a:avLst/>
              <a:gdLst/>
              <a:ahLst/>
              <a:cxnLst/>
              <a:rect l="l" t="t" r="r" b="b"/>
              <a:pathLst>
                <a:path w="1598295" h="299720">
                  <a:moveTo>
                    <a:pt x="1597850" y="0"/>
                  </a:moveTo>
                  <a:lnTo>
                    <a:pt x="109651" y="114"/>
                  </a:lnTo>
                  <a:lnTo>
                    <a:pt x="68399" y="6721"/>
                  </a:lnTo>
                  <a:lnTo>
                    <a:pt x="34709" y="24663"/>
                  </a:lnTo>
                  <a:lnTo>
                    <a:pt x="10234" y="56359"/>
                  </a:lnTo>
                  <a:lnTo>
                    <a:pt x="0" y="102654"/>
                  </a:lnTo>
                  <a:lnTo>
                    <a:pt x="0" y="299580"/>
                  </a:lnTo>
                  <a:lnTo>
                    <a:pt x="59931" y="299580"/>
                  </a:lnTo>
                  <a:lnTo>
                    <a:pt x="59931" y="102654"/>
                  </a:lnTo>
                  <a:lnTo>
                    <a:pt x="61197" y="91954"/>
                  </a:lnTo>
                  <a:lnTo>
                    <a:pt x="88636" y="62969"/>
                  </a:lnTo>
                  <a:lnTo>
                    <a:pt x="110591" y="59855"/>
                  </a:lnTo>
                  <a:lnTo>
                    <a:pt x="1597850" y="59944"/>
                  </a:lnTo>
                  <a:lnTo>
                    <a:pt x="1597850" y="0"/>
                  </a:lnTo>
                  <a:close/>
                </a:path>
              </a:pathLst>
            </a:custGeom>
            <a:solidFill>
              <a:srgbClr val="3C5C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3456927" y="9810302"/>
              <a:ext cx="288290" cy="111125"/>
            </a:xfrm>
            <a:custGeom>
              <a:avLst/>
              <a:gdLst/>
              <a:ahLst/>
              <a:cxnLst/>
              <a:rect l="l" t="t" r="r" b="b"/>
              <a:pathLst>
                <a:path w="288289" h="111125">
                  <a:moveTo>
                    <a:pt x="84442" y="0"/>
                  </a:moveTo>
                  <a:lnTo>
                    <a:pt x="13220" y="0"/>
                  </a:lnTo>
                  <a:lnTo>
                    <a:pt x="13220" y="4965"/>
                  </a:lnTo>
                  <a:lnTo>
                    <a:pt x="0" y="4965"/>
                  </a:lnTo>
                  <a:lnTo>
                    <a:pt x="0" y="106070"/>
                  </a:lnTo>
                  <a:lnTo>
                    <a:pt x="13220" y="106070"/>
                  </a:lnTo>
                  <a:lnTo>
                    <a:pt x="13220" y="111036"/>
                  </a:lnTo>
                  <a:lnTo>
                    <a:pt x="84442" y="111036"/>
                  </a:lnTo>
                  <a:lnTo>
                    <a:pt x="84442" y="0"/>
                  </a:lnTo>
                  <a:close/>
                </a:path>
                <a:path w="288289" h="111125">
                  <a:moveTo>
                    <a:pt x="287883" y="4965"/>
                  </a:moveTo>
                  <a:lnTo>
                    <a:pt x="274904" y="4965"/>
                  </a:lnTo>
                  <a:lnTo>
                    <a:pt x="274904" y="0"/>
                  </a:lnTo>
                  <a:lnTo>
                    <a:pt x="195465" y="0"/>
                  </a:lnTo>
                  <a:lnTo>
                    <a:pt x="195465" y="111036"/>
                  </a:lnTo>
                  <a:lnTo>
                    <a:pt x="274904" y="111036"/>
                  </a:lnTo>
                  <a:lnTo>
                    <a:pt x="274904" y="106070"/>
                  </a:lnTo>
                  <a:lnTo>
                    <a:pt x="287883" y="106070"/>
                  </a:lnTo>
                  <a:lnTo>
                    <a:pt x="287883" y="4965"/>
                  </a:lnTo>
                  <a:close/>
                </a:path>
              </a:pathLst>
            </a:custGeom>
            <a:solidFill>
              <a:srgbClr val="1156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4" name="object 34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3541369" y="9800612"/>
              <a:ext cx="111023" cy="225996"/>
            </a:xfrm>
            <a:prstGeom prst="rect">
              <a:avLst/>
            </a:prstGeom>
          </p:spPr>
        </p:pic>
        <p:pic>
          <p:nvPicPr>
            <p:cNvPr id="35" name="object 35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3762095" y="9590478"/>
              <a:ext cx="310591" cy="310578"/>
            </a:xfrm>
            <a:prstGeom prst="rect">
              <a:avLst/>
            </a:prstGeom>
          </p:spPr>
        </p:pic>
        <p:pic>
          <p:nvPicPr>
            <p:cNvPr id="36" name="object 36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3821568" y="9649943"/>
              <a:ext cx="191643" cy="191630"/>
            </a:xfrm>
            <a:prstGeom prst="rect">
              <a:avLst/>
            </a:prstGeom>
          </p:spPr>
        </p:pic>
        <p:sp>
          <p:nvSpPr>
            <p:cNvPr id="37" name="object 37"/>
            <p:cNvSpPr/>
            <p:nvPr/>
          </p:nvSpPr>
          <p:spPr>
            <a:xfrm>
              <a:off x="3557282" y="9716106"/>
              <a:ext cx="79375" cy="15240"/>
            </a:xfrm>
            <a:custGeom>
              <a:avLst/>
              <a:gdLst/>
              <a:ahLst/>
              <a:cxnLst/>
              <a:rect l="l" t="t" r="r" b="b"/>
              <a:pathLst>
                <a:path w="79375" h="15240">
                  <a:moveTo>
                    <a:pt x="78765" y="0"/>
                  </a:moveTo>
                  <a:lnTo>
                    <a:pt x="0" y="0"/>
                  </a:lnTo>
                  <a:lnTo>
                    <a:pt x="0" y="7378"/>
                  </a:lnTo>
                  <a:lnTo>
                    <a:pt x="0" y="14757"/>
                  </a:lnTo>
                  <a:lnTo>
                    <a:pt x="78765" y="14757"/>
                  </a:lnTo>
                  <a:lnTo>
                    <a:pt x="78765" y="7378"/>
                  </a:lnTo>
                  <a:lnTo>
                    <a:pt x="78765" y="0"/>
                  </a:lnTo>
                  <a:close/>
                </a:path>
              </a:pathLst>
            </a:custGeom>
            <a:solidFill>
              <a:srgbClr val="6767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3557291" y="9722408"/>
              <a:ext cx="79375" cy="1905"/>
            </a:xfrm>
            <a:custGeom>
              <a:avLst/>
              <a:gdLst/>
              <a:ahLst/>
              <a:cxnLst/>
              <a:rect l="l" t="t" r="r" b="b"/>
              <a:pathLst>
                <a:path w="79375" h="1904">
                  <a:moveTo>
                    <a:pt x="78765" y="0"/>
                  </a:moveTo>
                  <a:lnTo>
                    <a:pt x="0" y="0"/>
                  </a:lnTo>
                  <a:lnTo>
                    <a:pt x="0" y="1905"/>
                  </a:lnTo>
                  <a:lnTo>
                    <a:pt x="78765" y="1905"/>
                  </a:lnTo>
                  <a:lnTo>
                    <a:pt x="78765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3559962" y="9715014"/>
              <a:ext cx="74295" cy="17145"/>
            </a:xfrm>
            <a:custGeom>
              <a:avLst/>
              <a:gdLst/>
              <a:ahLst/>
              <a:cxnLst/>
              <a:rect l="l" t="t" r="r" b="b"/>
              <a:pathLst>
                <a:path w="74295" h="17145">
                  <a:moveTo>
                    <a:pt x="1968" y="15798"/>
                  </a:moveTo>
                  <a:lnTo>
                    <a:pt x="0" y="15798"/>
                  </a:lnTo>
                  <a:lnTo>
                    <a:pt x="0" y="16929"/>
                  </a:lnTo>
                  <a:lnTo>
                    <a:pt x="1968" y="16929"/>
                  </a:lnTo>
                  <a:lnTo>
                    <a:pt x="1968" y="15798"/>
                  </a:lnTo>
                  <a:close/>
                </a:path>
                <a:path w="74295" h="17145">
                  <a:moveTo>
                    <a:pt x="1968" y="0"/>
                  </a:moveTo>
                  <a:lnTo>
                    <a:pt x="0" y="0"/>
                  </a:lnTo>
                  <a:lnTo>
                    <a:pt x="0" y="1130"/>
                  </a:lnTo>
                  <a:lnTo>
                    <a:pt x="1968" y="1130"/>
                  </a:lnTo>
                  <a:lnTo>
                    <a:pt x="1968" y="0"/>
                  </a:lnTo>
                  <a:close/>
                </a:path>
                <a:path w="74295" h="17145">
                  <a:moveTo>
                    <a:pt x="9766" y="15798"/>
                  </a:moveTo>
                  <a:lnTo>
                    <a:pt x="7797" y="15798"/>
                  </a:lnTo>
                  <a:lnTo>
                    <a:pt x="7797" y="16929"/>
                  </a:lnTo>
                  <a:lnTo>
                    <a:pt x="9766" y="16929"/>
                  </a:lnTo>
                  <a:lnTo>
                    <a:pt x="9766" y="15798"/>
                  </a:lnTo>
                  <a:close/>
                </a:path>
                <a:path w="74295" h="17145">
                  <a:moveTo>
                    <a:pt x="9766" y="0"/>
                  </a:moveTo>
                  <a:lnTo>
                    <a:pt x="7797" y="0"/>
                  </a:lnTo>
                  <a:lnTo>
                    <a:pt x="7797" y="1130"/>
                  </a:lnTo>
                  <a:lnTo>
                    <a:pt x="9766" y="1130"/>
                  </a:lnTo>
                  <a:lnTo>
                    <a:pt x="9766" y="0"/>
                  </a:lnTo>
                  <a:close/>
                </a:path>
                <a:path w="74295" h="17145">
                  <a:moveTo>
                    <a:pt x="23202" y="15798"/>
                  </a:moveTo>
                  <a:lnTo>
                    <a:pt x="21234" y="15798"/>
                  </a:lnTo>
                  <a:lnTo>
                    <a:pt x="21234" y="16929"/>
                  </a:lnTo>
                  <a:lnTo>
                    <a:pt x="23202" y="16929"/>
                  </a:lnTo>
                  <a:lnTo>
                    <a:pt x="23202" y="15798"/>
                  </a:lnTo>
                  <a:close/>
                </a:path>
                <a:path w="74295" h="17145">
                  <a:moveTo>
                    <a:pt x="23202" y="0"/>
                  </a:moveTo>
                  <a:lnTo>
                    <a:pt x="21234" y="0"/>
                  </a:lnTo>
                  <a:lnTo>
                    <a:pt x="21234" y="1130"/>
                  </a:lnTo>
                  <a:lnTo>
                    <a:pt x="23202" y="1130"/>
                  </a:lnTo>
                  <a:lnTo>
                    <a:pt x="23202" y="0"/>
                  </a:lnTo>
                  <a:close/>
                </a:path>
                <a:path w="74295" h="17145">
                  <a:moveTo>
                    <a:pt x="38912" y="15798"/>
                  </a:moveTo>
                  <a:lnTo>
                    <a:pt x="36944" y="15798"/>
                  </a:lnTo>
                  <a:lnTo>
                    <a:pt x="36944" y="16929"/>
                  </a:lnTo>
                  <a:lnTo>
                    <a:pt x="38912" y="16929"/>
                  </a:lnTo>
                  <a:lnTo>
                    <a:pt x="38912" y="15798"/>
                  </a:lnTo>
                  <a:close/>
                </a:path>
                <a:path w="74295" h="17145">
                  <a:moveTo>
                    <a:pt x="38912" y="0"/>
                  </a:moveTo>
                  <a:lnTo>
                    <a:pt x="36944" y="0"/>
                  </a:lnTo>
                  <a:lnTo>
                    <a:pt x="36944" y="1130"/>
                  </a:lnTo>
                  <a:lnTo>
                    <a:pt x="38912" y="1130"/>
                  </a:lnTo>
                  <a:lnTo>
                    <a:pt x="38912" y="0"/>
                  </a:lnTo>
                  <a:close/>
                </a:path>
                <a:path w="74295" h="17145">
                  <a:moveTo>
                    <a:pt x="52882" y="15798"/>
                  </a:moveTo>
                  <a:lnTo>
                    <a:pt x="50914" y="15798"/>
                  </a:lnTo>
                  <a:lnTo>
                    <a:pt x="50914" y="16929"/>
                  </a:lnTo>
                  <a:lnTo>
                    <a:pt x="52882" y="16929"/>
                  </a:lnTo>
                  <a:lnTo>
                    <a:pt x="52882" y="15798"/>
                  </a:lnTo>
                  <a:close/>
                </a:path>
                <a:path w="74295" h="17145">
                  <a:moveTo>
                    <a:pt x="52882" y="0"/>
                  </a:moveTo>
                  <a:lnTo>
                    <a:pt x="50914" y="0"/>
                  </a:lnTo>
                  <a:lnTo>
                    <a:pt x="50914" y="1130"/>
                  </a:lnTo>
                  <a:lnTo>
                    <a:pt x="52882" y="1130"/>
                  </a:lnTo>
                  <a:lnTo>
                    <a:pt x="52882" y="0"/>
                  </a:lnTo>
                  <a:close/>
                </a:path>
                <a:path w="74295" h="17145">
                  <a:moveTo>
                    <a:pt x="66332" y="15798"/>
                  </a:moveTo>
                  <a:lnTo>
                    <a:pt x="64363" y="15798"/>
                  </a:lnTo>
                  <a:lnTo>
                    <a:pt x="64363" y="16929"/>
                  </a:lnTo>
                  <a:lnTo>
                    <a:pt x="66332" y="16929"/>
                  </a:lnTo>
                  <a:lnTo>
                    <a:pt x="66332" y="15798"/>
                  </a:lnTo>
                  <a:close/>
                </a:path>
                <a:path w="74295" h="17145">
                  <a:moveTo>
                    <a:pt x="66332" y="0"/>
                  </a:moveTo>
                  <a:lnTo>
                    <a:pt x="64363" y="0"/>
                  </a:lnTo>
                  <a:lnTo>
                    <a:pt x="64363" y="1130"/>
                  </a:lnTo>
                  <a:lnTo>
                    <a:pt x="66332" y="1130"/>
                  </a:lnTo>
                  <a:lnTo>
                    <a:pt x="66332" y="0"/>
                  </a:lnTo>
                  <a:close/>
                </a:path>
                <a:path w="74295" h="17145">
                  <a:moveTo>
                    <a:pt x="74129" y="15798"/>
                  </a:moveTo>
                  <a:lnTo>
                    <a:pt x="72161" y="15798"/>
                  </a:lnTo>
                  <a:lnTo>
                    <a:pt x="72161" y="16929"/>
                  </a:lnTo>
                  <a:lnTo>
                    <a:pt x="74129" y="16929"/>
                  </a:lnTo>
                  <a:lnTo>
                    <a:pt x="74129" y="15798"/>
                  </a:lnTo>
                  <a:close/>
                </a:path>
                <a:path w="74295" h="17145">
                  <a:moveTo>
                    <a:pt x="74129" y="0"/>
                  </a:moveTo>
                  <a:lnTo>
                    <a:pt x="72161" y="0"/>
                  </a:lnTo>
                  <a:lnTo>
                    <a:pt x="72161" y="1130"/>
                  </a:lnTo>
                  <a:lnTo>
                    <a:pt x="74129" y="1130"/>
                  </a:lnTo>
                  <a:lnTo>
                    <a:pt x="74129" y="0"/>
                  </a:lnTo>
                  <a:close/>
                </a:path>
              </a:pathLst>
            </a:custGeom>
            <a:solidFill>
              <a:srgbClr val="4E4E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3701973" y="9582998"/>
              <a:ext cx="15240" cy="79375"/>
            </a:xfrm>
            <a:custGeom>
              <a:avLst/>
              <a:gdLst/>
              <a:ahLst/>
              <a:cxnLst/>
              <a:rect l="l" t="t" r="r" b="b"/>
              <a:pathLst>
                <a:path w="15239" h="79375">
                  <a:moveTo>
                    <a:pt x="14757" y="0"/>
                  </a:moveTo>
                  <a:lnTo>
                    <a:pt x="7378" y="0"/>
                  </a:lnTo>
                  <a:lnTo>
                    <a:pt x="0" y="0"/>
                  </a:lnTo>
                  <a:lnTo>
                    <a:pt x="0" y="78765"/>
                  </a:lnTo>
                  <a:lnTo>
                    <a:pt x="7378" y="78765"/>
                  </a:lnTo>
                  <a:lnTo>
                    <a:pt x="14757" y="78765"/>
                  </a:lnTo>
                  <a:lnTo>
                    <a:pt x="14757" y="0"/>
                  </a:lnTo>
                  <a:close/>
                </a:path>
              </a:pathLst>
            </a:custGeom>
            <a:solidFill>
              <a:srgbClr val="6767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3708284" y="9582991"/>
              <a:ext cx="1905" cy="79375"/>
            </a:xfrm>
            <a:custGeom>
              <a:avLst/>
              <a:gdLst/>
              <a:ahLst/>
              <a:cxnLst/>
              <a:rect l="l" t="t" r="r" b="b"/>
              <a:pathLst>
                <a:path w="1904" h="79375">
                  <a:moveTo>
                    <a:pt x="1904" y="0"/>
                  </a:moveTo>
                  <a:lnTo>
                    <a:pt x="0" y="0"/>
                  </a:lnTo>
                  <a:lnTo>
                    <a:pt x="0" y="78765"/>
                  </a:lnTo>
                  <a:lnTo>
                    <a:pt x="1904" y="78765"/>
                  </a:lnTo>
                  <a:lnTo>
                    <a:pt x="1904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3700881" y="9584953"/>
              <a:ext cx="17145" cy="74295"/>
            </a:xfrm>
            <a:custGeom>
              <a:avLst/>
              <a:gdLst/>
              <a:ahLst/>
              <a:cxnLst/>
              <a:rect l="l" t="t" r="r" b="b"/>
              <a:pathLst>
                <a:path w="17145" h="74295">
                  <a:moveTo>
                    <a:pt x="1130" y="72161"/>
                  </a:moveTo>
                  <a:lnTo>
                    <a:pt x="0" y="72161"/>
                  </a:lnTo>
                  <a:lnTo>
                    <a:pt x="0" y="74129"/>
                  </a:lnTo>
                  <a:lnTo>
                    <a:pt x="1130" y="74129"/>
                  </a:lnTo>
                  <a:lnTo>
                    <a:pt x="1130" y="72161"/>
                  </a:lnTo>
                  <a:close/>
                </a:path>
                <a:path w="17145" h="74295">
                  <a:moveTo>
                    <a:pt x="1130" y="64376"/>
                  </a:moveTo>
                  <a:lnTo>
                    <a:pt x="0" y="64376"/>
                  </a:lnTo>
                  <a:lnTo>
                    <a:pt x="0" y="66344"/>
                  </a:lnTo>
                  <a:lnTo>
                    <a:pt x="1130" y="66344"/>
                  </a:lnTo>
                  <a:lnTo>
                    <a:pt x="1130" y="64376"/>
                  </a:lnTo>
                  <a:close/>
                </a:path>
                <a:path w="17145" h="74295">
                  <a:moveTo>
                    <a:pt x="1130" y="50927"/>
                  </a:moveTo>
                  <a:lnTo>
                    <a:pt x="0" y="50927"/>
                  </a:lnTo>
                  <a:lnTo>
                    <a:pt x="0" y="52895"/>
                  </a:lnTo>
                  <a:lnTo>
                    <a:pt x="1130" y="52895"/>
                  </a:lnTo>
                  <a:lnTo>
                    <a:pt x="1130" y="50927"/>
                  </a:lnTo>
                  <a:close/>
                </a:path>
                <a:path w="17145" h="74295">
                  <a:moveTo>
                    <a:pt x="1130" y="35217"/>
                  </a:moveTo>
                  <a:lnTo>
                    <a:pt x="0" y="35217"/>
                  </a:lnTo>
                  <a:lnTo>
                    <a:pt x="0" y="37185"/>
                  </a:lnTo>
                  <a:lnTo>
                    <a:pt x="1130" y="37185"/>
                  </a:lnTo>
                  <a:lnTo>
                    <a:pt x="1130" y="35217"/>
                  </a:lnTo>
                  <a:close/>
                </a:path>
                <a:path w="17145" h="74295">
                  <a:moveTo>
                    <a:pt x="1130" y="21247"/>
                  </a:moveTo>
                  <a:lnTo>
                    <a:pt x="0" y="21247"/>
                  </a:lnTo>
                  <a:lnTo>
                    <a:pt x="0" y="23202"/>
                  </a:lnTo>
                  <a:lnTo>
                    <a:pt x="1130" y="23202"/>
                  </a:lnTo>
                  <a:lnTo>
                    <a:pt x="1130" y="21247"/>
                  </a:lnTo>
                  <a:close/>
                </a:path>
                <a:path w="17145" h="74295">
                  <a:moveTo>
                    <a:pt x="1130" y="7797"/>
                  </a:moveTo>
                  <a:lnTo>
                    <a:pt x="0" y="7797"/>
                  </a:lnTo>
                  <a:lnTo>
                    <a:pt x="0" y="9766"/>
                  </a:lnTo>
                  <a:lnTo>
                    <a:pt x="1130" y="9766"/>
                  </a:lnTo>
                  <a:lnTo>
                    <a:pt x="1130" y="7797"/>
                  </a:lnTo>
                  <a:close/>
                </a:path>
                <a:path w="17145" h="74295">
                  <a:moveTo>
                    <a:pt x="1130" y="0"/>
                  </a:moveTo>
                  <a:lnTo>
                    <a:pt x="0" y="0"/>
                  </a:lnTo>
                  <a:lnTo>
                    <a:pt x="0" y="1968"/>
                  </a:lnTo>
                  <a:lnTo>
                    <a:pt x="1130" y="1968"/>
                  </a:lnTo>
                  <a:lnTo>
                    <a:pt x="1130" y="0"/>
                  </a:lnTo>
                  <a:close/>
                </a:path>
                <a:path w="17145" h="74295">
                  <a:moveTo>
                    <a:pt x="16929" y="72161"/>
                  </a:moveTo>
                  <a:lnTo>
                    <a:pt x="15798" y="72161"/>
                  </a:lnTo>
                  <a:lnTo>
                    <a:pt x="15798" y="74129"/>
                  </a:lnTo>
                  <a:lnTo>
                    <a:pt x="16929" y="74129"/>
                  </a:lnTo>
                  <a:lnTo>
                    <a:pt x="16929" y="72161"/>
                  </a:lnTo>
                  <a:close/>
                </a:path>
                <a:path w="17145" h="74295">
                  <a:moveTo>
                    <a:pt x="16929" y="64376"/>
                  </a:moveTo>
                  <a:lnTo>
                    <a:pt x="15798" y="64376"/>
                  </a:lnTo>
                  <a:lnTo>
                    <a:pt x="15798" y="66344"/>
                  </a:lnTo>
                  <a:lnTo>
                    <a:pt x="16929" y="66344"/>
                  </a:lnTo>
                  <a:lnTo>
                    <a:pt x="16929" y="64376"/>
                  </a:lnTo>
                  <a:close/>
                </a:path>
                <a:path w="17145" h="74295">
                  <a:moveTo>
                    <a:pt x="16929" y="50927"/>
                  </a:moveTo>
                  <a:lnTo>
                    <a:pt x="15798" y="50927"/>
                  </a:lnTo>
                  <a:lnTo>
                    <a:pt x="15798" y="52895"/>
                  </a:lnTo>
                  <a:lnTo>
                    <a:pt x="16929" y="52895"/>
                  </a:lnTo>
                  <a:lnTo>
                    <a:pt x="16929" y="50927"/>
                  </a:lnTo>
                  <a:close/>
                </a:path>
                <a:path w="17145" h="74295">
                  <a:moveTo>
                    <a:pt x="16929" y="35217"/>
                  </a:moveTo>
                  <a:lnTo>
                    <a:pt x="15798" y="35217"/>
                  </a:lnTo>
                  <a:lnTo>
                    <a:pt x="15798" y="37185"/>
                  </a:lnTo>
                  <a:lnTo>
                    <a:pt x="16929" y="37185"/>
                  </a:lnTo>
                  <a:lnTo>
                    <a:pt x="16929" y="35217"/>
                  </a:lnTo>
                  <a:close/>
                </a:path>
                <a:path w="17145" h="74295">
                  <a:moveTo>
                    <a:pt x="16929" y="21247"/>
                  </a:moveTo>
                  <a:lnTo>
                    <a:pt x="15798" y="21247"/>
                  </a:lnTo>
                  <a:lnTo>
                    <a:pt x="15798" y="23202"/>
                  </a:lnTo>
                  <a:lnTo>
                    <a:pt x="16929" y="23202"/>
                  </a:lnTo>
                  <a:lnTo>
                    <a:pt x="16929" y="21247"/>
                  </a:lnTo>
                  <a:close/>
                </a:path>
                <a:path w="17145" h="74295">
                  <a:moveTo>
                    <a:pt x="16929" y="7797"/>
                  </a:moveTo>
                  <a:lnTo>
                    <a:pt x="15798" y="7797"/>
                  </a:lnTo>
                  <a:lnTo>
                    <a:pt x="15798" y="9766"/>
                  </a:lnTo>
                  <a:lnTo>
                    <a:pt x="16929" y="9766"/>
                  </a:lnTo>
                  <a:lnTo>
                    <a:pt x="16929" y="7797"/>
                  </a:lnTo>
                  <a:close/>
                </a:path>
                <a:path w="17145" h="74295">
                  <a:moveTo>
                    <a:pt x="16929" y="0"/>
                  </a:moveTo>
                  <a:lnTo>
                    <a:pt x="15798" y="0"/>
                  </a:lnTo>
                  <a:lnTo>
                    <a:pt x="15798" y="1968"/>
                  </a:lnTo>
                  <a:lnTo>
                    <a:pt x="16929" y="1968"/>
                  </a:lnTo>
                  <a:lnTo>
                    <a:pt x="16929" y="0"/>
                  </a:lnTo>
                  <a:close/>
                </a:path>
              </a:pathLst>
            </a:custGeom>
            <a:solidFill>
              <a:srgbClr val="4E4E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3110575" y="9861116"/>
              <a:ext cx="298450" cy="167640"/>
            </a:xfrm>
            <a:custGeom>
              <a:avLst/>
              <a:gdLst/>
              <a:ahLst/>
              <a:cxnLst/>
              <a:rect l="l" t="t" r="r" b="b"/>
              <a:pathLst>
                <a:path w="298450" h="167640">
                  <a:moveTo>
                    <a:pt x="245503" y="0"/>
                  </a:moveTo>
                  <a:lnTo>
                    <a:pt x="56172" y="0"/>
                  </a:lnTo>
                  <a:lnTo>
                    <a:pt x="0" y="29400"/>
                  </a:lnTo>
                  <a:lnTo>
                    <a:pt x="0" y="167513"/>
                  </a:lnTo>
                  <a:lnTo>
                    <a:pt x="298030" y="167513"/>
                  </a:lnTo>
                  <a:lnTo>
                    <a:pt x="298030" y="29400"/>
                  </a:lnTo>
                  <a:lnTo>
                    <a:pt x="245503" y="0"/>
                  </a:lnTo>
                  <a:close/>
                </a:path>
              </a:pathLst>
            </a:custGeom>
            <a:solidFill>
              <a:srgbClr val="3167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2905481" y="9596213"/>
              <a:ext cx="354330" cy="299720"/>
            </a:xfrm>
            <a:custGeom>
              <a:avLst/>
              <a:gdLst/>
              <a:ahLst/>
              <a:cxnLst/>
              <a:rect l="l" t="t" r="r" b="b"/>
              <a:pathLst>
                <a:path w="354329" h="299720">
                  <a:moveTo>
                    <a:pt x="353771" y="0"/>
                  </a:moveTo>
                  <a:lnTo>
                    <a:pt x="109651" y="114"/>
                  </a:lnTo>
                  <a:lnTo>
                    <a:pt x="68399" y="6721"/>
                  </a:lnTo>
                  <a:lnTo>
                    <a:pt x="34709" y="24663"/>
                  </a:lnTo>
                  <a:lnTo>
                    <a:pt x="10234" y="56359"/>
                  </a:lnTo>
                  <a:lnTo>
                    <a:pt x="0" y="102654"/>
                  </a:lnTo>
                  <a:lnTo>
                    <a:pt x="0" y="299580"/>
                  </a:lnTo>
                  <a:lnTo>
                    <a:pt x="59943" y="299580"/>
                  </a:lnTo>
                  <a:lnTo>
                    <a:pt x="59943" y="102654"/>
                  </a:lnTo>
                  <a:lnTo>
                    <a:pt x="61201" y="91954"/>
                  </a:lnTo>
                  <a:lnTo>
                    <a:pt x="88636" y="62969"/>
                  </a:lnTo>
                  <a:lnTo>
                    <a:pt x="110591" y="59855"/>
                  </a:lnTo>
                  <a:lnTo>
                    <a:pt x="353771" y="59944"/>
                  </a:lnTo>
                  <a:lnTo>
                    <a:pt x="353771" y="0"/>
                  </a:lnTo>
                  <a:close/>
                </a:path>
              </a:pathLst>
            </a:custGeom>
            <a:solidFill>
              <a:srgbClr val="3C5C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2796108" y="9810302"/>
              <a:ext cx="288290" cy="111125"/>
            </a:xfrm>
            <a:custGeom>
              <a:avLst/>
              <a:gdLst/>
              <a:ahLst/>
              <a:cxnLst/>
              <a:rect l="l" t="t" r="r" b="b"/>
              <a:pathLst>
                <a:path w="288289" h="111125">
                  <a:moveTo>
                    <a:pt x="84442" y="0"/>
                  </a:moveTo>
                  <a:lnTo>
                    <a:pt x="13220" y="0"/>
                  </a:lnTo>
                  <a:lnTo>
                    <a:pt x="13220" y="4965"/>
                  </a:lnTo>
                  <a:lnTo>
                    <a:pt x="0" y="4965"/>
                  </a:lnTo>
                  <a:lnTo>
                    <a:pt x="0" y="106070"/>
                  </a:lnTo>
                  <a:lnTo>
                    <a:pt x="13220" y="106070"/>
                  </a:lnTo>
                  <a:lnTo>
                    <a:pt x="13220" y="111036"/>
                  </a:lnTo>
                  <a:lnTo>
                    <a:pt x="84442" y="111036"/>
                  </a:lnTo>
                  <a:lnTo>
                    <a:pt x="84442" y="0"/>
                  </a:lnTo>
                  <a:close/>
                </a:path>
                <a:path w="288289" h="111125">
                  <a:moveTo>
                    <a:pt x="287883" y="4965"/>
                  </a:moveTo>
                  <a:lnTo>
                    <a:pt x="274904" y="4965"/>
                  </a:lnTo>
                  <a:lnTo>
                    <a:pt x="274904" y="0"/>
                  </a:lnTo>
                  <a:lnTo>
                    <a:pt x="195465" y="0"/>
                  </a:lnTo>
                  <a:lnTo>
                    <a:pt x="195465" y="111036"/>
                  </a:lnTo>
                  <a:lnTo>
                    <a:pt x="274904" y="111036"/>
                  </a:lnTo>
                  <a:lnTo>
                    <a:pt x="274904" y="106070"/>
                  </a:lnTo>
                  <a:lnTo>
                    <a:pt x="287883" y="106070"/>
                  </a:lnTo>
                  <a:lnTo>
                    <a:pt x="287883" y="4965"/>
                  </a:lnTo>
                  <a:close/>
                </a:path>
              </a:pathLst>
            </a:custGeom>
            <a:solidFill>
              <a:srgbClr val="1156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6" name="object 46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880550" y="9800612"/>
              <a:ext cx="111023" cy="225996"/>
            </a:xfrm>
            <a:prstGeom prst="rect">
              <a:avLst/>
            </a:prstGeom>
          </p:spPr>
        </p:pic>
        <p:pic>
          <p:nvPicPr>
            <p:cNvPr id="47" name="object 47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3101276" y="9590478"/>
              <a:ext cx="310591" cy="310578"/>
            </a:xfrm>
            <a:prstGeom prst="rect">
              <a:avLst/>
            </a:prstGeom>
          </p:spPr>
        </p:pic>
        <p:pic>
          <p:nvPicPr>
            <p:cNvPr id="48" name="object 48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3160749" y="9649943"/>
              <a:ext cx="191643" cy="191630"/>
            </a:xfrm>
            <a:prstGeom prst="rect">
              <a:avLst/>
            </a:prstGeom>
          </p:spPr>
        </p:pic>
        <p:sp>
          <p:nvSpPr>
            <p:cNvPr id="49" name="object 49"/>
            <p:cNvSpPr/>
            <p:nvPr/>
          </p:nvSpPr>
          <p:spPr>
            <a:xfrm>
              <a:off x="2896463" y="9716106"/>
              <a:ext cx="79375" cy="15240"/>
            </a:xfrm>
            <a:custGeom>
              <a:avLst/>
              <a:gdLst/>
              <a:ahLst/>
              <a:cxnLst/>
              <a:rect l="l" t="t" r="r" b="b"/>
              <a:pathLst>
                <a:path w="79375" h="15240">
                  <a:moveTo>
                    <a:pt x="78765" y="0"/>
                  </a:moveTo>
                  <a:lnTo>
                    <a:pt x="0" y="0"/>
                  </a:lnTo>
                  <a:lnTo>
                    <a:pt x="0" y="7378"/>
                  </a:lnTo>
                  <a:lnTo>
                    <a:pt x="0" y="14757"/>
                  </a:lnTo>
                  <a:lnTo>
                    <a:pt x="78765" y="14757"/>
                  </a:lnTo>
                  <a:lnTo>
                    <a:pt x="78765" y="7378"/>
                  </a:lnTo>
                  <a:lnTo>
                    <a:pt x="78765" y="0"/>
                  </a:lnTo>
                  <a:close/>
                </a:path>
              </a:pathLst>
            </a:custGeom>
            <a:solidFill>
              <a:srgbClr val="6767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2896472" y="9722408"/>
              <a:ext cx="79375" cy="1905"/>
            </a:xfrm>
            <a:custGeom>
              <a:avLst/>
              <a:gdLst/>
              <a:ahLst/>
              <a:cxnLst/>
              <a:rect l="l" t="t" r="r" b="b"/>
              <a:pathLst>
                <a:path w="79375" h="1904">
                  <a:moveTo>
                    <a:pt x="78765" y="0"/>
                  </a:moveTo>
                  <a:lnTo>
                    <a:pt x="0" y="0"/>
                  </a:lnTo>
                  <a:lnTo>
                    <a:pt x="0" y="1905"/>
                  </a:lnTo>
                  <a:lnTo>
                    <a:pt x="78765" y="1905"/>
                  </a:lnTo>
                  <a:lnTo>
                    <a:pt x="78765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2899143" y="9715014"/>
              <a:ext cx="74295" cy="17145"/>
            </a:xfrm>
            <a:custGeom>
              <a:avLst/>
              <a:gdLst/>
              <a:ahLst/>
              <a:cxnLst/>
              <a:rect l="l" t="t" r="r" b="b"/>
              <a:pathLst>
                <a:path w="74294" h="17145">
                  <a:moveTo>
                    <a:pt x="1968" y="15798"/>
                  </a:moveTo>
                  <a:lnTo>
                    <a:pt x="0" y="15798"/>
                  </a:lnTo>
                  <a:lnTo>
                    <a:pt x="0" y="16929"/>
                  </a:lnTo>
                  <a:lnTo>
                    <a:pt x="1968" y="16929"/>
                  </a:lnTo>
                  <a:lnTo>
                    <a:pt x="1968" y="15798"/>
                  </a:lnTo>
                  <a:close/>
                </a:path>
                <a:path w="74294" h="17145">
                  <a:moveTo>
                    <a:pt x="1968" y="0"/>
                  </a:moveTo>
                  <a:lnTo>
                    <a:pt x="0" y="0"/>
                  </a:lnTo>
                  <a:lnTo>
                    <a:pt x="0" y="1130"/>
                  </a:lnTo>
                  <a:lnTo>
                    <a:pt x="1968" y="1130"/>
                  </a:lnTo>
                  <a:lnTo>
                    <a:pt x="1968" y="0"/>
                  </a:lnTo>
                  <a:close/>
                </a:path>
                <a:path w="74294" h="17145">
                  <a:moveTo>
                    <a:pt x="9766" y="15798"/>
                  </a:moveTo>
                  <a:lnTo>
                    <a:pt x="7797" y="15798"/>
                  </a:lnTo>
                  <a:lnTo>
                    <a:pt x="7797" y="16929"/>
                  </a:lnTo>
                  <a:lnTo>
                    <a:pt x="9766" y="16929"/>
                  </a:lnTo>
                  <a:lnTo>
                    <a:pt x="9766" y="15798"/>
                  </a:lnTo>
                  <a:close/>
                </a:path>
                <a:path w="74294" h="17145">
                  <a:moveTo>
                    <a:pt x="9766" y="0"/>
                  </a:moveTo>
                  <a:lnTo>
                    <a:pt x="7797" y="0"/>
                  </a:lnTo>
                  <a:lnTo>
                    <a:pt x="7797" y="1130"/>
                  </a:lnTo>
                  <a:lnTo>
                    <a:pt x="9766" y="1130"/>
                  </a:lnTo>
                  <a:lnTo>
                    <a:pt x="9766" y="0"/>
                  </a:lnTo>
                  <a:close/>
                </a:path>
                <a:path w="74294" h="17145">
                  <a:moveTo>
                    <a:pt x="23202" y="15798"/>
                  </a:moveTo>
                  <a:lnTo>
                    <a:pt x="21234" y="15798"/>
                  </a:lnTo>
                  <a:lnTo>
                    <a:pt x="21234" y="16929"/>
                  </a:lnTo>
                  <a:lnTo>
                    <a:pt x="23202" y="16929"/>
                  </a:lnTo>
                  <a:lnTo>
                    <a:pt x="23202" y="15798"/>
                  </a:lnTo>
                  <a:close/>
                </a:path>
                <a:path w="74294" h="17145">
                  <a:moveTo>
                    <a:pt x="23202" y="0"/>
                  </a:moveTo>
                  <a:lnTo>
                    <a:pt x="21234" y="0"/>
                  </a:lnTo>
                  <a:lnTo>
                    <a:pt x="21234" y="1130"/>
                  </a:lnTo>
                  <a:lnTo>
                    <a:pt x="23202" y="1130"/>
                  </a:lnTo>
                  <a:lnTo>
                    <a:pt x="23202" y="0"/>
                  </a:lnTo>
                  <a:close/>
                </a:path>
                <a:path w="74294" h="17145">
                  <a:moveTo>
                    <a:pt x="38912" y="15798"/>
                  </a:moveTo>
                  <a:lnTo>
                    <a:pt x="36944" y="15798"/>
                  </a:lnTo>
                  <a:lnTo>
                    <a:pt x="36944" y="16929"/>
                  </a:lnTo>
                  <a:lnTo>
                    <a:pt x="38912" y="16929"/>
                  </a:lnTo>
                  <a:lnTo>
                    <a:pt x="38912" y="15798"/>
                  </a:lnTo>
                  <a:close/>
                </a:path>
                <a:path w="74294" h="17145">
                  <a:moveTo>
                    <a:pt x="38912" y="0"/>
                  </a:moveTo>
                  <a:lnTo>
                    <a:pt x="36944" y="0"/>
                  </a:lnTo>
                  <a:lnTo>
                    <a:pt x="36944" y="1130"/>
                  </a:lnTo>
                  <a:lnTo>
                    <a:pt x="38912" y="1130"/>
                  </a:lnTo>
                  <a:lnTo>
                    <a:pt x="38912" y="0"/>
                  </a:lnTo>
                  <a:close/>
                </a:path>
                <a:path w="74294" h="17145">
                  <a:moveTo>
                    <a:pt x="52882" y="15798"/>
                  </a:moveTo>
                  <a:lnTo>
                    <a:pt x="50927" y="15798"/>
                  </a:lnTo>
                  <a:lnTo>
                    <a:pt x="50927" y="16929"/>
                  </a:lnTo>
                  <a:lnTo>
                    <a:pt x="52882" y="16929"/>
                  </a:lnTo>
                  <a:lnTo>
                    <a:pt x="52882" y="15798"/>
                  </a:lnTo>
                  <a:close/>
                </a:path>
                <a:path w="74294" h="17145">
                  <a:moveTo>
                    <a:pt x="52882" y="0"/>
                  </a:moveTo>
                  <a:lnTo>
                    <a:pt x="50927" y="0"/>
                  </a:lnTo>
                  <a:lnTo>
                    <a:pt x="50927" y="1130"/>
                  </a:lnTo>
                  <a:lnTo>
                    <a:pt x="52882" y="1130"/>
                  </a:lnTo>
                  <a:lnTo>
                    <a:pt x="52882" y="0"/>
                  </a:lnTo>
                  <a:close/>
                </a:path>
                <a:path w="74294" h="17145">
                  <a:moveTo>
                    <a:pt x="66332" y="15798"/>
                  </a:moveTo>
                  <a:lnTo>
                    <a:pt x="64363" y="15798"/>
                  </a:lnTo>
                  <a:lnTo>
                    <a:pt x="64363" y="16929"/>
                  </a:lnTo>
                  <a:lnTo>
                    <a:pt x="66332" y="16929"/>
                  </a:lnTo>
                  <a:lnTo>
                    <a:pt x="66332" y="15798"/>
                  </a:lnTo>
                  <a:close/>
                </a:path>
                <a:path w="74294" h="17145">
                  <a:moveTo>
                    <a:pt x="66332" y="0"/>
                  </a:moveTo>
                  <a:lnTo>
                    <a:pt x="64363" y="0"/>
                  </a:lnTo>
                  <a:lnTo>
                    <a:pt x="64363" y="1130"/>
                  </a:lnTo>
                  <a:lnTo>
                    <a:pt x="66332" y="1130"/>
                  </a:lnTo>
                  <a:lnTo>
                    <a:pt x="66332" y="0"/>
                  </a:lnTo>
                  <a:close/>
                </a:path>
                <a:path w="74294" h="17145">
                  <a:moveTo>
                    <a:pt x="74129" y="15798"/>
                  </a:moveTo>
                  <a:lnTo>
                    <a:pt x="72161" y="15798"/>
                  </a:lnTo>
                  <a:lnTo>
                    <a:pt x="72161" y="16929"/>
                  </a:lnTo>
                  <a:lnTo>
                    <a:pt x="74129" y="16929"/>
                  </a:lnTo>
                  <a:lnTo>
                    <a:pt x="74129" y="15798"/>
                  </a:lnTo>
                  <a:close/>
                </a:path>
                <a:path w="74294" h="17145">
                  <a:moveTo>
                    <a:pt x="74129" y="0"/>
                  </a:moveTo>
                  <a:lnTo>
                    <a:pt x="72161" y="0"/>
                  </a:lnTo>
                  <a:lnTo>
                    <a:pt x="72161" y="1130"/>
                  </a:lnTo>
                  <a:lnTo>
                    <a:pt x="74129" y="1130"/>
                  </a:lnTo>
                  <a:lnTo>
                    <a:pt x="74129" y="0"/>
                  </a:lnTo>
                  <a:close/>
                </a:path>
              </a:pathLst>
            </a:custGeom>
            <a:solidFill>
              <a:srgbClr val="4E4E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3041154" y="9582998"/>
              <a:ext cx="15240" cy="79375"/>
            </a:xfrm>
            <a:custGeom>
              <a:avLst/>
              <a:gdLst/>
              <a:ahLst/>
              <a:cxnLst/>
              <a:rect l="l" t="t" r="r" b="b"/>
              <a:pathLst>
                <a:path w="15239" h="79375">
                  <a:moveTo>
                    <a:pt x="14757" y="0"/>
                  </a:moveTo>
                  <a:lnTo>
                    <a:pt x="7378" y="0"/>
                  </a:lnTo>
                  <a:lnTo>
                    <a:pt x="0" y="0"/>
                  </a:lnTo>
                  <a:lnTo>
                    <a:pt x="0" y="78765"/>
                  </a:lnTo>
                  <a:lnTo>
                    <a:pt x="7378" y="78765"/>
                  </a:lnTo>
                  <a:lnTo>
                    <a:pt x="14757" y="78765"/>
                  </a:lnTo>
                  <a:lnTo>
                    <a:pt x="14757" y="0"/>
                  </a:lnTo>
                  <a:close/>
                </a:path>
              </a:pathLst>
            </a:custGeom>
            <a:solidFill>
              <a:srgbClr val="6767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3047464" y="9582991"/>
              <a:ext cx="1905" cy="79375"/>
            </a:xfrm>
            <a:custGeom>
              <a:avLst/>
              <a:gdLst/>
              <a:ahLst/>
              <a:cxnLst/>
              <a:rect l="l" t="t" r="r" b="b"/>
              <a:pathLst>
                <a:path w="1905" h="79375">
                  <a:moveTo>
                    <a:pt x="1905" y="0"/>
                  </a:moveTo>
                  <a:lnTo>
                    <a:pt x="0" y="0"/>
                  </a:lnTo>
                  <a:lnTo>
                    <a:pt x="0" y="78765"/>
                  </a:lnTo>
                  <a:lnTo>
                    <a:pt x="1905" y="78765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3040062" y="9584953"/>
              <a:ext cx="17145" cy="74295"/>
            </a:xfrm>
            <a:custGeom>
              <a:avLst/>
              <a:gdLst/>
              <a:ahLst/>
              <a:cxnLst/>
              <a:rect l="l" t="t" r="r" b="b"/>
              <a:pathLst>
                <a:path w="17144" h="74295">
                  <a:moveTo>
                    <a:pt x="1130" y="72161"/>
                  </a:moveTo>
                  <a:lnTo>
                    <a:pt x="0" y="72161"/>
                  </a:lnTo>
                  <a:lnTo>
                    <a:pt x="0" y="74129"/>
                  </a:lnTo>
                  <a:lnTo>
                    <a:pt x="1130" y="74129"/>
                  </a:lnTo>
                  <a:lnTo>
                    <a:pt x="1130" y="72161"/>
                  </a:lnTo>
                  <a:close/>
                </a:path>
                <a:path w="17144" h="74295">
                  <a:moveTo>
                    <a:pt x="1130" y="64376"/>
                  </a:moveTo>
                  <a:lnTo>
                    <a:pt x="0" y="64376"/>
                  </a:lnTo>
                  <a:lnTo>
                    <a:pt x="0" y="66344"/>
                  </a:lnTo>
                  <a:lnTo>
                    <a:pt x="1130" y="66344"/>
                  </a:lnTo>
                  <a:lnTo>
                    <a:pt x="1130" y="64376"/>
                  </a:lnTo>
                  <a:close/>
                </a:path>
                <a:path w="17144" h="74295">
                  <a:moveTo>
                    <a:pt x="1130" y="50927"/>
                  </a:moveTo>
                  <a:lnTo>
                    <a:pt x="0" y="50927"/>
                  </a:lnTo>
                  <a:lnTo>
                    <a:pt x="0" y="52895"/>
                  </a:lnTo>
                  <a:lnTo>
                    <a:pt x="1130" y="52895"/>
                  </a:lnTo>
                  <a:lnTo>
                    <a:pt x="1130" y="50927"/>
                  </a:lnTo>
                  <a:close/>
                </a:path>
                <a:path w="17144" h="74295">
                  <a:moveTo>
                    <a:pt x="1130" y="35217"/>
                  </a:moveTo>
                  <a:lnTo>
                    <a:pt x="0" y="35217"/>
                  </a:lnTo>
                  <a:lnTo>
                    <a:pt x="0" y="37185"/>
                  </a:lnTo>
                  <a:lnTo>
                    <a:pt x="1130" y="37185"/>
                  </a:lnTo>
                  <a:lnTo>
                    <a:pt x="1130" y="35217"/>
                  </a:lnTo>
                  <a:close/>
                </a:path>
                <a:path w="17144" h="74295">
                  <a:moveTo>
                    <a:pt x="1130" y="21247"/>
                  </a:moveTo>
                  <a:lnTo>
                    <a:pt x="0" y="21247"/>
                  </a:lnTo>
                  <a:lnTo>
                    <a:pt x="0" y="23202"/>
                  </a:lnTo>
                  <a:lnTo>
                    <a:pt x="1130" y="23202"/>
                  </a:lnTo>
                  <a:lnTo>
                    <a:pt x="1130" y="21247"/>
                  </a:lnTo>
                  <a:close/>
                </a:path>
                <a:path w="17144" h="74295">
                  <a:moveTo>
                    <a:pt x="1130" y="7797"/>
                  </a:moveTo>
                  <a:lnTo>
                    <a:pt x="0" y="7797"/>
                  </a:lnTo>
                  <a:lnTo>
                    <a:pt x="0" y="9766"/>
                  </a:lnTo>
                  <a:lnTo>
                    <a:pt x="1130" y="9766"/>
                  </a:lnTo>
                  <a:lnTo>
                    <a:pt x="1130" y="7797"/>
                  </a:lnTo>
                  <a:close/>
                </a:path>
                <a:path w="17144" h="74295">
                  <a:moveTo>
                    <a:pt x="1130" y="0"/>
                  </a:moveTo>
                  <a:lnTo>
                    <a:pt x="0" y="0"/>
                  </a:lnTo>
                  <a:lnTo>
                    <a:pt x="0" y="1968"/>
                  </a:lnTo>
                  <a:lnTo>
                    <a:pt x="1130" y="1968"/>
                  </a:lnTo>
                  <a:lnTo>
                    <a:pt x="1130" y="0"/>
                  </a:lnTo>
                  <a:close/>
                </a:path>
                <a:path w="17144" h="74295">
                  <a:moveTo>
                    <a:pt x="16929" y="72161"/>
                  </a:moveTo>
                  <a:lnTo>
                    <a:pt x="15798" y="72161"/>
                  </a:lnTo>
                  <a:lnTo>
                    <a:pt x="15798" y="74129"/>
                  </a:lnTo>
                  <a:lnTo>
                    <a:pt x="16929" y="74129"/>
                  </a:lnTo>
                  <a:lnTo>
                    <a:pt x="16929" y="72161"/>
                  </a:lnTo>
                  <a:close/>
                </a:path>
                <a:path w="17144" h="74295">
                  <a:moveTo>
                    <a:pt x="16929" y="64376"/>
                  </a:moveTo>
                  <a:lnTo>
                    <a:pt x="15798" y="64376"/>
                  </a:lnTo>
                  <a:lnTo>
                    <a:pt x="15798" y="66344"/>
                  </a:lnTo>
                  <a:lnTo>
                    <a:pt x="16929" y="66344"/>
                  </a:lnTo>
                  <a:lnTo>
                    <a:pt x="16929" y="64376"/>
                  </a:lnTo>
                  <a:close/>
                </a:path>
                <a:path w="17144" h="74295">
                  <a:moveTo>
                    <a:pt x="16929" y="50927"/>
                  </a:moveTo>
                  <a:lnTo>
                    <a:pt x="15798" y="50927"/>
                  </a:lnTo>
                  <a:lnTo>
                    <a:pt x="15798" y="52895"/>
                  </a:lnTo>
                  <a:lnTo>
                    <a:pt x="16929" y="52895"/>
                  </a:lnTo>
                  <a:lnTo>
                    <a:pt x="16929" y="50927"/>
                  </a:lnTo>
                  <a:close/>
                </a:path>
                <a:path w="17144" h="74295">
                  <a:moveTo>
                    <a:pt x="16929" y="35217"/>
                  </a:moveTo>
                  <a:lnTo>
                    <a:pt x="15798" y="35217"/>
                  </a:lnTo>
                  <a:lnTo>
                    <a:pt x="15798" y="37185"/>
                  </a:lnTo>
                  <a:lnTo>
                    <a:pt x="16929" y="37185"/>
                  </a:lnTo>
                  <a:lnTo>
                    <a:pt x="16929" y="35217"/>
                  </a:lnTo>
                  <a:close/>
                </a:path>
                <a:path w="17144" h="74295">
                  <a:moveTo>
                    <a:pt x="16929" y="21247"/>
                  </a:moveTo>
                  <a:lnTo>
                    <a:pt x="15798" y="21247"/>
                  </a:lnTo>
                  <a:lnTo>
                    <a:pt x="15798" y="23202"/>
                  </a:lnTo>
                  <a:lnTo>
                    <a:pt x="16929" y="23202"/>
                  </a:lnTo>
                  <a:lnTo>
                    <a:pt x="16929" y="21247"/>
                  </a:lnTo>
                  <a:close/>
                </a:path>
                <a:path w="17144" h="74295">
                  <a:moveTo>
                    <a:pt x="16929" y="7797"/>
                  </a:moveTo>
                  <a:lnTo>
                    <a:pt x="15798" y="7797"/>
                  </a:lnTo>
                  <a:lnTo>
                    <a:pt x="15798" y="9766"/>
                  </a:lnTo>
                  <a:lnTo>
                    <a:pt x="16929" y="9766"/>
                  </a:lnTo>
                  <a:lnTo>
                    <a:pt x="16929" y="7797"/>
                  </a:lnTo>
                  <a:close/>
                </a:path>
                <a:path w="17144" h="74295">
                  <a:moveTo>
                    <a:pt x="16929" y="0"/>
                  </a:moveTo>
                  <a:lnTo>
                    <a:pt x="15798" y="0"/>
                  </a:lnTo>
                  <a:lnTo>
                    <a:pt x="15798" y="1968"/>
                  </a:lnTo>
                  <a:lnTo>
                    <a:pt x="16929" y="1968"/>
                  </a:lnTo>
                  <a:lnTo>
                    <a:pt x="16929" y="0"/>
                  </a:lnTo>
                  <a:close/>
                </a:path>
              </a:pathLst>
            </a:custGeom>
            <a:solidFill>
              <a:srgbClr val="4E4E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2434667" y="9861116"/>
              <a:ext cx="298450" cy="167640"/>
            </a:xfrm>
            <a:custGeom>
              <a:avLst/>
              <a:gdLst/>
              <a:ahLst/>
              <a:cxnLst/>
              <a:rect l="l" t="t" r="r" b="b"/>
              <a:pathLst>
                <a:path w="298450" h="167640">
                  <a:moveTo>
                    <a:pt x="245503" y="0"/>
                  </a:moveTo>
                  <a:lnTo>
                    <a:pt x="56172" y="0"/>
                  </a:lnTo>
                  <a:lnTo>
                    <a:pt x="0" y="29400"/>
                  </a:lnTo>
                  <a:lnTo>
                    <a:pt x="0" y="167513"/>
                  </a:lnTo>
                  <a:lnTo>
                    <a:pt x="298030" y="167513"/>
                  </a:lnTo>
                  <a:lnTo>
                    <a:pt x="298030" y="29400"/>
                  </a:lnTo>
                  <a:lnTo>
                    <a:pt x="245503" y="0"/>
                  </a:lnTo>
                  <a:close/>
                </a:path>
              </a:pathLst>
            </a:custGeom>
            <a:solidFill>
              <a:srgbClr val="3167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2229573" y="9596213"/>
              <a:ext cx="354330" cy="299720"/>
            </a:xfrm>
            <a:custGeom>
              <a:avLst/>
              <a:gdLst/>
              <a:ahLst/>
              <a:cxnLst/>
              <a:rect l="l" t="t" r="r" b="b"/>
              <a:pathLst>
                <a:path w="354330" h="299720">
                  <a:moveTo>
                    <a:pt x="353771" y="0"/>
                  </a:moveTo>
                  <a:lnTo>
                    <a:pt x="109651" y="114"/>
                  </a:lnTo>
                  <a:lnTo>
                    <a:pt x="68399" y="6721"/>
                  </a:lnTo>
                  <a:lnTo>
                    <a:pt x="34709" y="24663"/>
                  </a:lnTo>
                  <a:lnTo>
                    <a:pt x="10234" y="56359"/>
                  </a:lnTo>
                  <a:lnTo>
                    <a:pt x="0" y="102654"/>
                  </a:lnTo>
                  <a:lnTo>
                    <a:pt x="0" y="299580"/>
                  </a:lnTo>
                  <a:lnTo>
                    <a:pt x="59943" y="299580"/>
                  </a:lnTo>
                  <a:lnTo>
                    <a:pt x="59943" y="102654"/>
                  </a:lnTo>
                  <a:lnTo>
                    <a:pt x="61208" y="91954"/>
                  </a:lnTo>
                  <a:lnTo>
                    <a:pt x="88636" y="62969"/>
                  </a:lnTo>
                  <a:lnTo>
                    <a:pt x="110591" y="59855"/>
                  </a:lnTo>
                  <a:lnTo>
                    <a:pt x="353771" y="59944"/>
                  </a:lnTo>
                  <a:lnTo>
                    <a:pt x="353771" y="0"/>
                  </a:lnTo>
                  <a:close/>
                </a:path>
              </a:pathLst>
            </a:custGeom>
            <a:solidFill>
              <a:srgbClr val="3C5C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2120201" y="9810302"/>
              <a:ext cx="288290" cy="111125"/>
            </a:xfrm>
            <a:custGeom>
              <a:avLst/>
              <a:gdLst/>
              <a:ahLst/>
              <a:cxnLst/>
              <a:rect l="l" t="t" r="r" b="b"/>
              <a:pathLst>
                <a:path w="288289" h="111125">
                  <a:moveTo>
                    <a:pt x="84442" y="0"/>
                  </a:moveTo>
                  <a:lnTo>
                    <a:pt x="13220" y="0"/>
                  </a:lnTo>
                  <a:lnTo>
                    <a:pt x="13220" y="4965"/>
                  </a:lnTo>
                  <a:lnTo>
                    <a:pt x="0" y="4965"/>
                  </a:lnTo>
                  <a:lnTo>
                    <a:pt x="0" y="106070"/>
                  </a:lnTo>
                  <a:lnTo>
                    <a:pt x="13220" y="106070"/>
                  </a:lnTo>
                  <a:lnTo>
                    <a:pt x="13220" y="111036"/>
                  </a:lnTo>
                  <a:lnTo>
                    <a:pt x="84442" y="111036"/>
                  </a:lnTo>
                  <a:lnTo>
                    <a:pt x="84442" y="0"/>
                  </a:lnTo>
                  <a:close/>
                </a:path>
                <a:path w="288289" h="111125">
                  <a:moveTo>
                    <a:pt x="287883" y="4965"/>
                  </a:moveTo>
                  <a:lnTo>
                    <a:pt x="274904" y="4965"/>
                  </a:lnTo>
                  <a:lnTo>
                    <a:pt x="274904" y="0"/>
                  </a:lnTo>
                  <a:lnTo>
                    <a:pt x="195465" y="0"/>
                  </a:lnTo>
                  <a:lnTo>
                    <a:pt x="195465" y="111036"/>
                  </a:lnTo>
                  <a:lnTo>
                    <a:pt x="274904" y="111036"/>
                  </a:lnTo>
                  <a:lnTo>
                    <a:pt x="274904" y="106070"/>
                  </a:lnTo>
                  <a:lnTo>
                    <a:pt x="287883" y="106070"/>
                  </a:lnTo>
                  <a:lnTo>
                    <a:pt x="287883" y="4965"/>
                  </a:lnTo>
                  <a:close/>
                </a:path>
              </a:pathLst>
            </a:custGeom>
            <a:solidFill>
              <a:srgbClr val="1156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8" name="object 58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2204643" y="9800612"/>
              <a:ext cx="111023" cy="225996"/>
            </a:xfrm>
            <a:prstGeom prst="rect">
              <a:avLst/>
            </a:prstGeom>
          </p:spPr>
        </p:pic>
        <p:pic>
          <p:nvPicPr>
            <p:cNvPr id="59" name="object 59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2425369" y="9590478"/>
              <a:ext cx="310591" cy="310578"/>
            </a:xfrm>
            <a:prstGeom prst="rect">
              <a:avLst/>
            </a:prstGeom>
          </p:spPr>
        </p:pic>
        <p:pic>
          <p:nvPicPr>
            <p:cNvPr id="60" name="object 60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2484842" y="9649943"/>
              <a:ext cx="191642" cy="191630"/>
            </a:xfrm>
            <a:prstGeom prst="rect">
              <a:avLst/>
            </a:prstGeom>
          </p:spPr>
        </p:pic>
        <p:sp>
          <p:nvSpPr>
            <p:cNvPr id="61" name="object 61"/>
            <p:cNvSpPr/>
            <p:nvPr/>
          </p:nvSpPr>
          <p:spPr>
            <a:xfrm>
              <a:off x="2220569" y="9716106"/>
              <a:ext cx="79375" cy="15240"/>
            </a:xfrm>
            <a:custGeom>
              <a:avLst/>
              <a:gdLst/>
              <a:ahLst/>
              <a:cxnLst/>
              <a:rect l="l" t="t" r="r" b="b"/>
              <a:pathLst>
                <a:path w="79375" h="15240">
                  <a:moveTo>
                    <a:pt x="78765" y="0"/>
                  </a:moveTo>
                  <a:lnTo>
                    <a:pt x="0" y="0"/>
                  </a:lnTo>
                  <a:lnTo>
                    <a:pt x="0" y="7378"/>
                  </a:lnTo>
                  <a:lnTo>
                    <a:pt x="0" y="14757"/>
                  </a:lnTo>
                  <a:lnTo>
                    <a:pt x="78765" y="14757"/>
                  </a:lnTo>
                  <a:lnTo>
                    <a:pt x="78765" y="7378"/>
                  </a:lnTo>
                  <a:lnTo>
                    <a:pt x="78765" y="0"/>
                  </a:lnTo>
                  <a:close/>
                </a:path>
              </a:pathLst>
            </a:custGeom>
            <a:solidFill>
              <a:srgbClr val="6767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2220569" y="9722408"/>
              <a:ext cx="79375" cy="1905"/>
            </a:xfrm>
            <a:custGeom>
              <a:avLst/>
              <a:gdLst/>
              <a:ahLst/>
              <a:cxnLst/>
              <a:rect l="l" t="t" r="r" b="b"/>
              <a:pathLst>
                <a:path w="79375" h="1904">
                  <a:moveTo>
                    <a:pt x="78765" y="0"/>
                  </a:moveTo>
                  <a:lnTo>
                    <a:pt x="0" y="0"/>
                  </a:lnTo>
                  <a:lnTo>
                    <a:pt x="0" y="1905"/>
                  </a:lnTo>
                  <a:lnTo>
                    <a:pt x="78765" y="1905"/>
                  </a:lnTo>
                  <a:lnTo>
                    <a:pt x="78765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2223236" y="9715014"/>
              <a:ext cx="74295" cy="17145"/>
            </a:xfrm>
            <a:custGeom>
              <a:avLst/>
              <a:gdLst/>
              <a:ahLst/>
              <a:cxnLst/>
              <a:rect l="l" t="t" r="r" b="b"/>
              <a:pathLst>
                <a:path w="74294" h="17145">
                  <a:moveTo>
                    <a:pt x="1968" y="15798"/>
                  </a:moveTo>
                  <a:lnTo>
                    <a:pt x="0" y="15798"/>
                  </a:lnTo>
                  <a:lnTo>
                    <a:pt x="0" y="16929"/>
                  </a:lnTo>
                  <a:lnTo>
                    <a:pt x="1968" y="16929"/>
                  </a:lnTo>
                  <a:lnTo>
                    <a:pt x="1968" y="15798"/>
                  </a:lnTo>
                  <a:close/>
                </a:path>
                <a:path w="74294" h="17145">
                  <a:moveTo>
                    <a:pt x="1968" y="0"/>
                  </a:moveTo>
                  <a:lnTo>
                    <a:pt x="0" y="0"/>
                  </a:lnTo>
                  <a:lnTo>
                    <a:pt x="0" y="1130"/>
                  </a:lnTo>
                  <a:lnTo>
                    <a:pt x="1968" y="1130"/>
                  </a:lnTo>
                  <a:lnTo>
                    <a:pt x="1968" y="0"/>
                  </a:lnTo>
                  <a:close/>
                </a:path>
                <a:path w="74294" h="17145">
                  <a:moveTo>
                    <a:pt x="9753" y="15798"/>
                  </a:moveTo>
                  <a:lnTo>
                    <a:pt x="7797" y="15798"/>
                  </a:lnTo>
                  <a:lnTo>
                    <a:pt x="7797" y="16929"/>
                  </a:lnTo>
                  <a:lnTo>
                    <a:pt x="9753" y="16929"/>
                  </a:lnTo>
                  <a:lnTo>
                    <a:pt x="9753" y="15798"/>
                  </a:lnTo>
                  <a:close/>
                </a:path>
                <a:path w="74294" h="17145">
                  <a:moveTo>
                    <a:pt x="9753" y="0"/>
                  </a:moveTo>
                  <a:lnTo>
                    <a:pt x="7797" y="0"/>
                  </a:lnTo>
                  <a:lnTo>
                    <a:pt x="7797" y="1130"/>
                  </a:lnTo>
                  <a:lnTo>
                    <a:pt x="9753" y="1130"/>
                  </a:lnTo>
                  <a:lnTo>
                    <a:pt x="9753" y="0"/>
                  </a:lnTo>
                  <a:close/>
                </a:path>
                <a:path w="74294" h="17145">
                  <a:moveTo>
                    <a:pt x="23202" y="15798"/>
                  </a:moveTo>
                  <a:lnTo>
                    <a:pt x="21234" y="15798"/>
                  </a:lnTo>
                  <a:lnTo>
                    <a:pt x="21234" y="16929"/>
                  </a:lnTo>
                  <a:lnTo>
                    <a:pt x="23202" y="16929"/>
                  </a:lnTo>
                  <a:lnTo>
                    <a:pt x="23202" y="15798"/>
                  </a:lnTo>
                  <a:close/>
                </a:path>
                <a:path w="74294" h="17145">
                  <a:moveTo>
                    <a:pt x="23202" y="0"/>
                  </a:moveTo>
                  <a:lnTo>
                    <a:pt x="21234" y="0"/>
                  </a:lnTo>
                  <a:lnTo>
                    <a:pt x="21234" y="1130"/>
                  </a:lnTo>
                  <a:lnTo>
                    <a:pt x="23202" y="1130"/>
                  </a:lnTo>
                  <a:lnTo>
                    <a:pt x="23202" y="0"/>
                  </a:lnTo>
                  <a:close/>
                </a:path>
                <a:path w="74294" h="17145">
                  <a:moveTo>
                    <a:pt x="38912" y="15798"/>
                  </a:moveTo>
                  <a:lnTo>
                    <a:pt x="36944" y="15798"/>
                  </a:lnTo>
                  <a:lnTo>
                    <a:pt x="36944" y="16929"/>
                  </a:lnTo>
                  <a:lnTo>
                    <a:pt x="38912" y="16929"/>
                  </a:lnTo>
                  <a:lnTo>
                    <a:pt x="38912" y="15798"/>
                  </a:lnTo>
                  <a:close/>
                </a:path>
                <a:path w="74294" h="17145">
                  <a:moveTo>
                    <a:pt x="38912" y="0"/>
                  </a:moveTo>
                  <a:lnTo>
                    <a:pt x="36944" y="0"/>
                  </a:lnTo>
                  <a:lnTo>
                    <a:pt x="36944" y="1130"/>
                  </a:lnTo>
                  <a:lnTo>
                    <a:pt x="38912" y="1130"/>
                  </a:lnTo>
                  <a:lnTo>
                    <a:pt x="38912" y="0"/>
                  </a:lnTo>
                  <a:close/>
                </a:path>
                <a:path w="74294" h="17145">
                  <a:moveTo>
                    <a:pt x="52895" y="15798"/>
                  </a:moveTo>
                  <a:lnTo>
                    <a:pt x="50927" y="15798"/>
                  </a:lnTo>
                  <a:lnTo>
                    <a:pt x="50927" y="16929"/>
                  </a:lnTo>
                  <a:lnTo>
                    <a:pt x="52895" y="16929"/>
                  </a:lnTo>
                  <a:lnTo>
                    <a:pt x="52895" y="15798"/>
                  </a:lnTo>
                  <a:close/>
                </a:path>
                <a:path w="74294" h="17145">
                  <a:moveTo>
                    <a:pt x="52895" y="0"/>
                  </a:moveTo>
                  <a:lnTo>
                    <a:pt x="50927" y="0"/>
                  </a:lnTo>
                  <a:lnTo>
                    <a:pt x="50927" y="1130"/>
                  </a:lnTo>
                  <a:lnTo>
                    <a:pt x="52895" y="1130"/>
                  </a:lnTo>
                  <a:lnTo>
                    <a:pt x="52895" y="0"/>
                  </a:lnTo>
                  <a:close/>
                </a:path>
                <a:path w="74294" h="17145">
                  <a:moveTo>
                    <a:pt x="66332" y="15798"/>
                  </a:moveTo>
                  <a:lnTo>
                    <a:pt x="64376" y="15798"/>
                  </a:lnTo>
                  <a:lnTo>
                    <a:pt x="64376" y="16929"/>
                  </a:lnTo>
                  <a:lnTo>
                    <a:pt x="66332" y="16929"/>
                  </a:lnTo>
                  <a:lnTo>
                    <a:pt x="66332" y="15798"/>
                  </a:lnTo>
                  <a:close/>
                </a:path>
                <a:path w="74294" h="17145">
                  <a:moveTo>
                    <a:pt x="66332" y="0"/>
                  </a:moveTo>
                  <a:lnTo>
                    <a:pt x="64376" y="0"/>
                  </a:lnTo>
                  <a:lnTo>
                    <a:pt x="64376" y="1130"/>
                  </a:lnTo>
                  <a:lnTo>
                    <a:pt x="66332" y="1130"/>
                  </a:lnTo>
                  <a:lnTo>
                    <a:pt x="66332" y="0"/>
                  </a:lnTo>
                  <a:close/>
                </a:path>
                <a:path w="74294" h="17145">
                  <a:moveTo>
                    <a:pt x="74129" y="15798"/>
                  </a:moveTo>
                  <a:lnTo>
                    <a:pt x="72174" y="15798"/>
                  </a:lnTo>
                  <a:lnTo>
                    <a:pt x="72174" y="16929"/>
                  </a:lnTo>
                  <a:lnTo>
                    <a:pt x="74129" y="16929"/>
                  </a:lnTo>
                  <a:lnTo>
                    <a:pt x="74129" y="15798"/>
                  </a:lnTo>
                  <a:close/>
                </a:path>
                <a:path w="74294" h="17145">
                  <a:moveTo>
                    <a:pt x="74129" y="0"/>
                  </a:moveTo>
                  <a:lnTo>
                    <a:pt x="72174" y="0"/>
                  </a:lnTo>
                  <a:lnTo>
                    <a:pt x="72174" y="1130"/>
                  </a:lnTo>
                  <a:lnTo>
                    <a:pt x="74129" y="1130"/>
                  </a:lnTo>
                  <a:lnTo>
                    <a:pt x="74129" y="0"/>
                  </a:lnTo>
                  <a:close/>
                </a:path>
              </a:pathLst>
            </a:custGeom>
            <a:solidFill>
              <a:srgbClr val="4E4E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2365248" y="9582998"/>
              <a:ext cx="15240" cy="79375"/>
            </a:xfrm>
            <a:custGeom>
              <a:avLst/>
              <a:gdLst/>
              <a:ahLst/>
              <a:cxnLst/>
              <a:rect l="l" t="t" r="r" b="b"/>
              <a:pathLst>
                <a:path w="15239" h="79375">
                  <a:moveTo>
                    <a:pt x="14757" y="0"/>
                  </a:moveTo>
                  <a:lnTo>
                    <a:pt x="7378" y="0"/>
                  </a:lnTo>
                  <a:lnTo>
                    <a:pt x="0" y="0"/>
                  </a:lnTo>
                  <a:lnTo>
                    <a:pt x="0" y="78765"/>
                  </a:lnTo>
                  <a:lnTo>
                    <a:pt x="7378" y="78765"/>
                  </a:lnTo>
                  <a:lnTo>
                    <a:pt x="14757" y="78765"/>
                  </a:lnTo>
                  <a:lnTo>
                    <a:pt x="14757" y="0"/>
                  </a:lnTo>
                  <a:close/>
                </a:path>
              </a:pathLst>
            </a:custGeom>
            <a:solidFill>
              <a:srgbClr val="6767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2371557" y="9582991"/>
              <a:ext cx="1905" cy="79375"/>
            </a:xfrm>
            <a:custGeom>
              <a:avLst/>
              <a:gdLst/>
              <a:ahLst/>
              <a:cxnLst/>
              <a:rect l="l" t="t" r="r" b="b"/>
              <a:pathLst>
                <a:path w="1905" h="79375">
                  <a:moveTo>
                    <a:pt x="1905" y="0"/>
                  </a:moveTo>
                  <a:lnTo>
                    <a:pt x="0" y="0"/>
                  </a:lnTo>
                  <a:lnTo>
                    <a:pt x="0" y="78765"/>
                  </a:lnTo>
                  <a:lnTo>
                    <a:pt x="1905" y="78765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2364155" y="9584953"/>
              <a:ext cx="17145" cy="74295"/>
            </a:xfrm>
            <a:custGeom>
              <a:avLst/>
              <a:gdLst/>
              <a:ahLst/>
              <a:cxnLst/>
              <a:rect l="l" t="t" r="r" b="b"/>
              <a:pathLst>
                <a:path w="17144" h="74295">
                  <a:moveTo>
                    <a:pt x="1130" y="72161"/>
                  </a:moveTo>
                  <a:lnTo>
                    <a:pt x="0" y="72161"/>
                  </a:lnTo>
                  <a:lnTo>
                    <a:pt x="0" y="74129"/>
                  </a:lnTo>
                  <a:lnTo>
                    <a:pt x="1130" y="74129"/>
                  </a:lnTo>
                  <a:lnTo>
                    <a:pt x="1130" y="72161"/>
                  </a:lnTo>
                  <a:close/>
                </a:path>
                <a:path w="17144" h="74295">
                  <a:moveTo>
                    <a:pt x="1130" y="64376"/>
                  </a:moveTo>
                  <a:lnTo>
                    <a:pt x="0" y="64376"/>
                  </a:lnTo>
                  <a:lnTo>
                    <a:pt x="0" y="66344"/>
                  </a:lnTo>
                  <a:lnTo>
                    <a:pt x="1130" y="66344"/>
                  </a:lnTo>
                  <a:lnTo>
                    <a:pt x="1130" y="64376"/>
                  </a:lnTo>
                  <a:close/>
                </a:path>
                <a:path w="17144" h="74295">
                  <a:moveTo>
                    <a:pt x="1130" y="50927"/>
                  </a:moveTo>
                  <a:lnTo>
                    <a:pt x="0" y="50927"/>
                  </a:lnTo>
                  <a:lnTo>
                    <a:pt x="0" y="52895"/>
                  </a:lnTo>
                  <a:lnTo>
                    <a:pt x="1130" y="52895"/>
                  </a:lnTo>
                  <a:lnTo>
                    <a:pt x="1130" y="50927"/>
                  </a:lnTo>
                  <a:close/>
                </a:path>
                <a:path w="17144" h="74295">
                  <a:moveTo>
                    <a:pt x="1130" y="35217"/>
                  </a:moveTo>
                  <a:lnTo>
                    <a:pt x="0" y="35217"/>
                  </a:lnTo>
                  <a:lnTo>
                    <a:pt x="0" y="37185"/>
                  </a:lnTo>
                  <a:lnTo>
                    <a:pt x="1130" y="37185"/>
                  </a:lnTo>
                  <a:lnTo>
                    <a:pt x="1130" y="35217"/>
                  </a:lnTo>
                  <a:close/>
                </a:path>
                <a:path w="17144" h="74295">
                  <a:moveTo>
                    <a:pt x="1130" y="21247"/>
                  </a:moveTo>
                  <a:lnTo>
                    <a:pt x="0" y="21247"/>
                  </a:lnTo>
                  <a:lnTo>
                    <a:pt x="0" y="23202"/>
                  </a:lnTo>
                  <a:lnTo>
                    <a:pt x="1130" y="23202"/>
                  </a:lnTo>
                  <a:lnTo>
                    <a:pt x="1130" y="21247"/>
                  </a:lnTo>
                  <a:close/>
                </a:path>
                <a:path w="17144" h="74295">
                  <a:moveTo>
                    <a:pt x="1130" y="7797"/>
                  </a:moveTo>
                  <a:lnTo>
                    <a:pt x="0" y="7797"/>
                  </a:lnTo>
                  <a:lnTo>
                    <a:pt x="0" y="9766"/>
                  </a:lnTo>
                  <a:lnTo>
                    <a:pt x="1130" y="9766"/>
                  </a:lnTo>
                  <a:lnTo>
                    <a:pt x="1130" y="7797"/>
                  </a:lnTo>
                  <a:close/>
                </a:path>
                <a:path w="17144" h="74295">
                  <a:moveTo>
                    <a:pt x="1130" y="0"/>
                  </a:moveTo>
                  <a:lnTo>
                    <a:pt x="0" y="0"/>
                  </a:lnTo>
                  <a:lnTo>
                    <a:pt x="0" y="1968"/>
                  </a:lnTo>
                  <a:lnTo>
                    <a:pt x="1130" y="1968"/>
                  </a:lnTo>
                  <a:lnTo>
                    <a:pt x="1130" y="0"/>
                  </a:lnTo>
                  <a:close/>
                </a:path>
                <a:path w="17144" h="74295">
                  <a:moveTo>
                    <a:pt x="16929" y="72161"/>
                  </a:moveTo>
                  <a:lnTo>
                    <a:pt x="15798" y="72161"/>
                  </a:lnTo>
                  <a:lnTo>
                    <a:pt x="15798" y="74129"/>
                  </a:lnTo>
                  <a:lnTo>
                    <a:pt x="16929" y="74129"/>
                  </a:lnTo>
                  <a:lnTo>
                    <a:pt x="16929" y="72161"/>
                  </a:lnTo>
                  <a:close/>
                </a:path>
                <a:path w="17144" h="74295">
                  <a:moveTo>
                    <a:pt x="16929" y="64376"/>
                  </a:moveTo>
                  <a:lnTo>
                    <a:pt x="15798" y="64376"/>
                  </a:lnTo>
                  <a:lnTo>
                    <a:pt x="15798" y="66344"/>
                  </a:lnTo>
                  <a:lnTo>
                    <a:pt x="16929" y="66344"/>
                  </a:lnTo>
                  <a:lnTo>
                    <a:pt x="16929" y="64376"/>
                  </a:lnTo>
                  <a:close/>
                </a:path>
                <a:path w="17144" h="74295">
                  <a:moveTo>
                    <a:pt x="16929" y="50927"/>
                  </a:moveTo>
                  <a:lnTo>
                    <a:pt x="15798" y="50927"/>
                  </a:lnTo>
                  <a:lnTo>
                    <a:pt x="15798" y="52895"/>
                  </a:lnTo>
                  <a:lnTo>
                    <a:pt x="16929" y="52895"/>
                  </a:lnTo>
                  <a:lnTo>
                    <a:pt x="16929" y="50927"/>
                  </a:lnTo>
                  <a:close/>
                </a:path>
                <a:path w="17144" h="74295">
                  <a:moveTo>
                    <a:pt x="16929" y="35217"/>
                  </a:moveTo>
                  <a:lnTo>
                    <a:pt x="15798" y="35217"/>
                  </a:lnTo>
                  <a:lnTo>
                    <a:pt x="15798" y="37185"/>
                  </a:lnTo>
                  <a:lnTo>
                    <a:pt x="16929" y="37185"/>
                  </a:lnTo>
                  <a:lnTo>
                    <a:pt x="16929" y="35217"/>
                  </a:lnTo>
                  <a:close/>
                </a:path>
                <a:path w="17144" h="74295">
                  <a:moveTo>
                    <a:pt x="16929" y="21247"/>
                  </a:moveTo>
                  <a:lnTo>
                    <a:pt x="15798" y="21247"/>
                  </a:lnTo>
                  <a:lnTo>
                    <a:pt x="15798" y="23202"/>
                  </a:lnTo>
                  <a:lnTo>
                    <a:pt x="16929" y="23202"/>
                  </a:lnTo>
                  <a:lnTo>
                    <a:pt x="16929" y="21247"/>
                  </a:lnTo>
                  <a:close/>
                </a:path>
                <a:path w="17144" h="74295">
                  <a:moveTo>
                    <a:pt x="16929" y="7797"/>
                  </a:moveTo>
                  <a:lnTo>
                    <a:pt x="15798" y="7797"/>
                  </a:lnTo>
                  <a:lnTo>
                    <a:pt x="15798" y="9766"/>
                  </a:lnTo>
                  <a:lnTo>
                    <a:pt x="16929" y="9766"/>
                  </a:lnTo>
                  <a:lnTo>
                    <a:pt x="16929" y="7797"/>
                  </a:lnTo>
                  <a:close/>
                </a:path>
                <a:path w="17144" h="74295">
                  <a:moveTo>
                    <a:pt x="16929" y="0"/>
                  </a:moveTo>
                  <a:lnTo>
                    <a:pt x="15798" y="0"/>
                  </a:lnTo>
                  <a:lnTo>
                    <a:pt x="15798" y="1968"/>
                  </a:lnTo>
                  <a:lnTo>
                    <a:pt x="16929" y="1968"/>
                  </a:lnTo>
                  <a:lnTo>
                    <a:pt x="16929" y="0"/>
                  </a:lnTo>
                  <a:close/>
                </a:path>
              </a:pathLst>
            </a:custGeom>
            <a:solidFill>
              <a:srgbClr val="4E4E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2041956" y="10022518"/>
              <a:ext cx="2110105" cy="29845"/>
            </a:xfrm>
            <a:custGeom>
              <a:avLst/>
              <a:gdLst/>
              <a:ahLst/>
              <a:cxnLst/>
              <a:rect l="l" t="t" r="r" b="b"/>
              <a:pathLst>
                <a:path w="2110104" h="29845">
                  <a:moveTo>
                    <a:pt x="2109660" y="0"/>
                  </a:moveTo>
                  <a:lnTo>
                    <a:pt x="0" y="0"/>
                  </a:lnTo>
                  <a:lnTo>
                    <a:pt x="0" y="29349"/>
                  </a:lnTo>
                  <a:lnTo>
                    <a:pt x="2109660" y="29349"/>
                  </a:lnTo>
                  <a:lnTo>
                    <a:pt x="2109660" y="0"/>
                  </a:lnTo>
                  <a:close/>
                </a:path>
              </a:pathLst>
            </a:custGeom>
            <a:solidFill>
              <a:srgbClr val="4B88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1299984" y="9396245"/>
              <a:ext cx="203835" cy="77470"/>
            </a:xfrm>
            <a:custGeom>
              <a:avLst/>
              <a:gdLst/>
              <a:ahLst/>
              <a:cxnLst/>
              <a:rect l="l" t="t" r="r" b="b"/>
              <a:pathLst>
                <a:path w="203834" h="77470">
                  <a:moveTo>
                    <a:pt x="0" y="77330"/>
                  </a:moveTo>
                  <a:lnTo>
                    <a:pt x="203276" y="0"/>
                  </a:lnTo>
                </a:path>
              </a:pathLst>
            </a:custGeom>
            <a:ln w="6350">
              <a:solidFill>
                <a:srgbClr val="9966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1362830" y="9445694"/>
              <a:ext cx="0" cy="372110"/>
            </a:xfrm>
            <a:custGeom>
              <a:avLst/>
              <a:gdLst/>
              <a:ahLst/>
              <a:cxnLst/>
              <a:rect l="l" t="t" r="r" b="b"/>
              <a:pathLst>
                <a:path h="372109">
                  <a:moveTo>
                    <a:pt x="0" y="0"/>
                  </a:moveTo>
                  <a:lnTo>
                    <a:pt x="0" y="371915"/>
                  </a:lnTo>
                </a:path>
              </a:pathLst>
            </a:custGeom>
            <a:ln w="6350">
              <a:solidFill>
                <a:srgbClr val="9966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1278968" y="9369821"/>
              <a:ext cx="227965" cy="84455"/>
            </a:xfrm>
            <a:custGeom>
              <a:avLst/>
              <a:gdLst/>
              <a:ahLst/>
              <a:cxnLst/>
              <a:rect l="l" t="t" r="r" b="b"/>
              <a:pathLst>
                <a:path w="227965" h="84454">
                  <a:moveTo>
                    <a:pt x="0" y="83858"/>
                  </a:moveTo>
                  <a:lnTo>
                    <a:pt x="227622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1386787" y="9413745"/>
              <a:ext cx="0" cy="403860"/>
            </a:xfrm>
            <a:custGeom>
              <a:avLst/>
              <a:gdLst/>
              <a:ahLst/>
              <a:cxnLst/>
              <a:rect l="l" t="t" r="r" b="b"/>
              <a:pathLst>
                <a:path h="403859">
                  <a:moveTo>
                    <a:pt x="0" y="0"/>
                  </a:moveTo>
                  <a:lnTo>
                    <a:pt x="0" y="403865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1304917" y="9393335"/>
              <a:ext cx="0" cy="48260"/>
            </a:xfrm>
            <a:custGeom>
              <a:avLst/>
              <a:gdLst/>
              <a:ahLst/>
              <a:cxnLst/>
              <a:rect l="l" t="t" r="r" b="b"/>
              <a:pathLst>
                <a:path h="48259">
                  <a:moveTo>
                    <a:pt x="0" y="48082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1295032" y="9379861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5" h="18415">
                  <a:moveTo>
                    <a:pt x="13957" y="0"/>
                  </a:moveTo>
                  <a:lnTo>
                    <a:pt x="8991" y="0"/>
                  </a:lnTo>
                  <a:lnTo>
                    <a:pt x="4025" y="0"/>
                  </a:lnTo>
                  <a:lnTo>
                    <a:pt x="0" y="4025"/>
                  </a:lnTo>
                  <a:lnTo>
                    <a:pt x="0" y="13944"/>
                  </a:lnTo>
                  <a:lnTo>
                    <a:pt x="4025" y="17970"/>
                  </a:lnTo>
                  <a:lnTo>
                    <a:pt x="13957" y="17970"/>
                  </a:lnTo>
                  <a:lnTo>
                    <a:pt x="17983" y="13944"/>
                  </a:lnTo>
                  <a:lnTo>
                    <a:pt x="17983" y="4025"/>
                  </a:lnTo>
                  <a:lnTo>
                    <a:pt x="1395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1295032" y="9379861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5" h="18415">
                  <a:moveTo>
                    <a:pt x="8991" y="0"/>
                  </a:moveTo>
                  <a:lnTo>
                    <a:pt x="13957" y="0"/>
                  </a:lnTo>
                  <a:lnTo>
                    <a:pt x="17983" y="4025"/>
                  </a:lnTo>
                  <a:lnTo>
                    <a:pt x="17983" y="8991"/>
                  </a:lnTo>
                  <a:lnTo>
                    <a:pt x="17983" y="13944"/>
                  </a:lnTo>
                  <a:lnTo>
                    <a:pt x="13957" y="17970"/>
                  </a:lnTo>
                  <a:lnTo>
                    <a:pt x="8991" y="17970"/>
                  </a:lnTo>
                  <a:lnTo>
                    <a:pt x="4025" y="17970"/>
                  </a:lnTo>
                  <a:lnTo>
                    <a:pt x="0" y="13944"/>
                  </a:lnTo>
                  <a:lnTo>
                    <a:pt x="0" y="8991"/>
                  </a:lnTo>
                  <a:lnTo>
                    <a:pt x="0" y="4025"/>
                  </a:lnTo>
                  <a:lnTo>
                    <a:pt x="4025" y="0"/>
                  </a:lnTo>
                  <a:lnTo>
                    <a:pt x="8991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1338148" y="9380915"/>
              <a:ext cx="0" cy="48260"/>
            </a:xfrm>
            <a:custGeom>
              <a:avLst/>
              <a:gdLst/>
              <a:ahLst/>
              <a:cxnLst/>
              <a:rect l="l" t="t" r="r" b="b"/>
              <a:pathLst>
                <a:path h="48259">
                  <a:moveTo>
                    <a:pt x="0" y="48082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1329552" y="9364868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5" h="18415">
                  <a:moveTo>
                    <a:pt x="13957" y="0"/>
                  </a:moveTo>
                  <a:lnTo>
                    <a:pt x="8991" y="0"/>
                  </a:lnTo>
                  <a:lnTo>
                    <a:pt x="4025" y="0"/>
                  </a:lnTo>
                  <a:lnTo>
                    <a:pt x="0" y="4025"/>
                  </a:lnTo>
                  <a:lnTo>
                    <a:pt x="0" y="13957"/>
                  </a:lnTo>
                  <a:lnTo>
                    <a:pt x="4025" y="17983"/>
                  </a:lnTo>
                  <a:lnTo>
                    <a:pt x="13957" y="17983"/>
                  </a:lnTo>
                  <a:lnTo>
                    <a:pt x="17983" y="13957"/>
                  </a:lnTo>
                  <a:lnTo>
                    <a:pt x="17983" y="4025"/>
                  </a:lnTo>
                  <a:lnTo>
                    <a:pt x="1395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1329552" y="9364868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5" h="18415">
                  <a:moveTo>
                    <a:pt x="8991" y="0"/>
                  </a:moveTo>
                  <a:lnTo>
                    <a:pt x="13957" y="0"/>
                  </a:lnTo>
                  <a:lnTo>
                    <a:pt x="17983" y="4025"/>
                  </a:lnTo>
                  <a:lnTo>
                    <a:pt x="17983" y="8991"/>
                  </a:lnTo>
                  <a:lnTo>
                    <a:pt x="17983" y="13957"/>
                  </a:lnTo>
                  <a:lnTo>
                    <a:pt x="13957" y="17983"/>
                  </a:lnTo>
                  <a:lnTo>
                    <a:pt x="8991" y="17983"/>
                  </a:lnTo>
                  <a:lnTo>
                    <a:pt x="4025" y="17983"/>
                  </a:lnTo>
                  <a:lnTo>
                    <a:pt x="0" y="13957"/>
                  </a:lnTo>
                  <a:lnTo>
                    <a:pt x="0" y="8991"/>
                  </a:lnTo>
                  <a:lnTo>
                    <a:pt x="0" y="4025"/>
                  </a:lnTo>
                  <a:lnTo>
                    <a:pt x="4025" y="0"/>
                  </a:lnTo>
                  <a:lnTo>
                    <a:pt x="8991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1430769" y="9349675"/>
              <a:ext cx="0" cy="48260"/>
            </a:xfrm>
            <a:custGeom>
              <a:avLst/>
              <a:gdLst/>
              <a:ahLst/>
              <a:cxnLst/>
              <a:rect l="l" t="t" r="r" b="b"/>
              <a:pathLst>
                <a:path h="48259">
                  <a:moveTo>
                    <a:pt x="0" y="48082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1420888" y="9336196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5" h="18415">
                  <a:moveTo>
                    <a:pt x="13957" y="0"/>
                  </a:moveTo>
                  <a:lnTo>
                    <a:pt x="8991" y="0"/>
                  </a:lnTo>
                  <a:lnTo>
                    <a:pt x="4025" y="0"/>
                  </a:lnTo>
                  <a:lnTo>
                    <a:pt x="0" y="4025"/>
                  </a:lnTo>
                  <a:lnTo>
                    <a:pt x="0" y="13957"/>
                  </a:lnTo>
                  <a:lnTo>
                    <a:pt x="4025" y="17983"/>
                  </a:lnTo>
                  <a:lnTo>
                    <a:pt x="13957" y="17983"/>
                  </a:lnTo>
                  <a:lnTo>
                    <a:pt x="17983" y="13957"/>
                  </a:lnTo>
                  <a:lnTo>
                    <a:pt x="17983" y="4025"/>
                  </a:lnTo>
                  <a:lnTo>
                    <a:pt x="1395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1420888" y="9336196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5" h="18415">
                  <a:moveTo>
                    <a:pt x="8991" y="0"/>
                  </a:moveTo>
                  <a:lnTo>
                    <a:pt x="13957" y="0"/>
                  </a:lnTo>
                  <a:lnTo>
                    <a:pt x="17983" y="4025"/>
                  </a:lnTo>
                  <a:lnTo>
                    <a:pt x="17983" y="8991"/>
                  </a:lnTo>
                  <a:lnTo>
                    <a:pt x="17983" y="13957"/>
                  </a:lnTo>
                  <a:lnTo>
                    <a:pt x="13957" y="17983"/>
                  </a:lnTo>
                  <a:lnTo>
                    <a:pt x="8991" y="17983"/>
                  </a:lnTo>
                  <a:lnTo>
                    <a:pt x="4025" y="17983"/>
                  </a:lnTo>
                  <a:lnTo>
                    <a:pt x="0" y="13957"/>
                  </a:lnTo>
                  <a:lnTo>
                    <a:pt x="0" y="8991"/>
                  </a:lnTo>
                  <a:lnTo>
                    <a:pt x="0" y="4025"/>
                  </a:lnTo>
                  <a:lnTo>
                    <a:pt x="4025" y="0"/>
                  </a:lnTo>
                  <a:lnTo>
                    <a:pt x="8991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1464005" y="9337239"/>
              <a:ext cx="0" cy="48260"/>
            </a:xfrm>
            <a:custGeom>
              <a:avLst/>
              <a:gdLst/>
              <a:ahLst/>
              <a:cxnLst/>
              <a:rect l="l" t="t" r="r" b="b"/>
              <a:pathLst>
                <a:path h="48259">
                  <a:moveTo>
                    <a:pt x="0" y="48094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1455405" y="9321206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5" h="18415">
                  <a:moveTo>
                    <a:pt x="13957" y="0"/>
                  </a:moveTo>
                  <a:lnTo>
                    <a:pt x="8991" y="0"/>
                  </a:lnTo>
                  <a:lnTo>
                    <a:pt x="4025" y="0"/>
                  </a:lnTo>
                  <a:lnTo>
                    <a:pt x="0" y="4025"/>
                  </a:lnTo>
                  <a:lnTo>
                    <a:pt x="0" y="13957"/>
                  </a:lnTo>
                  <a:lnTo>
                    <a:pt x="4025" y="17983"/>
                  </a:lnTo>
                  <a:lnTo>
                    <a:pt x="13957" y="17983"/>
                  </a:lnTo>
                  <a:lnTo>
                    <a:pt x="17983" y="13957"/>
                  </a:lnTo>
                  <a:lnTo>
                    <a:pt x="17983" y="4025"/>
                  </a:lnTo>
                  <a:lnTo>
                    <a:pt x="1395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1455405" y="9321206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5" h="18415">
                  <a:moveTo>
                    <a:pt x="8991" y="0"/>
                  </a:moveTo>
                  <a:lnTo>
                    <a:pt x="13957" y="0"/>
                  </a:lnTo>
                  <a:lnTo>
                    <a:pt x="17983" y="4025"/>
                  </a:lnTo>
                  <a:lnTo>
                    <a:pt x="17983" y="8991"/>
                  </a:lnTo>
                  <a:lnTo>
                    <a:pt x="17983" y="13957"/>
                  </a:lnTo>
                  <a:lnTo>
                    <a:pt x="13957" y="17983"/>
                  </a:lnTo>
                  <a:lnTo>
                    <a:pt x="8991" y="17983"/>
                  </a:lnTo>
                  <a:lnTo>
                    <a:pt x="4025" y="17983"/>
                  </a:lnTo>
                  <a:lnTo>
                    <a:pt x="0" y="13957"/>
                  </a:lnTo>
                  <a:lnTo>
                    <a:pt x="0" y="8991"/>
                  </a:lnTo>
                  <a:lnTo>
                    <a:pt x="0" y="4025"/>
                  </a:lnTo>
                  <a:lnTo>
                    <a:pt x="4025" y="0"/>
                  </a:lnTo>
                  <a:lnTo>
                    <a:pt x="8991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1771210" y="9396245"/>
              <a:ext cx="203835" cy="77470"/>
            </a:xfrm>
            <a:custGeom>
              <a:avLst/>
              <a:gdLst/>
              <a:ahLst/>
              <a:cxnLst/>
              <a:rect l="l" t="t" r="r" b="b"/>
              <a:pathLst>
                <a:path w="203835" h="77470">
                  <a:moveTo>
                    <a:pt x="0" y="77330"/>
                  </a:moveTo>
                  <a:lnTo>
                    <a:pt x="203276" y="0"/>
                  </a:lnTo>
                </a:path>
              </a:pathLst>
            </a:custGeom>
            <a:ln w="6350">
              <a:solidFill>
                <a:srgbClr val="9966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1834056" y="9445694"/>
              <a:ext cx="0" cy="372110"/>
            </a:xfrm>
            <a:custGeom>
              <a:avLst/>
              <a:gdLst/>
              <a:ahLst/>
              <a:cxnLst/>
              <a:rect l="l" t="t" r="r" b="b"/>
              <a:pathLst>
                <a:path h="372109">
                  <a:moveTo>
                    <a:pt x="0" y="0"/>
                  </a:moveTo>
                  <a:lnTo>
                    <a:pt x="0" y="371915"/>
                  </a:lnTo>
                </a:path>
              </a:pathLst>
            </a:custGeom>
            <a:ln w="6350">
              <a:solidFill>
                <a:srgbClr val="9966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1750194" y="9369821"/>
              <a:ext cx="227965" cy="84455"/>
            </a:xfrm>
            <a:custGeom>
              <a:avLst/>
              <a:gdLst/>
              <a:ahLst/>
              <a:cxnLst/>
              <a:rect l="l" t="t" r="r" b="b"/>
              <a:pathLst>
                <a:path w="227964" h="84454">
                  <a:moveTo>
                    <a:pt x="0" y="83858"/>
                  </a:moveTo>
                  <a:lnTo>
                    <a:pt x="227622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1858013" y="9413745"/>
              <a:ext cx="0" cy="403860"/>
            </a:xfrm>
            <a:custGeom>
              <a:avLst/>
              <a:gdLst/>
              <a:ahLst/>
              <a:cxnLst/>
              <a:rect l="l" t="t" r="r" b="b"/>
              <a:pathLst>
                <a:path h="403859">
                  <a:moveTo>
                    <a:pt x="0" y="0"/>
                  </a:moveTo>
                  <a:lnTo>
                    <a:pt x="0" y="403865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1776143" y="9393335"/>
              <a:ext cx="0" cy="48260"/>
            </a:xfrm>
            <a:custGeom>
              <a:avLst/>
              <a:gdLst/>
              <a:ahLst/>
              <a:cxnLst/>
              <a:rect l="l" t="t" r="r" b="b"/>
              <a:pathLst>
                <a:path h="48259">
                  <a:moveTo>
                    <a:pt x="0" y="48082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1766258" y="9379861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4" h="18415">
                  <a:moveTo>
                    <a:pt x="13957" y="0"/>
                  </a:moveTo>
                  <a:lnTo>
                    <a:pt x="8991" y="0"/>
                  </a:lnTo>
                  <a:lnTo>
                    <a:pt x="4025" y="0"/>
                  </a:lnTo>
                  <a:lnTo>
                    <a:pt x="0" y="4025"/>
                  </a:lnTo>
                  <a:lnTo>
                    <a:pt x="0" y="13944"/>
                  </a:lnTo>
                  <a:lnTo>
                    <a:pt x="4025" y="17970"/>
                  </a:lnTo>
                  <a:lnTo>
                    <a:pt x="13957" y="17970"/>
                  </a:lnTo>
                  <a:lnTo>
                    <a:pt x="17983" y="13944"/>
                  </a:lnTo>
                  <a:lnTo>
                    <a:pt x="17983" y="4025"/>
                  </a:lnTo>
                  <a:lnTo>
                    <a:pt x="1395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1766258" y="9379861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4" h="18415">
                  <a:moveTo>
                    <a:pt x="8991" y="0"/>
                  </a:moveTo>
                  <a:lnTo>
                    <a:pt x="13957" y="0"/>
                  </a:lnTo>
                  <a:lnTo>
                    <a:pt x="17983" y="4025"/>
                  </a:lnTo>
                  <a:lnTo>
                    <a:pt x="17983" y="8991"/>
                  </a:lnTo>
                  <a:lnTo>
                    <a:pt x="17983" y="13944"/>
                  </a:lnTo>
                  <a:lnTo>
                    <a:pt x="13957" y="17970"/>
                  </a:lnTo>
                  <a:lnTo>
                    <a:pt x="8991" y="17970"/>
                  </a:lnTo>
                  <a:lnTo>
                    <a:pt x="4025" y="17970"/>
                  </a:lnTo>
                  <a:lnTo>
                    <a:pt x="0" y="13944"/>
                  </a:lnTo>
                  <a:lnTo>
                    <a:pt x="0" y="8991"/>
                  </a:lnTo>
                  <a:lnTo>
                    <a:pt x="0" y="4025"/>
                  </a:lnTo>
                  <a:lnTo>
                    <a:pt x="4025" y="0"/>
                  </a:lnTo>
                  <a:lnTo>
                    <a:pt x="8991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1809374" y="9380915"/>
              <a:ext cx="0" cy="48260"/>
            </a:xfrm>
            <a:custGeom>
              <a:avLst/>
              <a:gdLst/>
              <a:ahLst/>
              <a:cxnLst/>
              <a:rect l="l" t="t" r="r" b="b"/>
              <a:pathLst>
                <a:path h="48259">
                  <a:moveTo>
                    <a:pt x="0" y="48082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1800778" y="9364868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4" h="18415">
                  <a:moveTo>
                    <a:pt x="13957" y="0"/>
                  </a:moveTo>
                  <a:lnTo>
                    <a:pt x="8991" y="0"/>
                  </a:lnTo>
                  <a:lnTo>
                    <a:pt x="4025" y="0"/>
                  </a:lnTo>
                  <a:lnTo>
                    <a:pt x="0" y="4025"/>
                  </a:lnTo>
                  <a:lnTo>
                    <a:pt x="0" y="13957"/>
                  </a:lnTo>
                  <a:lnTo>
                    <a:pt x="4025" y="17983"/>
                  </a:lnTo>
                  <a:lnTo>
                    <a:pt x="13957" y="17983"/>
                  </a:lnTo>
                  <a:lnTo>
                    <a:pt x="17983" y="13957"/>
                  </a:lnTo>
                  <a:lnTo>
                    <a:pt x="17983" y="4025"/>
                  </a:lnTo>
                  <a:lnTo>
                    <a:pt x="1395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1800778" y="9364868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4" h="18415">
                  <a:moveTo>
                    <a:pt x="8991" y="0"/>
                  </a:moveTo>
                  <a:lnTo>
                    <a:pt x="13957" y="0"/>
                  </a:lnTo>
                  <a:lnTo>
                    <a:pt x="17983" y="4025"/>
                  </a:lnTo>
                  <a:lnTo>
                    <a:pt x="17983" y="8991"/>
                  </a:lnTo>
                  <a:lnTo>
                    <a:pt x="17983" y="13957"/>
                  </a:lnTo>
                  <a:lnTo>
                    <a:pt x="13957" y="17983"/>
                  </a:lnTo>
                  <a:lnTo>
                    <a:pt x="8991" y="17983"/>
                  </a:lnTo>
                  <a:lnTo>
                    <a:pt x="4025" y="17983"/>
                  </a:lnTo>
                  <a:lnTo>
                    <a:pt x="0" y="13957"/>
                  </a:lnTo>
                  <a:lnTo>
                    <a:pt x="0" y="8991"/>
                  </a:lnTo>
                  <a:lnTo>
                    <a:pt x="0" y="4025"/>
                  </a:lnTo>
                  <a:lnTo>
                    <a:pt x="4025" y="0"/>
                  </a:lnTo>
                  <a:lnTo>
                    <a:pt x="8991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1901995" y="9349675"/>
              <a:ext cx="0" cy="48260"/>
            </a:xfrm>
            <a:custGeom>
              <a:avLst/>
              <a:gdLst/>
              <a:ahLst/>
              <a:cxnLst/>
              <a:rect l="l" t="t" r="r" b="b"/>
              <a:pathLst>
                <a:path h="48259">
                  <a:moveTo>
                    <a:pt x="0" y="48082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1892114" y="9336196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4" h="18415">
                  <a:moveTo>
                    <a:pt x="13957" y="0"/>
                  </a:moveTo>
                  <a:lnTo>
                    <a:pt x="8991" y="0"/>
                  </a:lnTo>
                  <a:lnTo>
                    <a:pt x="4025" y="0"/>
                  </a:lnTo>
                  <a:lnTo>
                    <a:pt x="0" y="4025"/>
                  </a:lnTo>
                  <a:lnTo>
                    <a:pt x="0" y="13957"/>
                  </a:lnTo>
                  <a:lnTo>
                    <a:pt x="4025" y="17983"/>
                  </a:lnTo>
                  <a:lnTo>
                    <a:pt x="13957" y="17983"/>
                  </a:lnTo>
                  <a:lnTo>
                    <a:pt x="17983" y="13957"/>
                  </a:lnTo>
                  <a:lnTo>
                    <a:pt x="17983" y="4025"/>
                  </a:lnTo>
                  <a:lnTo>
                    <a:pt x="1395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1892114" y="9336196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4" h="18415">
                  <a:moveTo>
                    <a:pt x="8991" y="0"/>
                  </a:moveTo>
                  <a:lnTo>
                    <a:pt x="13957" y="0"/>
                  </a:lnTo>
                  <a:lnTo>
                    <a:pt x="17983" y="4025"/>
                  </a:lnTo>
                  <a:lnTo>
                    <a:pt x="17983" y="8991"/>
                  </a:lnTo>
                  <a:lnTo>
                    <a:pt x="17983" y="13957"/>
                  </a:lnTo>
                  <a:lnTo>
                    <a:pt x="13957" y="17983"/>
                  </a:lnTo>
                  <a:lnTo>
                    <a:pt x="8991" y="17983"/>
                  </a:lnTo>
                  <a:lnTo>
                    <a:pt x="4025" y="17983"/>
                  </a:lnTo>
                  <a:lnTo>
                    <a:pt x="0" y="13957"/>
                  </a:lnTo>
                  <a:lnTo>
                    <a:pt x="0" y="8991"/>
                  </a:lnTo>
                  <a:lnTo>
                    <a:pt x="0" y="4025"/>
                  </a:lnTo>
                  <a:lnTo>
                    <a:pt x="4025" y="0"/>
                  </a:lnTo>
                  <a:lnTo>
                    <a:pt x="8991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1935229" y="9337239"/>
              <a:ext cx="0" cy="48260"/>
            </a:xfrm>
            <a:custGeom>
              <a:avLst/>
              <a:gdLst/>
              <a:ahLst/>
              <a:cxnLst/>
              <a:rect l="l" t="t" r="r" b="b"/>
              <a:pathLst>
                <a:path h="48259">
                  <a:moveTo>
                    <a:pt x="0" y="48094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1926630" y="9321206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4" h="18415">
                  <a:moveTo>
                    <a:pt x="13957" y="0"/>
                  </a:moveTo>
                  <a:lnTo>
                    <a:pt x="8991" y="0"/>
                  </a:lnTo>
                  <a:lnTo>
                    <a:pt x="4025" y="0"/>
                  </a:lnTo>
                  <a:lnTo>
                    <a:pt x="0" y="4025"/>
                  </a:lnTo>
                  <a:lnTo>
                    <a:pt x="0" y="13957"/>
                  </a:lnTo>
                  <a:lnTo>
                    <a:pt x="4025" y="17983"/>
                  </a:lnTo>
                  <a:lnTo>
                    <a:pt x="13957" y="17983"/>
                  </a:lnTo>
                  <a:lnTo>
                    <a:pt x="17983" y="13957"/>
                  </a:lnTo>
                  <a:lnTo>
                    <a:pt x="17983" y="4025"/>
                  </a:lnTo>
                  <a:lnTo>
                    <a:pt x="1395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1926630" y="9321206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4" h="18415">
                  <a:moveTo>
                    <a:pt x="8991" y="0"/>
                  </a:moveTo>
                  <a:lnTo>
                    <a:pt x="13957" y="0"/>
                  </a:lnTo>
                  <a:lnTo>
                    <a:pt x="17983" y="4025"/>
                  </a:lnTo>
                  <a:lnTo>
                    <a:pt x="17983" y="8991"/>
                  </a:lnTo>
                  <a:lnTo>
                    <a:pt x="17983" y="13957"/>
                  </a:lnTo>
                  <a:lnTo>
                    <a:pt x="13957" y="17983"/>
                  </a:lnTo>
                  <a:lnTo>
                    <a:pt x="8991" y="17983"/>
                  </a:lnTo>
                  <a:lnTo>
                    <a:pt x="4025" y="17983"/>
                  </a:lnTo>
                  <a:lnTo>
                    <a:pt x="0" y="13957"/>
                  </a:lnTo>
                  <a:lnTo>
                    <a:pt x="0" y="8991"/>
                  </a:lnTo>
                  <a:lnTo>
                    <a:pt x="0" y="4025"/>
                  </a:lnTo>
                  <a:lnTo>
                    <a:pt x="4025" y="0"/>
                  </a:lnTo>
                  <a:lnTo>
                    <a:pt x="8991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1302926" y="9389791"/>
              <a:ext cx="479425" cy="63500"/>
            </a:xfrm>
            <a:custGeom>
              <a:avLst/>
              <a:gdLst/>
              <a:ahLst/>
              <a:cxnLst/>
              <a:rect l="l" t="t" r="r" b="b"/>
              <a:pathLst>
                <a:path w="479425" h="63500">
                  <a:moveTo>
                    <a:pt x="0" y="3987"/>
                  </a:moveTo>
                  <a:lnTo>
                    <a:pt x="38375" y="24142"/>
                  </a:lnTo>
                  <a:lnTo>
                    <a:pt x="142268" y="57400"/>
                  </a:lnTo>
                  <a:lnTo>
                    <a:pt x="294829" y="62955"/>
                  </a:lnTo>
                  <a:lnTo>
                    <a:pt x="479209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1346856" y="9373817"/>
              <a:ext cx="479425" cy="63500"/>
            </a:xfrm>
            <a:custGeom>
              <a:avLst/>
              <a:gdLst/>
              <a:ahLst/>
              <a:cxnLst/>
              <a:rect l="l" t="t" r="r" b="b"/>
              <a:pathLst>
                <a:path w="479425" h="63500">
                  <a:moveTo>
                    <a:pt x="0" y="3987"/>
                  </a:moveTo>
                  <a:lnTo>
                    <a:pt x="38373" y="24142"/>
                  </a:lnTo>
                  <a:lnTo>
                    <a:pt x="142263" y="57400"/>
                  </a:lnTo>
                  <a:lnTo>
                    <a:pt x="294824" y="62955"/>
                  </a:lnTo>
                  <a:lnTo>
                    <a:pt x="479209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1430719" y="9341859"/>
              <a:ext cx="479425" cy="63500"/>
            </a:xfrm>
            <a:custGeom>
              <a:avLst/>
              <a:gdLst/>
              <a:ahLst/>
              <a:cxnLst/>
              <a:rect l="l" t="t" r="r" b="b"/>
              <a:pathLst>
                <a:path w="479425" h="63500">
                  <a:moveTo>
                    <a:pt x="0" y="4000"/>
                  </a:moveTo>
                  <a:lnTo>
                    <a:pt x="38373" y="24154"/>
                  </a:lnTo>
                  <a:lnTo>
                    <a:pt x="142263" y="57411"/>
                  </a:lnTo>
                  <a:lnTo>
                    <a:pt x="294824" y="62963"/>
                  </a:lnTo>
                  <a:lnTo>
                    <a:pt x="479209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1470653" y="9325894"/>
              <a:ext cx="479425" cy="63500"/>
            </a:xfrm>
            <a:custGeom>
              <a:avLst/>
              <a:gdLst/>
              <a:ahLst/>
              <a:cxnLst/>
              <a:rect l="l" t="t" r="r" b="b"/>
              <a:pathLst>
                <a:path w="479425" h="63500">
                  <a:moveTo>
                    <a:pt x="0" y="3987"/>
                  </a:moveTo>
                  <a:lnTo>
                    <a:pt x="38373" y="24142"/>
                  </a:lnTo>
                  <a:lnTo>
                    <a:pt x="142263" y="57400"/>
                  </a:lnTo>
                  <a:lnTo>
                    <a:pt x="294824" y="62955"/>
                  </a:lnTo>
                  <a:lnTo>
                    <a:pt x="479209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1768888" y="9399947"/>
              <a:ext cx="423545" cy="37465"/>
            </a:xfrm>
            <a:custGeom>
              <a:avLst/>
              <a:gdLst/>
              <a:ahLst/>
              <a:cxnLst/>
              <a:rect l="l" t="t" r="r" b="b"/>
              <a:pathLst>
                <a:path w="423544" h="37465">
                  <a:moveTo>
                    <a:pt x="0" y="14516"/>
                  </a:moveTo>
                  <a:lnTo>
                    <a:pt x="56017" y="23570"/>
                  </a:lnTo>
                  <a:lnTo>
                    <a:pt x="184659" y="37452"/>
                  </a:lnTo>
                  <a:lnTo>
                    <a:pt x="326810" y="36236"/>
                  </a:lnTo>
                  <a:lnTo>
                    <a:pt x="423354" y="0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1804085" y="9365529"/>
              <a:ext cx="415925" cy="63500"/>
            </a:xfrm>
            <a:custGeom>
              <a:avLst/>
              <a:gdLst/>
              <a:ahLst/>
              <a:cxnLst/>
              <a:rect l="l" t="t" r="r" b="b"/>
              <a:pathLst>
                <a:path w="415925" h="63500">
                  <a:moveTo>
                    <a:pt x="0" y="9575"/>
                  </a:moveTo>
                  <a:lnTo>
                    <a:pt x="54427" y="28617"/>
                  </a:lnTo>
                  <a:lnTo>
                    <a:pt x="179747" y="59556"/>
                  </a:lnTo>
                  <a:lnTo>
                    <a:pt x="319020" y="63111"/>
                  </a:lnTo>
                  <a:lnTo>
                    <a:pt x="415302" y="0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1900187" y="9346943"/>
              <a:ext cx="320675" cy="65405"/>
            </a:xfrm>
            <a:custGeom>
              <a:avLst/>
              <a:gdLst/>
              <a:ahLst/>
              <a:cxnLst/>
              <a:rect l="l" t="t" r="r" b="b"/>
              <a:pathLst>
                <a:path w="320675" h="65404">
                  <a:moveTo>
                    <a:pt x="0" y="0"/>
                  </a:moveTo>
                  <a:lnTo>
                    <a:pt x="43913" y="19975"/>
                  </a:lnTo>
                  <a:lnTo>
                    <a:pt x="143824" y="54449"/>
                  </a:lnTo>
                  <a:lnTo>
                    <a:pt x="251988" y="65242"/>
                  </a:lnTo>
                  <a:lnTo>
                    <a:pt x="320662" y="14173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1931245" y="9334522"/>
              <a:ext cx="292100" cy="64135"/>
            </a:xfrm>
            <a:custGeom>
              <a:avLst/>
              <a:gdLst/>
              <a:ahLst/>
              <a:cxnLst/>
              <a:rect l="l" t="t" r="r" b="b"/>
              <a:pathLst>
                <a:path w="292100" h="64134">
                  <a:moveTo>
                    <a:pt x="0" y="0"/>
                  </a:moveTo>
                  <a:lnTo>
                    <a:pt x="40697" y="18716"/>
                  </a:lnTo>
                  <a:lnTo>
                    <a:pt x="132845" y="51663"/>
                  </a:lnTo>
                  <a:lnTo>
                    <a:pt x="231521" y="64036"/>
                  </a:lnTo>
                  <a:lnTo>
                    <a:pt x="291807" y="21031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754905" y="9387345"/>
              <a:ext cx="550545" cy="46355"/>
            </a:xfrm>
            <a:custGeom>
              <a:avLst/>
              <a:gdLst/>
              <a:ahLst/>
              <a:cxnLst/>
              <a:rect l="l" t="t" r="r" b="b"/>
              <a:pathLst>
                <a:path w="550544" h="46354">
                  <a:moveTo>
                    <a:pt x="550278" y="0"/>
                  </a:moveTo>
                  <a:lnTo>
                    <a:pt x="510188" y="22965"/>
                  </a:lnTo>
                  <a:lnTo>
                    <a:pt x="431396" y="37866"/>
                  </a:lnTo>
                  <a:lnTo>
                    <a:pt x="380485" y="43179"/>
                  </a:lnTo>
                  <a:lnTo>
                    <a:pt x="323721" y="46173"/>
                  </a:lnTo>
                  <a:lnTo>
                    <a:pt x="262473" y="46176"/>
                  </a:lnTo>
                  <a:lnTo>
                    <a:pt x="198109" y="42516"/>
                  </a:lnTo>
                  <a:lnTo>
                    <a:pt x="131996" y="34521"/>
                  </a:lnTo>
                  <a:lnTo>
                    <a:pt x="65504" y="21521"/>
                  </a:lnTo>
                  <a:lnTo>
                    <a:pt x="0" y="2844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789218" y="9371700"/>
              <a:ext cx="553085" cy="39370"/>
            </a:xfrm>
            <a:custGeom>
              <a:avLst/>
              <a:gdLst/>
              <a:ahLst/>
              <a:cxnLst/>
              <a:rect l="l" t="t" r="r" b="b"/>
              <a:pathLst>
                <a:path w="553085" h="39370">
                  <a:moveTo>
                    <a:pt x="550100" y="0"/>
                  </a:moveTo>
                  <a:lnTo>
                    <a:pt x="512045" y="19042"/>
                  </a:lnTo>
                  <a:lnTo>
                    <a:pt x="473508" y="25239"/>
                  </a:lnTo>
                  <a:lnTo>
                    <a:pt x="425933" y="30714"/>
                  </a:lnTo>
                  <a:lnTo>
                    <a:pt x="371654" y="35080"/>
                  </a:lnTo>
                  <a:lnTo>
                    <a:pt x="313005" y="37950"/>
                  </a:lnTo>
                  <a:lnTo>
                    <a:pt x="252318" y="38936"/>
                  </a:lnTo>
                  <a:lnTo>
                    <a:pt x="191928" y="37651"/>
                  </a:lnTo>
                  <a:lnTo>
                    <a:pt x="134168" y="33706"/>
                  </a:lnTo>
                  <a:lnTo>
                    <a:pt x="81371" y="26715"/>
                  </a:lnTo>
                  <a:lnTo>
                    <a:pt x="35870" y="16291"/>
                  </a:lnTo>
                  <a:lnTo>
                    <a:pt x="0" y="2044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879060" y="9344678"/>
              <a:ext cx="547370" cy="42545"/>
            </a:xfrm>
            <a:custGeom>
              <a:avLst/>
              <a:gdLst/>
              <a:ahLst/>
              <a:cxnLst/>
              <a:rect l="l" t="t" r="r" b="b"/>
              <a:pathLst>
                <a:path w="547369" h="42545">
                  <a:moveTo>
                    <a:pt x="547014" y="0"/>
                  </a:moveTo>
                  <a:lnTo>
                    <a:pt x="474955" y="23995"/>
                  </a:lnTo>
                  <a:lnTo>
                    <a:pt x="425425" y="30996"/>
                  </a:lnTo>
                  <a:lnTo>
                    <a:pt x="368116" y="36728"/>
                  </a:lnTo>
                  <a:lnTo>
                    <a:pt x="306016" y="40728"/>
                  </a:lnTo>
                  <a:lnTo>
                    <a:pt x="242109" y="42536"/>
                  </a:lnTo>
                  <a:lnTo>
                    <a:pt x="179382" y="41689"/>
                  </a:lnTo>
                  <a:lnTo>
                    <a:pt x="120821" y="37726"/>
                  </a:lnTo>
                  <a:lnTo>
                    <a:pt x="69413" y="30183"/>
                  </a:lnTo>
                  <a:lnTo>
                    <a:pt x="28144" y="18600"/>
                  </a:lnTo>
                  <a:lnTo>
                    <a:pt x="0" y="2514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910112" y="9327611"/>
              <a:ext cx="553085" cy="38100"/>
            </a:xfrm>
            <a:custGeom>
              <a:avLst/>
              <a:gdLst/>
              <a:ahLst/>
              <a:cxnLst/>
              <a:rect l="l" t="t" r="r" b="b"/>
              <a:pathLst>
                <a:path w="553085" h="38100">
                  <a:moveTo>
                    <a:pt x="552945" y="0"/>
                  </a:moveTo>
                  <a:lnTo>
                    <a:pt x="516530" y="12578"/>
                  </a:lnTo>
                  <a:lnTo>
                    <a:pt x="475748" y="19220"/>
                  </a:lnTo>
                  <a:lnTo>
                    <a:pt x="424129" y="25490"/>
                  </a:lnTo>
                  <a:lnTo>
                    <a:pt x="364829" y="30930"/>
                  </a:lnTo>
                  <a:lnTo>
                    <a:pt x="301009" y="35085"/>
                  </a:lnTo>
                  <a:lnTo>
                    <a:pt x="235825" y="37498"/>
                  </a:lnTo>
                  <a:lnTo>
                    <a:pt x="172436" y="37713"/>
                  </a:lnTo>
                  <a:lnTo>
                    <a:pt x="114001" y="35274"/>
                  </a:lnTo>
                  <a:lnTo>
                    <a:pt x="63677" y="29724"/>
                  </a:lnTo>
                  <a:lnTo>
                    <a:pt x="24624" y="20607"/>
                  </a:lnTo>
                  <a:lnTo>
                    <a:pt x="0" y="7467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750188" y="9396245"/>
              <a:ext cx="203835" cy="77470"/>
            </a:xfrm>
            <a:custGeom>
              <a:avLst/>
              <a:gdLst/>
              <a:ahLst/>
              <a:cxnLst/>
              <a:rect l="l" t="t" r="r" b="b"/>
              <a:pathLst>
                <a:path w="203834" h="77470">
                  <a:moveTo>
                    <a:pt x="0" y="77330"/>
                  </a:moveTo>
                  <a:lnTo>
                    <a:pt x="203276" y="0"/>
                  </a:lnTo>
                </a:path>
              </a:pathLst>
            </a:custGeom>
            <a:ln w="6350">
              <a:solidFill>
                <a:srgbClr val="9966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813034" y="9445694"/>
              <a:ext cx="0" cy="372110"/>
            </a:xfrm>
            <a:custGeom>
              <a:avLst/>
              <a:gdLst/>
              <a:ahLst/>
              <a:cxnLst/>
              <a:rect l="l" t="t" r="r" b="b"/>
              <a:pathLst>
                <a:path h="372109">
                  <a:moveTo>
                    <a:pt x="0" y="0"/>
                  </a:moveTo>
                  <a:lnTo>
                    <a:pt x="0" y="371915"/>
                  </a:lnTo>
                </a:path>
              </a:pathLst>
            </a:custGeom>
            <a:ln w="6350">
              <a:solidFill>
                <a:srgbClr val="9966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729173" y="9369821"/>
              <a:ext cx="227965" cy="84455"/>
            </a:xfrm>
            <a:custGeom>
              <a:avLst/>
              <a:gdLst/>
              <a:ahLst/>
              <a:cxnLst/>
              <a:rect l="l" t="t" r="r" b="b"/>
              <a:pathLst>
                <a:path w="227965" h="84454">
                  <a:moveTo>
                    <a:pt x="0" y="83858"/>
                  </a:moveTo>
                  <a:lnTo>
                    <a:pt x="227622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836996" y="9413745"/>
              <a:ext cx="0" cy="403860"/>
            </a:xfrm>
            <a:custGeom>
              <a:avLst/>
              <a:gdLst/>
              <a:ahLst/>
              <a:cxnLst/>
              <a:rect l="l" t="t" r="r" b="b"/>
              <a:pathLst>
                <a:path h="403859">
                  <a:moveTo>
                    <a:pt x="0" y="0"/>
                  </a:moveTo>
                  <a:lnTo>
                    <a:pt x="0" y="403865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755121" y="9393335"/>
              <a:ext cx="0" cy="48260"/>
            </a:xfrm>
            <a:custGeom>
              <a:avLst/>
              <a:gdLst/>
              <a:ahLst/>
              <a:cxnLst/>
              <a:rect l="l" t="t" r="r" b="b"/>
              <a:pathLst>
                <a:path h="48259">
                  <a:moveTo>
                    <a:pt x="0" y="48082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745241" y="9379861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5" h="18415">
                  <a:moveTo>
                    <a:pt x="13957" y="0"/>
                  </a:moveTo>
                  <a:lnTo>
                    <a:pt x="8991" y="0"/>
                  </a:lnTo>
                  <a:lnTo>
                    <a:pt x="4025" y="0"/>
                  </a:lnTo>
                  <a:lnTo>
                    <a:pt x="0" y="4025"/>
                  </a:lnTo>
                  <a:lnTo>
                    <a:pt x="0" y="13944"/>
                  </a:lnTo>
                  <a:lnTo>
                    <a:pt x="4025" y="17970"/>
                  </a:lnTo>
                  <a:lnTo>
                    <a:pt x="13957" y="17970"/>
                  </a:lnTo>
                  <a:lnTo>
                    <a:pt x="17983" y="13944"/>
                  </a:lnTo>
                  <a:lnTo>
                    <a:pt x="17983" y="4025"/>
                  </a:lnTo>
                  <a:lnTo>
                    <a:pt x="1395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745241" y="9379861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5" h="18415">
                  <a:moveTo>
                    <a:pt x="8991" y="0"/>
                  </a:moveTo>
                  <a:lnTo>
                    <a:pt x="13957" y="0"/>
                  </a:lnTo>
                  <a:lnTo>
                    <a:pt x="17983" y="4025"/>
                  </a:lnTo>
                  <a:lnTo>
                    <a:pt x="17983" y="8991"/>
                  </a:lnTo>
                  <a:lnTo>
                    <a:pt x="17983" y="13944"/>
                  </a:lnTo>
                  <a:lnTo>
                    <a:pt x="13957" y="17970"/>
                  </a:lnTo>
                  <a:lnTo>
                    <a:pt x="8991" y="17970"/>
                  </a:lnTo>
                  <a:lnTo>
                    <a:pt x="4025" y="17970"/>
                  </a:lnTo>
                  <a:lnTo>
                    <a:pt x="0" y="13944"/>
                  </a:lnTo>
                  <a:lnTo>
                    <a:pt x="0" y="8991"/>
                  </a:lnTo>
                  <a:lnTo>
                    <a:pt x="0" y="4025"/>
                  </a:lnTo>
                  <a:lnTo>
                    <a:pt x="4025" y="0"/>
                  </a:lnTo>
                  <a:lnTo>
                    <a:pt x="8991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788356" y="9380915"/>
              <a:ext cx="0" cy="48260"/>
            </a:xfrm>
            <a:custGeom>
              <a:avLst/>
              <a:gdLst/>
              <a:ahLst/>
              <a:cxnLst/>
              <a:rect l="l" t="t" r="r" b="b"/>
              <a:pathLst>
                <a:path h="48259">
                  <a:moveTo>
                    <a:pt x="0" y="48082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779757" y="9364868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5" h="18415">
                  <a:moveTo>
                    <a:pt x="13957" y="0"/>
                  </a:moveTo>
                  <a:lnTo>
                    <a:pt x="8991" y="0"/>
                  </a:lnTo>
                  <a:lnTo>
                    <a:pt x="4025" y="0"/>
                  </a:lnTo>
                  <a:lnTo>
                    <a:pt x="0" y="4025"/>
                  </a:lnTo>
                  <a:lnTo>
                    <a:pt x="0" y="13957"/>
                  </a:lnTo>
                  <a:lnTo>
                    <a:pt x="4025" y="17983"/>
                  </a:lnTo>
                  <a:lnTo>
                    <a:pt x="13957" y="17983"/>
                  </a:lnTo>
                  <a:lnTo>
                    <a:pt x="17983" y="13957"/>
                  </a:lnTo>
                  <a:lnTo>
                    <a:pt x="17983" y="4025"/>
                  </a:lnTo>
                  <a:lnTo>
                    <a:pt x="1395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779757" y="9364868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5" h="18415">
                  <a:moveTo>
                    <a:pt x="8991" y="0"/>
                  </a:moveTo>
                  <a:lnTo>
                    <a:pt x="13957" y="0"/>
                  </a:lnTo>
                  <a:lnTo>
                    <a:pt x="17983" y="4025"/>
                  </a:lnTo>
                  <a:lnTo>
                    <a:pt x="17983" y="8991"/>
                  </a:lnTo>
                  <a:lnTo>
                    <a:pt x="17983" y="13957"/>
                  </a:lnTo>
                  <a:lnTo>
                    <a:pt x="13957" y="17983"/>
                  </a:lnTo>
                  <a:lnTo>
                    <a:pt x="8991" y="17983"/>
                  </a:lnTo>
                  <a:lnTo>
                    <a:pt x="4025" y="17983"/>
                  </a:lnTo>
                  <a:lnTo>
                    <a:pt x="0" y="13957"/>
                  </a:lnTo>
                  <a:lnTo>
                    <a:pt x="0" y="8991"/>
                  </a:lnTo>
                  <a:lnTo>
                    <a:pt x="0" y="4025"/>
                  </a:lnTo>
                  <a:lnTo>
                    <a:pt x="4025" y="0"/>
                  </a:lnTo>
                  <a:lnTo>
                    <a:pt x="8991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880973" y="9349675"/>
              <a:ext cx="0" cy="48260"/>
            </a:xfrm>
            <a:custGeom>
              <a:avLst/>
              <a:gdLst/>
              <a:ahLst/>
              <a:cxnLst/>
              <a:rect l="l" t="t" r="r" b="b"/>
              <a:pathLst>
                <a:path h="48259">
                  <a:moveTo>
                    <a:pt x="0" y="48082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871093" y="9336196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5" h="18415">
                  <a:moveTo>
                    <a:pt x="13957" y="0"/>
                  </a:moveTo>
                  <a:lnTo>
                    <a:pt x="8991" y="0"/>
                  </a:lnTo>
                  <a:lnTo>
                    <a:pt x="4025" y="0"/>
                  </a:lnTo>
                  <a:lnTo>
                    <a:pt x="0" y="4025"/>
                  </a:lnTo>
                  <a:lnTo>
                    <a:pt x="0" y="13957"/>
                  </a:lnTo>
                  <a:lnTo>
                    <a:pt x="4025" y="17983"/>
                  </a:lnTo>
                  <a:lnTo>
                    <a:pt x="13957" y="17983"/>
                  </a:lnTo>
                  <a:lnTo>
                    <a:pt x="17983" y="13957"/>
                  </a:lnTo>
                  <a:lnTo>
                    <a:pt x="17983" y="4025"/>
                  </a:lnTo>
                  <a:lnTo>
                    <a:pt x="1395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871093" y="9336196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5" h="18415">
                  <a:moveTo>
                    <a:pt x="8991" y="0"/>
                  </a:moveTo>
                  <a:lnTo>
                    <a:pt x="13957" y="0"/>
                  </a:lnTo>
                  <a:lnTo>
                    <a:pt x="17983" y="4025"/>
                  </a:lnTo>
                  <a:lnTo>
                    <a:pt x="17983" y="8991"/>
                  </a:lnTo>
                  <a:lnTo>
                    <a:pt x="17983" y="13957"/>
                  </a:lnTo>
                  <a:lnTo>
                    <a:pt x="13957" y="17983"/>
                  </a:lnTo>
                  <a:lnTo>
                    <a:pt x="8991" y="17983"/>
                  </a:lnTo>
                  <a:lnTo>
                    <a:pt x="4025" y="17983"/>
                  </a:lnTo>
                  <a:lnTo>
                    <a:pt x="0" y="13957"/>
                  </a:lnTo>
                  <a:lnTo>
                    <a:pt x="0" y="8991"/>
                  </a:lnTo>
                  <a:lnTo>
                    <a:pt x="0" y="4025"/>
                  </a:lnTo>
                  <a:lnTo>
                    <a:pt x="4025" y="0"/>
                  </a:lnTo>
                  <a:lnTo>
                    <a:pt x="8991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914209" y="9337239"/>
              <a:ext cx="0" cy="48260"/>
            </a:xfrm>
            <a:custGeom>
              <a:avLst/>
              <a:gdLst/>
              <a:ahLst/>
              <a:cxnLst/>
              <a:rect l="l" t="t" r="r" b="b"/>
              <a:pathLst>
                <a:path h="48259">
                  <a:moveTo>
                    <a:pt x="0" y="48094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905614" y="9321206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5" h="18415">
                  <a:moveTo>
                    <a:pt x="13957" y="0"/>
                  </a:moveTo>
                  <a:lnTo>
                    <a:pt x="8991" y="0"/>
                  </a:lnTo>
                  <a:lnTo>
                    <a:pt x="4025" y="0"/>
                  </a:lnTo>
                  <a:lnTo>
                    <a:pt x="0" y="4025"/>
                  </a:lnTo>
                  <a:lnTo>
                    <a:pt x="0" y="13957"/>
                  </a:lnTo>
                  <a:lnTo>
                    <a:pt x="4025" y="17983"/>
                  </a:lnTo>
                  <a:lnTo>
                    <a:pt x="13957" y="17983"/>
                  </a:lnTo>
                  <a:lnTo>
                    <a:pt x="17983" y="13957"/>
                  </a:lnTo>
                  <a:lnTo>
                    <a:pt x="17983" y="4025"/>
                  </a:lnTo>
                  <a:lnTo>
                    <a:pt x="1395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905614" y="9321206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5" h="18415">
                  <a:moveTo>
                    <a:pt x="8991" y="0"/>
                  </a:moveTo>
                  <a:lnTo>
                    <a:pt x="13957" y="0"/>
                  </a:lnTo>
                  <a:lnTo>
                    <a:pt x="17983" y="4025"/>
                  </a:lnTo>
                  <a:lnTo>
                    <a:pt x="17983" y="8991"/>
                  </a:lnTo>
                  <a:lnTo>
                    <a:pt x="17983" y="13957"/>
                  </a:lnTo>
                  <a:lnTo>
                    <a:pt x="13957" y="17983"/>
                  </a:lnTo>
                  <a:lnTo>
                    <a:pt x="8991" y="17983"/>
                  </a:lnTo>
                  <a:lnTo>
                    <a:pt x="4025" y="17983"/>
                  </a:lnTo>
                  <a:lnTo>
                    <a:pt x="0" y="13957"/>
                  </a:lnTo>
                  <a:lnTo>
                    <a:pt x="0" y="8991"/>
                  </a:lnTo>
                  <a:lnTo>
                    <a:pt x="0" y="4025"/>
                  </a:lnTo>
                  <a:lnTo>
                    <a:pt x="4025" y="0"/>
                  </a:lnTo>
                  <a:lnTo>
                    <a:pt x="8991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8" name="object 128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3489959" y="9098772"/>
              <a:ext cx="61620" cy="422516"/>
            </a:xfrm>
            <a:prstGeom prst="rect">
              <a:avLst/>
            </a:prstGeom>
          </p:spPr>
        </p:pic>
        <p:pic>
          <p:nvPicPr>
            <p:cNvPr id="129" name="object 129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3564775" y="9098772"/>
              <a:ext cx="98298" cy="422516"/>
            </a:xfrm>
            <a:prstGeom prst="rect">
              <a:avLst/>
            </a:prstGeom>
          </p:spPr>
        </p:pic>
        <p:pic>
          <p:nvPicPr>
            <p:cNvPr id="130" name="object 130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3676269" y="9098772"/>
              <a:ext cx="24942" cy="422516"/>
            </a:xfrm>
            <a:prstGeom prst="rect">
              <a:avLst/>
            </a:prstGeom>
          </p:spPr>
        </p:pic>
        <p:sp>
          <p:nvSpPr>
            <p:cNvPr id="131" name="object 131"/>
            <p:cNvSpPr/>
            <p:nvPr/>
          </p:nvSpPr>
          <p:spPr>
            <a:xfrm>
              <a:off x="2184158" y="9115460"/>
              <a:ext cx="1527810" cy="380365"/>
            </a:xfrm>
            <a:custGeom>
              <a:avLst/>
              <a:gdLst/>
              <a:ahLst/>
              <a:cxnLst/>
              <a:rect l="l" t="t" r="r" b="b"/>
              <a:pathLst>
                <a:path w="1527810" h="380365">
                  <a:moveTo>
                    <a:pt x="122415" y="173812"/>
                  </a:moveTo>
                  <a:lnTo>
                    <a:pt x="0" y="173812"/>
                  </a:lnTo>
                  <a:lnTo>
                    <a:pt x="0" y="289712"/>
                  </a:lnTo>
                  <a:lnTo>
                    <a:pt x="122415" y="289712"/>
                  </a:lnTo>
                  <a:lnTo>
                    <a:pt x="122415" y="173812"/>
                  </a:lnTo>
                  <a:close/>
                </a:path>
                <a:path w="1527810" h="380365">
                  <a:moveTo>
                    <a:pt x="1524876" y="175056"/>
                  </a:moveTo>
                  <a:lnTo>
                    <a:pt x="1296720" y="175056"/>
                  </a:lnTo>
                  <a:lnTo>
                    <a:pt x="1296720" y="206171"/>
                  </a:lnTo>
                  <a:lnTo>
                    <a:pt x="1524876" y="206171"/>
                  </a:lnTo>
                  <a:lnTo>
                    <a:pt x="1524876" y="175056"/>
                  </a:lnTo>
                  <a:close/>
                </a:path>
                <a:path w="1527810" h="380365">
                  <a:moveTo>
                    <a:pt x="1527327" y="349148"/>
                  </a:moveTo>
                  <a:lnTo>
                    <a:pt x="1299171" y="349148"/>
                  </a:lnTo>
                  <a:lnTo>
                    <a:pt x="1299171" y="380263"/>
                  </a:lnTo>
                  <a:lnTo>
                    <a:pt x="1527327" y="380263"/>
                  </a:lnTo>
                  <a:lnTo>
                    <a:pt x="1527327" y="349148"/>
                  </a:lnTo>
                  <a:close/>
                </a:path>
                <a:path w="1527810" h="380365">
                  <a:moveTo>
                    <a:pt x="1527327" y="0"/>
                  </a:moveTo>
                  <a:lnTo>
                    <a:pt x="1299171" y="0"/>
                  </a:lnTo>
                  <a:lnTo>
                    <a:pt x="1299171" y="31115"/>
                  </a:lnTo>
                  <a:lnTo>
                    <a:pt x="1527327" y="31115"/>
                  </a:lnTo>
                  <a:lnTo>
                    <a:pt x="1527327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2" name="object 132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2794558" y="9098772"/>
              <a:ext cx="61620" cy="422516"/>
            </a:xfrm>
            <a:prstGeom prst="rect">
              <a:avLst/>
            </a:prstGeom>
          </p:spPr>
        </p:pic>
        <p:pic>
          <p:nvPicPr>
            <p:cNvPr id="133" name="object 133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2869374" y="9098772"/>
              <a:ext cx="98298" cy="422516"/>
            </a:xfrm>
            <a:prstGeom prst="rect">
              <a:avLst/>
            </a:prstGeom>
          </p:spPr>
        </p:pic>
        <p:pic>
          <p:nvPicPr>
            <p:cNvPr id="134" name="object 134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980880" y="9098772"/>
              <a:ext cx="24930" cy="422516"/>
            </a:xfrm>
            <a:prstGeom prst="rect">
              <a:avLst/>
            </a:prstGeom>
          </p:spPr>
        </p:pic>
        <p:sp>
          <p:nvSpPr>
            <p:cNvPr id="135" name="object 135"/>
            <p:cNvSpPr/>
            <p:nvPr/>
          </p:nvSpPr>
          <p:spPr>
            <a:xfrm>
              <a:off x="2785478" y="9115460"/>
              <a:ext cx="231140" cy="380365"/>
            </a:xfrm>
            <a:custGeom>
              <a:avLst/>
              <a:gdLst/>
              <a:ahLst/>
              <a:cxnLst/>
              <a:rect l="l" t="t" r="r" b="b"/>
              <a:pathLst>
                <a:path w="231139" h="380365">
                  <a:moveTo>
                    <a:pt x="228155" y="175056"/>
                  </a:moveTo>
                  <a:lnTo>
                    <a:pt x="0" y="175056"/>
                  </a:lnTo>
                  <a:lnTo>
                    <a:pt x="0" y="206171"/>
                  </a:lnTo>
                  <a:lnTo>
                    <a:pt x="228155" y="206171"/>
                  </a:lnTo>
                  <a:lnTo>
                    <a:pt x="228155" y="175056"/>
                  </a:lnTo>
                  <a:close/>
                </a:path>
                <a:path w="231139" h="380365">
                  <a:moveTo>
                    <a:pt x="230606" y="349148"/>
                  </a:moveTo>
                  <a:lnTo>
                    <a:pt x="2451" y="349148"/>
                  </a:lnTo>
                  <a:lnTo>
                    <a:pt x="2451" y="380263"/>
                  </a:lnTo>
                  <a:lnTo>
                    <a:pt x="230606" y="380263"/>
                  </a:lnTo>
                  <a:lnTo>
                    <a:pt x="230606" y="349148"/>
                  </a:lnTo>
                  <a:close/>
                </a:path>
                <a:path w="231139" h="380365">
                  <a:moveTo>
                    <a:pt x="230606" y="0"/>
                  </a:moveTo>
                  <a:lnTo>
                    <a:pt x="2451" y="0"/>
                  </a:lnTo>
                  <a:lnTo>
                    <a:pt x="2451" y="31115"/>
                  </a:lnTo>
                  <a:lnTo>
                    <a:pt x="230606" y="31115"/>
                  </a:lnTo>
                  <a:lnTo>
                    <a:pt x="230606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416471" y="9817617"/>
              <a:ext cx="3837940" cy="485140"/>
            </a:xfrm>
            <a:custGeom>
              <a:avLst/>
              <a:gdLst/>
              <a:ahLst/>
              <a:cxnLst/>
              <a:rect l="l" t="t" r="r" b="b"/>
              <a:pathLst>
                <a:path w="3837940" h="485140">
                  <a:moveTo>
                    <a:pt x="3837876" y="292100"/>
                  </a:moveTo>
                  <a:lnTo>
                    <a:pt x="1626692" y="292100"/>
                  </a:lnTo>
                  <a:lnTo>
                    <a:pt x="1626692" y="0"/>
                  </a:lnTo>
                  <a:lnTo>
                    <a:pt x="0" y="0"/>
                  </a:lnTo>
                  <a:lnTo>
                    <a:pt x="0" y="292100"/>
                  </a:lnTo>
                  <a:lnTo>
                    <a:pt x="0" y="485140"/>
                  </a:lnTo>
                  <a:lnTo>
                    <a:pt x="3837876" y="485140"/>
                  </a:lnTo>
                  <a:lnTo>
                    <a:pt x="3837876" y="29210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413871" y="10050314"/>
              <a:ext cx="1890395" cy="153670"/>
            </a:xfrm>
            <a:custGeom>
              <a:avLst/>
              <a:gdLst/>
              <a:ahLst/>
              <a:cxnLst/>
              <a:rect l="l" t="t" r="r" b="b"/>
              <a:pathLst>
                <a:path w="1890395" h="153670">
                  <a:moveTo>
                    <a:pt x="1890102" y="0"/>
                  </a:moveTo>
                  <a:lnTo>
                    <a:pt x="1806930" y="0"/>
                  </a:lnTo>
                  <a:lnTo>
                    <a:pt x="1806930" y="30073"/>
                  </a:lnTo>
                  <a:lnTo>
                    <a:pt x="1806080" y="40992"/>
                  </a:lnTo>
                  <a:lnTo>
                    <a:pt x="1771901" y="64864"/>
                  </a:lnTo>
                  <a:lnTo>
                    <a:pt x="1709720" y="69804"/>
                  </a:lnTo>
                  <a:lnTo>
                    <a:pt x="1667586" y="70243"/>
                  </a:lnTo>
                  <a:lnTo>
                    <a:pt x="0" y="70243"/>
                  </a:lnTo>
                  <a:lnTo>
                    <a:pt x="0" y="153415"/>
                  </a:lnTo>
                  <a:lnTo>
                    <a:pt x="1667586" y="153415"/>
                  </a:lnTo>
                  <a:lnTo>
                    <a:pt x="1716677" y="152727"/>
                  </a:lnTo>
                  <a:lnTo>
                    <a:pt x="1758465" y="150161"/>
                  </a:lnTo>
                  <a:lnTo>
                    <a:pt x="1822742" y="136410"/>
                  </a:lnTo>
                  <a:lnTo>
                    <a:pt x="1874119" y="97015"/>
                  </a:lnTo>
                  <a:lnTo>
                    <a:pt x="1890102" y="30073"/>
                  </a:lnTo>
                  <a:lnTo>
                    <a:pt x="1890102" y="0"/>
                  </a:lnTo>
                  <a:close/>
                </a:path>
              </a:pathLst>
            </a:custGeom>
            <a:solidFill>
              <a:srgbClr val="326E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8" name="object 138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4089123" y="9849268"/>
              <a:ext cx="55496" cy="173338"/>
            </a:xfrm>
            <a:prstGeom prst="rect">
              <a:avLst/>
            </a:prstGeom>
          </p:spPr>
        </p:pic>
        <p:sp>
          <p:nvSpPr>
            <p:cNvPr id="139" name="object 139"/>
            <p:cNvSpPr/>
            <p:nvPr/>
          </p:nvSpPr>
          <p:spPr>
            <a:xfrm>
              <a:off x="479633" y="9108039"/>
              <a:ext cx="1204595" cy="108585"/>
            </a:xfrm>
            <a:custGeom>
              <a:avLst/>
              <a:gdLst/>
              <a:ahLst/>
              <a:cxnLst/>
              <a:rect l="l" t="t" r="r" b="b"/>
              <a:pathLst>
                <a:path w="1204595" h="108584">
                  <a:moveTo>
                    <a:pt x="125996" y="0"/>
                  </a:moveTo>
                  <a:lnTo>
                    <a:pt x="0" y="54000"/>
                  </a:lnTo>
                  <a:lnTo>
                    <a:pt x="125996" y="108000"/>
                  </a:lnTo>
                  <a:lnTo>
                    <a:pt x="124358" y="104622"/>
                  </a:lnTo>
                  <a:lnTo>
                    <a:pt x="122834" y="101244"/>
                  </a:lnTo>
                  <a:lnTo>
                    <a:pt x="112979" y="64122"/>
                  </a:lnTo>
                  <a:lnTo>
                    <a:pt x="112889" y="62992"/>
                  </a:lnTo>
                  <a:lnTo>
                    <a:pt x="63322" y="62992"/>
                  </a:lnTo>
                  <a:lnTo>
                    <a:pt x="63322" y="44996"/>
                  </a:lnTo>
                  <a:lnTo>
                    <a:pt x="112889" y="44996"/>
                  </a:lnTo>
                  <a:lnTo>
                    <a:pt x="112979" y="43865"/>
                  </a:lnTo>
                  <a:lnTo>
                    <a:pt x="122834" y="6743"/>
                  </a:lnTo>
                  <a:lnTo>
                    <a:pt x="124358" y="3365"/>
                  </a:lnTo>
                  <a:lnTo>
                    <a:pt x="125996" y="0"/>
                  </a:lnTo>
                  <a:close/>
                </a:path>
                <a:path w="1204595" h="108584">
                  <a:moveTo>
                    <a:pt x="112889" y="44996"/>
                  </a:moveTo>
                  <a:lnTo>
                    <a:pt x="63322" y="44996"/>
                  </a:lnTo>
                  <a:lnTo>
                    <a:pt x="63322" y="62992"/>
                  </a:lnTo>
                  <a:lnTo>
                    <a:pt x="112889" y="62992"/>
                  </a:lnTo>
                  <a:lnTo>
                    <a:pt x="112712" y="60744"/>
                  </a:lnTo>
                  <a:lnTo>
                    <a:pt x="112547" y="57378"/>
                  </a:lnTo>
                  <a:lnTo>
                    <a:pt x="112547" y="50622"/>
                  </a:lnTo>
                  <a:lnTo>
                    <a:pt x="112712" y="47244"/>
                  </a:lnTo>
                  <a:lnTo>
                    <a:pt x="112889" y="44996"/>
                  </a:lnTo>
                  <a:close/>
                </a:path>
                <a:path w="1204595" h="108584">
                  <a:moveTo>
                    <a:pt x="1204175" y="44996"/>
                  </a:moveTo>
                  <a:lnTo>
                    <a:pt x="112889" y="44996"/>
                  </a:lnTo>
                  <a:lnTo>
                    <a:pt x="112712" y="47244"/>
                  </a:lnTo>
                  <a:lnTo>
                    <a:pt x="112547" y="50622"/>
                  </a:lnTo>
                  <a:lnTo>
                    <a:pt x="112547" y="57378"/>
                  </a:lnTo>
                  <a:lnTo>
                    <a:pt x="112712" y="60744"/>
                  </a:lnTo>
                  <a:lnTo>
                    <a:pt x="112889" y="62992"/>
                  </a:lnTo>
                  <a:lnTo>
                    <a:pt x="1204175" y="62992"/>
                  </a:lnTo>
                  <a:lnTo>
                    <a:pt x="1204175" y="44996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0" name="object 140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2705380" y="9849268"/>
              <a:ext cx="55498" cy="173338"/>
            </a:xfrm>
            <a:prstGeom prst="rect">
              <a:avLst/>
            </a:prstGeom>
          </p:spPr>
        </p:pic>
        <p:sp>
          <p:nvSpPr>
            <p:cNvPr id="141" name="object 141"/>
            <p:cNvSpPr/>
            <p:nvPr/>
          </p:nvSpPr>
          <p:spPr>
            <a:xfrm>
              <a:off x="2540241" y="9570971"/>
              <a:ext cx="1422400" cy="36195"/>
            </a:xfrm>
            <a:custGeom>
              <a:avLst/>
              <a:gdLst/>
              <a:ahLst/>
              <a:cxnLst/>
              <a:rect l="l" t="t" r="r" b="b"/>
              <a:pathLst>
                <a:path w="1422400" h="36195">
                  <a:moveTo>
                    <a:pt x="95364" y="0"/>
                  </a:moveTo>
                  <a:lnTo>
                    <a:pt x="0" y="0"/>
                  </a:lnTo>
                  <a:lnTo>
                    <a:pt x="0" y="35953"/>
                  </a:lnTo>
                  <a:lnTo>
                    <a:pt x="95364" y="35953"/>
                  </a:lnTo>
                  <a:lnTo>
                    <a:pt x="95364" y="0"/>
                  </a:lnTo>
                  <a:close/>
                </a:path>
                <a:path w="1422400" h="36195">
                  <a:moveTo>
                    <a:pt x="760628" y="0"/>
                  </a:moveTo>
                  <a:lnTo>
                    <a:pt x="665264" y="0"/>
                  </a:lnTo>
                  <a:lnTo>
                    <a:pt x="665264" y="35953"/>
                  </a:lnTo>
                  <a:lnTo>
                    <a:pt x="760628" y="35953"/>
                  </a:lnTo>
                  <a:lnTo>
                    <a:pt x="760628" y="0"/>
                  </a:lnTo>
                  <a:close/>
                </a:path>
                <a:path w="1422400" h="36195">
                  <a:moveTo>
                    <a:pt x="1422285" y="0"/>
                  </a:moveTo>
                  <a:lnTo>
                    <a:pt x="1326921" y="0"/>
                  </a:lnTo>
                  <a:lnTo>
                    <a:pt x="1326921" y="35953"/>
                  </a:lnTo>
                  <a:lnTo>
                    <a:pt x="1422285" y="35953"/>
                  </a:lnTo>
                  <a:lnTo>
                    <a:pt x="1422285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2566595" y="9302476"/>
              <a:ext cx="1286510" cy="280035"/>
            </a:xfrm>
            <a:custGeom>
              <a:avLst/>
              <a:gdLst/>
              <a:ahLst/>
              <a:cxnLst/>
              <a:rect l="l" t="t" r="r" b="b"/>
              <a:pathLst>
                <a:path w="1286510" h="280034">
                  <a:moveTo>
                    <a:pt x="0" y="279488"/>
                  </a:moveTo>
                  <a:lnTo>
                    <a:pt x="0" y="272884"/>
                  </a:lnTo>
                  <a:lnTo>
                    <a:pt x="0" y="266280"/>
                  </a:lnTo>
                  <a:lnTo>
                    <a:pt x="0" y="259689"/>
                  </a:lnTo>
                  <a:lnTo>
                    <a:pt x="1209" y="251962"/>
                  </a:lnTo>
                  <a:lnTo>
                    <a:pt x="4811" y="245451"/>
                  </a:lnTo>
                  <a:lnTo>
                    <a:pt x="11049" y="241014"/>
                  </a:lnTo>
                  <a:lnTo>
                    <a:pt x="20167" y="239509"/>
                  </a:lnTo>
                  <a:lnTo>
                    <a:pt x="70034" y="239509"/>
                  </a:lnTo>
                  <a:lnTo>
                    <a:pt x="119900" y="239509"/>
                  </a:lnTo>
                  <a:lnTo>
                    <a:pt x="1266812" y="239509"/>
                  </a:lnTo>
                  <a:lnTo>
                    <a:pt x="1274386" y="237068"/>
                  </a:lnTo>
                  <a:lnTo>
                    <a:pt x="1280255" y="230612"/>
                  </a:lnTo>
                  <a:lnTo>
                    <a:pt x="1284171" y="220442"/>
                  </a:lnTo>
                  <a:lnTo>
                    <a:pt x="1285887" y="206857"/>
                  </a:lnTo>
                  <a:lnTo>
                    <a:pt x="1285887" y="164680"/>
                  </a:lnTo>
                  <a:lnTo>
                    <a:pt x="1285887" y="122504"/>
                  </a:lnTo>
                  <a:lnTo>
                    <a:pt x="1285887" y="80327"/>
                  </a:lnTo>
                  <a:lnTo>
                    <a:pt x="1285887" y="38150"/>
                  </a:lnTo>
                  <a:lnTo>
                    <a:pt x="1282697" y="22977"/>
                  </a:lnTo>
                  <a:lnTo>
                    <a:pt x="1276354" y="11741"/>
                  </a:lnTo>
                  <a:lnTo>
                    <a:pt x="1267076" y="4171"/>
                  </a:lnTo>
                  <a:lnTo>
                    <a:pt x="1255077" y="0"/>
                  </a:lnTo>
                  <a:lnTo>
                    <a:pt x="1218404" y="0"/>
                  </a:lnTo>
                  <a:lnTo>
                    <a:pt x="1181728" y="0"/>
                  </a:lnTo>
                  <a:lnTo>
                    <a:pt x="1145053" y="0"/>
                  </a:lnTo>
                  <a:lnTo>
                    <a:pt x="1108379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2809722" y="9582998"/>
              <a:ext cx="15240" cy="79375"/>
            </a:xfrm>
            <a:custGeom>
              <a:avLst/>
              <a:gdLst/>
              <a:ahLst/>
              <a:cxnLst/>
              <a:rect l="l" t="t" r="r" b="b"/>
              <a:pathLst>
                <a:path w="15239" h="79375">
                  <a:moveTo>
                    <a:pt x="14757" y="0"/>
                  </a:moveTo>
                  <a:lnTo>
                    <a:pt x="7378" y="0"/>
                  </a:lnTo>
                  <a:lnTo>
                    <a:pt x="0" y="0"/>
                  </a:lnTo>
                  <a:lnTo>
                    <a:pt x="0" y="78765"/>
                  </a:lnTo>
                  <a:lnTo>
                    <a:pt x="7378" y="78765"/>
                  </a:lnTo>
                  <a:lnTo>
                    <a:pt x="14757" y="78765"/>
                  </a:lnTo>
                  <a:lnTo>
                    <a:pt x="14757" y="0"/>
                  </a:lnTo>
                  <a:close/>
                </a:path>
              </a:pathLst>
            </a:custGeom>
            <a:solidFill>
              <a:srgbClr val="6767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2816030" y="9582991"/>
              <a:ext cx="1905" cy="79375"/>
            </a:xfrm>
            <a:custGeom>
              <a:avLst/>
              <a:gdLst/>
              <a:ahLst/>
              <a:cxnLst/>
              <a:rect l="l" t="t" r="r" b="b"/>
              <a:pathLst>
                <a:path w="1905" h="79375">
                  <a:moveTo>
                    <a:pt x="1905" y="0"/>
                  </a:moveTo>
                  <a:lnTo>
                    <a:pt x="0" y="0"/>
                  </a:lnTo>
                  <a:lnTo>
                    <a:pt x="0" y="78765"/>
                  </a:lnTo>
                  <a:lnTo>
                    <a:pt x="1905" y="78765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2808630" y="9584953"/>
              <a:ext cx="17145" cy="74295"/>
            </a:xfrm>
            <a:custGeom>
              <a:avLst/>
              <a:gdLst/>
              <a:ahLst/>
              <a:cxnLst/>
              <a:rect l="l" t="t" r="r" b="b"/>
              <a:pathLst>
                <a:path w="17144" h="74295">
                  <a:moveTo>
                    <a:pt x="1130" y="72161"/>
                  </a:moveTo>
                  <a:lnTo>
                    <a:pt x="0" y="72161"/>
                  </a:lnTo>
                  <a:lnTo>
                    <a:pt x="0" y="74129"/>
                  </a:lnTo>
                  <a:lnTo>
                    <a:pt x="1130" y="74129"/>
                  </a:lnTo>
                  <a:lnTo>
                    <a:pt x="1130" y="72161"/>
                  </a:lnTo>
                  <a:close/>
                </a:path>
                <a:path w="17144" h="74295">
                  <a:moveTo>
                    <a:pt x="1130" y="64376"/>
                  </a:moveTo>
                  <a:lnTo>
                    <a:pt x="0" y="64376"/>
                  </a:lnTo>
                  <a:lnTo>
                    <a:pt x="0" y="66344"/>
                  </a:lnTo>
                  <a:lnTo>
                    <a:pt x="1130" y="66344"/>
                  </a:lnTo>
                  <a:lnTo>
                    <a:pt x="1130" y="64376"/>
                  </a:lnTo>
                  <a:close/>
                </a:path>
                <a:path w="17144" h="74295">
                  <a:moveTo>
                    <a:pt x="1130" y="50927"/>
                  </a:moveTo>
                  <a:lnTo>
                    <a:pt x="0" y="50927"/>
                  </a:lnTo>
                  <a:lnTo>
                    <a:pt x="0" y="52895"/>
                  </a:lnTo>
                  <a:lnTo>
                    <a:pt x="1130" y="52895"/>
                  </a:lnTo>
                  <a:lnTo>
                    <a:pt x="1130" y="50927"/>
                  </a:lnTo>
                  <a:close/>
                </a:path>
                <a:path w="17144" h="74295">
                  <a:moveTo>
                    <a:pt x="1130" y="35217"/>
                  </a:moveTo>
                  <a:lnTo>
                    <a:pt x="0" y="35217"/>
                  </a:lnTo>
                  <a:lnTo>
                    <a:pt x="0" y="37185"/>
                  </a:lnTo>
                  <a:lnTo>
                    <a:pt x="1130" y="37185"/>
                  </a:lnTo>
                  <a:lnTo>
                    <a:pt x="1130" y="35217"/>
                  </a:lnTo>
                  <a:close/>
                </a:path>
                <a:path w="17144" h="74295">
                  <a:moveTo>
                    <a:pt x="1130" y="21247"/>
                  </a:moveTo>
                  <a:lnTo>
                    <a:pt x="0" y="21247"/>
                  </a:lnTo>
                  <a:lnTo>
                    <a:pt x="0" y="23202"/>
                  </a:lnTo>
                  <a:lnTo>
                    <a:pt x="1130" y="23202"/>
                  </a:lnTo>
                  <a:lnTo>
                    <a:pt x="1130" y="21247"/>
                  </a:lnTo>
                  <a:close/>
                </a:path>
                <a:path w="17144" h="74295">
                  <a:moveTo>
                    <a:pt x="1130" y="7797"/>
                  </a:moveTo>
                  <a:lnTo>
                    <a:pt x="0" y="7797"/>
                  </a:lnTo>
                  <a:lnTo>
                    <a:pt x="0" y="9766"/>
                  </a:lnTo>
                  <a:lnTo>
                    <a:pt x="1130" y="9766"/>
                  </a:lnTo>
                  <a:lnTo>
                    <a:pt x="1130" y="7797"/>
                  </a:lnTo>
                  <a:close/>
                </a:path>
                <a:path w="17144" h="74295">
                  <a:moveTo>
                    <a:pt x="1130" y="0"/>
                  </a:moveTo>
                  <a:lnTo>
                    <a:pt x="0" y="0"/>
                  </a:lnTo>
                  <a:lnTo>
                    <a:pt x="0" y="1968"/>
                  </a:lnTo>
                  <a:lnTo>
                    <a:pt x="1130" y="1968"/>
                  </a:lnTo>
                  <a:lnTo>
                    <a:pt x="1130" y="0"/>
                  </a:lnTo>
                  <a:close/>
                </a:path>
                <a:path w="17144" h="74295">
                  <a:moveTo>
                    <a:pt x="16929" y="72161"/>
                  </a:moveTo>
                  <a:lnTo>
                    <a:pt x="15798" y="72161"/>
                  </a:lnTo>
                  <a:lnTo>
                    <a:pt x="15798" y="74129"/>
                  </a:lnTo>
                  <a:lnTo>
                    <a:pt x="16929" y="74129"/>
                  </a:lnTo>
                  <a:lnTo>
                    <a:pt x="16929" y="72161"/>
                  </a:lnTo>
                  <a:close/>
                </a:path>
                <a:path w="17144" h="74295">
                  <a:moveTo>
                    <a:pt x="16929" y="64376"/>
                  </a:moveTo>
                  <a:lnTo>
                    <a:pt x="15798" y="64376"/>
                  </a:lnTo>
                  <a:lnTo>
                    <a:pt x="15798" y="66344"/>
                  </a:lnTo>
                  <a:lnTo>
                    <a:pt x="16929" y="66344"/>
                  </a:lnTo>
                  <a:lnTo>
                    <a:pt x="16929" y="64376"/>
                  </a:lnTo>
                  <a:close/>
                </a:path>
                <a:path w="17144" h="74295">
                  <a:moveTo>
                    <a:pt x="16929" y="50927"/>
                  </a:moveTo>
                  <a:lnTo>
                    <a:pt x="15798" y="50927"/>
                  </a:lnTo>
                  <a:lnTo>
                    <a:pt x="15798" y="52895"/>
                  </a:lnTo>
                  <a:lnTo>
                    <a:pt x="16929" y="52895"/>
                  </a:lnTo>
                  <a:lnTo>
                    <a:pt x="16929" y="50927"/>
                  </a:lnTo>
                  <a:close/>
                </a:path>
                <a:path w="17144" h="74295">
                  <a:moveTo>
                    <a:pt x="16929" y="35217"/>
                  </a:moveTo>
                  <a:lnTo>
                    <a:pt x="15798" y="35217"/>
                  </a:lnTo>
                  <a:lnTo>
                    <a:pt x="15798" y="37185"/>
                  </a:lnTo>
                  <a:lnTo>
                    <a:pt x="16929" y="37185"/>
                  </a:lnTo>
                  <a:lnTo>
                    <a:pt x="16929" y="35217"/>
                  </a:lnTo>
                  <a:close/>
                </a:path>
                <a:path w="17144" h="74295">
                  <a:moveTo>
                    <a:pt x="16929" y="21247"/>
                  </a:moveTo>
                  <a:lnTo>
                    <a:pt x="15798" y="21247"/>
                  </a:lnTo>
                  <a:lnTo>
                    <a:pt x="15798" y="23202"/>
                  </a:lnTo>
                  <a:lnTo>
                    <a:pt x="16929" y="23202"/>
                  </a:lnTo>
                  <a:lnTo>
                    <a:pt x="16929" y="21247"/>
                  </a:lnTo>
                  <a:close/>
                </a:path>
                <a:path w="17144" h="74295">
                  <a:moveTo>
                    <a:pt x="16929" y="7797"/>
                  </a:moveTo>
                  <a:lnTo>
                    <a:pt x="15798" y="7797"/>
                  </a:lnTo>
                  <a:lnTo>
                    <a:pt x="15798" y="9766"/>
                  </a:lnTo>
                  <a:lnTo>
                    <a:pt x="16929" y="9766"/>
                  </a:lnTo>
                  <a:lnTo>
                    <a:pt x="16929" y="7797"/>
                  </a:lnTo>
                  <a:close/>
                </a:path>
                <a:path w="17144" h="74295">
                  <a:moveTo>
                    <a:pt x="16929" y="0"/>
                  </a:moveTo>
                  <a:lnTo>
                    <a:pt x="15798" y="0"/>
                  </a:lnTo>
                  <a:lnTo>
                    <a:pt x="15798" y="1968"/>
                  </a:lnTo>
                  <a:lnTo>
                    <a:pt x="16929" y="1968"/>
                  </a:lnTo>
                  <a:lnTo>
                    <a:pt x="16929" y="0"/>
                  </a:lnTo>
                  <a:close/>
                </a:path>
              </a:pathLst>
            </a:custGeom>
            <a:solidFill>
              <a:srgbClr val="4E4E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3469906" y="9582998"/>
              <a:ext cx="15240" cy="79375"/>
            </a:xfrm>
            <a:custGeom>
              <a:avLst/>
              <a:gdLst/>
              <a:ahLst/>
              <a:cxnLst/>
              <a:rect l="l" t="t" r="r" b="b"/>
              <a:pathLst>
                <a:path w="15239" h="79375">
                  <a:moveTo>
                    <a:pt x="14757" y="0"/>
                  </a:moveTo>
                  <a:lnTo>
                    <a:pt x="7378" y="0"/>
                  </a:lnTo>
                  <a:lnTo>
                    <a:pt x="0" y="0"/>
                  </a:lnTo>
                  <a:lnTo>
                    <a:pt x="0" y="78765"/>
                  </a:lnTo>
                  <a:lnTo>
                    <a:pt x="7378" y="78765"/>
                  </a:lnTo>
                  <a:lnTo>
                    <a:pt x="14757" y="78765"/>
                  </a:lnTo>
                  <a:lnTo>
                    <a:pt x="14757" y="0"/>
                  </a:lnTo>
                  <a:close/>
                </a:path>
              </a:pathLst>
            </a:custGeom>
            <a:solidFill>
              <a:srgbClr val="6767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3476226" y="9582991"/>
              <a:ext cx="1905" cy="79375"/>
            </a:xfrm>
            <a:custGeom>
              <a:avLst/>
              <a:gdLst/>
              <a:ahLst/>
              <a:cxnLst/>
              <a:rect l="l" t="t" r="r" b="b"/>
              <a:pathLst>
                <a:path w="1904" h="79375">
                  <a:moveTo>
                    <a:pt x="1892" y="0"/>
                  </a:moveTo>
                  <a:lnTo>
                    <a:pt x="0" y="0"/>
                  </a:lnTo>
                  <a:lnTo>
                    <a:pt x="0" y="78765"/>
                  </a:lnTo>
                  <a:lnTo>
                    <a:pt x="1892" y="78765"/>
                  </a:lnTo>
                  <a:lnTo>
                    <a:pt x="1892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3468814" y="9584953"/>
              <a:ext cx="17145" cy="74295"/>
            </a:xfrm>
            <a:custGeom>
              <a:avLst/>
              <a:gdLst/>
              <a:ahLst/>
              <a:cxnLst/>
              <a:rect l="l" t="t" r="r" b="b"/>
              <a:pathLst>
                <a:path w="17145" h="74295">
                  <a:moveTo>
                    <a:pt x="1130" y="72161"/>
                  </a:moveTo>
                  <a:lnTo>
                    <a:pt x="0" y="72161"/>
                  </a:lnTo>
                  <a:lnTo>
                    <a:pt x="0" y="74129"/>
                  </a:lnTo>
                  <a:lnTo>
                    <a:pt x="1130" y="74129"/>
                  </a:lnTo>
                  <a:lnTo>
                    <a:pt x="1130" y="72161"/>
                  </a:lnTo>
                  <a:close/>
                </a:path>
                <a:path w="17145" h="74295">
                  <a:moveTo>
                    <a:pt x="1130" y="64376"/>
                  </a:moveTo>
                  <a:lnTo>
                    <a:pt x="0" y="64376"/>
                  </a:lnTo>
                  <a:lnTo>
                    <a:pt x="0" y="66344"/>
                  </a:lnTo>
                  <a:lnTo>
                    <a:pt x="1130" y="66344"/>
                  </a:lnTo>
                  <a:lnTo>
                    <a:pt x="1130" y="64376"/>
                  </a:lnTo>
                  <a:close/>
                </a:path>
                <a:path w="17145" h="74295">
                  <a:moveTo>
                    <a:pt x="1130" y="50927"/>
                  </a:moveTo>
                  <a:lnTo>
                    <a:pt x="0" y="50927"/>
                  </a:lnTo>
                  <a:lnTo>
                    <a:pt x="0" y="52895"/>
                  </a:lnTo>
                  <a:lnTo>
                    <a:pt x="1130" y="52895"/>
                  </a:lnTo>
                  <a:lnTo>
                    <a:pt x="1130" y="50927"/>
                  </a:lnTo>
                  <a:close/>
                </a:path>
                <a:path w="17145" h="74295">
                  <a:moveTo>
                    <a:pt x="1130" y="35217"/>
                  </a:moveTo>
                  <a:lnTo>
                    <a:pt x="0" y="35217"/>
                  </a:lnTo>
                  <a:lnTo>
                    <a:pt x="0" y="37185"/>
                  </a:lnTo>
                  <a:lnTo>
                    <a:pt x="1130" y="37185"/>
                  </a:lnTo>
                  <a:lnTo>
                    <a:pt x="1130" y="35217"/>
                  </a:lnTo>
                  <a:close/>
                </a:path>
                <a:path w="17145" h="74295">
                  <a:moveTo>
                    <a:pt x="1130" y="21247"/>
                  </a:moveTo>
                  <a:lnTo>
                    <a:pt x="0" y="21247"/>
                  </a:lnTo>
                  <a:lnTo>
                    <a:pt x="0" y="23202"/>
                  </a:lnTo>
                  <a:lnTo>
                    <a:pt x="1130" y="23202"/>
                  </a:lnTo>
                  <a:lnTo>
                    <a:pt x="1130" y="21247"/>
                  </a:lnTo>
                  <a:close/>
                </a:path>
                <a:path w="17145" h="74295">
                  <a:moveTo>
                    <a:pt x="1130" y="7797"/>
                  </a:moveTo>
                  <a:lnTo>
                    <a:pt x="0" y="7797"/>
                  </a:lnTo>
                  <a:lnTo>
                    <a:pt x="0" y="9766"/>
                  </a:lnTo>
                  <a:lnTo>
                    <a:pt x="1130" y="9766"/>
                  </a:lnTo>
                  <a:lnTo>
                    <a:pt x="1130" y="7797"/>
                  </a:lnTo>
                  <a:close/>
                </a:path>
                <a:path w="17145" h="74295">
                  <a:moveTo>
                    <a:pt x="1130" y="0"/>
                  </a:moveTo>
                  <a:lnTo>
                    <a:pt x="0" y="0"/>
                  </a:lnTo>
                  <a:lnTo>
                    <a:pt x="0" y="1968"/>
                  </a:lnTo>
                  <a:lnTo>
                    <a:pt x="1130" y="1968"/>
                  </a:lnTo>
                  <a:lnTo>
                    <a:pt x="1130" y="0"/>
                  </a:lnTo>
                  <a:close/>
                </a:path>
                <a:path w="17145" h="74295">
                  <a:moveTo>
                    <a:pt x="16929" y="72161"/>
                  </a:moveTo>
                  <a:lnTo>
                    <a:pt x="15798" y="72161"/>
                  </a:lnTo>
                  <a:lnTo>
                    <a:pt x="15798" y="74129"/>
                  </a:lnTo>
                  <a:lnTo>
                    <a:pt x="16929" y="74129"/>
                  </a:lnTo>
                  <a:lnTo>
                    <a:pt x="16929" y="72161"/>
                  </a:lnTo>
                  <a:close/>
                </a:path>
                <a:path w="17145" h="74295">
                  <a:moveTo>
                    <a:pt x="16929" y="64376"/>
                  </a:moveTo>
                  <a:lnTo>
                    <a:pt x="15798" y="64376"/>
                  </a:lnTo>
                  <a:lnTo>
                    <a:pt x="15798" y="66344"/>
                  </a:lnTo>
                  <a:lnTo>
                    <a:pt x="16929" y="66344"/>
                  </a:lnTo>
                  <a:lnTo>
                    <a:pt x="16929" y="64376"/>
                  </a:lnTo>
                  <a:close/>
                </a:path>
                <a:path w="17145" h="74295">
                  <a:moveTo>
                    <a:pt x="16929" y="50927"/>
                  </a:moveTo>
                  <a:lnTo>
                    <a:pt x="15798" y="50927"/>
                  </a:lnTo>
                  <a:lnTo>
                    <a:pt x="15798" y="52895"/>
                  </a:lnTo>
                  <a:lnTo>
                    <a:pt x="16929" y="52895"/>
                  </a:lnTo>
                  <a:lnTo>
                    <a:pt x="16929" y="50927"/>
                  </a:lnTo>
                  <a:close/>
                </a:path>
                <a:path w="17145" h="74295">
                  <a:moveTo>
                    <a:pt x="16929" y="35217"/>
                  </a:moveTo>
                  <a:lnTo>
                    <a:pt x="15798" y="35217"/>
                  </a:lnTo>
                  <a:lnTo>
                    <a:pt x="15798" y="37185"/>
                  </a:lnTo>
                  <a:lnTo>
                    <a:pt x="16929" y="37185"/>
                  </a:lnTo>
                  <a:lnTo>
                    <a:pt x="16929" y="35217"/>
                  </a:lnTo>
                  <a:close/>
                </a:path>
                <a:path w="17145" h="74295">
                  <a:moveTo>
                    <a:pt x="16929" y="21247"/>
                  </a:moveTo>
                  <a:lnTo>
                    <a:pt x="15798" y="21247"/>
                  </a:lnTo>
                  <a:lnTo>
                    <a:pt x="15798" y="23202"/>
                  </a:lnTo>
                  <a:lnTo>
                    <a:pt x="16929" y="23202"/>
                  </a:lnTo>
                  <a:lnTo>
                    <a:pt x="16929" y="21247"/>
                  </a:lnTo>
                  <a:close/>
                </a:path>
                <a:path w="17145" h="74295">
                  <a:moveTo>
                    <a:pt x="16929" y="7797"/>
                  </a:moveTo>
                  <a:lnTo>
                    <a:pt x="15798" y="7797"/>
                  </a:lnTo>
                  <a:lnTo>
                    <a:pt x="15798" y="9766"/>
                  </a:lnTo>
                  <a:lnTo>
                    <a:pt x="16929" y="9766"/>
                  </a:lnTo>
                  <a:lnTo>
                    <a:pt x="16929" y="7797"/>
                  </a:lnTo>
                  <a:close/>
                </a:path>
                <a:path w="17145" h="74295">
                  <a:moveTo>
                    <a:pt x="16929" y="0"/>
                  </a:moveTo>
                  <a:lnTo>
                    <a:pt x="15798" y="0"/>
                  </a:lnTo>
                  <a:lnTo>
                    <a:pt x="15798" y="1968"/>
                  </a:lnTo>
                  <a:lnTo>
                    <a:pt x="16929" y="1968"/>
                  </a:lnTo>
                  <a:lnTo>
                    <a:pt x="16929" y="0"/>
                  </a:lnTo>
                  <a:close/>
                </a:path>
              </a:pathLst>
            </a:custGeom>
            <a:solidFill>
              <a:srgbClr val="4E4E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5100116" y="9539481"/>
              <a:ext cx="114300" cy="168275"/>
            </a:xfrm>
            <a:custGeom>
              <a:avLst/>
              <a:gdLst/>
              <a:ahLst/>
              <a:cxnLst/>
              <a:rect l="l" t="t" r="r" b="b"/>
              <a:pathLst>
                <a:path w="114300" h="168275">
                  <a:moveTo>
                    <a:pt x="79705" y="0"/>
                  </a:moveTo>
                  <a:lnTo>
                    <a:pt x="0" y="19926"/>
                  </a:lnTo>
                  <a:lnTo>
                    <a:pt x="34594" y="167805"/>
                  </a:lnTo>
                  <a:lnTo>
                    <a:pt x="114300" y="147878"/>
                  </a:lnTo>
                  <a:lnTo>
                    <a:pt x="79705" y="0"/>
                  </a:lnTo>
                  <a:close/>
                </a:path>
              </a:pathLst>
            </a:custGeom>
            <a:solidFill>
              <a:srgbClr val="3C5C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5214620" y="7113584"/>
              <a:ext cx="1878330" cy="2544445"/>
            </a:xfrm>
            <a:custGeom>
              <a:avLst/>
              <a:gdLst/>
              <a:ahLst/>
              <a:cxnLst/>
              <a:rect l="l" t="t" r="r" b="b"/>
              <a:pathLst>
                <a:path w="1878329" h="2544445">
                  <a:moveTo>
                    <a:pt x="275666" y="2148725"/>
                  </a:moveTo>
                  <a:lnTo>
                    <a:pt x="265214" y="2153374"/>
                  </a:lnTo>
                  <a:lnTo>
                    <a:pt x="254812" y="2156942"/>
                  </a:lnTo>
                  <a:lnTo>
                    <a:pt x="244436" y="2159444"/>
                  </a:lnTo>
                  <a:lnTo>
                    <a:pt x="234086" y="2160854"/>
                  </a:lnTo>
                  <a:lnTo>
                    <a:pt x="234086" y="0"/>
                  </a:lnTo>
                  <a:lnTo>
                    <a:pt x="217449" y="0"/>
                  </a:lnTo>
                  <a:lnTo>
                    <a:pt x="217449" y="2160854"/>
                  </a:lnTo>
                  <a:lnTo>
                    <a:pt x="207098" y="2159444"/>
                  </a:lnTo>
                  <a:lnTo>
                    <a:pt x="196723" y="2156942"/>
                  </a:lnTo>
                  <a:lnTo>
                    <a:pt x="186321" y="2153374"/>
                  </a:lnTo>
                  <a:lnTo>
                    <a:pt x="175856" y="2148725"/>
                  </a:lnTo>
                  <a:lnTo>
                    <a:pt x="225767" y="2265159"/>
                  </a:lnTo>
                  <a:lnTo>
                    <a:pt x="275666" y="2148725"/>
                  </a:lnTo>
                  <a:close/>
                </a:path>
                <a:path w="1878329" h="2544445">
                  <a:moveTo>
                    <a:pt x="475005" y="2160765"/>
                  </a:moveTo>
                  <a:lnTo>
                    <a:pt x="474687" y="2155990"/>
                  </a:lnTo>
                  <a:lnTo>
                    <a:pt x="458089" y="2157184"/>
                  </a:lnTo>
                  <a:lnTo>
                    <a:pt x="458089" y="2157336"/>
                  </a:lnTo>
                  <a:lnTo>
                    <a:pt x="457796" y="2184311"/>
                  </a:lnTo>
                  <a:lnTo>
                    <a:pt x="449389" y="2239353"/>
                  </a:lnTo>
                  <a:lnTo>
                    <a:pt x="421665" y="2314270"/>
                  </a:lnTo>
                  <a:lnTo>
                    <a:pt x="394487" y="2356688"/>
                  </a:lnTo>
                  <a:lnTo>
                    <a:pt x="361073" y="2392769"/>
                  </a:lnTo>
                  <a:lnTo>
                    <a:pt x="321779" y="2422690"/>
                  </a:lnTo>
                  <a:lnTo>
                    <a:pt x="277025" y="2446667"/>
                  </a:lnTo>
                  <a:lnTo>
                    <a:pt x="227177" y="2464879"/>
                  </a:lnTo>
                  <a:lnTo>
                    <a:pt x="166204" y="2478265"/>
                  </a:lnTo>
                  <a:lnTo>
                    <a:pt x="104508" y="2484615"/>
                  </a:lnTo>
                  <a:lnTo>
                    <a:pt x="106057" y="2474633"/>
                  </a:lnTo>
                  <a:lnTo>
                    <a:pt x="108623" y="2464625"/>
                  </a:lnTo>
                  <a:lnTo>
                    <a:pt x="112191" y="2454579"/>
                  </a:lnTo>
                  <a:lnTo>
                    <a:pt x="116789" y="2444508"/>
                  </a:lnTo>
                  <a:lnTo>
                    <a:pt x="0" y="2493632"/>
                  </a:lnTo>
                  <a:lnTo>
                    <a:pt x="116103" y="2544318"/>
                  </a:lnTo>
                  <a:lnTo>
                    <a:pt x="111379" y="2533472"/>
                  </a:lnTo>
                  <a:lnTo>
                    <a:pt x="107810" y="2522690"/>
                  </a:lnTo>
                  <a:lnTo>
                    <a:pt x="105397" y="2511945"/>
                  </a:lnTo>
                  <a:lnTo>
                    <a:pt x="104152" y="2501239"/>
                  </a:lnTo>
                  <a:lnTo>
                    <a:pt x="154800" y="2496642"/>
                  </a:lnTo>
                  <a:lnTo>
                    <a:pt x="204533" y="2487853"/>
                  </a:lnTo>
                  <a:lnTo>
                    <a:pt x="252590" y="2474264"/>
                  </a:lnTo>
                  <a:lnTo>
                    <a:pt x="298259" y="2455214"/>
                  </a:lnTo>
                  <a:lnTo>
                    <a:pt x="340779" y="2430081"/>
                  </a:lnTo>
                  <a:lnTo>
                    <a:pt x="379450" y="2398204"/>
                  </a:lnTo>
                  <a:lnTo>
                    <a:pt x="413512" y="2358961"/>
                  </a:lnTo>
                  <a:lnTo>
                    <a:pt x="439369" y="2315984"/>
                  </a:lnTo>
                  <a:lnTo>
                    <a:pt x="458368" y="2269388"/>
                  </a:lnTo>
                  <a:lnTo>
                    <a:pt x="470281" y="2220455"/>
                  </a:lnTo>
                  <a:lnTo>
                    <a:pt x="474929" y="2170480"/>
                  </a:lnTo>
                  <a:lnTo>
                    <a:pt x="475005" y="2160765"/>
                  </a:lnTo>
                  <a:close/>
                </a:path>
                <a:path w="1878329" h="2544445">
                  <a:moveTo>
                    <a:pt x="792086" y="2148725"/>
                  </a:moveTo>
                  <a:lnTo>
                    <a:pt x="781634" y="2153374"/>
                  </a:lnTo>
                  <a:lnTo>
                    <a:pt x="771220" y="2156942"/>
                  </a:lnTo>
                  <a:lnTo>
                    <a:pt x="760857" y="2159444"/>
                  </a:lnTo>
                  <a:lnTo>
                    <a:pt x="750506" y="2160854"/>
                  </a:lnTo>
                  <a:lnTo>
                    <a:pt x="750506" y="0"/>
                  </a:lnTo>
                  <a:lnTo>
                    <a:pt x="733869" y="0"/>
                  </a:lnTo>
                  <a:lnTo>
                    <a:pt x="733869" y="2160854"/>
                  </a:lnTo>
                  <a:lnTo>
                    <a:pt x="723519" y="2159444"/>
                  </a:lnTo>
                  <a:lnTo>
                    <a:pt x="713143" y="2156942"/>
                  </a:lnTo>
                  <a:lnTo>
                    <a:pt x="702741" y="2153374"/>
                  </a:lnTo>
                  <a:lnTo>
                    <a:pt x="692277" y="2148725"/>
                  </a:lnTo>
                  <a:lnTo>
                    <a:pt x="742188" y="2265159"/>
                  </a:lnTo>
                  <a:lnTo>
                    <a:pt x="792086" y="2148725"/>
                  </a:lnTo>
                  <a:close/>
                </a:path>
                <a:path w="1878329" h="2544445">
                  <a:moveTo>
                    <a:pt x="1091171" y="2160765"/>
                  </a:moveTo>
                  <a:lnTo>
                    <a:pt x="1090942" y="2157285"/>
                  </a:lnTo>
                  <a:lnTo>
                    <a:pt x="1090853" y="2155990"/>
                  </a:lnTo>
                  <a:lnTo>
                    <a:pt x="1074254" y="2157184"/>
                  </a:lnTo>
                  <a:lnTo>
                    <a:pt x="1074254" y="2157336"/>
                  </a:lnTo>
                  <a:lnTo>
                    <a:pt x="1073975" y="2184311"/>
                  </a:lnTo>
                  <a:lnTo>
                    <a:pt x="1065568" y="2239353"/>
                  </a:lnTo>
                  <a:lnTo>
                    <a:pt x="1037818" y="2314270"/>
                  </a:lnTo>
                  <a:lnTo>
                    <a:pt x="1010653" y="2356688"/>
                  </a:lnTo>
                  <a:lnTo>
                    <a:pt x="977239" y="2392769"/>
                  </a:lnTo>
                  <a:lnTo>
                    <a:pt x="937958" y="2422690"/>
                  </a:lnTo>
                  <a:lnTo>
                    <a:pt x="893191" y="2446667"/>
                  </a:lnTo>
                  <a:lnTo>
                    <a:pt x="843343" y="2464879"/>
                  </a:lnTo>
                  <a:lnTo>
                    <a:pt x="782383" y="2478265"/>
                  </a:lnTo>
                  <a:lnTo>
                    <a:pt x="720674" y="2484615"/>
                  </a:lnTo>
                  <a:lnTo>
                    <a:pt x="722236" y="2474633"/>
                  </a:lnTo>
                  <a:lnTo>
                    <a:pt x="724789" y="2464625"/>
                  </a:lnTo>
                  <a:lnTo>
                    <a:pt x="728370" y="2454579"/>
                  </a:lnTo>
                  <a:lnTo>
                    <a:pt x="732942" y="2444508"/>
                  </a:lnTo>
                  <a:lnTo>
                    <a:pt x="616165" y="2493632"/>
                  </a:lnTo>
                  <a:lnTo>
                    <a:pt x="732269" y="2544318"/>
                  </a:lnTo>
                  <a:lnTo>
                    <a:pt x="727544" y="2533472"/>
                  </a:lnTo>
                  <a:lnTo>
                    <a:pt x="723988" y="2522690"/>
                  </a:lnTo>
                  <a:lnTo>
                    <a:pt x="721575" y="2511945"/>
                  </a:lnTo>
                  <a:lnTo>
                    <a:pt x="720318" y="2501239"/>
                  </a:lnTo>
                  <a:lnTo>
                    <a:pt x="770978" y="2496642"/>
                  </a:lnTo>
                  <a:lnTo>
                    <a:pt x="820712" y="2487853"/>
                  </a:lnTo>
                  <a:lnTo>
                    <a:pt x="868768" y="2474264"/>
                  </a:lnTo>
                  <a:lnTo>
                    <a:pt x="914438" y="2455214"/>
                  </a:lnTo>
                  <a:lnTo>
                    <a:pt x="956957" y="2430081"/>
                  </a:lnTo>
                  <a:lnTo>
                    <a:pt x="995616" y="2398204"/>
                  </a:lnTo>
                  <a:lnTo>
                    <a:pt x="1029677" y="2358961"/>
                  </a:lnTo>
                  <a:lnTo>
                    <a:pt x="1055547" y="2315984"/>
                  </a:lnTo>
                  <a:lnTo>
                    <a:pt x="1074534" y="2269388"/>
                  </a:lnTo>
                  <a:lnTo>
                    <a:pt x="1086446" y="2220455"/>
                  </a:lnTo>
                  <a:lnTo>
                    <a:pt x="1091082" y="2170480"/>
                  </a:lnTo>
                  <a:lnTo>
                    <a:pt x="1091171" y="2160765"/>
                  </a:lnTo>
                  <a:close/>
                </a:path>
                <a:path w="1878329" h="2544445">
                  <a:moveTo>
                    <a:pt x="1361313" y="2148725"/>
                  </a:moveTo>
                  <a:lnTo>
                    <a:pt x="1350848" y="2153374"/>
                  </a:lnTo>
                  <a:lnTo>
                    <a:pt x="1340446" y="2156942"/>
                  </a:lnTo>
                  <a:lnTo>
                    <a:pt x="1330071" y="2159444"/>
                  </a:lnTo>
                  <a:lnTo>
                    <a:pt x="1319720" y="2160854"/>
                  </a:lnTo>
                  <a:lnTo>
                    <a:pt x="1319720" y="0"/>
                  </a:lnTo>
                  <a:lnTo>
                    <a:pt x="1303083" y="0"/>
                  </a:lnTo>
                  <a:lnTo>
                    <a:pt x="1303083" y="2160854"/>
                  </a:lnTo>
                  <a:lnTo>
                    <a:pt x="1292733" y="2159444"/>
                  </a:lnTo>
                  <a:lnTo>
                    <a:pt x="1282369" y="2156942"/>
                  </a:lnTo>
                  <a:lnTo>
                    <a:pt x="1271955" y="2153374"/>
                  </a:lnTo>
                  <a:lnTo>
                    <a:pt x="1261503" y="2148725"/>
                  </a:lnTo>
                  <a:lnTo>
                    <a:pt x="1311402" y="2265159"/>
                  </a:lnTo>
                  <a:lnTo>
                    <a:pt x="1361313" y="2148725"/>
                  </a:lnTo>
                  <a:close/>
                </a:path>
                <a:path w="1878329" h="2544445">
                  <a:moveTo>
                    <a:pt x="1625180" y="2160765"/>
                  </a:moveTo>
                  <a:lnTo>
                    <a:pt x="1624952" y="2157285"/>
                  </a:lnTo>
                  <a:lnTo>
                    <a:pt x="1624863" y="2155990"/>
                  </a:lnTo>
                  <a:lnTo>
                    <a:pt x="1608277" y="2157184"/>
                  </a:lnTo>
                  <a:lnTo>
                    <a:pt x="1607985" y="2184311"/>
                  </a:lnTo>
                  <a:lnTo>
                    <a:pt x="1599577" y="2239353"/>
                  </a:lnTo>
                  <a:lnTo>
                    <a:pt x="1571840" y="2314270"/>
                  </a:lnTo>
                  <a:lnTo>
                    <a:pt x="1544675" y="2356688"/>
                  </a:lnTo>
                  <a:lnTo>
                    <a:pt x="1511249" y="2392769"/>
                  </a:lnTo>
                  <a:lnTo>
                    <a:pt x="1471968" y="2422690"/>
                  </a:lnTo>
                  <a:lnTo>
                    <a:pt x="1427213" y="2446667"/>
                  </a:lnTo>
                  <a:lnTo>
                    <a:pt x="1377353" y="2464879"/>
                  </a:lnTo>
                  <a:lnTo>
                    <a:pt x="1316393" y="2478265"/>
                  </a:lnTo>
                  <a:lnTo>
                    <a:pt x="1254671" y="2484615"/>
                  </a:lnTo>
                  <a:lnTo>
                    <a:pt x="1256233" y="2474633"/>
                  </a:lnTo>
                  <a:lnTo>
                    <a:pt x="1258798" y="2464625"/>
                  </a:lnTo>
                  <a:lnTo>
                    <a:pt x="1262380" y="2454579"/>
                  </a:lnTo>
                  <a:lnTo>
                    <a:pt x="1266952" y="2444508"/>
                  </a:lnTo>
                  <a:lnTo>
                    <a:pt x="1150175" y="2493632"/>
                  </a:lnTo>
                  <a:lnTo>
                    <a:pt x="1266278" y="2544318"/>
                  </a:lnTo>
                  <a:lnTo>
                    <a:pt x="1261567" y="2533472"/>
                  </a:lnTo>
                  <a:lnTo>
                    <a:pt x="1257998" y="2522690"/>
                  </a:lnTo>
                  <a:lnTo>
                    <a:pt x="1255585" y="2511945"/>
                  </a:lnTo>
                  <a:lnTo>
                    <a:pt x="1254328" y="2501239"/>
                  </a:lnTo>
                  <a:lnTo>
                    <a:pt x="1304988" y="2496642"/>
                  </a:lnTo>
                  <a:lnTo>
                    <a:pt x="1354721" y="2487853"/>
                  </a:lnTo>
                  <a:lnTo>
                    <a:pt x="1402778" y="2474264"/>
                  </a:lnTo>
                  <a:lnTo>
                    <a:pt x="1448447" y="2455214"/>
                  </a:lnTo>
                  <a:lnTo>
                    <a:pt x="1490967" y="2430081"/>
                  </a:lnTo>
                  <a:lnTo>
                    <a:pt x="1529626" y="2398204"/>
                  </a:lnTo>
                  <a:lnTo>
                    <a:pt x="1563687" y="2358961"/>
                  </a:lnTo>
                  <a:lnTo>
                    <a:pt x="1589557" y="2315984"/>
                  </a:lnTo>
                  <a:lnTo>
                    <a:pt x="1608543" y="2269388"/>
                  </a:lnTo>
                  <a:lnTo>
                    <a:pt x="1620456" y="2220455"/>
                  </a:lnTo>
                  <a:lnTo>
                    <a:pt x="1625104" y="2170480"/>
                  </a:lnTo>
                  <a:lnTo>
                    <a:pt x="1625180" y="2160765"/>
                  </a:lnTo>
                  <a:close/>
                </a:path>
                <a:path w="1878329" h="2544445">
                  <a:moveTo>
                    <a:pt x="1877720" y="2148725"/>
                  </a:moveTo>
                  <a:lnTo>
                    <a:pt x="1867268" y="2153374"/>
                  </a:lnTo>
                  <a:lnTo>
                    <a:pt x="1856854" y="2156942"/>
                  </a:lnTo>
                  <a:lnTo>
                    <a:pt x="1846478" y="2159444"/>
                  </a:lnTo>
                  <a:lnTo>
                    <a:pt x="1836127" y="2160854"/>
                  </a:lnTo>
                  <a:lnTo>
                    <a:pt x="1836127" y="0"/>
                  </a:lnTo>
                  <a:lnTo>
                    <a:pt x="1819490" y="0"/>
                  </a:lnTo>
                  <a:lnTo>
                    <a:pt x="1819490" y="2160854"/>
                  </a:lnTo>
                  <a:lnTo>
                    <a:pt x="1809153" y="2159444"/>
                  </a:lnTo>
                  <a:lnTo>
                    <a:pt x="1798777" y="2156942"/>
                  </a:lnTo>
                  <a:lnTo>
                    <a:pt x="1788375" y="2153374"/>
                  </a:lnTo>
                  <a:lnTo>
                    <a:pt x="1777911" y="2148725"/>
                  </a:lnTo>
                  <a:lnTo>
                    <a:pt x="1827809" y="2265159"/>
                  </a:lnTo>
                  <a:lnTo>
                    <a:pt x="1877720" y="2148725"/>
                  </a:lnTo>
                  <a:close/>
                </a:path>
              </a:pathLst>
            </a:custGeom>
            <a:solidFill>
              <a:srgbClr val="0F62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2035759" y="6329638"/>
              <a:ext cx="2378710" cy="3723640"/>
            </a:xfrm>
            <a:custGeom>
              <a:avLst/>
              <a:gdLst/>
              <a:ahLst/>
              <a:cxnLst/>
              <a:rect l="l" t="t" r="r" b="b"/>
              <a:pathLst>
                <a:path w="2378710" h="3723640">
                  <a:moveTo>
                    <a:pt x="621550" y="2533307"/>
                  </a:moveTo>
                  <a:lnTo>
                    <a:pt x="0" y="2533307"/>
                  </a:lnTo>
                  <a:lnTo>
                    <a:pt x="0" y="2549817"/>
                  </a:lnTo>
                  <a:lnTo>
                    <a:pt x="0" y="3723297"/>
                  </a:lnTo>
                  <a:lnTo>
                    <a:pt x="16637" y="3723297"/>
                  </a:lnTo>
                  <a:lnTo>
                    <a:pt x="16637" y="2549817"/>
                  </a:lnTo>
                  <a:lnTo>
                    <a:pt x="621550" y="2549817"/>
                  </a:lnTo>
                  <a:lnTo>
                    <a:pt x="621550" y="2533307"/>
                  </a:lnTo>
                  <a:close/>
                </a:path>
                <a:path w="2378710" h="3723640">
                  <a:moveTo>
                    <a:pt x="1644624" y="49923"/>
                  </a:moveTo>
                  <a:lnTo>
                    <a:pt x="1636496" y="49923"/>
                  </a:lnTo>
                  <a:lnTo>
                    <a:pt x="1636496" y="81889"/>
                  </a:lnTo>
                  <a:lnTo>
                    <a:pt x="1636496" y="183032"/>
                  </a:lnTo>
                  <a:lnTo>
                    <a:pt x="1610918" y="183032"/>
                  </a:lnTo>
                  <a:lnTo>
                    <a:pt x="1610918" y="81889"/>
                  </a:lnTo>
                  <a:lnTo>
                    <a:pt x="1636496" y="81889"/>
                  </a:lnTo>
                  <a:lnTo>
                    <a:pt x="1636496" y="49923"/>
                  </a:lnTo>
                  <a:lnTo>
                    <a:pt x="1601241" y="49923"/>
                  </a:lnTo>
                  <a:lnTo>
                    <a:pt x="1601241" y="81889"/>
                  </a:lnTo>
                  <a:lnTo>
                    <a:pt x="1601241" y="183032"/>
                  </a:lnTo>
                  <a:lnTo>
                    <a:pt x="1515440" y="183032"/>
                  </a:lnTo>
                  <a:lnTo>
                    <a:pt x="1515440" y="81889"/>
                  </a:lnTo>
                  <a:lnTo>
                    <a:pt x="1601241" y="81889"/>
                  </a:lnTo>
                  <a:lnTo>
                    <a:pt x="1601241" y="49923"/>
                  </a:lnTo>
                  <a:lnTo>
                    <a:pt x="1507439" y="49923"/>
                  </a:lnTo>
                  <a:lnTo>
                    <a:pt x="1507439" y="81889"/>
                  </a:lnTo>
                  <a:lnTo>
                    <a:pt x="1507439" y="183032"/>
                  </a:lnTo>
                  <a:lnTo>
                    <a:pt x="1481874" y="183032"/>
                  </a:lnTo>
                  <a:lnTo>
                    <a:pt x="1481874" y="81889"/>
                  </a:lnTo>
                  <a:lnTo>
                    <a:pt x="1507439" y="81889"/>
                  </a:lnTo>
                  <a:lnTo>
                    <a:pt x="1507439" y="49923"/>
                  </a:lnTo>
                  <a:lnTo>
                    <a:pt x="1474927" y="49923"/>
                  </a:lnTo>
                  <a:lnTo>
                    <a:pt x="1474927" y="281838"/>
                  </a:lnTo>
                  <a:lnTo>
                    <a:pt x="1644624" y="281838"/>
                  </a:lnTo>
                  <a:lnTo>
                    <a:pt x="1644624" y="183032"/>
                  </a:lnTo>
                  <a:lnTo>
                    <a:pt x="1644624" y="81889"/>
                  </a:lnTo>
                  <a:lnTo>
                    <a:pt x="1644624" y="49923"/>
                  </a:lnTo>
                  <a:close/>
                </a:path>
                <a:path w="2378710" h="3723640">
                  <a:moveTo>
                    <a:pt x="1662645" y="49923"/>
                  </a:moveTo>
                  <a:lnTo>
                    <a:pt x="1661960" y="49326"/>
                  </a:lnTo>
                  <a:lnTo>
                    <a:pt x="1624469" y="16814"/>
                  </a:lnTo>
                  <a:lnTo>
                    <a:pt x="1583626" y="127"/>
                  </a:lnTo>
                  <a:lnTo>
                    <a:pt x="1541538" y="0"/>
                  </a:lnTo>
                  <a:lnTo>
                    <a:pt x="1499590" y="16560"/>
                  </a:lnTo>
                  <a:lnTo>
                    <a:pt x="1459204" y="49923"/>
                  </a:lnTo>
                  <a:lnTo>
                    <a:pt x="1474927" y="49923"/>
                  </a:lnTo>
                  <a:lnTo>
                    <a:pt x="1474927" y="49326"/>
                  </a:lnTo>
                  <a:lnTo>
                    <a:pt x="1644624" y="49326"/>
                  </a:lnTo>
                  <a:lnTo>
                    <a:pt x="1644624" y="49923"/>
                  </a:lnTo>
                  <a:lnTo>
                    <a:pt x="1662645" y="49923"/>
                  </a:lnTo>
                  <a:close/>
                </a:path>
                <a:path w="2378710" h="3723640">
                  <a:moveTo>
                    <a:pt x="2360561" y="49923"/>
                  </a:moveTo>
                  <a:lnTo>
                    <a:pt x="2352433" y="49923"/>
                  </a:lnTo>
                  <a:lnTo>
                    <a:pt x="2352433" y="81889"/>
                  </a:lnTo>
                  <a:lnTo>
                    <a:pt x="2352433" y="183032"/>
                  </a:lnTo>
                  <a:lnTo>
                    <a:pt x="2326856" y="183032"/>
                  </a:lnTo>
                  <a:lnTo>
                    <a:pt x="2326856" y="81889"/>
                  </a:lnTo>
                  <a:lnTo>
                    <a:pt x="2352433" y="81889"/>
                  </a:lnTo>
                  <a:lnTo>
                    <a:pt x="2352433" y="49923"/>
                  </a:lnTo>
                  <a:lnTo>
                    <a:pt x="2317178" y="49923"/>
                  </a:lnTo>
                  <a:lnTo>
                    <a:pt x="2317178" y="81889"/>
                  </a:lnTo>
                  <a:lnTo>
                    <a:pt x="2317178" y="183032"/>
                  </a:lnTo>
                  <a:lnTo>
                    <a:pt x="2231390" y="183032"/>
                  </a:lnTo>
                  <a:lnTo>
                    <a:pt x="2231390" y="81889"/>
                  </a:lnTo>
                  <a:lnTo>
                    <a:pt x="2317178" y="81889"/>
                  </a:lnTo>
                  <a:lnTo>
                    <a:pt x="2317178" y="49923"/>
                  </a:lnTo>
                  <a:lnTo>
                    <a:pt x="2223389" y="49923"/>
                  </a:lnTo>
                  <a:lnTo>
                    <a:pt x="2223389" y="81889"/>
                  </a:lnTo>
                  <a:lnTo>
                    <a:pt x="2223389" y="183032"/>
                  </a:lnTo>
                  <a:lnTo>
                    <a:pt x="2197811" y="183032"/>
                  </a:lnTo>
                  <a:lnTo>
                    <a:pt x="2197811" y="81889"/>
                  </a:lnTo>
                  <a:lnTo>
                    <a:pt x="2223389" y="81889"/>
                  </a:lnTo>
                  <a:lnTo>
                    <a:pt x="2223389" y="49923"/>
                  </a:lnTo>
                  <a:lnTo>
                    <a:pt x="2190864" y="49923"/>
                  </a:lnTo>
                  <a:lnTo>
                    <a:pt x="2190864" y="281838"/>
                  </a:lnTo>
                  <a:lnTo>
                    <a:pt x="2360561" y="281838"/>
                  </a:lnTo>
                  <a:lnTo>
                    <a:pt x="2360561" y="183032"/>
                  </a:lnTo>
                  <a:lnTo>
                    <a:pt x="2360561" y="81889"/>
                  </a:lnTo>
                  <a:lnTo>
                    <a:pt x="2360561" y="49923"/>
                  </a:lnTo>
                  <a:close/>
                </a:path>
                <a:path w="2378710" h="3723640">
                  <a:moveTo>
                    <a:pt x="2378583" y="49923"/>
                  </a:moveTo>
                  <a:lnTo>
                    <a:pt x="2377884" y="49326"/>
                  </a:lnTo>
                  <a:lnTo>
                    <a:pt x="2340394" y="16814"/>
                  </a:lnTo>
                  <a:lnTo>
                    <a:pt x="2299563" y="127"/>
                  </a:lnTo>
                  <a:lnTo>
                    <a:pt x="2257463" y="0"/>
                  </a:lnTo>
                  <a:lnTo>
                    <a:pt x="2215527" y="16560"/>
                  </a:lnTo>
                  <a:lnTo>
                    <a:pt x="2175141" y="49923"/>
                  </a:lnTo>
                  <a:lnTo>
                    <a:pt x="2190864" y="49923"/>
                  </a:lnTo>
                  <a:lnTo>
                    <a:pt x="2190864" y="49326"/>
                  </a:lnTo>
                  <a:lnTo>
                    <a:pt x="2360561" y="49326"/>
                  </a:lnTo>
                  <a:lnTo>
                    <a:pt x="2360561" y="49923"/>
                  </a:lnTo>
                  <a:lnTo>
                    <a:pt x="2378583" y="49923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1091653" y="10050319"/>
              <a:ext cx="2548255" cy="153670"/>
            </a:xfrm>
            <a:custGeom>
              <a:avLst/>
              <a:gdLst/>
              <a:ahLst/>
              <a:cxnLst/>
              <a:rect l="l" t="t" r="r" b="b"/>
              <a:pathLst>
                <a:path w="2548254" h="153670">
                  <a:moveTo>
                    <a:pt x="2547747" y="0"/>
                  </a:moveTo>
                  <a:lnTo>
                    <a:pt x="2464574" y="0"/>
                  </a:lnTo>
                  <a:lnTo>
                    <a:pt x="2464574" y="30073"/>
                  </a:lnTo>
                  <a:lnTo>
                    <a:pt x="2463723" y="40995"/>
                  </a:lnTo>
                  <a:lnTo>
                    <a:pt x="2429535" y="64871"/>
                  </a:lnTo>
                  <a:lnTo>
                    <a:pt x="2367369" y="69811"/>
                  </a:lnTo>
                  <a:lnTo>
                    <a:pt x="2325230" y="70243"/>
                  </a:lnTo>
                  <a:lnTo>
                    <a:pt x="1885073" y="70243"/>
                  </a:lnTo>
                  <a:lnTo>
                    <a:pt x="1886216" y="67462"/>
                  </a:lnTo>
                  <a:lnTo>
                    <a:pt x="1890102" y="30073"/>
                  </a:lnTo>
                  <a:lnTo>
                    <a:pt x="1890102" y="0"/>
                  </a:lnTo>
                  <a:lnTo>
                    <a:pt x="1806930" y="0"/>
                  </a:lnTo>
                  <a:lnTo>
                    <a:pt x="1806930" y="30073"/>
                  </a:lnTo>
                  <a:lnTo>
                    <a:pt x="1806079" y="40995"/>
                  </a:lnTo>
                  <a:lnTo>
                    <a:pt x="1771904" y="64871"/>
                  </a:lnTo>
                  <a:lnTo>
                    <a:pt x="1709712" y="69811"/>
                  </a:lnTo>
                  <a:lnTo>
                    <a:pt x="1667586" y="70243"/>
                  </a:lnTo>
                  <a:lnTo>
                    <a:pt x="657644" y="70243"/>
                  </a:lnTo>
                  <a:lnTo>
                    <a:pt x="0" y="70243"/>
                  </a:lnTo>
                  <a:lnTo>
                    <a:pt x="0" y="153416"/>
                  </a:lnTo>
                  <a:lnTo>
                    <a:pt x="657644" y="153416"/>
                  </a:lnTo>
                  <a:lnTo>
                    <a:pt x="1667586" y="153416"/>
                  </a:lnTo>
                  <a:lnTo>
                    <a:pt x="2325230" y="153416"/>
                  </a:lnTo>
                  <a:lnTo>
                    <a:pt x="2374315" y="152730"/>
                  </a:lnTo>
                  <a:lnTo>
                    <a:pt x="2416111" y="150164"/>
                  </a:lnTo>
                  <a:lnTo>
                    <a:pt x="2480386" y="136410"/>
                  </a:lnTo>
                  <a:lnTo>
                    <a:pt x="2531757" y="97015"/>
                  </a:lnTo>
                  <a:lnTo>
                    <a:pt x="2547747" y="30073"/>
                  </a:lnTo>
                  <a:lnTo>
                    <a:pt x="2547747" y="0"/>
                  </a:lnTo>
                  <a:close/>
                </a:path>
              </a:pathLst>
            </a:custGeom>
            <a:solidFill>
              <a:srgbClr val="326E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2193480" y="10041125"/>
              <a:ext cx="133350" cy="25400"/>
            </a:xfrm>
            <a:custGeom>
              <a:avLst/>
              <a:gdLst/>
              <a:ahLst/>
              <a:cxnLst/>
              <a:rect l="l" t="t" r="r" b="b"/>
              <a:pathLst>
                <a:path w="133350" h="25400">
                  <a:moveTo>
                    <a:pt x="132918" y="0"/>
                  </a:moveTo>
                  <a:lnTo>
                    <a:pt x="0" y="0"/>
                  </a:lnTo>
                  <a:lnTo>
                    <a:pt x="0" y="12458"/>
                  </a:lnTo>
                  <a:lnTo>
                    <a:pt x="0" y="24917"/>
                  </a:lnTo>
                  <a:lnTo>
                    <a:pt x="132918" y="24917"/>
                  </a:lnTo>
                  <a:lnTo>
                    <a:pt x="132918" y="12458"/>
                  </a:lnTo>
                  <a:lnTo>
                    <a:pt x="132918" y="0"/>
                  </a:lnTo>
                  <a:close/>
                </a:path>
              </a:pathLst>
            </a:custGeom>
            <a:solidFill>
              <a:srgbClr val="6767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2193491" y="10051779"/>
              <a:ext cx="133350" cy="3810"/>
            </a:xfrm>
            <a:custGeom>
              <a:avLst/>
              <a:gdLst/>
              <a:ahLst/>
              <a:cxnLst/>
              <a:rect l="l" t="t" r="r" b="b"/>
              <a:pathLst>
                <a:path w="133350" h="3809">
                  <a:moveTo>
                    <a:pt x="132918" y="0"/>
                  </a:moveTo>
                  <a:lnTo>
                    <a:pt x="0" y="0"/>
                  </a:lnTo>
                  <a:lnTo>
                    <a:pt x="0" y="3200"/>
                  </a:lnTo>
                  <a:lnTo>
                    <a:pt x="132918" y="3200"/>
                  </a:lnTo>
                  <a:lnTo>
                    <a:pt x="132918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2198001" y="10039283"/>
              <a:ext cx="125095" cy="28575"/>
            </a:xfrm>
            <a:custGeom>
              <a:avLst/>
              <a:gdLst/>
              <a:ahLst/>
              <a:cxnLst/>
              <a:rect l="l" t="t" r="r" b="b"/>
              <a:pathLst>
                <a:path w="125094" h="28575">
                  <a:moveTo>
                    <a:pt x="3314" y="26670"/>
                  </a:moveTo>
                  <a:lnTo>
                    <a:pt x="0" y="26670"/>
                  </a:lnTo>
                  <a:lnTo>
                    <a:pt x="0" y="28575"/>
                  </a:lnTo>
                  <a:lnTo>
                    <a:pt x="3314" y="28575"/>
                  </a:lnTo>
                  <a:lnTo>
                    <a:pt x="3314" y="26670"/>
                  </a:lnTo>
                  <a:close/>
                </a:path>
                <a:path w="125094" h="28575">
                  <a:moveTo>
                    <a:pt x="3314" y="0"/>
                  </a:moveTo>
                  <a:lnTo>
                    <a:pt x="0" y="0"/>
                  </a:lnTo>
                  <a:lnTo>
                    <a:pt x="0" y="1905"/>
                  </a:lnTo>
                  <a:lnTo>
                    <a:pt x="3314" y="1905"/>
                  </a:lnTo>
                  <a:lnTo>
                    <a:pt x="3314" y="0"/>
                  </a:lnTo>
                  <a:close/>
                </a:path>
                <a:path w="125094" h="28575">
                  <a:moveTo>
                    <a:pt x="16459" y="26670"/>
                  </a:moveTo>
                  <a:lnTo>
                    <a:pt x="13144" y="26670"/>
                  </a:lnTo>
                  <a:lnTo>
                    <a:pt x="13144" y="28575"/>
                  </a:lnTo>
                  <a:lnTo>
                    <a:pt x="16459" y="28575"/>
                  </a:lnTo>
                  <a:lnTo>
                    <a:pt x="16459" y="26670"/>
                  </a:lnTo>
                  <a:close/>
                </a:path>
                <a:path w="125094" h="28575">
                  <a:moveTo>
                    <a:pt x="16459" y="0"/>
                  </a:moveTo>
                  <a:lnTo>
                    <a:pt x="13144" y="0"/>
                  </a:lnTo>
                  <a:lnTo>
                    <a:pt x="13144" y="1905"/>
                  </a:lnTo>
                  <a:lnTo>
                    <a:pt x="16459" y="1905"/>
                  </a:lnTo>
                  <a:lnTo>
                    <a:pt x="16459" y="0"/>
                  </a:lnTo>
                  <a:close/>
                </a:path>
                <a:path w="125094" h="28575">
                  <a:moveTo>
                    <a:pt x="39154" y="26670"/>
                  </a:moveTo>
                  <a:lnTo>
                    <a:pt x="35839" y="26670"/>
                  </a:lnTo>
                  <a:lnTo>
                    <a:pt x="35839" y="28575"/>
                  </a:lnTo>
                  <a:lnTo>
                    <a:pt x="39154" y="28575"/>
                  </a:lnTo>
                  <a:lnTo>
                    <a:pt x="39154" y="26670"/>
                  </a:lnTo>
                  <a:close/>
                </a:path>
                <a:path w="125094" h="28575">
                  <a:moveTo>
                    <a:pt x="39154" y="0"/>
                  </a:moveTo>
                  <a:lnTo>
                    <a:pt x="35839" y="0"/>
                  </a:lnTo>
                  <a:lnTo>
                    <a:pt x="35839" y="1905"/>
                  </a:lnTo>
                  <a:lnTo>
                    <a:pt x="39154" y="1905"/>
                  </a:lnTo>
                  <a:lnTo>
                    <a:pt x="39154" y="0"/>
                  </a:lnTo>
                  <a:close/>
                </a:path>
                <a:path w="125094" h="28575">
                  <a:moveTo>
                    <a:pt x="65659" y="26670"/>
                  </a:moveTo>
                  <a:lnTo>
                    <a:pt x="62344" y="26670"/>
                  </a:lnTo>
                  <a:lnTo>
                    <a:pt x="62344" y="28575"/>
                  </a:lnTo>
                  <a:lnTo>
                    <a:pt x="65659" y="28575"/>
                  </a:lnTo>
                  <a:lnTo>
                    <a:pt x="65659" y="26670"/>
                  </a:lnTo>
                  <a:close/>
                </a:path>
                <a:path w="125094" h="28575">
                  <a:moveTo>
                    <a:pt x="65659" y="0"/>
                  </a:moveTo>
                  <a:lnTo>
                    <a:pt x="62344" y="0"/>
                  </a:lnTo>
                  <a:lnTo>
                    <a:pt x="62344" y="1905"/>
                  </a:lnTo>
                  <a:lnTo>
                    <a:pt x="65659" y="1905"/>
                  </a:lnTo>
                  <a:lnTo>
                    <a:pt x="65659" y="0"/>
                  </a:lnTo>
                  <a:close/>
                </a:path>
                <a:path w="125094" h="28575">
                  <a:moveTo>
                    <a:pt x="89242" y="26670"/>
                  </a:moveTo>
                  <a:lnTo>
                    <a:pt x="85928" y="26670"/>
                  </a:lnTo>
                  <a:lnTo>
                    <a:pt x="85928" y="28575"/>
                  </a:lnTo>
                  <a:lnTo>
                    <a:pt x="89242" y="28575"/>
                  </a:lnTo>
                  <a:lnTo>
                    <a:pt x="89242" y="26670"/>
                  </a:lnTo>
                  <a:close/>
                </a:path>
                <a:path w="125094" h="28575">
                  <a:moveTo>
                    <a:pt x="89242" y="0"/>
                  </a:moveTo>
                  <a:lnTo>
                    <a:pt x="85928" y="0"/>
                  </a:lnTo>
                  <a:lnTo>
                    <a:pt x="85928" y="1905"/>
                  </a:lnTo>
                  <a:lnTo>
                    <a:pt x="89242" y="1905"/>
                  </a:lnTo>
                  <a:lnTo>
                    <a:pt x="89242" y="0"/>
                  </a:lnTo>
                  <a:close/>
                </a:path>
                <a:path w="125094" h="28575">
                  <a:moveTo>
                    <a:pt x="111937" y="26670"/>
                  </a:moveTo>
                  <a:lnTo>
                    <a:pt x="108623" y="26670"/>
                  </a:lnTo>
                  <a:lnTo>
                    <a:pt x="108623" y="28575"/>
                  </a:lnTo>
                  <a:lnTo>
                    <a:pt x="111937" y="28575"/>
                  </a:lnTo>
                  <a:lnTo>
                    <a:pt x="111937" y="26670"/>
                  </a:lnTo>
                  <a:close/>
                </a:path>
                <a:path w="125094" h="28575">
                  <a:moveTo>
                    <a:pt x="111937" y="0"/>
                  </a:moveTo>
                  <a:lnTo>
                    <a:pt x="108623" y="0"/>
                  </a:lnTo>
                  <a:lnTo>
                    <a:pt x="108623" y="1905"/>
                  </a:lnTo>
                  <a:lnTo>
                    <a:pt x="111937" y="1905"/>
                  </a:lnTo>
                  <a:lnTo>
                    <a:pt x="111937" y="0"/>
                  </a:lnTo>
                  <a:close/>
                </a:path>
                <a:path w="125094" h="28575">
                  <a:moveTo>
                    <a:pt x="125082" y="26670"/>
                  </a:moveTo>
                  <a:lnTo>
                    <a:pt x="121767" y="26670"/>
                  </a:lnTo>
                  <a:lnTo>
                    <a:pt x="121767" y="28575"/>
                  </a:lnTo>
                  <a:lnTo>
                    <a:pt x="125082" y="28575"/>
                  </a:lnTo>
                  <a:lnTo>
                    <a:pt x="125082" y="26670"/>
                  </a:lnTo>
                  <a:close/>
                </a:path>
                <a:path w="125094" h="28575">
                  <a:moveTo>
                    <a:pt x="125082" y="0"/>
                  </a:moveTo>
                  <a:lnTo>
                    <a:pt x="121767" y="0"/>
                  </a:lnTo>
                  <a:lnTo>
                    <a:pt x="121767" y="1905"/>
                  </a:lnTo>
                  <a:lnTo>
                    <a:pt x="125082" y="1905"/>
                  </a:lnTo>
                  <a:lnTo>
                    <a:pt x="125082" y="0"/>
                  </a:lnTo>
                  <a:close/>
                </a:path>
              </a:pathLst>
            </a:custGeom>
            <a:solidFill>
              <a:srgbClr val="4E4E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2872740" y="10041125"/>
              <a:ext cx="133350" cy="25400"/>
            </a:xfrm>
            <a:custGeom>
              <a:avLst/>
              <a:gdLst/>
              <a:ahLst/>
              <a:cxnLst/>
              <a:rect l="l" t="t" r="r" b="b"/>
              <a:pathLst>
                <a:path w="133350" h="25400">
                  <a:moveTo>
                    <a:pt x="132918" y="0"/>
                  </a:moveTo>
                  <a:lnTo>
                    <a:pt x="0" y="0"/>
                  </a:lnTo>
                  <a:lnTo>
                    <a:pt x="0" y="12458"/>
                  </a:lnTo>
                  <a:lnTo>
                    <a:pt x="0" y="24917"/>
                  </a:lnTo>
                  <a:lnTo>
                    <a:pt x="132918" y="24917"/>
                  </a:lnTo>
                  <a:lnTo>
                    <a:pt x="132918" y="12458"/>
                  </a:lnTo>
                  <a:lnTo>
                    <a:pt x="132918" y="0"/>
                  </a:lnTo>
                  <a:close/>
                </a:path>
              </a:pathLst>
            </a:custGeom>
            <a:solidFill>
              <a:srgbClr val="6767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2872750" y="10051779"/>
              <a:ext cx="133350" cy="3810"/>
            </a:xfrm>
            <a:custGeom>
              <a:avLst/>
              <a:gdLst/>
              <a:ahLst/>
              <a:cxnLst/>
              <a:rect l="l" t="t" r="r" b="b"/>
              <a:pathLst>
                <a:path w="133350" h="3809">
                  <a:moveTo>
                    <a:pt x="132918" y="0"/>
                  </a:moveTo>
                  <a:lnTo>
                    <a:pt x="0" y="0"/>
                  </a:lnTo>
                  <a:lnTo>
                    <a:pt x="0" y="3200"/>
                  </a:lnTo>
                  <a:lnTo>
                    <a:pt x="132918" y="3200"/>
                  </a:lnTo>
                  <a:lnTo>
                    <a:pt x="132918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2877248" y="10039283"/>
              <a:ext cx="125095" cy="28575"/>
            </a:xfrm>
            <a:custGeom>
              <a:avLst/>
              <a:gdLst/>
              <a:ahLst/>
              <a:cxnLst/>
              <a:rect l="l" t="t" r="r" b="b"/>
              <a:pathLst>
                <a:path w="125094" h="28575">
                  <a:moveTo>
                    <a:pt x="3314" y="26670"/>
                  </a:moveTo>
                  <a:lnTo>
                    <a:pt x="0" y="26670"/>
                  </a:lnTo>
                  <a:lnTo>
                    <a:pt x="0" y="28575"/>
                  </a:lnTo>
                  <a:lnTo>
                    <a:pt x="3314" y="28575"/>
                  </a:lnTo>
                  <a:lnTo>
                    <a:pt x="3314" y="26670"/>
                  </a:lnTo>
                  <a:close/>
                </a:path>
                <a:path w="125094" h="28575">
                  <a:moveTo>
                    <a:pt x="3314" y="0"/>
                  </a:moveTo>
                  <a:lnTo>
                    <a:pt x="0" y="0"/>
                  </a:lnTo>
                  <a:lnTo>
                    <a:pt x="0" y="1905"/>
                  </a:lnTo>
                  <a:lnTo>
                    <a:pt x="3314" y="1905"/>
                  </a:lnTo>
                  <a:lnTo>
                    <a:pt x="3314" y="0"/>
                  </a:lnTo>
                  <a:close/>
                </a:path>
                <a:path w="125094" h="28575">
                  <a:moveTo>
                    <a:pt x="16471" y="26670"/>
                  </a:moveTo>
                  <a:lnTo>
                    <a:pt x="13157" y="26670"/>
                  </a:lnTo>
                  <a:lnTo>
                    <a:pt x="13157" y="28575"/>
                  </a:lnTo>
                  <a:lnTo>
                    <a:pt x="16471" y="28575"/>
                  </a:lnTo>
                  <a:lnTo>
                    <a:pt x="16471" y="26670"/>
                  </a:lnTo>
                  <a:close/>
                </a:path>
                <a:path w="125094" h="28575">
                  <a:moveTo>
                    <a:pt x="16471" y="0"/>
                  </a:moveTo>
                  <a:lnTo>
                    <a:pt x="13157" y="0"/>
                  </a:lnTo>
                  <a:lnTo>
                    <a:pt x="13157" y="1905"/>
                  </a:lnTo>
                  <a:lnTo>
                    <a:pt x="16471" y="1905"/>
                  </a:lnTo>
                  <a:lnTo>
                    <a:pt x="16471" y="0"/>
                  </a:lnTo>
                  <a:close/>
                </a:path>
                <a:path w="125094" h="28575">
                  <a:moveTo>
                    <a:pt x="39166" y="26670"/>
                  </a:moveTo>
                  <a:lnTo>
                    <a:pt x="35852" y="26670"/>
                  </a:lnTo>
                  <a:lnTo>
                    <a:pt x="35852" y="28575"/>
                  </a:lnTo>
                  <a:lnTo>
                    <a:pt x="39166" y="28575"/>
                  </a:lnTo>
                  <a:lnTo>
                    <a:pt x="39166" y="26670"/>
                  </a:lnTo>
                  <a:close/>
                </a:path>
                <a:path w="125094" h="28575">
                  <a:moveTo>
                    <a:pt x="39166" y="0"/>
                  </a:moveTo>
                  <a:lnTo>
                    <a:pt x="35852" y="0"/>
                  </a:lnTo>
                  <a:lnTo>
                    <a:pt x="35852" y="1905"/>
                  </a:lnTo>
                  <a:lnTo>
                    <a:pt x="39166" y="1905"/>
                  </a:lnTo>
                  <a:lnTo>
                    <a:pt x="39166" y="0"/>
                  </a:lnTo>
                  <a:close/>
                </a:path>
                <a:path w="125094" h="28575">
                  <a:moveTo>
                    <a:pt x="65671" y="26670"/>
                  </a:moveTo>
                  <a:lnTo>
                    <a:pt x="62357" y="26670"/>
                  </a:lnTo>
                  <a:lnTo>
                    <a:pt x="62357" y="28575"/>
                  </a:lnTo>
                  <a:lnTo>
                    <a:pt x="65671" y="28575"/>
                  </a:lnTo>
                  <a:lnTo>
                    <a:pt x="65671" y="26670"/>
                  </a:lnTo>
                  <a:close/>
                </a:path>
                <a:path w="125094" h="28575">
                  <a:moveTo>
                    <a:pt x="65671" y="0"/>
                  </a:moveTo>
                  <a:lnTo>
                    <a:pt x="62357" y="0"/>
                  </a:lnTo>
                  <a:lnTo>
                    <a:pt x="62357" y="1905"/>
                  </a:lnTo>
                  <a:lnTo>
                    <a:pt x="65671" y="1905"/>
                  </a:lnTo>
                  <a:lnTo>
                    <a:pt x="65671" y="0"/>
                  </a:lnTo>
                  <a:close/>
                </a:path>
                <a:path w="125094" h="28575">
                  <a:moveTo>
                    <a:pt x="89255" y="26670"/>
                  </a:moveTo>
                  <a:lnTo>
                    <a:pt x="85940" y="26670"/>
                  </a:lnTo>
                  <a:lnTo>
                    <a:pt x="85940" y="28575"/>
                  </a:lnTo>
                  <a:lnTo>
                    <a:pt x="89255" y="28575"/>
                  </a:lnTo>
                  <a:lnTo>
                    <a:pt x="89255" y="26670"/>
                  </a:lnTo>
                  <a:close/>
                </a:path>
                <a:path w="125094" h="28575">
                  <a:moveTo>
                    <a:pt x="89255" y="0"/>
                  </a:moveTo>
                  <a:lnTo>
                    <a:pt x="85940" y="0"/>
                  </a:lnTo>
                  <a:lnTo>
                    <a:pt x="85940" y="1905"/>
                  </a:lnTo>
                  <a:lnTo>
                    <a:pt x="89255" y="1905"/>
                  </a:lnTo>
                  <a:lnTo>
                    <a:pt x="89255" y="0"/>
                  </a:lnTo>
                  <a:close/>
                </a:path>
                <a:path w="125094" h="28575">
                  <a:moveTo>
                    <a:pt x="111950" y="26670"/>
                  </a:moveTo>
                  <a:lnTo>
                    <a:pt x="108635" y="26670"/>
                  </a:lnTo>
                  <a:lnTo>
                    <a:pt x="108635" y="28575"/>
                  </a:lnTo>
                  <a:lnTo>
                    <a:pt x="111950" y="28575"/>
                  </a:lnTo>
                  <a:lnTo>
                    <a:pt x="111950" y="26670"/>
                  </a:lnTo>
                  <a:close/>
                </a:path>
                <a:path w="125094" h="28575">
                  <a:moveTo>
                    <a:pt x="111950" y="0"/>
                  </a:moveTo>
                  <a:lnTo>
                    <a:pt x="108635" y="0"/>
                  </a:lnTo>
                  <a:lnTo>
                    <a:pt x="108635" y="1905"/>
                  </a:lnTo>
                  <a:lnTo>
                    <a:pt x="111950" y="1905"/>
                  </a:lnTo>
                  <a:lnTo>
                    <a:pt x="111950" y="0"/>
                  </a:lnTo>
                  <a:close/>
                </a:path>
                <a:path w="125094" h="28575">
                  <a:moveTo>
                    <a:pt x="125095" y="26670"/>
                  </a:moveTo>
                  <a:lnTo>
                    <a:pt x="121780" y="26670"/>
                  </a:lnTo>
                  <a:lnTo>
                    <a:pt x="121780" y="28575"/>
                  </a:lnTo>
                  <a:lnTo>
                    <a:pt x="125095" y="28575"/>
                  </a:lnTo>
                  <a:lnTo>
                    <a:pt x="125095" y="26670"/>
                  </a:lnTo>
                  <a:close/>
                </a:path>
                <a:path w="125094" h="28575">
                  <a:moveTo>
                    <a:pt x="125095" y="0"/>
                  </a:moveTo>
                  <a:lnTo>
                    <a:pt x="121780" y="0"/>
                  </a:lnTo>
                  <a:lnTo>
                    <a:pt x="121780" y="1905"/>
                  </a:lnTo>
                  <a:lnTo>
                    <a:pt x="125095" y="1905"/>
                  </a:lnTo>
                  <a:lnTo>
                    <a:pt x="125095" y="0"/>
                  </a:lnTo>
                  <a:close/>
                </a:path>
              </a:pathLst>
            </a:custGeom>
            <a:solidFill>
              <a:srgbClr val="4E4E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3531463" y="10041125"/>
              <a:ext cx="133350" cy="25400"/>
            </a:xfrm>
            <a:custGeom>
              <a:avLst/>
              <a:gdLst/>
              <a:ahLst/>
              <a:cxnLst/>
              <a:rect l="l" t="t" r="r" b="b"/>
              <a:pathLst>
                <a:path w="133350" h="25400">
                  <a:moveTo>
                    <a:pt x="132918" y="0"/>
                  </a:moveTo>
                  <a:lnTo>
                    <a:pt x="0" y="0"/>
                  </a:lnTo>
                  <a:lnTo>
                    <a:pt x="0" y="12458"/>
                  </a:lnTo>
                  <a:lnTo>
                    <a:pt x="0" y="24917"/>
                  </a:lnTo>
                  <a:lnTo>
                    <a:pt x="132918" y="24917"/>
                  </a:lnTo>
                  <a:lnTo>
                    <a:pt x="132918" y="12458"/>
                  </a:lnTo>
                  <a:lnTo>
                    <a:pt x="132918" y="0"/>
                  </a:lnTo>
                  <a:close/>
                </a:path>
              </a:pathLst>
            </a:custGeom>
            <a:solidFill>
              <a:srgbClr val="6767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3531463" y="10051779"/>
              <a:ext cx="133350" cy="3810"/>
            </a:xfrm>
            <a:custGeom>
              <a:avLst/>
              <a:gdLst/>
              <a:ahLst/>
              <a:cxnLst/>
              <a:rect l="l" t="t" r="r" b="b"/>
              <a:pathLst>
                <a:path w="133350" h="3809">
                  <a:moveTo>
                    <a:pt x="132918" y="0"/>
                  </a:moveTo>
                  <a:lnTo>
                    <a:pt x="0" y="0"/>
                  </a:lnTo>
                  <a:lnTo>
                    <a:pt x="0" y="3200"/>
                  </a:lnTo>
                  <a:lnTo>
                    <a:pt x="132918" y="3200"/>
                  </a:lnTo>
                  <a:lnTo>
                    <a:pt x="132918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3535972" y="10039283"/>
              <a:ext cx="125095" cy="28575"/>
            </a:xfrm>
            <a:custGeom>
              <a:avLst/>
              <a:gdLst/>
              <a:ahLst/>
              <a:cxnLst/>
              <a:rect l="l" t="t" r="r" b="b"/>
              <a:pathLst>
                <a:path w="125095" h="28575">
                  <a:moveTo>
                    <a:pt x="3314" y="26670"/>
                  </a:moveTo>
                  <a:lnTo>
                    <a:pt x="0" y="26670"/>
                  </a:lnTo>
                  <a:lnTo>
                    <a:pt x="0" y="28575"/>
                  </a:lnTo>
                  <a:lnTo>
                    <a:pt x="3314" y="28575"/>
                  </a:lnTo>
                  <a:lnTo>
                    <a:pt x="3314" y="26670"/>
                  </a:lnTo>
                  <a:close/>
                </a:path>
                <a:path w="125095" h="28575">
                  <a:moveTo>
                    <a:pt x="3314" y="0"/>
                  </a:moveTo>
                  <a:lnTo>
                    <a:pt x="0" y="0"/>
                  </a:lnTo>
                  <a:lnTo>
                    <a:pt x="0" y="1905"/>
                  </a:lnTo>
                  <a:lnTo>
                    <a:pt x="3314" y="1905"/>
                  </a:lnTo>
                  <a:lnTo>
                    <a:pt x="3314" y="0"/>
                  </a:lnTo>
                  <a:close/>
                </a:path>
                <a:path w="125095" h="28575">
                  <a:moveTo>
                    <a:pt x="16459" y="26670"/>
                  </a:moveTo>
                  <a:lnTo>
                    <a:pt x="13144" y="26670"/>
                  </a:lnTo>
                  <a:lnTo>
                    <a:pt x="13144" y="28575"/>
                  </a:lnTo>
                  <a:lnTo>
                    <a:pt x="16459" y="28575"/>
                  </a:lnTo>
                  <a:lnTo>
                    <a:pt x="16459" y="26670"/>
                  </a:lnTo>
                  <a:close/>
                </a:path>
                <a:path w="125095" h="28575">
                  <a:moveTo>
                    <a:pt x="16459" y="0"/>
                  </a:moveTo>
                  <a:lnTo>
                    <a:pt x="13144" y="0"/>
                  </a:lnTo>
                  <a:lnTo>
                    <a:pt x="13144" y="1905"/>
                  </a:lnTo>
                  <a:lnTo>
                    <a:pt x="16459" y="1905"/>
                  </a:lnTo>
                  <a:lnTo>
                    <a:pt x="16459" y="0"/>
                  </a:lnTo>
                  <a:close/>
                </a:path>
                <a:path w="125095" h="28575">
                  <a:moveTo>
                    <a:pt x="39154" y="26670"/>
                  </a:moveTo>
                  <a:lnTo>
                    <a:pt x="35839" y="26670"/>
                  </a:lnTo>
                  <a:lnTo>
                    <a:pt x="35839" y="28575"/>
                  </a:lnTo>
                  <a:lnTo>
                    <a:pt x="39154" y="28575"/>
                  </a:lnTo>
                  <a:lnTo>
                    <a:pt x="39154" y="26670"/>
                  </a:lnTo>
                  <a:close/>
                </a:path>
                <a:path w="125095" h="28575">
                  <a:moveTo>
                    <a:pt x="39154" y="0"/>
                  </a:moveTo>
                  <a:lnTo>
                    <a:pt x="35839" y="0"/>
                  </a:lnTo>
                  <a:lnTo>
                    <a:pt x="35839" y="1905"/>
                  </a:lnTo>
                  <a:lnTo>
                    <a:pt x="39154" y="1905"/>
                  </a:lnTo>
                  <a:lnTo>
                    <a:pt x="39154" y="0"/>
                  </a:lnTo>
                  <a:close/>
                </a:path>
                <a:path w="125095" h="28575">
                  <a:moveTo>
                    <a:pt x="65659" y="26670"/>
                  </a:moveTo>
                  <a:lnTo>
                    <a:pt x="62344" y="26670"/>
                  </a:lnTo>
                  <a:lnTo>
                    <a:pt x="62344" y="28575"/>
                  </a:lnTo>
                  <a:lnTo>
                    <a:pt x="65659" y="28575"/>
                  </a:lnTo>
                  <a:lnTo>
                    <a:pt x="65659" y="26670"/>
                  </a:lnTo>
                  <a:close/>
                </a:path>
                <a:path w="125095" h="28575">
                  <a:moveTo>
                    <a:pt x="65659" y="0"/>
                  </a:moveTo>
                  <a:lnTo>
                    <a:pt x="62344" y="0"/>
                  </a:lnTo>
                  <a:lnTo>
                    <a:pt x="62344" y="1905"/>
                  </a:lnTo>
                  <a:lnTo>
                    <a:pt x="65659" y="1905"/>
                  </a:lnTo>
                  <a:lnTo>
                    <a:pt x="65659" y="0"/>
                  </a:lnTo>
                  <a:close/>
                </a:path>
                <a:path w="125095" h="28575">
                  <a:moveTo>
                    <a:pt x="89242" y="26670"/>
                  </a:moveTo>
                  <a:lnTo>
                    <a:pt x="85928" y="26670"/>
                  </a:lnTo>
                  <a:lnTo>
                    <a:pt x="85928" y="28575"/>
                  </a:lnTo>
                  <a:lnTo>
                    <a:pt x="89242" y="28575"/>
                  </a:lnTo>
                  <a:lnTo>
                    <a:pt x="89242" y="26670"/>
                  </a:lnTo>
                  <a:close/>
                </a:path>
                <a:path w="125095" h="28575">
                  <a:moveTo>
                    <a:pt x="89242" y="0"/>
                  </a:moveTo>
                  <a:lnTo>
                    <a:pt x="85928" y="0"/>
                  </a:lnTo>
                  <a:lnTo>
                    <a:pt x="85928" y="1905"/>
                  </a:lnTo>
                  <a:lnTo>
                    <a:pt x="89242" y="1905"/>
                  </a:lnTo>
                  <a:lnTo>
                    <a:pt x="89242" y="0"/>
                  </a:lnTo>
                  <a:close/>
                </a:path>
                <a:path w="125095" h="28575">
                  <a:moveTo>
                    <a:pt x="111937" y="26670"/>
                  </a:moveTo>
                  <a:lnTo>
                    <a:pt x="108623" y="26670"/>
                  </a:lnTo>
                  <a:lnTo>
                    <a:pt x="108623" y="28575"/>
                  </a:lnTo>
                  <a:lnTo>
                    <a:pt x="111937" y="28575"/>
                  </a:lnTo>
                  <a:lnTo>
                    <a:pt x="111937" y="26670"/>
                  </a:lnTo>
                  <a:close/>
                </a:path>
                <a:path w="125095" h="28575">
                  <a:moveTo>
                    <a:pt x="111937" y="0"/>
                  </a:moveTo>
                  <a:lnTo>
                    <a:pt x="108623" y="0"/>
                  </a:lnTo>
                  <a:lnTo>
                    <a:pt x="108623" y="1905"/>
                  </a:lnTo>
                  <a:lnTo>
                    <a:pt x="111937" y="1905"/>
                  </a:lnTo>
                  <a:lnTo>
                    <a:pt x="111937" y="0"/>
                  </a:lnTo>
                  <a:close/>
                </a:path>
                <a:path w="125095" h="28575">
                  <a:moveTo>
                    <a:pt x="125095" y="26670"/>
                  </a:moveTo>
                  <a:lnTo>
                    <a:pt x="121780" y="26670"/>
                  </a:lnTo>
                  <a:lnTo>
                    <a:pt x="121780" y="28575"/>
                  </a:lnTo>
                  <a:lnTo>
                    <a:pt x="125095" y="28575"/>
                  </a:lnTo>
                  <a:lnTo>
                    <a:pt x="125095" y="26670"/>
                  </a:lnTo>
                  <a:close/>
                </a:path>
                <a:path w="125095" h="28575">
                  <a:moveTo>
                    <a:pt x="125095" y="0"/>
                  </a:moveTo>
                  <a:lnTo>
                    <a:pt x="121780" y="0"/>
                  </a:lnTo>
                  <a:lnTo>
                    <a:pt x="121780" y="1905"/>
                  </a:lnTo>
                  <a:lnTo>
                    <a:pt x="125095" y="1905"/>
                  </a:lnTo>
                  <a:lnTo>
                    <a:pt x="125095" y="0"/>
                  </a:lnTo>
                  <a:close/>
                </a:path>
              </a:pathLst>
            </a:custGeom>
            <a:solidFill>
              <a:srgbClr val="4E4E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2" name="object 162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3452857" y="6370630"/>
              <a:ext cx="412762" cy="238953"/>
            </a:xfrm>
            <a:prstGeom prst="rect">
              <a:avLst/>
            </a:prstGeom>
          </p:spPr>
        </p:pic>
        <p:pic>
          <p:nvPicPr>
            <p:cNvPr id="163" name="object 163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4022736" y="6371022"/>
              <a:ext cx="412197" cy="238561"/>
            </a:xfrm>
            <a:prstGeom prst="rect">
              <a:avLst/>
            </a:prstGeom>
          </p:spPr>
        </p:pic>
        <p:sp>
          <p:nvSpPr>
            <p:cNvPr id="164" name="object 164"/>
            <p:cNvSpPr/>
            <p:nvPr/>
          </p:nvSpPr>
          <p:spPr>
            <a:xfrm>
              <a:off x="4524476" y="6865096"/>
              <a:ext cx="2794000" cy="42545"/>
            </a:xfrm>
            <a:custGeom>
              <a:avLst/>
              <a:gdLst/>
              <a:ahLst/>
              <a:cxnLst/>
              <a:rect l="l" t="t" r="r" b="b"/>
              <a:pathLst>
                <a:path w="2794000" h="42545">
                  <a:moveTo>
                    <a:pt x="2793657" y="42545"/>
                  </a:moveTo>
                  <a:lnTo>
                    <a:pt x="2747048" y="34556"/>
                  </a:lnTo>
                  <a:lnTo>
                    <a:pt x="2715895" y="24244"/>
                  </a:lnTo>
                  <a:lnTo>
                    <a:pt x="2688183" y="13665"/>
                  </a:lnTo>
                  <a:lnTo>
                    <a:pt x="2651899" y="4902"/>
                  </a:lnTo>
                  <a:lnTo>
                    <a:pt x="2595041" y="0"/>
                  </a:lnTo>
                  <a:lnTo>
                    <a:pt x="2578570" y="12153"/>
                  </a:lnTo>
                  <a:lnTo>
                    <a:pt x="2554262" y="22758"/>
                  </a:lnTo>
                  <a:lnTo>
                    <a:pt x="2524366" y="32258"/>
                  </a:lnTo>
                  <a:lnTo>
                    <a:pt x="2513863" y="35052"/>
                  </a:lnTo>
                  <a:lnTo>
                    <a:pt x="2501608" y="32118"/>
                  </a:lnTo>
                  <a:lnTo>
                    <a:pt x="2473210" y="18859"/>
                  </a:lnTo>
                  <a:lnTo>
                    <a:pt x="2441664" y="6807"/>
                  </a:lnTo>
                  <a:lnTo>
                    <a:pt x="2388400" y="0"/>
                  </a:lnTo>
                  <a:lnTo>
                    <a:pt x="2375370" y="12153"/>
                  </a:lnTo>
                  <a:lnTo>
                    <a:pt x="2356167" y="22758"/>
                  </a:lnTo>
                  <a:lnTo>
                    <a:pt x="2332532" y="32258"/>
                  </a:lnTo>
                  <a:lnTo>
                    <a:pt x="2323782" y="35204"/>
                  </a:lnTo>
                  <a:lnTo>
                    <a:pt x="2310892" y="32118"/>
                  </a:lnTo>
                  <a:lnTo>
                    <a:pt x="2282494" y="18859"/>
                  </a:lnTo>
                  <a:lnTo>
                    <a:pt x="2250948" y="6807"/>
                  </a:lnTo>
                  <a:lnTo>
                    <a:pt x="2197684" y="0"/>
                  </a:lnTo>
                  <a:lnTo>
                    <a:pt x="2184654" y="12153"/>
                  </a:lnTo>
                  <a:lnTo>
                    <a:pt x="2165451" y="22758"/>
                  </a:lnTo>
                  <a:lnTo>
                    <a:pt x="2141817" y="32258"/>
                  </a:lnTo>
                  <a:lnTo>
                    <a:pt x="2135505" y="34378"/>
                  </a:lnTo>
                  <a:lnTo>
                    <a:pt x="2126030" y="32118"/>
                  </a:lnTo>
                  <a:lnTo>
                    <a:pt x="2097646" y="18859"/>
                  </a:lnTo>
                  <a:lnTo>
                    <a:pt x="2066086" y="6807"/>
                  </a:lnTo>
                  <a:lnTo>
                    <a:pt x="2012835" y="0"/>
                  </a:lnTo>
                  <a:lnTo>
                    <a:pt x="1999805" y="12153"/>
                  </a:lnTo>
                  <a:lnTo>
                    <a:pt x="1980603" y="22758"/>
                  </a:lnTo>
                  <a:lnTo>
                    <a:pt x="1956968" y="32258"/>
                  </a:lnTo>
                  <a:lnTo>
                    <a:pt x="1940915" y="37655"/>
                  </a:lnTo>
                  <a:lnTo>
                    <a:pt x="1917712" y="32118"/>
                  </a:lnTo>
                  <a:lnTo>
                    <a:pt x="1889315" y="18859"/>
                  </a:lnTo>
                  <a:lnTo>
                    <a:pt x="1857768" y="6807"/>
                  </a:lnTo>
                  <a:lnTo>
                    <a:pt x="1804504" y="0"/>
                  </a:lnTo>
                  <a:lnTo>
                    <a:pt x="1791474" y="12153"/>
                  </a:lnTo>
                  <a:lnTo>
                    <a:pt x="1772272" y="22758"/>
                  </a:lnTo>
                  <a:lnTo>
                    <a:pt x="1748650" y="32258"/>
                  </a:lnTo>
                  <a:lnTo>
                    <a:pt x="1742325" y="34378"/>
                  </a:lnTo>
                  <a:lnTo>
                    <a:pt x="1732851" y="32118"/>
                  </a:lnTo>
                  <a:lnTo>
                    <a:pt x="1704467" y="18859"/>
                  </a:lnTo>
                  <a:lnTo>
                    <a:pt x="1672907" y="6807"/>
                  </a:lnTo>
                  <a:lnTo>
                    <a:pt x="1619656" y="0"/>
                  </a:lnTo>
                  <a:lnTo>
                    <a:pt x="1606626" y="12153"/>
                  </a:lnTo>
                  <a:lnTo>
                    <a:pt x="1587423" y="22758"/>
                  </a:lnTo>
                  <a:lnTo>
                    <a:pt x="1563789" y="32258"/>
                  </a:lnTo>
                  <a:lnTo>
                    <a:pt x="1552613" y="36017"/>
                  </a:lnTo>
                  <a:lnTo>
                    <a:pt x="1536280" y="32118"/>
                  </a:lnTo>
                  <a:lnTo>
                    <a:pt x="1507883" y="18859"/>
                  </a:lnTo>
                  <a:lnTo>
                    <a:pt x="1476336" y="6807"/>
                  </a:lnTo>
                  <a:lnTo>
                    <a:pt x="1423073" y="0"/>
                  </a:lnTo>
                  <a:lnTo>
                    <a:pt x="1410042" y="12153"/>
                  </a:lnTo>
                  <a:lnTo>
                    <a:pt x="1390840" y="22758"/>
                  </a:lnTo>
                  <a:lnTo>
                    <a:pt x="1367205" y="32258"/>
                  </a:lnTo>
                  <a:lnTo>
                    <a:pt x="1360893" y="34378"/>
                  </a:lnTo>
                  <a:lnTo>
                    <a:pt x="1351419" y="32118"/>
                  </a:lnTo>
                  <a:lnTo>
                    <a:pt x="1323035" y="18859"/>
                  </a:lnTo>
                  <a:lnTo>
                    <a:pt x="1291475" y="6807"/>
                  </a:lnTo>
                  <a:lnTo>
                    <a:pt x="1238224" y="0"/>
                  </a:lnTo>
                  <a:lnTo>
                    <a:pt x="1225194" y="12153"/>
                  </a:lnTo>
                  <a:lnTo>
                    <a:pt x="1205979" y="22758"/>
                  </a:lnTo>
                  <a:lnTo>
                    <a:pt x="1182357" y="32258"/>
                  </a:lnTo>
                  <a:lnTo>
                    <a:pt x="1166304" y="37655"/>
                  </a:lnTo>
                  <a:lnTo>
                    <a:pt x="1143101" y="32118"/>
                  </a:lnTo>
                  <a:lnTo>
                    <a:pt x="1114704" y="18859"/>
                  </a:lnTo>
                  <a:lnTo>
                    <a:pt x="1083157" y="6807"/>
                  </a:lnTo>
                  <a:lnTo>
                    <a:pt x="1029893" y="0"/>
                  </a:lnTo>
                  <a:lnTo>
                    <a:pt x="1016863" y="12153"/>
                  </a:lnTo>
                  <a:lnTo>
                    <a:pt x="997661" y="22758"/>
                  </a:lnTo>
                  <a:lnTo>
                    <a:pt x="974026" y="32258"/>
                  </a:lnTo>
                  <a:lnTo>
                    <a:pt x="967714" y="34378"/>
                  </a:lnTo>
                  <a:lnTo>
                    <a:pt x="958240" y="32118"/>
                  </a:lnTo>
                  <a:lnTo>
                    <a:pt x="929855" y="18859"/>
                  </a:lnTo>
                  <a:lnTo>
                    <a:pt x="898296" y="6807"/>
                  </a:lnTo>
                  <a:lnTo>
                    <a:pt x="845045" y="0"/>
                  </a:lnTo>
                  <a:lnTo>
                    <a:pt x="832015" y="12153"/>
                  </a:lnTo>
                  <a:lnTo>
                    <a:pt x="812800" y="22758"/>
                  </a:lnTo>
                  <a:lnTo>
                    <a:pt x="789178" y="32258"/>
                  </a:lnTo>
                  <a:lnTo>
                    <a:pt x="782866" y="34378"/>
                  </a:lnTo>
                  <a:lnTo>
                    <a:pt x="773391" y="32118"/>
                  </a:lnTo>
                  <a:lnTo>
                    <a:pt x="745007" y="18859"/>
                  </a:lnTo>
                  <a:lnTo>
                    <a:pt x="713447" y="6807"/>
                  </a:lnTo>
                  <a:lnTo>
                    <a:pt x="660196" y="0"/>
                  </a:lnTo>
                  <a:lnTo>
                    <a:pt x="647166" y="12153"/>
                  </a:lnTo>
                  <a:lnTo>
                    <a:pt x="627951" y="22758"/>
                  </a:lnTo>
                  <a:lnTo>
                    <a:pt x="604329" y="32258"/>
                  </a:lnTo>
                  <a:lnTo>
                    <a:pt x="598017" y="34378"/>
                  </a:lnTo>
                  <a:lnTo>
                    <a:pt x="588543" y="32118"/>
                  </a:lnTo>
                  <a:lnTo>
                    <a:pt x="560158" y="18859"/>
                  </a:lnTo>
                  <a:lnTo>
                    <a:pt x="528599" y="6807"/>
                  </a:lnTo>
                  <a:lnTo>
                    <a:pt x="475335" y="0"/>
                  </a:lnTo>
                  <a:lnTo>
                    <a:pt x="462305" y="12153"/>
                  </a:lnTo>
                  <a:lnTo>
                    <a:pt x="443103" y="22758"/>
                  </a:lnTo>
                  <a:lnTo>
                    <a:pt x="419481" y="32258"/>
                  </a:lnTo>
                  <a:lnTo>
                    <a:pt x="403415" y="37655"/>
                  </a:lnTo>
                  <a:lnTo>
                    <a:pt x="380212" y="32118"/>
                  </a:lnTo>
                  <a:lnTo>
                    <a:pt x="351828" y="18859"/>
                  </a:lnTo>
                  <a:lnTo>
                    <a:pt x="320268" y="6807"/>
                  </a:lnTo>
                  <a:lnTo>
                    <a:pt x="267017" y="0"/>
                  </a:lnTo>
                  <a:lnTo>
                    <a:pt x="253987" y="12153"/>
                  </a:lnTo>
                  <a:lnTo>
                    <a:pt x="234784" y="22758"/>
                  </a:lnTo>
                  <a:lnTo>
                    <a:pt x="211150" y="32258"/>
                  </a:lnTo>
                  <a:lnTo>
                    <a:pt x="204838" y="34378"/>
                  </a:lnTo>
                  <a:lnTo>
                    <a:pt x="195364" y="32118"/>
                  </a:lnTo>
                  <a:lnTo>
                    <a:pt x="166979" y="18859"/>
                  </a:lnTo>
                  <a:lnTo>
                    <a:pt x="135420" y="6807"/>
                  </a:lnTo>
                  <a:lnTo>
                    <a:pt x="82156" y="0"/>
                  </a:lnTo>
                  <a:lnTo>
                    <a:pt x="69126" y="12153"/>
                  </a:lnTo>
                  <a:lnTo>
                    <a:pt x="49923" y="22758"/>
                  </a:lnTo>
                  <a:lnTo>
                    <a:pt x="26301" y="32258"/>
                  </a:lnTo>
                  <a:lnTo>
                    <a:pt x="0" y="41084"/>
                  </a:lnTo>
                  <a:lnTo>
                    <a:pt x="239128" y="42545"/>
                  </a:lnTo>
                  <a:lnTo>
                    <a:pt x="234264" y="41389"/>
                  </a:lnTo>
                  <a:lnTo>
                    <a:pt x="423989" y="42545"/>
                  </a:lnTo>
                  <a:lnTo>
                    <a:pt x="418503" y="41249"/>
                  </a:lnTo>
                  <a:lnTo>
                    <a:pt x="632307" y="42545"/>
                  </a:lnTo>
                  <a:lnTo>
                    <a:pt x="627443" y="41389"/>
                  </a:lnTo>
                  <a:lnTo>
                    <a:pt x="817168" y="42545"/>
                  </a:lnTo>
                  <a:lnTo>
                    <a:pt x="812292" y="41389"/>
                  </a:lnTo>
                  <a:lnTo>
                    <a:pt x="1002017" y="42545"/>
                  </a:lnTo>
                  <a:lnTo>
                    <a:pt x="997140" y="41389"/>
                  </a:lnTo>
                  <a:lnTo>
                    <a:pt x="1186865" y="42545"/>
                  </a:lnTo>
                  <a:lnTo>
                    <a:pt x="1181379" y="41249"/>
                  </a:lnTo>
                  <a:lnTo>
                    <a:pt x="1395196" y="42545"/>
                  </a:lnTo>
                  <a:lnTo>
                    <a:pt x="1390319" y="41389"/>
                  </a:lnTo>
                  <a:lnTo>
                    <a:pt x="1580045" y="42545"/>
                  </a:lnTo>
                  <a:lnTo>
                    <a:pt x="1574863" y="41313"/>
                  </a:lnTo>
                  <a:lnTo>
                    <a:pt x="1776628" y="42545"/>
                  </a:lnTo>
                  <a:lnTo>
                    <a:pt x="1771751" y="41389"/>
                  </a:lnTo>
                  <a:lnTo>
                    <a:pt x="1961476" y="42545"/>
                  </a:lnTo>
                  <a:lnTo>
                    <a:pt x="1955990" y="41249"/>
                  </a:lnTo>
                  <a:lnTo>
                    <a:pt x="2169807" y="42545"/>
                  </a:lnTo>
                  <a:lnTo>
                    <a:pt x="2164931" y="41389"/>
                  </a:lnTo>
                  <a:lnTo>
                    <a:pt x="2354656" y="42545"/>
                  </a:lnTo>
                  <a:lnTo>
                    <a:pt x="2349627" y="41351"/>
                  </a:lnTo>
                  <a:lnTo>
                    <a:pt x="2545372" y="42545"/>
                  </a:lnTo>
                  <a:lnTo>
                    <a:pt x="2540228" y="41325"/>
                  </a:lnTo>
                  <a:lnTo>
                    <a:pt x="2793657" y="42545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5" name="object 165"/>
          <p:cNvSpPr txBox="1"/>
          <p:nvPr/>
        </p:nvSpPr>
        <p:spPr>
          <a:xfrm>
            <a:off x="3444100" y="7906852"/>
            <a:ext cx="969644" cy="1949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1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11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1100" spc="-20" dirty="0">
                <a:solidFill>
                  <a:srgbClr val="151616"/>
                </a:solidFill>
                <a:latin typeface="Arial"/>
                <a:cs typeface="Arial"/>
              </a:rPr>
              <a:t> 2023</a:t>
            </a:r>
            <a:endParaRPr sz="1100">
              <a:latin typeface="Arial"/>
              <a:cs typeface="Arial"/>
            </a:endParaRPr>
          </a:p>
        </p:txBody>
      </p:sp>
      <p:grpSp>
        <p:nvGrpSpPr>
          <p:cNvPr id="166" name="object 166"/>
          <p:cNvGrpSpPr/>
          <p:nvPr/>
        </p:nvGrpSpPr>
        <p:grpSpPr>
          <a:xfrm>
            <a:off x="557074" y="6421188"/>
            <a:ext cx="3596004" cy="3759835"/>
            <a:chOff x="557074" y="6421188"/>
            <a:chExt cx="3596004" cy="3759835"/>
          </a:xfrm>
        </p:grpSpPr>
        <p:sp>
          <p:nvSpPr>
            <p:cNvPr id="167" name="object 167"/>
            <p:cNvSpPr/>
            <p:nvPr/>
          </p:nvSpPr>
          <p:spPr>
            <a:xfrm>
              <a:off x="3841101" y="6495549"/>
              <a:ext cx="209550" cy="80010"/>
            </a:xfrm>
            <a:custGeom>
              <a:avLst/>
              <a:gdLst/>
              <a:ahLst/>
              <a:cxnLst/>
              <a:rect l="l" t="t" r="r" b="b"/>
              <a:pathLst>
                <a:path w="209550" h="80009">
                  <a:moveTo>
                    <a:pt x="7759" y="25"/>
                  </a:moveTo>
                  <a:lnTo>
                    <a:pt x="7429" y="0"/>
                  </a:lnTo>
                  <a:lnTo>
                    <a:pt x="3174" y="2971"/>
                  </a:lnTo>
                  <a:lnTo>
                    <a:pt x="0" y="11379"/>
                  </a:lnTo>
                  <a:lnTo>
                    <a:pt x="838" y="14617"/>
                  </a:lnTo>
                  <a:lnTo>
                    <a:pt x="63" y="18592"/>
                  </a:lnTo>
                  <a:lnTo>
                    <a:pt x="532" y="25287"/>
                  </a:lnTo>
                  <a:lnTo>
                    <a:pt x="1409" y="60731"/>
                  </a:lnTo>
                  <a:lnTo>
                    <a:pt x="2021" y="73627"/>
                  </a:lnTo>
                  <a:lnTo>
                    <a:pt x="4667" y="77982"/>
                  </a:lnTo>
                  <a:lnTo>
                    <a:pt x="40271" y="78625"/>
                  </a:lnTo>
                  <a:lnTo>
                    <a:pt x="56327" y="78576"/>
                  </a:lnTo>
                  <a:lnTo>
                    <a:pt x="105003" y="79590"/>
                  </a:lnTo>
                  <a:lnTo>
                    <a:pt x="184530" y="79692"/>
                  </a:lnTo>
                  <a:lnTo>
                    <a:pt x="200053" y="79935"/>
                  </a:lnTo>
                  <a:lnTo>
                    <a:pt x="207154" y="79219"/>
                  </a:lnTo>
                  <a:lnTo>
                    <a:pt x="209042" y="74002"/>
                  </a:lnTo>
                  <a:lnTo>
                    <a:pt x="208748" y="37884"/>
                  </a:lnTo>
                  <a:lnTo>
                    <a:pt x="208904" y="24650"/>
                  </a:lnTo>
                  <a:lnTo>
                    <a:pt x="209549" y="17462"/>
                  </a:lnTo>
                  <a:lnTo>
                    <a:pt x="208546" y="14198"/>
                  </a:lnTo>
                  <a:lnTo>
                    <a:pt x="208864" y="11074"/>
                  </a:lnTo>
                  <a:lnTo>
                    <a:pt x="205943" y="4190"/>
                  </a:lnTo>
                  <a:lnTo>
                    <a:pt x="204215" y="1777"/>
                  </a:lnTo>
                  <a:lnTo>
                    <a:pt x="201917" y="609"/>
                  </a:lnTo>
                  <a:lnTo>
                    <a:pt x="185339" y="870"/>
                  </a:lnTo>
                  <a:lnTo>
                    <a:pt x="17868" y="634"/>
                  </a:lnTo>
                  <a:lnTo>
                    <a:pt x="8140" y="863"/>
                  </a:lnTo>
                  <a:lnTo>
                    <a:pt x="7759" y="25"/>
                  </a:lnTo>
                  <a:close/>
                </a:path>
              </a:pathLst>
            </a:custGeom>
            <a:solidFill>
              <a:srgbClr val="E026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3864193" y="6423817"/>
              <a:ext cx="163830" cy="53975"/>
            </a:xfrm>
            <a:custGeom>
              <a:avLst/>
              <a:gdLst/>
              <a:ahLst/>
              <a:cxnLst/>
              <a:rect l="l" t="t" r="r" b="b"/>
              <a:pathLst>
                <a:path w="163829" h="53975">
                  <a:moveTo>
                    <a:pt x="135318" y="0"/>
                  </a:moveTo>
                  <a:lnTo>
                    <a:pt x="136702" y="736"/>
                  </a:lnTo>
                  <a:lnTo>
                    <a:pt x="140538" y="11480"/>
                  </a:lnTo>
                  <a:lnTo>
                    <a:pt x="116785" y="10093"/>
                  </a:lnTo>
                  <a:lnTo>
                    <a:pt x="95823" y="9272"/>
                  </a:lnTo>
                  <a:lnTo>
                    <a:pt x="74910" y="9110"/>
                  </a:lnTo>
                  <a:lnTo>
                    <a:pt x="51307" y="9702"/>
                  </a:lnTo>
                  <a:lnTo>
                    <a:pt x="29776" y="11126"/>
                  </a:lnTo>
                  <a:lnTo>
                    <a:pt x="22682" y="11341"/>
                  </a:lnTo>
                  <a:lnTo>
                    <a:pt x="27330" y="419"/>
                  </a:lnTo>
                  <a:lnTo>
                    <a:pt x="25120" y="723"/>
                  </a:lnTo>
                  <a:lnTo>
                    <a:pt x="24510" y="2908"/>
                  </a:lnTo>
                  <a:lnTo>
                    <a:pt x="19773" y="13550"/>
                  </a:lnTo>
                  <a:lnTo>
                    <a:pt x="20967" y="10007"/>
                  </a:lnTo>
                  <a:lnTo>
                    <a:pt x="16535" y="13589"/>
                  </a:lnTo>
                  <a:lnTo>
                    <a:pt x="11290" y="26162"/>
                  </a:lnTo>
                  <a:lnTo>
                    <a:pt x="4825" y="40465"/>
                  </a:lnTo>
                  <a:lnTo>
                    <a:pt x="1331" y="48954"/>
                  </a:lnTo>
                  <a:lnTo>
                    <a:pt x="0" y="53797"/>
                  </a:lnTo>
                  <a:lnTo>
                    <a:pt x="6664" y="53957"/>
                  </a:lnTo>
                  <a:lnTo>
                    <a:pt x="40106" y="52425"/>
                  </a:lnTo>
                  <a:lnTo>
                    <a:pt x="81643" y="51728"/>
                  </a:lnTo>
                  <a:lnTo>
                    <a:pt x="102351" y="51738"/>
                  </a:lnTo>
                  <a:lnTo>
                    <a:pt x="123228" y="52108"/>
                  </a:lnTo>
                  <a:lnTo>
                    <a:pt x="156923" y="53774"/>
                  </a:lnTo>
                  <a:lnTo>
                    <a:pt x="163271" y="53746"/>
                  </a:lnTo>
                  <a:lnTo>
                    <a:pt x="161927" y="48914"/>
                  </a:lnTo>
                  <a:lnTo>
                    <a:pt x="158421" y="40493"/>
                  </a:lnTo>
                  <a:lnTo>
                    <a:pt x="150939" y="24028"/>
                  </a:lnTo>
                  <a:lnTo>
                    <a:pt x="146659" y="13728"/>
                  </a:lnTo>
                  <a:lnTo>
                    <a:pt x="142392" y="9982"/>
                  </a:lnTo>
                  <a:lnTo>
                    <a:pt x="143446" y="13182"/>
                  </a:lnTo>
                  <a:lnTo>
                    <a:pt x="140093" y="5181"/>
                  </a:lnTo>
                  <a:lnTo>
                    <a:pt x="138696" y="2781"/>
                  </a:lnTo>
                  <a:lnTo>
                    <a:pt x="138036" y="317"/>
                  </a:lnTo>
                  <a:lnTo>
                    <a:pt x="135318" y="0"/>
                  </a:lnTo>
                  <a:close/>
                </a:path>
              </a:pathLst>
            </a:custGeom>
            <a:solidFill>
              <a:srgbClr val="65696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3865731" y="6434539"/>
              <a:ext cx="160655" cy="41910"/>
            </a:xfrm>
            <a:custGeom>
              <a:avLst/>
              <a:gdLst/>
              <a:ahLst/>
              <a:cxnLst/>
              <a:rect l="l" t="t" r="r" b="b"/>
              <a:pathLst>
                <a:path w="160654" h="41910">
                  <a:moveTo>
                    <a:pt x="159539" y="39906"/>
                  </a:moveTo>
                  <a:lnTo>
                    <a:pt x="80052" y="39906"/>
                  </a:lnTo>
                  <a:lnTo>
                    <a:pt x="118009" y="40384"/>
                  </a:lnTo>
                  <a:lnTo>
                    <a:pt x="160096" y="41862"/>
                  </a:lnTo>
                  <a:lnTo>
                    <a:pt x="159539" y="39906"/>
                  </a:lnTo>
                  <a:close/>
                </a:path>
                <a:path w="160654" h="41910">
                  <a:moveTo>
                    <a:pt x="89442" y="0"/>
                  </a:moveTo>
                  <a:lnTo>
                    <a:pt x="62572" y="215"/>
                  </a:lnTo>
                  <a:lnTo>
                    <a:pt x="35589" y="1179"/>
                  </a:lnTo>
                  <a:lnTo>
                    <a:pt x="17297" y="3114"/>
                  </a:lnTo>
                  <a:lnTo>
                    <a:pt x="0" y="41798"/>
                  </a:lnTo>
                  <a:lnTo>
                    <a:pt x="42093" y="40390"/>
                  </a:lnTo>
                  <a:lnTo>
                    <a:pt x="80052" y="39906"/>
                  </a:lnTo>
                  <a:lnTo>
                    <a:pt x="159539" y="39906"/>
                  </a:lnTo>
                  <a:lnTo>
                    <a:pt x="158927" y="37760"/>
                  </a:lnTo>
                  <a:lnTo>
                    <a:pt x="154851" y="29340"/>
                  </a:lnTo>
                  <a:lnTo>
                    <a:pt x="150444" y="20069"/>
                  </a:lnTo>
                  <a:lnTo>
                    <a:pt x="147891" y="14303"/>
                  </a:lnTo>
                  <a:lnTo>
                    <a:pt x="143114" y="2752"/>
                  </a:lnTo>
                  <a:lnTo>
                    <a:pt x="122135" y="981"/>
                  </a:lnTo>
                  <a:lnTo>
                    <a:pt x="107391" y="307"/>
                  </a:lnTo>
                  <a:lnTo>
                    <a:pt x="89442" y="0"/>
                  </a:lnTo>
                  <a:close/>
                </a:path>
                <a:path w="160654" h="41910">
                  <a:moveTo>
                    <a:pt x="142786" y="1958"/>
                  </a:moveTo>
                  <a:lnTo>
                    <a:pt x="143114" y="2752"/>
                  </a:lnTo>
                  <a:lnTo>
                    <a:pt x="144551" y="2873"/>
                  </a:lnTo>
                  <a:lnTo>
                    <a:pt x="142786" y="1958"/>
                  </a:lnTo>
                  <a:close/>
                </a:path>
              </a:pathLst>
            </a:custGeom>
            <a:solidFill>
              <a:srgbClr val="1D1D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3888896" y="6498999"/>
              <a:ext cx="114300" cy="35560"/>
            </a:xfrm>
            <a:custGeom>
              <a:avLst/>
              <a:gdLst/>
              <a:ahLst/>
              <a:cxnLst/>
              <a:rect l="l" t="t" r="r" b="b"/>
              <a:pathLst>
                <a:path w="114300" h="35559">
                  <a:moveTo>
                    <a:pt x="114173" y="0"/>
                  </a:moveTo>
                  <a:lnTo>
                    <a:pt x="108877" y="1028"/>
                  </a:lnTo>
                  <a:lnTo>
                    <a:pt x="5803" y="1028"/>
                  </a:lnTo>
                  <a:lnTo>
                    <a:pt x="1155" y="228"/>
                  </a:lnTo>
                  <a:lnTo>
                    <a:pt x="0" y="6489"/>
                  </a:lnTo>
                  <a:lnTo>
                    <a:pt x="4000" y="32854"/>
                  </a:lnTo>
                  <a:lnTo>
                    <a:pt x="4508" y="35140"/>
                  </a:lnTo>
                  <a:lnTo>
                    <a:pt x="9791" y="35140"/>
                  </a:lnTo>
                  <a:lnTo>
                    <a:pt x="111328" y="35140"/>
                  </a:lnTo>
                  <a:lnTo>
                    <a:pt x="110312" y="29590"/>
                  </a:lnTo>
                  <a:lnTo>
                    <a:pt x="112509" y="14173"/>
                  </a:lnTo>
                  <a:lnTo>
                    <a:pt x="113258" y="10109"/>
                  </a:lnTo>
                  <a:lnTo>
                    <a:pt x="114173" y="0"/>
                  </a:lnTo>
                  <a:close/>
                </a:path>
              </a:pathLst>
            </a:custGeom>
            <a:solidFill>
              <a:srgbClr val="C3C3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3830613" y="6424132"/>
              <a:ext cx="233679" cy="69215"/>
            </a:xfrm>
            <a:custGeom>
              <a:avLst/>
              <a:gdLst/>
              <a:ahLst/>
              <a:cxnLst/>
              <a:rect l="l" t="t" r="r" b="b"/>
              <a:pathLst>
                <a:path w="233679" h="69214">
                  <a:moveTo>
                    <a:pt x="120574" y="67652"/>
                  </a:moveTo>
                  <a:lnTo>
                    <a:pt x="120079" y="67652"/>
                  </a:lnTo>
                  <a:lnTo>
                    <a:pt x="120079" y="68859"/>
                  </a:lnTo>
                  <a:lnTo>
                    <a:pt x="120574" y="67652"/>
                  </a:lnTo>
                  <a:close/>
                </a:path>
                <a:path w="233679" h="69214">
                  <a:moveTo>
                    <a:pt x="117437" y="67640"/>
                  </a:moveTo>
                  <a:lnTo>
                    <a:pt x="118047" y="68795"/>
                  </a:lnTo>
                  <a:lnTo>
                    <a:pt x="118037" y="67644"/>
                  </a:lnTo>
                  <a:lnTo>
                    <a:pt x="117437" y="67640"/>
                  </a:lnTo>
                  <a:close/>
                </a:path>
                <a:path w="233679" h="69214">
                  <a:moveTo>
                    <a:pt x="206894" y="62077"/>
                  </a:moveTo>
                  <a:lnTo>
                    <a:pt x="200267" y="62077"/>
                  </a:lnTo>
                  <a:lnTo>
                    <a:pt x="197396" y="63995"/>
                  </a:lnTo>
                  <a:lnTo>
                    <a:pt x="202845" y="65189"/>
                  </a:lnTo>
                  <a:lnTo>
                    <a:pt x="204407" y="67106"/>
                  </a:lnTo>
                  <a:lnTo>
                    <a:pt x="208407" y="68592"/>
                  </a:lnTo>
                  <a:lnTo>
                    <a:pt x="207556" y="63423"/>
                  </a:lnTo>
                  <a:lnTo>
                    <a:pt x="207397" y="63060"/>
                  </a:lnTo>
                  <a:lnTo>
                    <a:pt x="206894" y="62077"/>
                  </a:lnTo>
                  <a:close/>
                </a:path>
                <a:path w="233679" h="69214">
                  <a:moveTo>
                    <a:pt x="33586" y="53466"/>
                  </a:moveTo>
                  <a:lnTo>
                    <a:pt x="26937" y="53466"/>
                  </a:lnTo>
                  <a:lnTo>
                    <a:pt x="22136" y="68110"/>
                  </a:lnTo>
                  <a:lnTo>
                    <a:pt x="25616" y="66586"/>
                  </a:lnTo>
                  <a:lnTo>
                    <a:pt x="27140" y="65125"/>
                  </a:lnTo>
                  <a:lnTo>
                    <a:pt x="31725" y="64122"/>
                  </a:lnTo>
                  <a:lnTo>
                    <a:pt x="29325" y="62318"/>
                  </a:lnTo>
                  <a:lnTo>
                    <a:pt x="199185" y="62318"/>
                  </a:lnTo>
                  <a:lnTo>
                    <a:pt x="200267" y="62077"/>
                  </a:lnTo>
                  <a:lnTo>
                    <a:pt x="206894" y="62077"/>
                  </a:lnTo>
                  <a:lnTo>
                    <a:pt x="204966" y="58305"/>
                  </a:lnTo>
                  <a:lnTo>
                    <a:pt x="203490" y="53645"/>
                  </a:lnTo>
                  <a:lnTo>
                    <a:pt x="40244" y="53645"/>
                  </a:lnTo>
                  <a:lnTo>
                    <a:pt x="33579" y="53492"/>
                  </a:lnTo>
                  <a:close/>
                </a:path>
                <a:path w="233679" h="69214">
                  <a:moveTo>
                    <a:pt x="100660" y="67398"/>
                  </a:moveTo>
                  <a:lnTo>
                    <a:pt x="102642" y="67944"/>
                  </a:lnTo>
                  <a:lnTo>
                    <a:pt x="101591" y="67436"/>
                  </a:lnTo>
                  <a:lnTo>
                    <a:pt x="100660" y="67398"/>
                  </a:lnTo>
                  <a:close/>
                </a:path>
                <a:path w="233679" h="69214">
                  <a:moveTo>
                    <a:pt x="197868" y="63060"/>
                  </a:moveTo>
                  <a:lnTo>
                    <a:pt x="94057" y="63060"/>
                  </a:lnTo>
                  <a:lnTo>
                    <a:pt x="107925" y="63423"/>
                  </a:lnTo>
                  <a:lnTo>
                    <a:pt x="100622" y="66967"/>
                  </a:lnTo>
                  <a:lnTo>
                    <a:pt x="101591" y="67436"/>
                  </a:lnTo>
                  <a:lnTo>
                    <a:pt x="113322" y="67906"/>
                  </a:lnTo>
                  <a:lnTo>
                    <a:pt x="115710" y="67856"/>
                  </a:lnTo>
                  <a:lnTo>
                    <a:pt x="114630" y="66789"/>
                  </a:lnTo>
                  <a:lnTo>
                    <a:pt x="129356" y="66789"/>
                  </a:lnTo>
                  <a:lnTo>
                    <a:pt x="122314" y="63576"/>
                  </a:lnTo>
                  <a:lnTo>
                    <a:pt x="196050" y="63499"/>
                  </a:lnTo>
                  <a:lnTo>
                    <a:pt x="197525" y="63284"/>
                  </a:lnTo>
                  <a:lnTo>
                    <a:pt x="197659" y="63233"/>
                  </a:lnTo>
                  <a:lnTo>
                    <a:pt x="197868" y="63060"/>
                  </a:lnTo>
                  <a:close/>
                </a:path>
                <a:path w="233679" h="69214">
                  <a:moveTo>
                    <a:pt x="129356" y="66789"/>
                  </a:moveTo>
                  <a:lnTo>
                    <a:pt x="114630" y="66789"/>
                  </a:lnTo>
                  <a:lnTo>
                    <a:pt x="118034" y="67259"/>
                  </a:lnTo>
                  <a:lnTo>
                    <a:pt x="118037" y="67644"/>
                  </a:lnTo>
                  <a:lnTo>
                    <a:pt x="119063" y="67652"/>
                  </a:lnTo>
                  <a:lnTo>
                    <a:pt x="120079" y="67652"/>
                  </a:lnTo>
                  <a:lnTo>
                    <a:pt x="120079" y="67208"/>
                  </a:lnTo>
                  <a:lnTo>
                    <a:pt x="129718" y="66954"/>
                  </a:lnTo>
                  <a:lnTo>
                    <a:pt x="129356" y="66789"/>
                  </a:lnTo>
                  <a:close/>
                </a:path>
                <a:path w="233679" h="69214">
                  <a:moveTo>
                    <a:pt x="199185" y="62318"/>
                  </a:moveTo>
                  <a:lnTo>
                    <a:pt x="29325" y="62318"/>
                  </a:lnTo>
                  <a:lnTo>
                    <a:pt x="35852" y="63969"/>
                  </a:lnTo>
                  <a:lnTo>
                    <a:pt x="41072" y="63233"/>
                  </a:lnTo>
                  <a:lnTo>
                    <a:pt x="63975" y="63233"/>
                  </a:lnTo>
                  <a:lnTo>
                    <a:pt x="197868" y="63060"/>
                  </a:lnTo>
                  <a:lnTo>
                    <a:pt x="198616" y="62445"/>
                  </a:lnTo>
                  <a:lnTo>
                    <a:pt x="199185" y="62318"/>
                  </a:lnTo>
                  <a:close/>
                </a:path>
                <a:path w="233679" h="69214">
                  <a:moveTo>
                    <a:pt x="63975" y="63233"/>
                  </a:moveTo>
                  <a:lnTo>
                    <a:pt x="41072" y="63233"/>
                  </a:lnTo>
                  <a:lnTo>
                    <a:pt x="48705" y="63284"/>
                  </a:lnTo>
                  <a:lnTo>
                    <a:pt x="63975" y="63233"/>
                  </a:lnTo>
                  <a:close/>
                </a:path>
                <a:path w="233679" h="69214">
                  <a:moveTo>
                    <a:pt x="232442" y="53454"/>
                  </a:moveTo>
                  <a:lnTo>
                    <a:pt x="209220" y="53454"/>
                  </a:lnTo>
                  <a:lnTo>
                    <a:pt x="214173" y="54724"/>
                  </a:lnTo>
                  <a:lnTo>
                    <a:pt x="225743" y="54889"/>
                  </a:lnTo>
                  <a:lnTo>
                    <a:pt x="233185" y="55537"/>
                  </a:lnTo>
                  <a:lnTo>
                    <a:pt x="232442" y="53454"/>
                  </a:lnTo>
                  <a:close/>
                </a:path>
                <a:path w="233679" h="69214">
                  <a:moveTo>
                    <a:pt x="20842" y="39375"/>
                  </a:moveTo>
                  <a:lnTo>
                    <a:pt x="0" y="48647"/>
                  </a:lnTo>
                  <a:lnTo>
                    <a:pt x="1159" y="53681"/>
                  </a:lnTo>
                  <a:lnTo>
                    <a:pt x="8265" y="54952"/>
                  </a:lnTo>
                  <a:lnTo>
                    <a:pt x="26937" y="53466"/>
                  </a:lnTo>
                  <a:lnTo>
                    <a:pt x="33586" y="53466"/>
                  </a:lnTo>
                  <a:lnTo>
                    <a:pt x="34302" y="50863"/>
                  </a:lnTo>
                  <a:lnTo>
                    <a:pt x="28296" y="50863"/>
                  </a:lnTo>
                  <a:lnTo>
                    <a:pt x="28543" y="50215"/>
                  </a:lnTo>
                  <a:lnTo>
                    <a:pt x="25502" y="50215"/>
                  </a:lnTo>
                  <a:lnTo>
                    <a:pt x="26514" y="44528"/>
                  </a:lnTo>
                  <a:lnTo>
                    <a:pt x="25665" y="40840"/>
                  </a:lnTo>
                  <a:lnTo>
                    <a:pt x="20842" y="39375"/>
                  </a:lnTo>
                  <a:close/>
                </a:path>
                <a:path w="233679" h="69214">
                  <a:moveTo>
                    <a:pt x="115218" y="51414"/>
                  </a:moveTo>
                  <a:lnTo>
                    <a:pt x="73686" y="52120"/>
                  </a:lnTo>
                  <a:lnTo>
                    <a:pt x="52465" y="53168"/>
                  </a:lnTo>
                  <a:lnTo>
                    <a:pt x="40244" y="53645"/>
                  </a:lnTo>
                  <a:lnTo>
                    <a:pt x="203490" y="53645"/>
                  </a:lnTo>
                  <a:lnTo>
                    <a:pt x="203430" y="53457"/>
                  </a:lnTo>
                  <a:lnTo>
                    <a:pt x="190440" y="53454"/>
                  </a:lnTo>
                  <a:lnTo>
                    <a:pt x="156807" y="51803"/>
                  </a:lnTo>
                  <a:lnTo>
                    <a:pt x="135926" y="51426"/>
                  </a:lnTo>
                  <a:lnTo>
                    <a:pt x="115218" y="51414"/>
                  </a:lnTo>
                  <a:close/>
                </a:path>
                <a:path w="233679" h="69214">
                  <a:moveTo>
                    <a:pt x="182763" y="9664"/>
                  </a:moveTo>
                  <a:lnTo>
                    <a:pt x="175971" y="9664"/>
                  </a:lnTo>
                  <a:lnTo>
                    <a:pt x="180239" y="13411"/>
                  </a:lnTo>
                  <a:lnTo>
                    <a:pt x="184519" y="23710"/>
                  </a:lnTo>
                  <a:lnTo>
                    <a:pt x="188087" y="31510"/>
                  </a:lnTo>
                  <a:lnTo>
                    <a:pt x="192275" y="40840"/>
                  </a:lnTo>
                  <a:lnTo>
                    <a:pt x="195520" y="48647"/>
                  </a:lnTo>
                  <a:lnTo>
                    <a:pt x="196850" y="53428"/>
                  </a:lnTo>
                  <a:lnTo>
                    <a:pt x="190502" y="53457"/>
                  </a:lnTo>
                  <a:lnTo>
                    <a:pt x="203430" y="53457"/>
                  </a:lnTo>
                  <a:lnTo>
                    <a:pt x="232442" y="53454"/>
                  </a:lnTo>
                  <a:lnTo>
                    <a:pt x="231277" y="50190"/>
                  </a:lnTo>
                  <a:lnTo>
                    <a:pt x="200470" y="50190"/>
                  </a:lnTo>
                  <a:lnTo>
                    <a:pt x="201358" y="48602"/>
                  </a:lnTo>
                  <a:lnTo>
                    <a:pt x="198584" y="42333"/>
                  </a:lnTo>
                  <a:lnTo>
                    <a:pt x="197222" y="39375"/>
                  </a:lnTo>
                  <a:lnTo>
                    <a:pt x="196558" y="37833"/>
                  </a:lnTo>
                  <a:lnTo>
                    <a:pt x="182763" y="9664"/>
                  </a:lnTo>
                  <a:close/>
                </a:path>
                <a:path w="233679" h="69214">
                  <a:moveTo>
                    <a:pt x="58700" y="406"/>
                  </a:moveTo>
                  <a:lnTo>
                    <a:pt x="51245" y="863"/>
                  </a:lnTo>
                  <a:lnTo>
                    <a:pt x="50800" y="4394"/>
                  </a:lnTo>
                  <a:lnTo>
                    <a:pt x="45568" y="14884"/>
                  </a:lnTo>
                  <a:lnTo>
                    <a:pt x="28543" y="50215"/>
                  </a:lnTo>
                  <a:lnTo>
                    <a:pt x="28867" y="50215"/>
                  </a:lnTo>
                  <a:lnTo>
                    <a:pt x="28296" y="50863"/>
                  </a:lnTo>
                  <a:lnTo>
                    <a:pt x="34302" y="50863"/>
                  </a:lnTo>
                  <a:lnTo>
                    <a:pt x="34929" y="48602"/>
                  </a:lnTo>
                  <a:lnTo>
                    <a:pt x="38753" y="39375"/>
                  </a:lnTo>
                  <a:lnTo>
                    <a:pt x="42309" y="31418"/>
                  </a:lnTo>
                  <a:lnTo>
                    <a:pt x="45885" y="23609"/>
                  </a:lnTo>
                  <a:lnTo>
                    <a:pt x="50057" y="13411"/>
                  </a:lnTo>
                  <a:lnTo>
                    <a:pt x="50162" y="13233"/>
                  </a:lnTo>
                  <a:lnTo>
                    <a:pt x="54547" y="9702"/>
                  </a:lnTo>
                  <a:lnTo>
                    <a:pt x="54866" y="9702"/>
                  </a:lnTo>
                  <a:lnTo>
                    <a:pt x="56852" y="5079"/>
                  </a:lnTo>
                  <a:lnTo>
                    <a:pt x="58090" y="2590"/>
                  </a:lnTo>
                  <a:lnTo>
                    <a:pt x="58700" y="406"/>
                  </a:lnTo>
                  <a:close/>
                </a:path>
                <a:path w="233679" h="69214">
                  <a:moveTo>
                    <a:pt x="209771" y="39655"/>
                  </a:moveTo>
                  <a:lnTo>
                    <a:pt x="204191" y="40766"/>
                  </a:lnTo>
                  <a:lnTo>
                    <a:pt x="203619" y="44195"/>
                  </a:lnTo>
                  <a:lnTo>
                    <a:pt x="204254" y="46723"/>
                  </a:lnTo>
                  <a:lnTo>
                    <a:pt x="204889" y="50190"/>
                  </a:lnTo>
                  <a:lnTo>
                    <a:pt x="231277" y="50190"/>
                  </a:lnTo>
                  <a:lnTo>
                    <a:pt x="230429" y="47815"/>
                  </a:lnTo>
                  <a:lnTo>
                    <a:pt x="225527" y="42333"/>
                  </a:lnTo>
                  <a:lnTo>
                    <a:pt x="217762" y="39895"/>
                  </a:lnTo>
                  <a:lnTo>
                    <a:pt x="209771" y="39655"/>
                  </a:lnTo>
                  <a:close/>
                </a:path>
                <a:path w="233679" h="69214">
                  <a:moveTo>
                    <a:pt x="54866" y="9702"/>
                  </a:moveTo>
                  <a:lnTo>
                    <a:pt x="54547" y="9702"/>
                  </a:lnTo>
                  <a:lnTo>
                    <a:pt x="53353" y="13233"/>
                  </a:lnTo>
                  <a:lnTo>
                    <a:pt x="54866" y="9702"/>
                  </a:lnTo>
                  <a:close/>
                </a:path>
                <a:path w="233679" h="69214">
                  <a:moveTo>
                    <a:pt x="171615" y="0"/>
                  </a:moveTo>
                  <a:lnTo>
                    <a:pt x="172276" y="2476"/>
                  </a:lnTo>
                  <a:lnTo>
                    <a:pt x="173673" y="4864"/>
                  </a:lnTo>
                  <a:lnTo>
                    <a:pt x="177026" y="12865"/>
                  </a:lnTo>
                  <a:lnTo>
                    <a:pt x="175971" y="9664"/>
                  </a:lnTo>
                  <a:lnTo>
                    <a:pt x="182763" y="9664"/>
                  </a:lnTo>
                  <a:lnTo>
                    <a:pt x="181737" y="7721"/>
                  </a:lnTo>
                  <a:lnTo>
                    <a:pt x="180277" y="5079"/>
                  </a:lnTo>
                  <a:lnTo>
                    <a:pt x="176822" y="1015"/>
                  </a:lnTo>
                  <a:lnTo>
                    <a:pt x="176010" y="533"/>
                  </a:lnTo>
                  <a:lnTo>
                    <a:pt x="171615" y="0"/>
                  </a:lnTo>
                  <a:close/>
                </a:path>
              </a:pathLst>
            </a:custGeom>
            <a:solidFill>
              <a:srgbClr val="E026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3891212" y="6545621"/>
              <a:ext cx="109855" cy="20955"/>
            </a:xfrm>
            <a:custGeom>
              <a:avLst/>
              <a:gdLst/>
              <a:ahLst/>
              <a:cxnLst/>
              <a:rect l="l" t="t" r="r" b="b"/>
              <a:pathLst>
                <a:path w="109854" h="20954">
                  <a:moveTo>
                    <a:pt x="99796" y="127"/>
                  </a:moveTo>
                  <a:lnTo>
                    <a:pt x="100583" y="685"/>
                  </a:lnTo>
                  <a:lnTo>
                    <a:pt x="99250" y="88"/>
                  </a:lnTo>
                  <a:lnTo>
                    <a:pt x="101117" y="3860"/>
                  </a:lnTo>
                  <a:lnTo>
                    <a:pt x="8026" y="3797"/>
                  </a:lnTo>
                  <a:lnTo>
                    <a:pt x="10020" y="0"/>
                  </a:lnTo>
                  <a:lnTo>
                    <a:pt x="8750" y="660"/>
                  </a:lnTo>
                  <a:lnTo>
                    <a:pt x="7124" y="1943"/>
                  </a:lnTo>
                  <a:lnTo>
                    <a:pt x="177" y="19951"/>
                  </a:lnTo>
                  <a:lnTo>
                    <a:pt x="0" y="20891"/>
                  </a:lnTo>
                  <a:lnTo>
                    <a:pt x="109232" y="20891"/>
                  </a:lnTo>
                  <a:lnTo>
                    <a:pt x="108508" y="17487"/>
                  </a:lnTo>
                  <a:lnTo>
                    <a:pt x="106248" y="13449"/>
                  </a:lnTo>
                  <a:lnTo>
                    <a:pt x="101053" y="1384"/>
                  </a:lnTo>
                  <a:lnTo>
                    <a:pt x="99796" y="127"/>
                  </a:lnTo>
                  <a:close/>
                </a:path>
              </a:pathLst>
            </a:custGeom>
            <a:solidFill>
              <a:srgbClr val="45454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3848535" y="6486214"/>
              <a:ext cx="194945" cy="10795"/>
            </a:xfrm>
            <a:custGeom>
              <a:avLst/>
              <a:gdLst/>
              <a:ahLst/>
              <a:cxnLst/>
              <a:rect l="l" t="t" r="r" b="b"/>
              <a:pathLst>
                <a:path w="194945" h="10795">
                  <a:moveTo>
                    <a:pt x="192876" y="9969"/>
                  </a:moveTo>
                  <a:lnTo>
                    <a:pt x="10426" y="9969"/>
                  </a:lnTo>
                  <a:lnTo>
                    <a:pt x="177910" y="10205"/>
                  </a:lnTo>
                  <a:lnTo>
                    <a:pt x="192876" y="9969"/>
                  </a:lnTo>
                  <a:close/>
                </a:path>
                <a:path w="194945" h="10795">
                  <a:moveTo>
                    <a:pt x="193882" y="9359"/>
                  </a:moveTo>
                  <a:lnTo>
                    <a:pt x="330" y="9359"/>
                  </a:lnTo>
                  <a:lnTo>
                    <a:pt x="711" y="10198"/>
                  </a:lnTo>
                  <a:lnTo>
                    <a:pt x="10426" y="9969"/>
                  </a:lnTo>
                  <a:lnTo>
                    <a:pt x="192876" y="9969"/>
                  </a:lnTo>
                  <a:lnTo>
                    <a:pt x="194487" y="9944"/>
                  </a:lnTo>
                  <a:lnTo>
                    <a:pt x="193882" y="9359"/>
                  </a:lnTo>
                  <a:close/>
                </a:path>
                <a:path w="194945" h="10795">
                  <a:moveTo>
                    <a:pt x="11404" y="241"/>
                  </a:moveTo>
                  <a:lnTo>
                    <a:pt x="13804" y="2044"/>
                  </a:lnTo>
                  <a:lnTo>
                    <a:pt x="9220" y="3048"/>
                  </a:lnTo>
                  <a:lnTo>
                    <a:pt x="7696" y="4495"/>
                  </a:lnTo>
                  <a:lnTo>
                    <a:pt x="4216" y="6032"/>
                  </a:lnTo>
                  <a:lnTo>
                    <a:pt x="2362" y="7696"/>
                  </a:lnTo>
                  <a:lnTo>
                    <a:pt x="2362" y="8077"/>
                  </a:lnTo>
                  <a:lnTo>
                    <a:pt x="0" y="9334"/>
                  </a:lnTo>
                  <a:lnTo>
                    <a:pt x="126" y="9423"/>
                  </a:lnTo>
                  <a:lnTo>
                    <a:pt x="330" y="9359"/>
                  </a:lnTo>
                  <a:lnTo>
                    <a:pt x="193882" y="9359"/>
                  </a:lnTo>
                  <a:lnTo>
                    <a:pt x="193382" y="8877"/>
                  </a:lnTo>
                  <a:lnTo>
                    <a:pt x="190827" y="6781"/>
                  </a:lnTo>
                  <a:lnTo>
                    <a:pt x="102158" y="6781"/>
                  </a:lnTo>
                  <a:lnTo>
                    <a:pt x="100114" y="6705"/>
                  </a:lnTo>
                  <a:lnTo>
                    <a:pt x="99669" y="5854"/>
                  </a:lnTo>
                  <a:lnTo>
                    <a:pt x="84721" y="5854"/>
                  </a:lnTo>
                  <a:lnTo>
                    <a:pt x="82740" y="5308"/>
                  </a:lnTo>
                  <a:lnTo>
                    <a:pt x="83579" y="5308"/>
                  </a:lnTo>
                  <a:lnTo>
                    <a:pt x="82702" y="4889"/>
                  </a:lnTo>
                  <a:lnTo>
                    <a:pt x="88879" y="1892"/>
                  </a:lnTo>
                  <a:lnTo>
                    <a:pt x="17932" y="1892"/>
                  </a:lnTo>
                  <a:lnTo>
                    <a:pt x="11404" y="241"/>
                  </a:lnTo>
                  <a:close/>
                </a:path>
                <a:path w="194945" h="10795">
                  <a:moveTo>
                    <a:pt x="182346" y="0"/>
                  </a:moveTo>
                  <a:lnTo>
                    <a:pt x="180695" y="368"/>
                  </a:lnTo>
                  <a:lnTo>
                    <a:pt x="179692" y="1181"/>
                  </a:lnTo>
                  <a:lnTo>
                    <a:pt x="178130" y="1409"/>
                  </a:lnTo>
                  <a:lnTo>
                    <a:pt x="104393" y="1485"/>
                  </a:lnTo>
                  <a:lnTo>
                    <a:pt x="111785" y="4876"/>
                  </a:lnTo>
                  <a:lnTo>
                    <a:pt x="102158" y="5130"/>
                  </a:lnTo>
                  <a:lnTo>
                    <a:pt x="102158" y="5571"/>
                  </a:lnTo>
                  <a:lnTo>
                    <a:pt x="102654" y="5575"/>
                  </a:lnTo>
                  <a:lnTo>
                    <a:pt x="102158" y="6781"/>
                  </a:lnTo>
                  <a:lnTo>
                    <a:pt x="190827" y="6781"/>
                  </a:lnTo>
                  <a:lnTo>
                    <a:pt x="190487" y="6502"/>
                  </a:lnTo>
                  <a:lnTo>
                    <a:pt x="186486" y="5016"/>
                  </a:lnTo>
                  <a:lnTo>
                    <a:pt x="184924" y="3111"/>
                  </a:lnTo>
                  <a:lnTo>
                    <a:pt x="179476" y="1917"/>
                  </a:lnTo>
                  <a:lnTo>
                    <a:pt x="182346" y="0"/>
                  </a:lnTo>
                  <a:close/>
                </a:path>
                <a:path w="194945" h="10795">
                  <a:moveTo>
                    <a:pt x="101142" y="5562"/>
                  </a:moveTo>
                  <a:lnTo>
                    <a:pt x="100114" y="5562"/>
                  </a:lnTo>
                  <a:lnTo>
                    <a:pt x="100114" y="6705"/>
                  </a:lnTo>
                  <a:lnTo>
                    <a:pt x="102158" y="6705"/>
                  </a:lnTo>
                  <a:lnTo>
                    <a:pt x="102158" y="5571"/>
                  </a:lnTo>
                  <a:lnTo>
                    <a:pt x="101142" y="5562"/>
                  </a:lnTo>
                  <a:close/>
                </a:path>
                <a:path w="194945" h="10795">
                  <a:moveTo>
                    <a:pt x="83656" y="5345"/>
                  </a:moveTo>
                  <a:lnTo>
                    <a:pt x="84721" y="5854"/>
                  </a:lnTo>
                  <a:lnTo>
                    <a:pt x="99669" y="5854"/>
                  </a:lnTo>
                  <a:lnTo>
                    <a:pt x="95402" y="5816"/>
                  </a:lnTo>
                  <a:lnTo>
                    <a:pt x="83656" y="5345"/>
                  </a:lnTo>
                  <a:close/>
                </a:path>
                <a:path w="194945" h="10795">
                  <a:moveTo>
                    <a:pt x="96710" y="4711"/>
                  </a:moveTo>
                  <a:lnTo>
                    <a:pt x="97789" y="5778"/>
                  </a:lnTo>
                  <a:lnTo>
                    <a:pt x="95402" y="5816"/>
                  </a:lnTo>
                  <a:lnTo>
                    <a:pt x="99649" y="5816"/>
                  </a:lnTo>
                  <a:lnTo>
                    <a:pt x="99517" y="5562"/>
                  </a:lnTo>
                  <a:lnTo>
                    <a:pt x="100114" y="5562"/>
                  </a:lnTo>
                  <a:lnTo>
                    <a:pt x="100114" y="5181"/>
                  </a:lnTo>
                  <a:lnTo>
                    <a:pt x="96710" y="4711"/>
                  </a:lnTo>
                  <a:close/>
                </a:path>
                <a:path w="194945" h="10795">
                  <a:moveTo>
                    <a:pt x="83579" y="5308"/>
                  </a:moveTo>
                  <a:lnTo>
                    <a:pt x="82740" y="5308"/>
                  </a:lnTo>
                  <a:lnTo>
                    <a:pt x="83656" y="5345"/>
                  </a:lnTo>
                  <a:close/>
                </a:path>
                <a:path w="194945" h="10795">
                  <a:moveTo>
                    <a:pt x="23152" y="1143"/>
                  </a:moveTo>
                  <a:lnTo>
                    <a:pt x="17932" y="1892"/>
                  </a:lnTo>
                  <a:lnTo>
                    <a:pt x="88879" y="1892"/>
                  </a:lnTo>
                  <a:lnTo>
                    <a:pt x="90004" y="1346"/>
                  </a:lnTo>
                  <a:lnTo>
                    <a:pt x="84666" y="1206"/>
                  </a:lnTo>
                  <a:lnTo>
                    <a:pt x="30784" y="1206"/>
                  </a:lnTo>
                  <a:lnTo>
                    <a:pt x="23152" y="1143"/>
                  </a:lnTo>
                  <a:close/>
                </a:path>
                <a:path w="194945" h="10795">
                  <a:moveTo>
                    <a:pt x="76136" y="983"/>
                  </a:moveTo>
                  <a:lnTo>
                    <a:pt x="30784" y="1206"/>
                  </a:lnTo>
                  <a:lnTo>
                    <a:pt x="84666" y="1206"/>
                  </a:lnTo>
                  <a:lnTo>
                    <a:pt x="76136" y="983"/>
                  </a:lnTo>
                  <a:close/>
                </a:path>
              </a:pathLst>
            </a:custGeom>
            <a:solidFill>
              <a:srgbClr val="B827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3843629" y="6501507"/>
              <a:ext cx="204470" cy="33020"/>
            </a:xfrm>
            <a:custGeom>
              <a:avLst/>
              <a:gdLst/>
              <a:ahLst/>
              <a:cxnLst/>
              <a:rect l="l" t="t" r="r" b="b"/>
              <a:pathLst>
                <a:path w="204470" h="33020">
                  <a:moveTo>
                    <a:pt x="43942" y="27470"/>
                  </a:moveTo>
                  <a:lnTo>
                    <a:pt x="42989" y="22796"/>
                  </a:lnTo>
                  <a:lnTo>
                    <a:pt x="41198" y="9588"/>
                  </a:lnTo>
                  <a:lnTo>
                    <a:pt x="39357" y="4483"/>
                  </a:lnTo>
                  <a:lnTo>
                    <a:pt x="34493" y="2819"/>
                  </a:lnTo>
                  <a:lnTo>
                    <a:pt x="20574" y="1562"/>
                  </a:lnTo>
                  <a:lnTo>
                    <a:pt x="9144" y="63"/>
                  </a:lnTo>
                  <a:lnTo>
                    <a:pt x="6781" y="622"/>
                  </a:lnTo>
                  <a:lnTo>
                    <a:pt x="622" y="2082"/>
                  </a:lnTo>
                  <a:lnTo>
                    <a:pt x="177" y="5994"/>
                  </a:lnTo>
                  <a:lnTo>
                    <a:pt x="190" y="12979"/>
                  </a:lnTo>
                  <a:lnTo>
                    <a:pt x="0" y="25260"/>
                  </a:lnTo>
                  <a:lnTo>
                    <a:pt x="1168" y="30784"/>
                  </a:lnTo>
                  <a:lnTo>
                    <a:pt x="6400" y="32232"/>
                  </a:lnTo>
                  <a:lnTo>
                    <a:pt x="24803" y="32334"/>
                  </a:lnTo>
                  <a:lnTo>
                    <a:pt x="41160" y="32600"/>
                  </a:lnTo>
                  <a:lnTo>
                    <a:pt x="43611" y="32715"/>
                  </a:lnTo>
                  <a:lnTo>
                    <a:pt x="43942" y="27470"/>
                  </a:lnTo>
                  <a:close/>
                </a:path>
                <a:path w="204470" h="33020">
                  <a:moveTo>
                    <a:pt x="204444" y="22745"/>
                  </a:moveTo>
                  <a:lnTo>
                    <a:pt x="204317" y="14046"/>
                  </a:lnTo>
                  <a:lnTo>
                    <a:pt x="203809" y="3136"/>
                  </a:lnTo>
                  <a:lnTo>
                    <a:pt x="200228" y="0"/>
                  </a:lnTo>
                  <a:lnTo>
                    <a:pt x="194322" y="571"/>
                  </a:lnTo>
                  <a:lnTo>
                    <a:pt x="167563" y="3162"/>
                  </a:lnTo>
                  <a:lnTo>
                    <a:pt x="164426" y="2146"/>
                  </a:lnTo>
                  <a:lnTo>
                    <a:pt x="161036" y="23507"/>
                  </a:lnTo>
                  <a:lnTo>
                    <a:pt x="160934" y="30759"/>
                  </a:lnTo>
                  <a:lnTo>
                    <a:pt x="163944" y="32651"/>
                  </a:lnTo>
                  <a:lnTo>
                    <a:pt x="170789" y="32461"/>
                  </a:lnTo>
                  <a:lnTo>
                    <a:pt x="202323" y="32029"/>
                  </a:lnTo>
                  <a:lnTo>
                    <a:pt x="203847" y="31343"/>
                  </a:lnTo>
                  <a:lnTo>
                    <a:pt x="204444" y="22745"/>
                  </a:lnTo>
                  <a:close/>
                </a:path>
              </a:pathLst>
            </a:custGeom>
            <a:solidFill>
              <a:srgbClr val="C3C3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3843388" y="6502346"/>
              <a:ext cx="203835" cy="31115"/>
            </a:xfrm>
            <a:custGeom>
              <a:avLst/>
              <a:gdLst/>
              <a:ahLst/>
              <a:cxnLst/>
              <a:rect l="l" t="t" r="r" b="b"/>
              <a:pathLst>
                <a:path w="203835" h="31115">
                  <a:moveTo>
                    <a:pt x="43726" y="26733"/>
                  </a:moveTo>
                  <a:lnTo>
                    <a:pt x="41795" y="18719"/>
                  </a:lnTo>
                  <a:lnTo>
                    <a:pt x="41186" y="14490"/>
                  </a:lnTo>
                  <a:lnTo>
                    <a:pt x="40271" y="7061"/>
                  </a:lnTo>
                  <a:lnTo>
                    <a:pt x="38315" y="3733"/>
                  </a:lnTo>
                  <a:lnTo>
                    <a:pt x="32156" y="2514"/>
                  </a:lnTo>
                  <a:lnTo>
                    <a:pt x="18592" y="1397"/>
                  </a:lnTo>
                  <a:lnTo>
                    <a:pt x="8407" y="800"/>
                  </a:lnTo>
                  <a:lnTo>
                    <a:pt x="3314" y="2489"/>
                  </a:lnTo>
                  <a:lnTo>
                    <a:pt x="1562" y="7848"/>
                  </a:lnTo>
                  <a:lnTo>
                    <a:pt x="1346" y="18262"/>
                  </a:lnTo>
                  <a:lnTo>
                    <a:pt x="1333" y="28536"/>
                  </a:lnTo>
                  <a:lnTo>
                    <a:pt x="0" y="30175"/>
                  </a:lnTo>
                  <a:lnTo>
                    <a:pt x="6832" y="30251"/>
                  </a:lnTo>
                  <a:lnTo>
                    <a:pt x="25768" y="30708"/>
                  </a:lnTo>
                  <a:lnTo>
                    <a:pt x="36474" y="30746"/>
                  </a:lnTo>
                  <a:lnTo>
                    <a:pt x="42773" y="30238"/>
                  </a:lnTo>
                  <a:lnTo>
                    <a:pt x="43726" y="26733"/>
                  </a:lnTo>
                  <a:close/>
                </a:path>
                <a:path w="203835" h="31115">
                  <a:moveTo>
                    <a:pt x="203758" y="22860"/>
                  </a:moveTo>
                  <a:lnTo>
                    <a:pt x="203327" y="3009"/>
                  </a:lnTo>
                  <a:lnTo>
                    <a:pt x="200393" y="0"/>
                  </a:lnTo>
                  <a:lnTo>
                    <a:pt x="194271" y="596"/>
                  </a:lnTo>
                  <a:lnTo>
                    <a:pt x="168414" y="3175"/>
                  </a:lnTo>
                  <a:lnTo>
                    <a:pt x="165531" y="2057"/>
                  </a:lnTo>
                  <a:lnTo>
                    <a:pt x="163804" y="11722"/>
                  </a:lnTo>
                  <a:lnTo>
                    <a:pt x="163093" y="17386"/>
                  </a:lnTo>
                  <a:lnTo>
                    <a:pt x="162369" y="22377"/>
                  </a:lnTo>
                  <a:lnTo>
                    <a:pt x="161709" y="28308"/>
                  </a:lnTo>
                  <a:lnTo>
                    <a:pt x="163995" y="30645"/>
                  </a:lnTo>
                  <a:lnTo>
                    <a:pt x="172110" y="30848"/>
                  </a:lnTo>
                  <a:lnTo>
                    <a:pt x="188874" y="30365"/>
                  </a:lnTo>
                  <a:lnTo>
                    <a:pt x="198602" y="30429"/>
                  </a:lnTo>
                  <a:lnTo>
                    <a:pt x="202857" y="28943"/>
                  </a:lnTo>
                  <a:lnTo>
                    <a:pt x="203758" y="22860"/>
                  </a:lnTo>
                  <a:close/>
                </a:path>
              </a:pathLst>
            </a:custGeom>
            <a:solidFill>
              <a:srgbClr val="1D1D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3837457" y="6513014"/>
              <a:ext cx="217804" cy="95250"/>
            </a:xfrm>
            <a:custGeom>
              <a:avLst/>
              <a:gdLst/>
              <a:ahLst/>
              <a:cxnLst/>
              <a:rect l="l" t="t" r="r" b="b"/>
              <a:pathLst>
                <a:path w="217804" h="95250">
                  <a:moveTo>
                    <a:pt x="30988" y="80797"/>
                  </a:moveTo>
                  <a:lnTo>
                    <a:pt x="30403" y="77901"/>
                  </a:lnTo>
                  <a:lnTo>
                    <a:pt x="30505" y="60960"/>
                  </a:lnTo>
                  <a:lnTo>
                    <a:pt x="8305" y="60515"/>
                  </a:lnTo>
                  <a:lnTo>
                    <a:pt x="5651" y="56172"/>
                  </a:lnTo>
                  <a:lnTo>
                    <a:pt x="5041" y="43268"/>
                  </a:lnTo>
                  <a:lnTo>
                    <a:pt x="4165" y="7835"/>
                  </a:lnTo>
                  <a:lnTo>
                    <a:pt x="3695" y="1130"/>
                  </a:lnTo>
                  <a:lnTo>
                    <a:pt x="889" y="7810"/>
                  </a:lnTo>
                  <a:lnTo>
                    <a:pt x="0" y="15430"/>
                  </a:lnTo>
                  <a:lnTo>
                    <a:pt x="482" y="36880"/>
                  </a:lnTo>
                  <a:lnTo>
                    <a:pt x="63" y="44996"/>
                  </a:lnTo>
                  <a:lnTo>
                    <a:pt x="1308" y="49187"/>
                  </a:lnTo>
                  <a:lnTo>
                    <a:pt x="2870" y="52971"/>
                  </a:lnTo>
                  <a:lnTo>
                    <a:pt x="3886" y="54216"/>
                  </a:lnTo>
                  <a:lnTo>
                    <a:pt x="4457" y="56578"/>
                  </a:lnTo>
                  <a:lnTo>
                    <a:pt x="4622" y="87617"/>
                  </a:lnTo>
                  <a:lnTo>
                    <a:pt x="2743" y="92951"/>
                  </a:lnTo>
                  <a:lnTo>
                    <a:pt x="25908" y="93154"/>
                  </a:lnTo>
                  <a:lnTo>
                    <a:pt x="30670" y="95084"/>
                  </a:lnTo>
                  <a:lnTo>
                    <a:pt x="30721" y="84137"/>
                  </a:lnTo>
                  <a:lnTo>
                    <a:pt x="30988" y="80797"/>
                  </a:lnTo>
                  <a:close/>
                </a:path>
                <a:path w="217804" h="95250">
                  <a:moveTo>
                    <a:pt x="217589" y="14325"/>
                  </a:moveTo>
                  <a:lnTo>
                    <a:pt x="216471" y="6756"/>
                  </a:lnTo>
                  <a:lnTo>
                    <a:pt x="213194" y="0"/>
                  </a:lnTo>
                  <a:lnTo>
                    <a:pt x="212547" y="7188"/>
                  </a:lnTo>
                  <a:lnTo>
                    <a:pt x="212382" y="20421"/>
                  </a:lnTo>
                  <a:lnTo>
                    <a:pt x="212686" y="56540"/>
                  </a:lnTo>
                  <a:lnTo>
                    <a:pt x="210794" y="61760"/>
                  </a:lnTo>
                  <a:lnTo>
                    <a:pt x="203695" y="62471"/>
                  </a:lnTo>
                  <a:lnTo>
                    <a:pt x="188175" y="62230"/>
                  </a:lnTo>
                  <a:lnTo>
                    <a:pt x="187960" y="77825"/>
                  </a:lnTo>
                  <a:lnTo>
                    <a:pt x="187502" y="80670"/>
                  </a:lnTo>
                  <a:lnTo>
                    <a:pt x="187718" y="83718"/>
                  </a:lnTo>
                  <a:lnTo>
                    <a:pt x="187693" y="94843"/>
                  </a:lnTo>
                  <a:lnTo>
                    <a:pt x="189458" y="92964"/>
                  </a:lnTo>
                  <a:lnTo>
                    <a:pt x="215557" y="93052"/>
                  </a:lnTo>
                  <a:lnTo>
                    <a:pt x="213766" y="88595"/>
                  </a:lnTo>
                  <a:lnTo>
                    <a:pt x="213842" y="55143"/>
                  </a:lnTo>
                  <a:lnTo>
                    <a:pt x="214134" y="53505"/>
                  </a:lnTo>
                  <a:lnTo>
                    <a:pt x="215836" y="51117"/>
                  </a:lnTo>
                  <a:lnTo>
                    <a:pt x="217563" y="44513"/>
                  </a:lnTo>
                  <a:lnTo>
                    <a:pt x="217195" y="36296"/>
                  </a:lnTo>
                  <a:lnTo>
                    <a:pt x="217589" y="1432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/>
            <p:nvPr/>
          </p:nvSpPr>
          <p:spPr>
            <a:xfrm>
              <a:off x="3899242" y="6537699"/>
              <a:ext cx="93345" cy="12065"/>
            </a:xfrm>
            <a:custGeom>
              <a:avLst/>
              <a:gdLst/>
              <a:ahLst/>
              <a:cxnLst/>
              <a:rect l="l" t="t" r="r" b="b"/>
              <a:pathLst>
                <a:path w="93345" h="12065">
                  <a:moveTo>
                    <a:pt x="27212" y="0"/>
                  </a:moveTo>
                  <a:lnTo>
                    <a:pt x="17030" y="585"/>
                  </a:lnTo>
                  <a:lnTo>
                    <a:pt x="9258" y="2400"/>
                  </a:lnTo>
                  <a:lnTo>
                    <a:pt x="5130" y="4229"/>
                  </a:lnTo>
                  <a:lnTo>
                    <a:pt x="4025" y="5994"/>
                  </a:lnTo>
                  <a:lnTo>
                    <a:pt x="1993" y="7924"/>
                  </a:lnTo>
                  <a:lnTo>
                    <a:pt x="0" y="11722"/>
                  </a:lnTo>
                  <a:lnTo>
                    <a:pt x="93090" y="11785"/>
                  </a:lnTo>
                  <a:lnTo>
                    <a:pt x="91224" y="8013"/>
                  </a:lnTo>
                  <a:lnTo>
                    <a:pt x="87553" y="3594"/>
                  </a:lnTo>
                  <a:lnTo>
                    <a:pt x="82524" y="393"/>
                  </a:lnTo>
                  <a:lnTo>
                    <a:pt x="27212" y="0"/>
                  </a:lnTo>
                  <a:close/>
                </a:path>
              </a:pathLst>
            </a:custGeom>
            <a:solidFill>
              <a:srgbClr val="C3C3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/>
            <p:nvPr/>
          </p:nvSpPr>
          <p:spPr>
            <a:xfrm>
              <a:off x="3886887" y="6423321"/>
              <a:ext cx="118110" cy="12065"/>
            </a:xfrm>
            <a:custGeom>
              <a:avLst/>
              <a:gdLst/>
              <a:ahLst/>
              <a:cxnLst/>
              <a:rect l="l" t="t" r="r" b="b"/>
              <a:pathLst>
                <a:path w="118110" h="12064">
                  <a:moveTo>
                    <a:pt x="106908" y="0"/>
                  </a:moveTo>
                  <a:lnTo>
                    <a:pt x="107010" y="2946"/>
                  </a:lnTo>
                  <a:lnTo>
                    <a:pt x="105892" y="2489"/>
                  </a:lnTo>
                  <a:lnTo>
                    <a:pt x="23819" y="2572"/>
                  </a:lnTo>
                  <a:lnTo>
                    <a:pt x="11366" y="2324"/>
                  </a:lnTo>
                  <a:lnTo>
                    <a:pt x="10858" y="406"/>
                  </a:lnTo>
                  <a:lnTo>
                    <a:pt x="4635" y="914"/>
                  </a:lnTo>
                  <a:lnTo>
                    <a:pt x="0" y="11836"/>
                  </a:lnTo>
                  <a:lnTo>
                    <a:pt x="7087" y="11621"/>
                  </a:lnTo>
                  <a:lnTo>
                    <a:pt x="28613" y="10198"/>
                  </a:lnTo>
                  <a:lnTo>
                    <a:pt x="52215" y="9606"/>
                  </a:lnTo>
                  <a:lnTo>
                    <a:pt x="73128" y="9767"/>
                  </a:lnTo>
                  <a:lnTo>
                    <a:pt x="94090" y="10589"/>
                  </a:lnTo>
                  <a:lnTo>
                    <a:pt x="117843" y="11976"/>
                  </a:lnTo>
                  <a:lnTo>
                    <a:pt x="114007" y="1231"/>
                  </a:lnTo>
                  <a:lnTo>
                    <a:pt x="112623" y="495"/>
                  </a:lnTo>
                  <a:lnTo>
                    <a:pt x="106908" y="0"/>
                  </a:lnTo>
                  <a:close/>
                </a:path>
              </a:pathLst>
            </a:custGeom>
            <a:solidFill>
              <a:srgbClr val="E026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3851326" y="6544738"/>
              <a:ext cx="189865" cy="21590"/>
            </a:xfrm>
            <a:custGeom>
              <a:avLst/>
              <a:gdLst/>
              <a:ahLst/>
              <a:cxnLst/>
              <a:rect l="l" t="t" r="r" b="b"/>
              <a:pathLst>
                <a:path w="189864" h="21590">
                  <a:moveTo>
                    <a:pt x="36093" y="6121"/>
                  </a:moveTo>
                  <a:lnTo>
                    <a:pt x="35433" y="3606"/>
                  </a:lnTo>
                  <a:lnTo>
                    <a:pt x="30772" y="2794"/>
                  </a:lnTo>
                  <a:lnTo>
                    <a:pt x="22377" y="2235"/>
                  </a:lnTo>
                  <a:lnTo>
                    <a:pt x="6921" y="1638"/>
                  </a:lnTo>
                  <a:lnTo>
                    <a:pt x="2044" y="1371"/>
                  </a:lnTo>
                  <a:lnTo>
                    <a:pt x="0" y="0"/>
                  </a:lnTo>
                  <a:lnTo>
                    <a:pt x="0" y="4940"/>
                  </a:lnTo>
                  <a:lnTo>
                    <a:pt x="254" y="18897"/>
                  </a:lnTo>
                  <a:lnTo>
                    <a:pt x="5410" y="19697"/>
                  </a:lnTo>
                  <a:lnTo>
                    <a:pt x="12547" y="20231"/>
                  </a:lnTo>
                  <a:lnTo>
                    <a:pt x="25844" y="20942"/>
                  </a:lnTo>
                  <a:lnTo>
                    <a:pt x="31165" y="21348"/>
                  </a:lnTo>
                  <a:lnTo>
                    <a:pt x="30530" y="19075"/>
                  </a:lnTo>
                  <a:lnTo>
                    <a:pt x="33274" y="11887"/>
                  </a:lnTo>
                  <a:lnTo>
                    <a:pt x="36093" y="6121"/>
                  </a:lnTo>
                  <a:close/>
                </a:path>
                <a:path w="189864" h="21590">
                  <a:moveTo>
                    <a:pt x="189357" y="4508"/>
                  </a:moveTo>
                  <a:lnTo>
                    <a:pt x="188658" y="1803"/>
                  </a:lnTo>
                  <a:lnTo>
                    <a:pt x="182372" y="1625"/>
                  </a:lnTo>
                  <a:lnTo>
                    <a:pt x="170954" y="2032"/>
                  </a:lnTo>
                  <a:lnTo>
                    <a:pt x="159639" y="2768"/>
                  </a:lnTo>
                  <a:lnTo>
                    <a:pt x="153644" y="3644"/>
                  </a:lnTo>
                  <a:lnTo>
                    <a:pt x="153022" y="5676"/>
                  </a:lnTo>
                  <a:lnTo>
                    <a:pt x="157530" y="18999"/>
                  </a:lnTo>
                  <a:lnTo>
                    <a:pt x="159842" y="20586"/>
                  </a:lnTo>
                  <a:lnTo>
                    <a:pt x="164465" y="20815"/>
                  </a:lnTo>
                  <a:lnTo>
                    <a:pt x="173723" y="20345"/>
                  </a:lnTo>
                  <a:lnTo>
                    <a:pt x="183248" y="19583"/>
                  </a:lnTo>
                  <a:lnTo>
                    <a:pt x="188722" y="18872"/>
                  </a:lnTo>
                  <a:lnTo>
                    <a:pt x="189318" y="16014"/>
                  </a:lnTo>
                  <a:lnTo>
                    <a:pt x="189357" y="450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/>
            <p:nvPr/>
          </p:nvSpPr>
          <p:spPr>
            <a:xfrm>
              <a:off x="3846360" y="6505483"/>
              <a:ext cx="201295" cy="23495"/>
            </a:xfrm>
            <a:custGeom>
              <a:avLst/>
              <a:gdLst/>
              <a:ahLst/>
              <a:cxnLst/>
              <a:rect l="l" t="t" r="r" b="b"/>
              <a:pathLst>
                <a:path w="201295" h="23495">
                  <a:moveTo>
                    <a:pt x="21031" y="9639"/>
                  </a:moveTo>
                  <a:lnTo>
                    <a:pt x="16637" y="2997"/>
                  </a:lnTo>
                  <a:lnTo>
                    <a:pt x="7962" y="1676"/>
                  </a:lnTo>
                  <a:lnTo>
                    <a:pt x="774" y="7023"/>
                  </a:lnTo>
                  <a:lnTo>
                    <a:pt x="0" y="14960"/>
                  </a:lnTo>
                  <a:lnTo>
                    <a:pt x="4508" y="21564"/>
                  </a:lnTo>
                  <a:lnTo>
                    <a:pt x="13144" y="22898"/>
                  </a:lnTo>
                  <a:lnTo>
                    <a:pt x="20193" y="17589"/>
                  </a:lnTo>
                  <a:lnTo>
                    <a:pt x="21031" y="9639"/>
                  </a:lnTo>
                  <a:close/>
                </a:path>
                <a:path w="201295" h="23495">
                  <a:moveTo>
                    <a:pt x="200685" y="16027"/>
                  </a:moveTo>
                  <a:lnTo>
                    <a:pt x="197497" y="4330"/>
                  </a:lnTo>
                  <a:lnTo>
                    <a:pt x="192100" y="0"/>
                  </a:lnTo>
                  <a:lnTo>
                    <a:pt x="185572" y="1778"/>
                  </a:lnTo>
                  <a:lnTo>
                    <a:pt x="178473" y="7213"/>
                  </a:lnTo>
                  <a:lnTo>
                    <a:pt x="177825" y="15125"/>
                  </a:lnTo>
                  <a:lnTo>
                    <a:pt x="182422" y="21628"/>
                  </a:lnTo>
                  <a:lnTo>
                    <a:pt x="191071" y="22872"/>
                  </a:lnTo>
                  <a:lnTo>
                    <a:pt x="196215" y="21551"/>
                  </a:lnTo>
                  <a:lnTo>
                    <a:pt x="200685" y="16027"/>
                  </a:lnTo>
                  <a:close/>
                </a:path>
              </a:pathLst>
            </a:custGeom>
            <a:solidFill>
              <a:srgbClr val="C3C3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/>
            <p:nvPr/>
          </p:nvSpPr>
          <p:spPr>
            <a:xfrm>
              <a:off x="3898074" y="6421193"/>
              <a:ext cx="95885" cy="5080"/>
            </a:xfrm>
            <a:custGeom>
              <a:avLst/>
              <a:gdLst/>
              <a:ahLst/>
              <a:cxnLst/>
              <a:rect l="l" t="t" r="r" b="b"/>
              <a:pathLst>
                <a:path w="95885" h="5079">
                  <a:moveTo>
                    <a:pt x="95770" y="2540"/>
                  </a:moveTo>
                  <a:lnTo>
                    <a:pt x="93510" y="2540"/>
                  </a:lnTo>
                  <a:lnTo>
                    <a:pt x="93510" y="1270"/>
                  </a:lnTo>
                  <a:lnTo>
                    <a:pt x="78054" y="1270"/>
                  </a:lnTo>
                  <a:lnTo>
                    <a:pt x="78054" y="0"/>
                  </a:lnTo>
                  <a:lnTo>
                    <a:pt x="25463" y="0"/>
                  </a:lnTo>
                  <a:lnTo>
                    <a:pt x="25463" y="1270"/>
                  </a:lnTo>
                  <a:lnTo>
                    <a:pt x="5803" y="1270"/>
                  </a:lnTo>
                  <a:lnTo>
                    <a:pt x="5803" y="2540"/>
                  </a:lnTo>
                  <a:lnTo>
                    <a:pt x="0" y="2540"/>
                  </a:lnTo>
                  <a:lnTo>
                    <a:pt x="0" y="5080"/>
                  </a:lnTo>
                  <a:lnTo>
                    <a:pt x="95770" y="5080"/>
                  </a:lnTo>
                  <a:lnTo>
                    <a:pt x="95770" y="2540"/>
                  </a:lnTo>
                  <a:close/>
                </a:path>
              </a:pathLst>
            </a:custGeom>
            <a:solidFill>
              <a:srgbClr val="1D1D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2" name="object 182"/>
            <p:cNvSpPr/>
            <p:nvPr/>
          </p:nvSpPr>
          <p:spPr>
            <a:xfrm>
              <a:off x="3852271" y="6547673"/>
              <a:ext cx="27305" cy="11430"/>
            </a:xfrm>
            <a:custGeom>
              <a:avLst/>
              <a:gdLst/>
              <a:ahLst/>
              <a:cxnLst/>
              <a:rect l="l" t="t" r="r" b="b"/>
              <a:pathLst>
                <a:path w="27304" h="11429">
                  <a:moveTo>
                    <a:pt x="749" y="0"/>
                  </a:moveTo>
                  <a:lnTo>
                    <a:pt x="0" y="2628"/>
                  </a:lnTo>
                  <a:lnTo>
                    <a:pt x="139" y="6972"/>
                  </a:lnTo>
                  <a:lnTo>
                    <a:pt x="635" y="9525"/>
                  </a:lnTo>
                  <a:lnTo>
                    <a:pt x="3848" y="10058"/>
                  </a:lnTo>
                  <a:lnTo>
                    <a:pt x="21221" y="11404"/>
                  </a:lnTo>
                  <a:lnTo>
                    <a:pt x="23177" y="10871"/>
                  </a:lnTo>
                  <a:lnTo>
                    <a:pt x="27190" y="3187"/>
                  </a:lnTo>
                  <a:lnTo>
                    <a:pt x="25844" y="1447"/>
                  </a:lnTo>
                  <a:lnTo>
                    <a:pt x="749" y="0"/>
                  </a:lnTo>
                  <a:close/>
                </a:path>
              </a:pathLst>
            </a:custGeom>
            <a:solidFill>
              <a:srgbClr val="C3C3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3" name="object 183"/>
            <p:cNvSpPr/>
            <p:nvPr/>
          </p:nvSpPr>
          <p:spPr>
            <a:xfrm>
              <a:off x="3849014" y="6508696"/>
              <a:ext cx="193675" cy="83820"/>
            </a:xfrm>
            <a:custGeom>
              <a:avLst/>
              <a:gdLst/>
              <a:ahLst/>
              <a:cxnLst/>
              <a:rect l="l" t="t" r="r" b="b"/>
              <a:pathLst>
                <a:path w="193675" h="83820">
                  <a:moveTo>
                    <a:pt x="17183" y="11544"/>
                  </a:moveTo>
                  <a:lnTo>
                    <a:pt x="14655" y="3149"/>
                  </a:lnTo>
                  <a:lnTo>
                    <a:pt x="10693" y="0"/>
                  </a:lnTo>
                  <a:lnTo>
                    <a:pt x="6146" y="1193"/>
                  </a:lnTo>
                  <a:lnTo>
                    <a:pt x="495" y="5334"/>
                  </a:lnTo>
                  <a:lnTo>
                    <a:pt x="0" y="11290"/>
                  </a:lnTo>
                  <a:lnTo>
                    <a:pt x="3606" y="16116"/>
                  </a:lnTo>
                  <a:lnTo>
                    <a:pt x="10248" y="16891"/>
                  </a:lnTo>
                  <a:lnTo>
                    <a:pt x="14033" y="15811"/>
                  </a:lnTo>
                  <a:lnTo>
                    <a:pt x="17183" y="11544"/>
                  </a:lnTo>
                  <a:close/>
                </a:path>
                <a:path w="193675" h="83820">
                  <a:moveTo>
                    <a:pt x="32893" y="78295"/>
                  </a:moveTo>
                  <a:lnTo>
                    <a:pt x="32372" y="68465"/>
                  </a:lnTo>
                  <a:lnTo>
                    <a:pt x="32346" y="65481"/>
                  </a:lnTo>
                  <a:lnTo>
                    <a:pt x="18948" y="65278"/>
                  </a:lnTo>
                  <a:lnTo>
                    <a:pt x="18846" y="82219"/>
                  </a:lnTo>
                  <a:lnTo>
                    <a:pt x="22860" y="82029"/>
                  </a:lnTo>
                  <a:lnTo>
                    <a:pt x="30124" y="83337"/>
                  </a:lnTo>
                  <a:lnTo>
                    <a:pt x="32893" y="78295"/>
                  </a:lnTo>
                  <a:close/>
                </a:path>
                <a:path w="193675" h="83820">
                  <a:moveTo>
                    <a:pt x="176606" y="66548"/>
                  </a:moveTo>
                  <a:lnTo>
                    <a:pt x="162852" y="66548"/>
                  </a:lnTo>
                  <a:lnTo>
                    <a:pt x="162763" y="75869"/>
                  </a:lnTo>
                  <a:lnTo>
                    <a:pt x="163512" y="80467"/>
                  </a:lnTo>
                  <a:lnTo>
                    <a:pt x="167309" y="82003"/>
                  </a:lnTo>
                  <a:lnTo>
                    <a:pt x="176390" y="82143"/>
                  </a:lnTo>
                  <a:lnTo>
                    <a:pt x="176606" y="66548"/>
                  </a:lnTo>
                  <a:close/>
                </a:path>
                <a:path w="193675" h="83820">
                  <a:moveTo>
                    <a:pt x="193497" y="7099"/>
                  </a:moveTo>
                  <a:lnTo>
                    <a:pt x="190385" y="2209"/>
                  </a:lnTo>
                  <a:lnTo>
                    <a:pt x="184023" y="1143"/>
                  </a:lnTo>
                  <a:lnTo>
                    <a:pt x="178358" y="5143"/>
                  </a:lnTo>
                  <a:lnTo>
                    <a:pt x="177800" y="11150"/>
                  </a:lnTo>
                  <a:lnTo>
                    <a:pt x="181406" y="16090"/>
                  </a:lnTo>
                  <a:lnTo>
                    <a:pt x="188201" y="16865"/>
                  </a:lnTo>
                  <a:lnTo>
                    <a:pt x="192913" y="12941"/>
                  </a:lnTo>
                  <a:lnTo>
                    <a:pt x="193497" y="7099"/>
                  </a:lnTo>
                  <a:close/>
                </a:path>
              </a:pathLst>
            </a:custGeom>
            <a:solidFill>
              <a:srgbClr val="1D1D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4" name="object 184"/>
            <p:cNvSpPr/>
            <p:nvPr/>
          </p:nvSpPr>
          <p:spPr>
            <a:xfrm>
              <a:off x="4012250" y="6547879"/>
              <a:ext cx="27305" cy="13335"/>
            </a:xfrm>
            <a:custGeom>
              <a:avLst/>
              <a:gdLst/>
              <a:ahLst/>
              <a:cxnLst/>
              <a:rect l="l" t="t" r="r" b="b"/>
              <a:pathLst>
                <a:path w="27304" h="13334">
                  <a:moveTo>
                    <a:pt x="18308" y="9945"/>
                  </a:moveTo>
                  <a:lnTo>
                    <a:pt x="6860" y="10676"/>
                  </a:lnTo>
                  <a:lnTo>
                    <a:pt x="18300" y="13195"/>
                  </a:lnTo>
                  <a:lnTo>
                    <a:pt x="18308" y="9945"/>
                  </a:lnTo>
                  <a:close/>
                </a:path>
                <a:path w="27304" h="13334">
                  <a:moveTo>
                    <a:pt x="11556" y="558"/>
                  </a:moveTo>
                  <a:lnTo>
                    <a:pt x="1295" y="1041"/>
                  </a:lnTo>
                  <a:lnTo>
                    <a:pt x="690" y="2019"/>
                  </a:lnTo>
                  <a:lnTo>
                    <a:pt x="615" y="2336"/>
                  </a:lnTo>
                  <a:lnTo>
                    <a:pt x="2692" y="7696"/>
                  </a:lnTo>
                  <a:lnTo>
                    <a:pt x="3136" y="9436"/>
                  </a:lnTo>
                  <a:lnTo>
                    <a:pt x="4216" y="10845"/>
                  </a:lnTo>
                  <a:lnTo>
                    <a:pt x="6860" y="10676"/>
                  </a:lnTo>
                  <a:lnTo>
                    <a:pt x="6184" y="10528"/>
                  </a:lnTo>
                  <a:lnTo>
                    <a:pt x="9524" y="2717"/>
                  </a:lnTo>
                  <a:lnTo>
                    <a:pt x="10133" y="2019"/>
                  </a:lnTo>
                  <a:lnTo>
                    <a:pt x="11556" y="558"/>
                  </a:lnTo>
                  <a:close/>
                </a:path>
                <a:path w="27304" h="13334">
                  <a:moveTo>
                    <a:pt x="26314" y="0"/>
                  </a:moveTo>
                  <a:lnTo>
                    <a:pt x="14630" y="330"/>
                  </a:lnTo>
                  <a:lnTo>
                    <a:pt x="16306" y="1536"/>
                  </a:lnTo>
                  <a:lnTo>
                    <a:pt x="18326" y="2336"/>
                  </a:lnTo>
                  <a:lnTo>
                    <a:pt x="18308" y="9945"/>
                  </a:lnTo>
                  <a:lnTo>
                    <a:pt x="26492" y="9423"/>
                  </a:lnTo>
                  <a:lnTo>
                    <a:pt x="27038" y="6642"/>
                  </a:lnTo>
                  <a:lnTo>
                    <a:pt x="27152" y="2019"/>
                  </a:lnTo>
                  <a:lnTo>
                    <a:pt x="26314" y="0"/>
                  </a:lnTo>
                  <a:close/>
                </a:path>
                <a:path w="27304" h="13334">
                  <a:moveTo>
                    <a:pt x="0" y="749"/>
                  </a:moveTo>
                  <a:lnTo>
                    <a:pt x="533" y="2273"/>
                  </a:lnTo>
                  <a:lnTo>
                    <a:pt x="492" y="2019"/>
                  </a:lnTo>
                  <a:lnTo>
                    <a:pt x="0" y="749"/>
                  </a:lnTo>
                  <a:close/>
                </a:path>
              </a:pathLst>
            </a:custGeom>
            <a:solidFill>
              <a:srgbClr val="C3C3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5" name="object 185"/>
            <p:cNvSpPr/>
            <p:nvPr/>
          </p:nvSpPr>
          <p:spPr>
            <a:xfrm>
              <a:off x="3850322" y="6511198"/>
              <a:ext cx="191135" cy="13335"/>
            </a:xfrm>
            <a:custGeom>
              <a:avLst/>
              <a:gdLst/>
              <a:ahLst/>
              <a:cxnLst/>
              <a:rect l="l" t="t" r="r" b="b"/>
              <a:pathLst>
                <a:path w="191135" h="13334">
                  <a:moveTo>
                    <a:pt x="12941" y="4965"/>
                  </a:moveTo>
                  <a:lnTo>
                    <a:pt x="10337" y="787"/>
                  </a:lnTo>
                  <a:lnTo>
                    <a:pt x="4914" y="0"/>
                  </a:lnTo>
                  <a:lnTo>
                    <a:pt x="495" y="3314"/>
                  </a:lnTo>
                  <a:lnTo>
                    <a:pt x="0" y="8229"/>
                  </a:lnTo>
                  <a:lnTo>
                    <a:pt x="2794" y="12306"/>
                  </a:lnTo>
                  <a:lnTo>
                    <a:pt x="8242" y="13144"/>
                  </a:lnTo>
                  <a:lnTo>
                    <a:pt x="12357" y="9944"/>
                  </a:lnTo>
                  <a:lnTo>
                    <a:pt x="12941" y="4965"/>
                  </a:lnTo>
                  <a:close/>
                </a:path>
                <a:path w="191135" h="13334">
                  <a:moveTo>
                    <a:pt x="190855" y="4864"/>
                  </a:moveTo>
                  <a:lnTo>
                    <a:pt x="188048" y="762"/>
                  </a:lnTo>
                  <a:lnTo>
                    <a:pt x="182524" y="88"/>
                  </a:lnTo>
                  <a:lnTo>
                    <a:pt x="178206" y="3467"/>
                  </a:lnTo>
                  <a:lnTo>
                    <a:pt x="177825" y="8331"/>
                  </a:lnTo>
                  <a:lnTo>
                    <a:pt x="180695" y="12331"/>
                  </a:lnTo>
                  <a:lnTo>
                    <a:pt x="186156" y="13106"/>
                  </a:lnTo>
                  <a:lnTo>
                    <a:pt x="190411" y="9842"/>
                  </a:lnTo>
                  <a:lnTo>
                    <a:pt x="190855" y="4864"/>
                  </a:lnTo>
                  <a:close/>
                </a:path>
              </a:pathLst>
            </a:custGeom>
            <a:solidFill>
              <a:srgbClr val="ECC1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6" name="object 186"/>
            <p:cNvSpPr/>
            <p:nvPr/>
          </p:nvSpPr>
          <p:spPr>
            <a:xfrm>
              <a:off x="3867835" y="6509928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39" h="15875">
                  <a:moveTo>
                    <a:pt x="14884" y="5372"/>
                  </a:moveTo>
                  <a:lnTo>
                    <a:pt x="11976" y="1676"/>
                  </a:lnTo>
                  <a:lnTo>
                    <a:pt x="6654" y="1498"/>
                  </a:lnTo>
                  <a:lnTo>
                    <a:pt x="4419" y="2336"/>
                  </a:lnTo>
                  <a:lnTo>
                    <a:pt x="4114" y="2209"/>
                  </a:lnTo>
                  <a:lnTo>
                    <a:pt x="0" y="10134"/>
                  </a:lnTo>
                  <a:lnTo>
                    <a:pt x="5600" y="15519"/>
                  </a:lnTo>
                  <a:lnTo>
                    <a:pt x="10883" y="13677"/>
                  </a:lnTo>
                  <a:lnTo>
                    <a:pt x="14732" y="10172"/>
                  </a:lnTo>
                  <a:lnTo>
                    <a:pt x="14884" y="5372"/>
                  </a:lnTo>
                  <a:close/>
                </a:path>
                <a:path w="154939" h="15875">
                  <a:moveTo>
                    <a:pt x="154571" y="9296"/>
                  </a:moveTo>
                  <a:lnTo>
                    <a:pt x="152438" y="2514"/>
                  </a:lnTo>
                  <a:lnTo>
                    <a:pt x="148996" y="0"/>
                  </a:lnTo>
                  <a:lnTo>
                    <a:pt x="145173" y="1384"/>
                  </a:lnTo>
                  <a:lnTo>
                    <a:pt x="141173" y="4927"/>
                  </a:lnTo>
                  <a:lnTo>
                    <a:pt x="140944" y="9626"/>
                  </a:lnTo>
                  <a:lnTo>
                    <a:pt x="143827" y="13309"/>
                  </a:lnTo>
                  <a:lnTo>
                    <a:pt x="149161" y="13766"/>
                  </a:lnTo>
                  <a:lnTo>
                    <a:pt x="152196" y="12852"/>
                  </a:lnTo>
                  <a:lnTo>
                    <a:pt x="154571" y="9296"/>
                  </a:lnTo>
                  <a:close/>
                </a:path>
              </a:pathLst>
            </a:custGeom>
            <a:solidFill>
              <a:srgbClr val="C3C3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7" name="object 187"/>
            <p:cNvSpPr/>
            <p:nvPr/>
          </p:nvSpPr>
          <p:spPr>
            <a:xfrm>
              <a:off x="3890734" y="6509204"/>
              <a:ext cx="110489" cy="15875"/>
            </a:xfrm>
            <a:custGeom>
              <a:avLst/>
              <a:gdLst/>
              <a:ahLst/>
              <a:cxnLst/>
              <a:rect l="l" t="t" r="r" b="b"/>
              <a:pathLst>
                <a:path w="110489" h="15875">
                  <a:moveTo>
                    <a:pt x="8204" y="38"/>
                  </a:moveTo>
                  <a:lnTo>
                    <a:pt x="0" y="38"/>
                  </a:lnTo>
                  <a:lnTo>
                    <a:pt x="1841" y="13792"/>
                  </a:lnTo>
                  <a:lnTo>
                    <a:pt x="1460" y="14185"/>
                  </a:lnTo>
                  <a:lnTo>
                    <a:pt x="2857" y="15125"/>
                  </a:lnTo>
                  <a:lnTo>
                    <a:pt x="8204" y="15125"/>
                  </a:lnTo>
                  <a:lnTo>
                    <a:pt x="8204" y="38"/>
                  </a:lnTo>
                  <a:close/>
                </a:path>
                <a:path w="110489" h="15875">
                  <a:moveTo>
                    <a:pt x="20243" y="38"/>
                  </a:moveTo>
                  <a:lnTo>
                    <a:pt x="12649" y="88"/>
                  </a:lnTo>
                  <a:lnTo>
                    <a:pt x="12649" y="14998"/>
                  </a:lnTo>
                  <a:lnTo>
                    <a:pt x="14579" y="15151"/>
                  </a:lnTo>
                  <a:lnTo>
                    <a:pt x="20243" y="15125"/>
                  </a:lnTo>
                  <a:lnTo>
                    <a:pt x="20243" y="38"/>
                  </a:lnTo>
                  <a:close/>
                </a:path>
                <a:path w="110489" h="15875">
                  <a:moveTo>
                    <a:pt x="33185" y="50"/>
                  </a:moveTo>
                  <a:lnTo>
                    <a:pt x="24676" y="50"/>
                  </a:lnTo>
                  <a:lnTo>
                    <a:pt x="24676" y="1727"/>
                  </a:lnTo>
                  <a:lnTo>
                    <a:pt x="24676" y="15125"/>
                  </a:lnTo>
                  <a:lnTo>
                    <a:pt x="33185" y="15138"/>
                  </a:lnTo>
                  <a:lnTo>
                    <a:pt x="33185" y="50"/>
                  </a:lnTo>
                  <a:close/>
                </a:path>
                <a:path w="110489" h="15875">
                  <a:moveTo>
                    <a:pt x="46139" y="114"/>
                  </a:moveTo>
                  <a:lnTo>
                    <a:pt x="37617" y="63"/>
                  </a:lnTo>
                  <a:lnTo>
                    <a:pt x="37630" y="3251"/>
                  </a:lnTo>
                  <a:lnTo>
                    <a:pt x="37630" y="14986"/>
                  </a:lnTo>
                  <a:lnTo>
                    <a:pt x="46139" y="15074"/>
                  </a:lnTo>
                  <a:lnTo>
                    <a:pt x="46139" y="114"/>
                  </a:lnTo>
                  <a:close/>
                </a:path>
                <a:path w="110489" h="15875">
                  <a:moveTo>
                    <a:pt x="59080" y="38"/>
                  </a:moveTo>
                  <a:lnTo>
                    <a:pt x="50571" y="50"/>
                  </a:lnTo>
                  <a:lnTo>
                    <a:pt x="50571" y="15125"/>
                  </a:lnTo>
                  <a:lnTo>
                    <a:pt x="59080" y="15125"/>
                  </a:lnTo>
                  <a:lnTo>
                    <a:pt x="59080" y="38"/>
                  </a:lnTo>
                  <a:close/>
                </a:path>
                <a:path w="110489" h="15875">
                  <a:moveTo>
                    <a:pt x="72034" y="241"/>
                  </a:moveTo>
                  <a:lnTo>
                    <a:pt x="70154" y="0"/>
                  </a:lnTo>
                  <a:lnTo>
                    <a:pt x="63525" y="38"/>
                  </a:lnTo>
                  <a:lnTo>
                    <a:pt x="63525" y="15125"/>
                  </a:lnTo>
                  <a:lnTo>
                    <a:pt x="72034" y="15062"/>
                  </a:lnTo>
                  <a:lnTo>
                    <a:pt x="72034" y="241"/>
                  </a:lnTo>
                  <a:close/>
                </a:path>
                <a:path w="110489" h="15875">
                  <a:moveTo>
                    <a:pt x="84988" y="50"/>
                  </a:moveTo>
                  <a:lnTo>
                    <a:pt x="76479" y="38"/>
                  </a:lnTo>
                  <a:lnTo>
                    <a:pt x="76479" y="15125"/>
                  </a:lnTo>
                  <a:lnTo>
                    <a:pt x="84988" y="15125"/>
                  </a:lnTo>
                  <a:lnTo>
                    <a:pt x="84988" y="50"/>
                  </a:lnTo>
                  <a:close/>
                </a:path>
                <a:path w="110489" h="15875">
                  <a:moveTo>
                    <a:pt x="97942" y="50"/>
                  </a:moveTo>
                  <a:lnTo>
                    <a:pt x="89420" y="50"/>
                  </a:lnTo>
                  <a:lnTo>
                    <a:pt x="89433" y="2235"/>
                  </a:lnTo>
                  <a:lnTo>
                    <a:pt x="89433" y="15125"/>
                  </a:lnTo>
                  <a:lnTo>
                    <a:pt x="97942" y="15125"/>
                  </a:lnTo>
                  <a:lnTo>
                    <a:pt x="97942" y="50"/>
                  </a:lnTo>
                  <a:close/>
                </a:path>
                <a:path w="110489" h="15875">
                  <a:moveTo>
                    <a:pt x="110223" y="50"/>
                  </a:moveTo>
                  <a:lnTo>
                    <a:pt x="102374" y="88"/>
                  </a:lnTo>
                  <a:lnTo>
                    <a:pt x="102374" y="14998"/>
                  </a:lnTo>
                  <a:lnTo>
                    <a:pt x="108788" y="15455"/>
                  </a:lnTo>
                  <a:lnTo>
                    <a:pt x="108153" y="15227"/>
                  </a:lnTo>
                  <a:lnTo>
                    <a:pt x="108788" y="10833"/>
                  </a:lnTo>
                  <a:lnTo>
                    <a:pt x="109131" y="8102"/>
                  </a:lnTo>
                  <a:lnTo>
                    <a:pt x="109512" y="5410"/>
                  </a:lnTo>
                  <a:lnTo>
                    <a:pt x="109943" y="2794"/>
                  </a:lnTo>
                  <a:lnTo>
                    <a:pt x="110223" y="5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8" name="object 188"/>
            <p:cNvSpPr/>
            <p:nvPr/>
          </p:nvSpPr>
          <p:spPr>
            <a:xfrm>
              <a:off x="3869131" y="6510639"/>
              <a:ext cx="153035" cy="14604"/>
            </a:xfrm>
            <a:custGeom>
              <a:avLst/>
              <a:gdLst/>
              <a:ahLst/>
              <a:cxnLst/>
              <a:rect l="l" t="t" r="r" b="b"/>
              <a:pathLst>
                <a:path w="153035" h="14604">
                  <a:moveTo>
                    <a:pt x="14655" y="9791"/>
                  </a:moveTo>
                  <a:lnTo>
                    <a:pt x="12268" y="381"/>
                  </a:lnTo>
                  <a:lnTo>
                    <a:pt x="6096" y="2146"/>
                  </a:lnTo>
                  <a:lnTo>
                    <a:pt x="0" y="3898"/>
                  </a:lnTo>
                  <a:lnTo>
                    <a:pt x="2247" y="13462"/>
                  </a:lnTo>
                  <a:lnTo>
                    <a:pt x="14655" y="9791"/>
                  </a:lnTo>
                  <a:close/>
                </a:path>
                <a:path w="153035" h="14604">
                  <a:moveTo>
                    <a:pt x="152831" y="8966"/>
                  </a:moveTo>
                  <a:lnTo>
                    <a:pt x="150596" y="0"/>
                  </a:lnTo>
                  <a:lnTo>
                    <a:pt x="144437" y="2235"/>
                  </a:lnTo>
                  <a:lnTo>
                    <a:pt x="137350" y="4800"/>
                  </a:lnTo>
                  <a:lnTo>
                    <a:pt x="142125" y="14046"/>
                  </a:lnTo>
                  <a:lnTo>
                    <a:pt x="152831" y="8966"/>
                  </a:lnTo>
                  <a:close/>
                </a:path>
              </a:pathLst>
            </a:custGeom>
            <a:solidFill>
              <a:srgbClr val="1D1D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9" name="object 189"/>
            <p:cNvSpPr/>
            <p:nvPr/>
          </p:nvSpPr>
          <p:spPr>
            <a:xfrm>
              <a:off x="3858310" y="6500555"/>
              <a:ext cx="144145" cy="59690"/>
            </a:xfrm>
            <a:custGeom>
              <a:avLst/>
              <a:gdLst/>
              <a:ahLst/>
              <a:cxnLst/>
              <a:rect l="l" t="t" r="r" b="b"/>
              <a:pathLst>
                <a:path w="144145" h="59690">
                  <a:moveTo>
                    <a:pt x="14681" y="54838"/>
                  </a:moveTo>
                  <a:lnTo>
                    <a:pt x="11722" y="45453"/>
                  </a:lnTo>
                  <a:lnTo>
                    <a:pt x="5524" y="48361"/>
                  </a:lnTo>
                  <a:lnTo>
                    <a:pt x="0" y="50952"/>
                  </a:lnTo>
                  <a:lnTo>
                    <a:pt x="3390" y="59664"/>
                  </a:lnTo>
                  <a:lnTo>
                    <a:pt x="14681" y="54838"/>
                  </a:lnTo>
                  <a:close/>
                </a:path>
                <a:path w="144145" h="59690">
                  <a:moveTo>
                    <a:pt x="40614" y="444"/>
                  </a:moveTo>
                  <a:lnTo>
                    <a:pt x="30784" y="444"/>
                  </a:lnTo>
                  <a:lnTo>
                    <a:pt x="31788" y="4000"/>
                  </a:lnTo>
                  <a:lnTo>
                    <a:pt x="32270" y="8382"/>
                  </a:lnTo>
                  <a:lnTo>
                    <a:pt x="34251" y="8483"/>
                  </a:lnTo>
                  <a:lnTo>
                    <a:pt x="40614" y="8470"/>
                  </a:lnTo>
                  <a:lnTo>
                    <a:pt x="40614" y="444"/>
                  </a:lnTo>
                  <a:close/>
                </a:path>
                <a:path w="144145" h="59690">
                  <a:moveTo>
                    <a:pt x="52666" y="8496"/>
                  </a:moveTo>
                  <a:lnTo>
                    <a:pt x="52654" y="444"/>
                  </a:lnTo>
                  <a:lnTo>
                    <a:pt x="45072" y="495"/>
                  </a:lnTo>
                  <a:lnTo>
                    <a:pt x="45072" y="8343"/>
                  </a:lnTo>
                  <a:lnTo>
                    <a:pt x="52666" y="8496"/>
                  </a:lnTo>
                  <a:close/>
                </a:path>
                <a:path w="144145" h="59690">
                  <a:moveTo>
                    <a:pt x="52692" y="30772"/>
                  </a:moveTo>
                  <a:lnTo>
                    <a:pt x="52654" y="27203"/>
                  </a:lnTo>
                  <a:lnTo>
                    <a:pt x="52666" y="23990"/>
                  </a:lnTo>
                  <a:lnTo>
                    <a:pt x="45059" y="24028"/>
                  </a:lnTo>
                  <a:lnTo>
                    <a:pt x="45110" y="32575"/>
                  </a:lnTo>
                  <a:lnTo>
                    <a:pt x="52476" y="32639"/>
                  </a:lnTo>
                  <a:lnTo>
                    <a:pt x="52692" y="30772"/>
                  </a:lnTo>
                  <a:close/>
                </a:path>
                <a:path w="144145" h="59690">
                  <a:moveTo>
                    <a:pt x="65608" y="32626"/>
                  </a:moveTo>
                  <a:lnTo>
                    <a:pt x="65595" y="23990"/>
                  </a:lnTo>
                  <a:lnTo>
                    <a:pt x="57099" y="23990"/>
                  </a:lnTo>
                  <a:lnTo>
                    <a:pt x="57099" y="29235"/>
                  </a:lnTo>
                  <a:lnTo>
                    <a:pt x="57099" y="32626"/>
                  </a:lnTo>
                  <a:lnTo>
                    <a:pt x="65608" y="32626"/>
                  </a:lnTo>
                  <a:close/>
                </a:path>
                <a:path w="144145" h="59690">
                  <a:moveTo>
                    <a:pt x="65608" y="444"/>
                  </a:moveTo>
                  <a:lnTo>
                    <a:pt x="57099" y="444"/>
                  </a:lnTo>
                  <a:lnTo>
                    <a:pt x="57099" y="3225"/>
                  </a:lnTo>
                  <a:lnTo>
                    <a:pt x="57099" y="8470"/>
                  </a:lnTo>
                  <a:lnTo>
                    <a:pt x="65608" y="8470"/>
                  </a:lnTo>
                  <a:lnTo>
                    <a:pt x="65608" y="444"/>
                  </a:lnTo>
                  <a:close/>
                </a:path>
                <a:path w="144145" h="59690">
                  <a:moveTo>
                    <a:pt x="78549" y="520"/>
                  </a:moveTo>
                  <a:lnTo>
                    <a:pt x="70040" y="482"/>
                  </a:lnTo>
                  <a:lnTo>
                    <a:pt x="70040" y="8356"/>
                  </a:lnTo>
                  <a:lnTo>
                    <a:pt x="71970" y="8509"/>
                  </a:lnTo>
                  <a:lnTo>
                    <a:pt x="76568" y="8483"/>
                  </a:lnTo>
                  <a:lnTo>
                    <a:pt x="78549" y="8432"/>
                  </a:lnTo>
                  <a:lnTo>
                    <a:pt x="78549" y="520"/>
                  </a:lnTo>
                  <a:close/>
                </a:path>
                <a:path w="144145" h="59690">
                  <a:moveTo>
                    <a:pt x="78574" y="24053"/>
                  </a:moveTo>
                  <a:lnTo>
                    <a:pt x="70053" y="24015"/>
                  </a:lnTo>
                  <a:lnTo>
                    <a:pt x="70040" y="29743"/>
                  </a:lnTo>
                  <a:lnTo>
                    <a:pt x="70129" y="32562"/>
                  </a:lnTo>
                  <a:lnTo>
                    <a:pt x="76568" y="32651"/>
                  </a:lnTo>
                  <a:lnTo>
                    <a:pt x="78409" y="32600"/>
                  </a:lnTo>
                  <a:lnTo>
                    <a:pt x="78574" y="24053"/>
                  </a:lnTo>
                  <a:close/>
                </a:path>
                <a:path w="144145" h="59690">
                  <a:moveTo>
                    <a:pt x="91503" y="444"/>
                  </a:moveTo>
                  <a:lnTo>
                    <a:pt x="82994" y="444"/>
                  </a:lnTo>
                  <a:lnTo>
                    <a:pt x="82994" y="8470"/>
                  </a:lnTo>
                  <a:lnTo>
                    <a:pt x="91503" y="8470"/>
                  </a:lnTo>
                  <a:lnTo>
                    <a:pt x="91503" y="444"/>
                  </a:lnTo>
                  <a:close/>
                </a:path>
                <a:path w="144145" h="59690">
                  <a:moveTo>
                    <a:pt x="91554" y="30772"/>
                  </a:moveTo>
                  <a:lnTo>
                    <a:pt x="91503" y="23990"/>
                  </a:lnTo>
                  <a:lnTo>
                    <a:pt x="88823" y="23990"/>
                  </a:lnTo>
                  <a:lnTo>
                    <a:pt x="85445" y="23482"/>
                  </a:lnTo>
                  <a:lnTo>
                    <a:pt x="83007" y="24384"/>
                  </a:lnTo>
                  <a:lnTo>
                    <a:pt x="83019" y="32423"/>
                  </a:lnTo>
                  <a:lnTo>
                    <a:pt x="91287" y="32651"/>
                  </a:lnTo>
                  <a:lnTo>
                    <a:pt x="91554" y="30772"/>
                  </a:lnTo>
                  <a:close/>
                </a:path>
                <a:path w="144145" h="59690">
                  <a:moveTo>
                    <a:pt x="104457" y="8420"/>
                  </a:moveTo>
                  <a:lnTo>
                    <a:pt x="104432" y="482"/>
                  </a:lnTo>
                  <a:lnTo>
                    <a:pt x="96126" y="431"/>
                  </a:lnTo>
                  <a:lnTo>
                    <a:pt x="95923" y="8470"/>
                  </a:lnTo>
                  <a:lnTo>
                    <a:pt x="104457" y="8420"/>
                  </a:lnTo>
                  <a:close/>
                </a:path>
                <a:path w="144145" h="59690">
                  <a:moveTo>
                    <a:pt x="104482" y="24180"/>
                  </a:moveTo>
                  <a:lnTo>
                    <a:pt x="95935" y="23964"/>
                  </a:lnTo>
                  <a:lnTo>
                    <a:pt x="95999" y="32639"/>
                  </a:lnTo>
                  <a:lnTo>
                    <a:pt x="104330" y="32600"/>
                  </a:lnTo>
                  <a:lnTo>
                    <a:pt x="104482" y="24180"/>
                  </a:lnTo>
                  <a:close/>
                </a:path>
                <a:path w="144145" h="59690">
                  <a:moveTo>
                    <a:pt x="117411" y="457"/>
                  </a:moveTo>
                  <a:lnTo>
                    <a:pt x="108902" y="457"/>
                  </a:lnTo>
                  <a:lnTo>
                    <a:pt x="108902" y="8483"/>
                  </a:lnTo>
                  <a:lnTo>
                    <a:pt x="117411" y="8483"/>
                  </a:lnTo>
                  <a:lnTo>
                    <a:pt x="117411" y="457"/>
                  </a:lnTo>
                  <a:close/>
                </a:path>
                <a:path w="144145" h="59690">
                  <a:moveTo>
                    <a:pt x="117436" y="29743"/>
                  </a:moveTo>
                  <a:lnTo>
                    <a:pt x="117398" y="23977"/>
                  </a:lnTo>
                  <a:lnTo>
                    <a:pt x="114808" y="23977"/>
                  </a:lnTo>
                  <a:lnTo>
                    <a:pt x="108889" y="24079"/>
                  </a:lnTo>
                  <a:lnTo>
                    <a:pt x="108915" y="32486"/>
                  </a:lnTo>
                  <a:lnTo>
                    <a:pt x="117221" y="32639"/>
                  </a:lnTo>
                  <a:lnTo>
                    <a:pt x="117436" y="29743"/>
                  </a:lnTo>
                  <a:close/>
                </a:path>
                <a:path w="144145" h="59690">
                  <a:moveTo>
                    <a:pt x="130365" y="24320"/>
                  </a:moveTo>
                  <a:lnTo>
                    <a:pt x="121856" y="23939"/>
                  </a:lnTo>
                  <a:lnTo>
                    <a:pt x="121856" y="27190"/>
                  </a:lnTo>
                  <a:lnTo>
                    <a:pt x="121856" y="30759"/>
                  </a:lnTo>
                  <a:lnTo>
                    <a:pt x="122008" y="32626"/>
                  </a:lnTo>
                  <a:lnTo>
                    <a:pt x="127558" y="32639"/>
                  </a:lnTo>
                  <a:lnTo>
                    <a:pt x="130276" y="32524"/>
                  </a:lnTo>
                  <a:lnTo>
                    <a:pt x="130365" y="24320"/>
                  </a:lnTo>
                  <a:close/>
                </a:path>
                <a:path w="144145" h="59690">
                  <a:moveTo>
                    <a:pt x="130365" y="444"/>
                  </a:moveTo>
                  <a:lnTo>
                    <a:pt x="121856" y="444"/>
                  </a:lnTo>
                  <a:lnTo>
                    <a:pt x="121856" y="5270"/>
                  </a:lnTo>
                  <a:lnTo>
                    <a:pt x="121856" y="8483"/>
                  </a:lnTo>
                  <a:lnTo>
                    <a:pt x="130365" y="8483"/>
                  </a:lnTo>
                  <a:lnTo>
                    <a:pt x="130365" y="444"/>
                  </a:lnTo>
                  <a:close/>
                </a:path>
                <a:path w="144145" h="59690">
                  <a:moveTo>
                    <a:pt x="143014" y="7861"/>
                  </a:moveTo>
                  <a:lnTo>
                    <a:pt x="142468" y="8140"/>
                  </a:lnTo>
                  <a:lnTo>
                    <a:pt x="142265" y="8610"/>
                  </a:lnTo>
                  <a:lnTo>
                    <a:pt x="143014" y="7861"/>
                  </a:lnTo>
                  <a:close/>
                </a:path>
                <a:path w="144145" h="59690">
                  <a:moveTo>
                    <a:pt x="143814" y="292"/>
                  </a:moveTo>
                  <a:lnTo>
                    <a:pt x="140589" y="0"/>
                  </a:lnTo>
                  <a:lnTo>
                    <a:pt x="134810" y="584"/>
                  </a:lnTo>
                  <a:lnTo>
                    <a:pt x="134810" y="8343"/>
                  </a:lnTo>
                  <a:lnTo>
                    <a:pt x="141833" y="8483"/>
                  </a:lnTo>
                  <a:lnTo>
                    <a:pt x="142468" y="8140"/>
                  </a:lnTo>
                  <a:lnTo>
                    <a:pt x="142938" y="7124"/>
                  </a:lnTo>
                  <a:lnTo>
                    <a:pt x="143179" y="5956"/>
                  </a:lnTo>
                  <a:lnTo>
                    <a:pt x="143814" y="29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0" name="object 190"/>
            <p:cNvSpPr/>
            <p:nvPr/>
          </p:nvSpPr>
          <p:spPr>
            <a:xfrm>
              <a:off x="3890226" y="6567586"/>
              <a:ext cx="111125" cy="6350"/>
            </a:xfrm>
            <a:custGeom>
              <a:avLst/>
              <a:gdLst/>
              <a:ahLst/>
              <a:cxnLst/>
              <a:rect l="l" t="t" r="r" b="b"/>
              <a:pathLst>
                <a:path w="111125" h="6350">
                  <a:moveTo>
                    <a:pt x="15976" y="431"/>
                  </a:moveTo>
                  <a:lnTo>
                    <a:pt x="11658" y="1384"/>
                  </a:lnTo>
                  <a:lnTo>
                    <a:pt x="6235" y="1409"/>
                  </a:lnTo>
                  <a:lnTo>
                    <a:pt x="3187" y="1041"/>
                  </a:lnTo>
                  <a:lnTo>
                    <a:pt x="558" y="1714"/>
                  </a:lnTo>
                  <a:lnTo>
                    <a:pt x="0" y="3390"/>
                  </a:lnTo>
                  <a:lnTo>
                    <a:pt x="647" y="4724"/>
                  </a:lnTo>
                  <a:lnTo>
                    <a:pt x="2692" y="5359"/>
                  </a:lnTo>
                  <a:lnTo>
                    <a:pt x="5969" y="5029"/>
                  </a:lnTo>
                  <a:lnTo>
                    <a:pt x="10833" y="5029"/>
                  </a:lnTo>
                  <a:lnTo>
                    <a:pt x="15341" y="5981"/>
                  </a:lnTo>
                  <a:lnTo>
                    <a:pt x="15976" y="431"/>
                  </a:lnTo>
                  <a:close/>
                </a:path>
                <a:path w="111125" h="6350">
                  <a:moveTo>
                    <a:pt x="41275" y="5702"/>
                  </a:moveTo>
                  <a:lnTo>
                    <a:pt x="37033" y="977"/>
                  </a:lnTo>
                  <a:lnTo>
                    <a:pt x="19113" y="0"/>
                  </a:lnTo>
                  <a:lnTo>
                    <a:pt x="24409" y="5638"/>
                  </a:lnTo>
                  <a:lnTo>
                    <a:pt x="28041" y="5016"/>
                  </a:lnTo>
                  <a:lnTo>
                    <a:pt x="29870" y="5016"/>
                  </a:lnTo>
                  <a:lnTo>
                    <a:pt x="32181" y="5016"/>
                  </a:lnTo>
                  <a:lnTo>
                    <a:pt x="41275" y="5702"/>
                  </a:lnTo>
                  <a:close/>
                </a:path>
                <a:path w="111125" h="6350">
                  <a:moveTo>
                    <a:pt x="63690" y="381"/>
                  </a:moveTo>
                  <a:lnTo>
                    <a:pt x="55664" y="1320"/>
                  </a:lnTo>
                  <a:lnTo>
                    <a:pt x="50774" y="1397"/>
                  </a:lnTo>
                  <a:lnTo>
                    <a:pt x="46482" y="1536"/>
                  </a:lnTo>
                  <a:lnTo>
                    <a:pt x="44767" y="6197"/>
                  </a:lnTo>
                  <a:lnTo>
                    <a:pt x="47739" y="4978"/>
                  </a:lnTo>
                  <a:lnTo>
                    <a:pt x="57124" y="5041"/>
                  </a:lnTo>
                  <a:lnTo>
                    <a:pt x="60426" y="5626"/>
                  </a:lnTo>
                  <a:lnTo>
                    <a:pt x="63690" y="381"/>
                  </a:lnTo>
                  <a:close/>
                </a:path>
                <a:path w="111125" h="6350">
                  <a:moveTo>
                    <a:pt x="86271" y="457"/>
                  </a:moveTo>
                  <a:lnTo>
                    <a:pt x="81965" y="1384"/>
                  </a:lnTo>
                  <a:lnTo>
                    <a:pt x="76542" y="1409"/>
                  </a:lnTo>
                  <a:lnTo>
                    <a:pt x="73571" y="1104"/>
                  </a:lnTo>
                  <a:lnTo>
                    <a:pt x="70853" y="1663"/>
                  </a:lnTo>
                  <a:lnTo>
                    <a:pt x="70319" y="3403"/>
                  </a:lnTo>
                  <a:lnTo>
                    <a:pt x="70954" y="4775"/>
                  </a:lnTo>
                  <a:lnTo>
                    <a:pt x="73101" y="5308"/>
                  </a:lnTo>
                  <a:lnTo>
                    <a:pt x="76301" y="5029"/>
                  </a:lnTo>
                  <a:lnTo>
                    <a:pt x="81178" y="5029"/>
                  </a:lnTo>
                  <a:lnTo>
                    <a:pt x="85661" y="5956"/>
                  </a:lnTo>
                  <a:lnTo>
                    <a:pt x="86271" y="457"/>
                  </a:lnTo>
                  <a:close/>
                </a:path>
                <a:path w="111125" h="6350">
                  <a:moveTo>
                    <a:pt x="110667" y="3213"/>
                  </a:moveTo>
                  <a:lnTo>
                    <a:pt x="110172" y="1701"/>
                  </a:lnTo>
                  <a:lnTo>
                    <a:pt x="100774" y="1397"/>
                  </a:lnTo>
                  <a:lnTo>
                    <a:pt x="99212" y="1346"/>
                  </a:lnTo>
                  <a:lnTo>
                    <a:pt x="97205" y="1397"/>
                  </a:lnTo>
                  <a:lnTo>
                    <a:pt x="94183" y="850"/>
                  </a:lnTo>
                  <a:lnTo>
                    <a:pt x="95783" y="5702"/>
                  </a:lnTo>
                  <a:lnTo>
                    <a:pt x="98361" y="5016"/>
                  </a:lnTo>
                  <a:lnTo>
                    <a:pt x="100736" y="5016"/>
                  </a:lnTo>
                  <a:lnTo>
                    <a:pt x="110070" y="4953"/>
                  </a:lnTo>
                  <a:lnTo>
                    <a:pt x="110629" y="3619"/>
                  </a:lnTo>
                  <a:lnTo>
                    <a:pt x="110667" y="3213"/>
                  </a:lnTo>
                  <a:close/>
                </a:path>
              </a:pathLst>
            </a:custGeom>
            <a:solidFill>
              <a:srgbClr val="1D1D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1" name="object 191"/>
            <p:cNvSpPr/>
            <p:nvPr/>
          </p:nvSpPr>
          <p:spPr>
            <a:xfrm>
              <a:off x="3869550" y="6511325"/>
              <a:ext cx="151765" cy="12700"/>
            </a:xfrm>
            <a:custGeom>
              <a:avLst/>
              <a:gdLst/>
              <a:ahLst/>
              <a:cxnLst/>
              <a:rect l="l" t="t" r="r" b="b"/>
              <a:pathLst>
                <a:path w="151764" h="12700">
                  <a:moveTo>
                    <a:pt x="13093" y="7569"/>
                  </a:moveTo>
                  <a:lnTo>
                    <a:pt x="10642" y="215"/>
                  </a:lnTo>
                  <a:lnTo>
                    <a:pt x="5245" y="2565"/>
                  </a:lnTo>
                  <a:lnTo>
                    <a:pt x="0" y="4851"/>
                  </a:lnTo>
                  <a:lnTo>
                    <a:pt x="4254" y="12319"/>
                  </a:lnTo>
                  <a:lnTo>
                    <a:pt x="13093" y="7569"/>
                  </a:lnTo>
                  <a:close/>
                </a:path>
                <a:path w="151764" h="12700">
                  <a:moveTo>
                    <a:pt x="151688" y="8039"/>
                  </a:moveTo>
                  <a:lnTo>
                    <a:pt x="149034" y="0"/>
                  </a:lnTo>
                  <a:lnTo>
                    <a:pt x="143700" y="2438"/>
                  </a:lnTo>
                  <a:lnTo>
                    <a:pt x="139026" y="4572"/>
                  </a:lnTo>
                  <a:lnTo>
                    <a:pt x="141833" y="12026"/>
                  </a:lnTo>
                  <a:lnTo>
                    <a:pt x="151688" y="8039"/>
                  </a:lnTo>
                  <a:close/>
                </a:path>
              </a:pathLst>
            </a:custGeom>
            <a:solidFill>
              <a:srgbClr val="6E8A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2" name="object 192"/>
            <p:cNvSpPr/>
            <p:nvPr/>
          </p:nvSpPr>
          <p:spPr>
            <a:xfrm>
              <a:off x="3892892" y="6524482"/>
              <a:ext cx="106045" cy="9525"/>
            </a:xfrm>
            <a:custGeom>
              <a:avLst/>
              <a:gdLst/>
              <a:ahLst/>
              <a:cxnLst/>
              <a:rect l="l" t="t" r="r" b="b"/>
              <a:pathLst>
                <a:path w="106045" h="9525">
                  <a:moveTo>
                    <a:pt x="6057" y="393"/>
                  </a:moveTo>
                  <a:lnTo>
                    <a:pt x="0" y="0"/>
                  </a:lnTo>
                  <a:lnTo>
                    <a:pt x="508" y="5067"/>
                  </a:lnTo>
                  <a:lnTo>
                    <a:pt x="114" y="9461"/>
                  </a:lnTo>
                  <a:lnTo>
                    <a:pt x="5956" y="8534"/>
                  </a:lnTo>
                  <a:lnTo>
                    <a:pt x="6057" y="393"/>
                  </a:lnTo>
                  <a:close/>
                </a:path>
                <a:path w="106045" h="9525">
                  <a:moveTo>
                    <a:pt x="105892" y="63"/>
                  </a:moveTo>
                  <a:lnTo>
                    <a:pt x="100215" y="114"/>
                  </a:lnTo>
                  <a:lnTo>
                    <a:pt x="100253" y="8636"/>
                  </a:lnTo>
                  <a:lnTo>
                    <a:pt x="105803" y="8915"/>
                  </a:lnTo>
                  <a:lnTo>
                    <a:pt x="105371" y="5080"/>
                  </a:lnTo>
                  <a:lnTo>
                    <a:pt x="105892" y="6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3" name="object 193"/>
            <p:cNvSpPr/>
            <p:nvPr/>
          </p:nvSpPr>
          <p:spPr>
            <a:xfrm>
              <a:off x="3861956" y="6549094"/>
              <a:ext cx="168275" cy="8255"/>
            </a:xfrm>
            <a:custGeom>
              <a:avLst/>
              <a:gdLst/>
              <a:ahLst/>
              <a:cxnLst/>
              <a:rect l="l" t="t" r="r" b="b"/>
              <a:pathLst>
                <a:path w="168275" h="8254">
                  <a:moveTo>
                    <a:pt x="8369" y="5346"/>
                  </a:moveTo>
                  <a:lnTo>
                    <a:pt x="6337" y="0"/>
                  </a:lnTo>
                  <a:lnTo>
                    <a:pt x="1524" y="2349"/>
                  </a:lnTo>
                  <a:lnTo>
                    <a:pt x="0" y="5232"/>
                  </a:lnTo>
                  <a:lnTo>
                    <a:pt x="2324" y="8140"/>
                  </a:lnTo>
                  <a:lnTo>
                    <a:pt x="8369" y="5346"/>
                  </a:lnTo>
                  <a:close/>
                </a:path>
                <a:path w="168275" h="8254">
                  <a:moveTo>
                    <a:pt x="168224" y="5435"/>
                  </a:moveTo>
                  <a:lnTo>
                    <a:pt x="166484" y="50"/>
                  </a:lnTo>
                  <a:lnTo>
                    <a:pt x="162966" y="1638"/>
                  </a:lnTo>
                  <a:lnTo>
                    <a:pt x="159829" y="2006"/>
                  </a:lnTo>
                  <a:lnTo>
                    <a:pt x="161734" y="6807"/>
                  </a:lnTo>
                  <a:lnTo>
                    <a:pt x="163626" y="7645"/>
                  </a:lnTo>
                  <a:lnTo>
                    <a:pt x="168224" y="5435"/>
                  </a:lnTo>
                  <a:close/>
                </a:path>
              </a:pathLst>
            </a:custGeom>
            <a:solidFill>
              <a:srgbClr val="D675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4" name="object 194"/>
            <p:cNvSpPr/>
            <p:nvPr/>
          </p:nvSpPr>
          <p:spPr>
            <a:xfrm>
              <a:off x="3739896" y="6604704"/>
              <a:ext cx="413384" cy="15875"/>
            </a:xfrm>
            <a:custGeom>
              <a:avLst/>
              <a:gdLst/>
              <a:ahLst/>
              <a:cxnLst/>
              <a:rect l="l" t="t" r="r" b="b"/>
              <a:pathLst>
                <a:path w="413385" h="15875">
                  <a:moveTo>
                    <a:pt x="412978" y="0"/>
                  </a:moveTo>
                  <a:lnTo>
                    <a:pt x="0" y="0"/>
                  </a:lnTo>
                  <a:lnTo>
                    <a:pt x="0" y="15405"/>
                  </a:lnTo>
                  <a:lnTo>
                    <a:pt x="412978" y="15405"/>
                  </a:lnTo>
                  <a:lnTo>
                    <a:pt x="412978" y="0"/>
                  </a:lnTo>
                  <a:close/>
                </a:path>
              </a:pathLst>
            </a:custGeom>
            <a:solidFill>
              <a:srgbClr val="6767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5" name="object 195"/>
            <p:cNvSpPr/>
            <p:nvPr/>
          </p:nvSpPr>
          <p:spPr>
            <a:xfrm>
              <a:off x="557074" y="10138887"/>
              <a:ext cx="2953385" cy="41910"/>
            </a:xfrm>
            <a:custGeom>
              <a:avLst/>
              <a:gdLst/>
              <a:ahLst/>
              <a:cxnLst/>
              <a:rect l="l" t="t" r="r" b="b"/>
              <a:pathLst>
                <a:path w="2953385" h="41909">
                  <a:moveTo>
                    <a:pt x="127368" y="0"/>
                  </a:moveTo>
                  <a:lnTo>
                    <a:pt x="0" y="20942"/>
                  </a:lnTo>
                  <a:lnTo>
                    <a:pt x="127368" y="41884"/>
                  </a:lnTo>
                  <a:lnTo>
                    <a:pt x="127368" y="24269"/>
                  </a:lnTo>
                  <a:lnTo>
                    <a:pt x="2952851" y="24269"/>
                  </a:lnTo>
                  <a:lnTo>
                    <a:pt x="2952851" y="17614"/>
                  </a:lnTo>
                  <a:lnTo>
                    <a:pt x="127368" y="17614"/>
                  </a:lnTo>
                  <a:lnTo>
                    <a:pt x="127368" y="0"/>
                  </a:lnTo>
                  <a:close/>
                </a:path>
              </a:pathLst>
            </a:custGeom>
            <a:solidFill>
              <a:srgbClr val="73BB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6" name="object 196"/>
            <p:cNvSpPr/>
            <p:nvPr/>
          </p:nvSpPr>
          <p:spPr>
            <a:xfrm>
              <a:off x="2172315" y="10086088"/>
              <a:ext cx="87630" cy="74295"/>
            </a:xfrm>
            <a:custGeom>
              <a:avLst/>
              <a:gdLst/>
              <a:ahLst/>
              <a:cxnLst/>
              <a:rect l="l" t="t" r="r" b="b"/>
              <a:pathLst>
                <a:path w="87630" h="74295">
                  <a:moveTo>
                    <a:pt x="87299" y="0"/>
                  </a:moveTo>
                  <a:lnTo>
                    <a:pt x="86039" y="11571"/>
                  </a:lnTo>
                  <a:lnTo>
                    <a:pt x="76663" y="36999"/>
                  </a:lnTo>
                  <a:lnTo>
                    <a:pt x="50780" y="62359"/>
                  </a:lnTo>
                  <a:lnTo>
                    <a:pt x="0" y="73723"/>
                  </a:lnTo>
                </a:path>
              </a:pathLst>
            </a:custGeom>
            <a:ln w="7200">
              <a:solidFill>
                <a:srgbClr val="73BBD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7" name="object 197"/>
            <p:cNvSpPr/>
            <p:nvPr/>
          </p:nvSpPr>
          <p:spPr>
            <a:xfrm>
              <a:off x="2857442" y="10086088"/>
              <a:ext cx="87630" cy="74295"/>
            </a:xfrm>
            <a:custGeom>
              <a:avLst/>
              <a:gdLst/>
              <a:ahLst/>
              <a:cxnLst/>
              <a:rect l="l" t="t" r="r" b="b"/>
              <a:pathLst>
                <a:path w="87630" h="74295">
                  <a:moveTo>
                    <a:pt x="87299" y="0"/>
                  </a:moveTo>
                  <a:lnTo>
                    <a:pt x="86039" y="11571"/>
                  </a:lnTo>
                  <a:lnTo>
                    <a:pt x="76663" y="36999"/>
                  </a:lnTo>
                  <a:lnTo>
                    <a:pt x="50780" y="62359"/>
                  </a:lnTo>
                  <a:lnTo>
                    <a:pt x="0" y="73723"/>
                  </a:lnTo>
                </a:path>
              </a:pathLst>
            </a:custGeom>
            <a:ln w="7200">
              <a:solidFill>
                <a:srgbClr val="73BBD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8" name="object 198"/>
            <p:cNvSpPr/>
            <p:nvPr/>
          </p:nvSpPr>
          <p:spPr>
            <a:xfrm>
              <a:off x="3507366" y="10086088"/>
              <a:ext cx="87630" cy="74295"/>
            </a:xfrm>
            <a:custGeom>
              <a:avLst/>
              <a:gdLst/>
              <a:ahLst/>
              <a:cxnLst/>
              <a:rect l="l" t="t" r="r" b="b"/>
              <a:pathLst>
                <a:path w="87629" h="74295">
                  <a:moveTo>
                    <a:pt x="87287" y="0"/>
                  </a:moveTo>
                  <a:lnTo>
                    <a:pt x="86026" y="11571"/>
                  </a:lnTo>
                  <a:lnTo>
                    <a:pt x="76652" y="36999"/>
                  </a:lnTo>
                  <a:lnTo>
                    <a:pt x="50773" y="62359"/>
                  </a:lnTo>
                  <a:lnTo>
                    <a:pt x="0" y="73723"/>
                  </a:lnTo>
                </a:path>
              </a:pathLst>
            </a:custGeom>
            <a:ln w="7200">
              <a:solidFill>
                <a:srgbClr val="73BBD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9" name="object 199"/>
            <p:cNvSpPr/>
            <p:nvPr/>
          </p:nvSpPr>
          <p:spPr>
            <a:xfrm>
              <a:off x="1250556" y="10145290"/>
              <a:ext cx="2054225" cy="32384"/>
            </a:xfrm>
            <a:custGeom>
              <a:avLst/>
              <a:gdLst/>
              <a:ahLst/>
              <a:cxnLst/>
              <a:rect l="l" t="t" r="r" b="b"/>
              <a:pathLst>
                <a:path w="2054225" h="32384">
                  <a:moveTo>
                    <a:pt x="90957" y="0"/>
                  </a:moveTo>
                  <a:lnTo>
                    <a:pt x="0" y="14668"/>
                  </a:lnTo>
                  <a:lnTo>
                    <a:pt x="90957" y="32270"/>
                  </a:lnTo>
                  <a:lnTo>
                    <a:pt x="90957" y="0"/>
                  </a:lnTo>
                  <a:close/>
                </a:path>
                <a:path w="2054225" h="32384">
                  <a:moveTo>
                    <a:pt x="1367320" y="0"/>
                  </a:moveTo>
                  <a:lnTo>
                    <a:pt x="1276362" y="14668"/>
                  </a:lnTo>
                  <a:lnTo>
                    <a:pt x="1367320" y="32270"/>
                  </a:lnTo>
                  <a:lnTo>
                    <a:pt x="1367320" y="0"/>
                  </a:lnTo>
                  <a:close/>
                </a:path>
                <a:path w="2054225" h="32384">
                  <a:moveTo>
                    <a:pt x="2053907" y="0"/>
                  </a:moveTo>
                  <a:lnTo>
                    <a:pt x="1962950" y="14668"/>
                  </a:lnTo>
                  <a:lnTo>
                    <a:pt x="2053907" y="32270"/>
                  </a:lnTo>
                  <a:lnTo>
                    <a:pt x="2053907" y="0"/>
                  </a:lnTo>
                  <a:close/>
                </a:path>
              </a:pathLst>
            </a:custGeom>
            <a:solidFill>
              <a:srgbClr val="73BB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2060" y="-16323"/>
            <a:ext cx="5758815" cy="523875"/>
          </a:xfrm>
          <a:prstGeom prst="rect">
            <a:avLst/>
          </a:prstGeom>
        </p:spPr>
        <p:txBody>
          <a:bodyPr vert="horz" wrap="square" lIns="0" tIns="138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90"/>
              </a:spcBef>
            </a:pP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6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r>
              <a:rPr sz="16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HYDROELECTRICITY</a:t>
            </a:r>
            <a:r>
              <a:rPr sz="1600" b="1" u="sng" spc="-5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DAMS</a:t>
            </a:r>
            <a:endParaRPr sz="1600">
              <a:latin typeface="Arial"/>
              <a:cs typeface="Arial"/>
            </a:endParaRPr>
          </a:p>
          <a:p>
            <a:pPr marL="81280">
              <a:lnSpc>
                <a:spcPct val="100000"/>
              </a:lnSpc>
              <a:spcBef>
                <a:spcPts val="350"/>
              </a:spcBef>
              <a:tabLst>
                <a:tab pos="2097405" algn="l"/>
                <a:tab pos="3978910" algn="l"/>
              </a:tabLst>
            </a:pP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55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55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5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sz="825" baseline="10101" dirty="0">
                <a:solidFill>
                  <a:srgbClr val="0000C4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2023</a:t>
            </a:r>
            <a:r>
              <a:rPr sz="825" spc="68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25" spc="7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</a:t>
            </a:r>
            <a:r>
              <a:rPr sz="825" spc="-30" baseline="10101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25" baseline="10101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4533" y="595209"/>
            <a:ext cx="6019800" cy="30480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66675" rIns="0" bIns="0" rtlCol="0">
            <a:spAutoFit/>
          </a:bodyPr>
          <a:lstStyle/>
          <a:p>
            <a:pPr marL="533400">
              <a:lnSpc>
                <a:spcPct val="100000"/>
              </a:lnSpc>
              <a:spcBef>
                <a:spcPts val="525"/>
              </a:spcBef>
              <a:tabLst>
                <a:tab pos="1939925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https://technologystudent.com/energy1/hydr1.htm</a:t>
            </a:r>
            <a:endParaRPr sz="1800" baseline="2314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37241" y="1356002"/>
            <a:ext cx="129032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DESCRIPTION: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209</Words>
  <Application>Microsoft Office PowerPoint</Application>
  <PresentationFormat>Custom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water2.cdr</dc:title>
  <dc:creator>BY V.RYAN</dc:creator>
  <cp:keywords>EXAMINATION QUESTIONS - HYDROELECTRICITY - DAMS</cp:keywords>
  <cp:lastModifiedBy>Vincent RYan</cp:lastModifiedBy>
  <cp:revision>1</cp:revision>
  <dcterms:created xsi:type="dcterms:W3CDTF">2023-07-24T16:47:51Z</dcterms:created>
  <dcterms:modified xsi:type="dcterms:W3CDTF">2023-07-24T16:48:14Z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2023-07-24T00:00:00Z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2023-07-24T00:00:00Z</vt:filetime>
  </property>
  <property fmtid="{D5CDD505-2E9C-101B-9397-08002B2CF9AE}" pid="5" name="Producer">
    <vt:lpwstr>Corel PDF Engine Version 19.1.0.419</vt:lpwstr>
  </property>
</Properties>
</file>