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pstr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pstr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592" y="-19658"/>
            <a:ext cx="5707380" cy="46609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PUMP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STORAGE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SYSTEMS</a:t>
            </a:r>
            <a:endParaRPr sz="1600">
              <a:latin typeface="Arial"/>
              <a:cs typeface="Arial"/>
            </a:endParaRPr>
          </a:p>
          <a:p>
            <a:pPr marL="59690">
              <a:lnSpc>
                <a:spcPct val="100000"/>
              </a:lnSpc>
              <a:spcBef>
                <a:spcPts val="235"/>
              </a:spcBef>
              <a:tabLst>
                <a:tab pos="2075814" algn="l"/>
                <a:tab pos="395732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422" y="1060916"/>
            <a:ext cx="5015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297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cost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daytime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22" y="2332173"/>
            <a:ext cx="3227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4096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‘off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peak’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9537" y="3778539"/>
            <a:ext cx="7049134" cy="14046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1789"/>
              </a:lnSpc>
              <a:spcBef>
                <a:spcPts val="265"/>
              </a:spcBef>
              <a:tabLst>
                <a:tab pos="2030095" algn="l"/>
              </a:tabLst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6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Pump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Station,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Dinorwig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Wales, produces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electricity.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6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600" b="1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14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phrases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answer: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5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LOW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LAKE</a:t>
            </a:r>
            <a:r>
              <a:rPr sz="1600" spc="4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6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LAKE</a:t>
            </a:r>
            <a:r>
              <a:rPr sz="16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600" spc="4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OFF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PEAK</a:t>
            </a:r>
            <a:r>
              <a:rPr sz="16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600" spc="3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TURBINES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https://technologystudent.com/energy1/pstr1.htm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596" y="-19641"/>
            <a:ext cx="5707380" cy="46609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PUMP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STORAGE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SYSTEMS</a:t>
            </a:r>
            <a:endParaRPr sz="1600">
              <a:latin typeface="Arial"/>
              <a:cs typeface="Arial"/>
            </a:endParaRPr>
          </a:p>
          <a:p>
            <a:pPr marL="59690">
              <a:lnSpc>
                <a:spcPct val="100000"/>
              </a:lnSpc>
              <a:spcBef>
                <a:spcPts val="235"/>
              </a:spcBef>
              <a:tabLst>
                <a:tab pos="2075814" algn="l"/>
                <a:tab pos="395732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https://technologystudent.com/energy1/pstr1.htm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075" y="1092922"/>
            <a:ext cx="7197090" cy="1108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ts val="1620"/>
              </a:lnSpc>
              <a:spcBef>
                <a:spcPts val="100"/>
              </a:spcBef>
              <a:tabLst>
                <a:tab pos="643318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Dinorwig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Pump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Station.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9050">
              <a:lnSpc>
                <a:spcPts val="162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identity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Arial"/>
              <a:cs typeface="Arial"/>
            </a:endParaRPr>
          </a:p>
          <a:p>
            <a:pPr marL="208279" marR="5080" indent="-196215">
              <a:lnSpc>
                <a:spcPts val="1560"/>
              </a:lnSpc>
              <a:tabLst>
                <a:tab pos="1664335" algn="l"/>
                <a:tab pos="3068955" algn="l"/>
                <a:tab pos="4494530" algn="l"/>
                <a:tab pos="6274435" algn="l"/>
              </a:tabLst>
            </a:pPr>
            <a:r>
              <a:rPr sz="1400" spc="-10" dirty="0">
                <a:latin typeface="Arial"/>
                <a:cs typeface="Arial"/>
              </a:rPr>
              <a:t>GENERATING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10" dirty="0">
                <a:latin typeface="Arial"/>
                <a:cs typeface="Arial"/>
              </a:rPr>
              <a:t>TURBINES</a:t>
            </a:r>
            <a:r>
              <a:rPr sz="1400" dirty="0">
                <a:latin typeface="Arial"/>
                <a:cs typeface="Arial"/>
              </a:rPr>
              <a:t>	HIGH </a:t>
            </a:r>
            <a:r>
              <a:rPr sz="1400" spc="-20" dirty="0">
                <a:latin typeface="Arial"/>
                <a:cs typeface="Arial"/>
              </a:rPr>
              <a:t>LAKE</a:t>
            </a:r>
            <a:r>
              <a:rPr sz="1400" dirty="0">
                <a:latin typeface="Arial"/>
                <a:cs typeface="Arial"/>
              </a:rPr>
              <a:t>	PUMP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STATION</a:t>
            </a:r>
            <a:r>
              <a:rPr sz="1400" dirty="0">
                <a:latin typeface="Arial"/>
                <a:cs typeface="Arial"/>
              </a:rPr>
              <a:t>	LOW </a:t>
            </a:r>
            <a:r>
              <a:rPr sz="1400" spc="-20" dirty="0">
                <a:latin typeface="Arial"/>
                <a:cs typeface="Arial"/>
              </a:rPr>
              <a:t>LAKE </a:t>
            </a:r>
            <a:r>
              <a:rPr sz="1400" spc="-10" dirty="0">
                <a:latin typeface="Arial"/>
                <a:cs typeface="Arial"/>
              </a:rPr>
              <a:t>FACILITY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water3.cdr</dc:title>
  <dc:creator>BY V.RYAN</dc:creator>
  <cp:keywords>PUMP POWER STATIONS - EXAMINATION QUESTIONS</cp:keywords>
  <cp:lastModifiedBy>Vincent RYan</cp:lastModifiedBy>
  <cp:revision>1</cp:revision>
  <dcterms:created xsi:type="dcterms:W3CDTF">2023-07-24T16:27:29Z</dcterms:created>
  <dcterms:modified xsi:type="dcterms:W3CDTF">2023-07-24T16:27:56Z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2023-07-24T00:00:00Z</vt:filetime>
  </property>
  <property fmtid="{D5CDD505-2E9C-101B-9397-08002B2CF9AE}" pid="5" name="Producer">
    <vt:lpwstr>Corel PDF Engine Version 19.1.0.419</vt:lpwstr>
  </property>
</Properties>
</file>