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11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34" y="72"/>
      </p:cViewPr>
      <p:guideLst>
        <p:guide orient="horz" pos="210"/>
        <p:guide pos="11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1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0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3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6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4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7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2FB4-76E0-469D-92D5-83FCF69210A8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2494-042F-4D01-ABBA-936F113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1/closeloop1.html" TargetMode="External"/><Relationship Id="rId3" Type="http://schemas.openxmlformats.org/officeDocument/2006/relationships/hyperlink" Target="https://technologystudent.com/prddes_2/reduce1.html" TargetMode="External"/><Relationship Id="rId7" Type="http://schemas.openxmlformats.org/officeDocument/2006/relationships/hyperlink" Target="https://technologystudent.com/prddes1/repair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rddes1/rethinked1.html" TargetMode="External"/><Relationship Id="rId5" Type="http://schemas.openxmlformats.org/officeDocument/2006/relationships/hyperlink" Target="https://technologystudent.com/prddes1/refused1.html" TargetMode="External"/><Relationship Id="rId10" Type="http://schemas.openxmlformats.org/officeDocument/2006/relationships/image" Target="../media/image2.wmf"/><Relationship Id="rId4" Type="http://schemas.openxmlformats.org/officeDocument/2006/relationships/hyperlink" Target="https://technologystudent.com/prddes1/reused1.html" TargetMode="External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7DE87E8-7561-489C-8C16-FEA9168E0AA2}"/>
              </a:ext>
            </a:extLst>
          </p:cNvPr>
          <p:cNvGrpSpPr/>
          <p:nvPr/>
        </p:nvGrpSpPr>
        <p:grpSpPr>
          <a:xfrm>
            <a:off x="3359603" y="333375"/>
            <a:ext cx="6222936" cy="6222936"/>
            <a:chOff x="1857374" y="165422"/>
            <a:chExt cx="6524625" cy="6524625"/>
          </a:xfrm>
        </p:grpSpPr>
        <p:pic>
          <p:nvPicPr>
            <p:cNvPr id="11" name="Picture 10" descr="A picture containing circle&#10;&#10;Description automatically generated">
              <a:extLst>
                <a:ext uri="{FF2B5EF4-FFF2-40B4-BE49-F238E27FC236}">
                  <a16:creationId xmlns:a16="http://schemas.microsoft.com/office/drawing/2014/main" id="{C06ABB93-2B60-4F41-B260-575F13CA6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74" y="165422"/>
              <a:ext cx="6524625" cy="6524625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92D8464C-F100-46D6-98B0-DC083815E33B}"/>
                </a:ext>
              </a:extLst>
            </p:cNvPr>
            <p:cNvSpPr/>
            <p:nvPr/>
          </p:nvSpPr>
          <p:spPr>
            <a:xfrm>
              <a:off x="5557421" y="932879"/>
              <a:ext cx="1606858" cy="1571347"/>
            </a:xfrm>
            <a:custGeom>
              <a:avLst/>
              <a:gdLst>
                <a:gd name="connsiteX0" fmla="*/ 701336 w 1606858"/>
                <a:gd name="connsiteY0" fmla="*/ 0 h 1571347"/>
                <a:gd name="connsiteX1" fmla="*/ 0 w 1606858"/>
                <a:gd name="connsiteY1" fmla="*/ 772357 h 1571347"/>
                <a:gd name="connsiteX2" fmla="*/ 816746 w 1606858"/>
                <a:gd name="connsiteY2" fmla="*/ 1571347 h 1571347"/>
                <a:gd name="connsiteX3" fmla="*/ 1606858 w 1606858"/>
                <a:gd name="connsiteY3" fmla="*/ 923277 h 1571347"/>
                <a:gd name="connsiteX4" fmla="*/ 701336 w 1606858"/>
                <a:gd name="connsiteY4" fmla="*/ 0 h 157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858" h="1571347">
                  <a:moveTo>
                    <a:pt x="701336" y="0"/>
                  </a:moveTo>
                  <a:lnTo>
                    <a:pt x="0" y="772357"/>
                  </a:lnTo>
                  <a:lnTo>
                    <a:pt x="816746" y="1571347"/>
                  </a:lnTo>
                  <a:lnTo>
                    <a:pt x="1606858" y="923277"/>
                  </a:lnTo>
                  <a:lnTo>
                    <a:pt x="70133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Freeform: Shape 1">
              <a:hlinkClick r:id="rId4"/>
              <a:extLst>
                <a:ext uri="{FF2B5EF4-FFF2-40B4-BE49-F238E27FC236}">
                  <a16:creationId xmlns:a16="http://schemas.microsoft.com/office/drawing/2014/main" id="{5DA8A43A-60DC-4BAE-80ED-F499437E7235}"/>
                </a:ext>
              </a:extLst>
            </p:cNvPr>
            <p:cNvSpPr/>
            <p:nvPr/>
          </p:nvSpPr>
          <p:spPr>
            <a:xfrm>
              <a:off x="6232124" y="2770557"/>
              <a:ext cx="1367161" cy="1233996"/>
            </a:xfrm>
            <a:custGeom>
              <a:avLst/>
              <a:gdLst>
                <a:gd name="connsiteX0" fmla="*/ 1367161 w 1367161"/>
                <a:gd name="connsiteY0" fmla="*/ 213064 h 1233996"/>
                <a:gd name="connsiteX1" fmla="*/ 230820 w 1367161"/>
                <a:gd name="connsiteY1" fmla="*/ 0 h 1233996"/>
                <a:gd name="connsiteX2" fmla="*/ 0 w 1367161"/>
                <a:gd name="connsiteY2" fmla="*/ 1109708 h 1233996"/>
                <a:gd name="connsiteX3" fmla="*/ 1242874 w 1367161"/>
                <a:gd name="connsiteY3" fmla="*/ 1233996 h 1233996"/>
                <a:gd name="connsiteX4" fmla="*/ 1367161 w 1367161"/>
                <a:gd name="connsiteY4" fmla="*/ 213064 h 123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161" h="1233996">
                  <a:moveTo>
                    <a:pt x="1367161" y="213064"/>
                  </a:moveTo>
                  <a:lnTo>
                    <a:pt x="230820" y="0"/>
                  </a:lnTo>
                  <a:lnTo>
                    <a:pt x="0" y="1109708"/>
                  </a:lnTo>
                  <a:lnTo>
                    <a:pt x="1242874" y="1233996"/>
                  </a:lnTo>
                  <a:lnTo>
                    <a:pt x="1367161" y="2130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: Shape 2">
              <a:hlinkClick r:id="rId5"/>
              <a:extLst>
                <a:ext uri="{FF2B5EF4-FFF2-40B4-BE49-F238E27FC236}">
                  <a16:creationId xmlns:a16="http://schemas.microsoft.com/office/drawing/2014/main" id="{0373606E-20BE-458F-AD94-0DD224BF5CCD}"/>
                </a:ext>
              </a:extLst>
            </p:cNvPr>
            <p:cNvSpPr/>
            <p:nvPr/>
          </p:nvSpPr>
          <p:spPr>
            <a:xfrm>
              <a:off x="5175682" y="4350782"/>
              <a:ext cx="1615735" cy="1429305"/>
            </a:xfrm>
            <a:custGeom>
              <a:avLst/>
              <a:gdLst>
                <a:gd name="connsiteX0" fmla="*/ 816745 w 1615735"/>
                <a:gd name="connsiteY0" fmla="*/ 0 h 1429305"/>
                <a:gd name="connsiteX1" fmla="*/ 1615735 w 1615735"/>
                <a:gd name="connsiteY1" fmla="*/ 763480 h 1429305"/>
                <a:gd name="connsiteX2" fmla="*/ 541537 w 1615735"/>
                <a:gd name="connsiteY2" fmla="*/ 1429305 h 1429305"/>
                <a:gd name="connsiteX3" fmla="*/ 0 w 1615735"/>
                <a:gd name="connsiteY3" fmla="*/ 417250 h 1429305"/>
                <a:gd name="connsiteX4" fmla="*/ 665825 w 1615735"/>
                <a:gd name="connsiteY4" fmla="*/ 8878 h 1429305"/>
                <a:gd name="connsiteX5" fmla="*/ 816745 w 1615735"/>
                <a:gd name="connsiteY5" fmla="*/ 0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5735" h="1429305">
                  <a:moveTo>
                    <a:pt x="816745" y="0"/>
                  </a:moveTo>
                  <a:lnTo>
                    <a:pt x="1615735" y="763480"/>
                  </a:lnTo>
                  <a:lnTo>
                    <a:pt x="541537" y="1429305"/>
                  </a:lnTo>
                  <a:lnTo>
                    <a:pt x="0" y="417250"/>
                  </a:lnTo>
                  <a:lnTo>
                    <a:pt x="665825" y="8878"/>
                  </a:lnTo>
                  <a:lnTo>
                    <a:pt x="81674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hlinkClick r:id="rId6"/>
              <a:extLst>
                <a:ext uri="{FF2B5EF4-FFF2-40B4-BE49-F238E27FC236}">
                  <a16:creationId xmlns:a16="http://schemas.microsoft.com/office/drawing/2014/main" id="{8B5ED530-0DEE-4EE0-B426-CE2AE23C55BE}"/>
                </a:ext>
              </a:extLst>
            </p:cNvPr>
            <p:cNvSpPr/>
            <p:nvPr/>
          </p:nvSpPr>
          <p:spPr>
            <a:xfrm>
              <a:off x="3062796" y="4439559"/>
              <a:ext cx="1349406" cy="1420427"/>
            </a:xfrm>
            <a:custGeom>
              <a:avLst/>
              <a:gdLst>
                <a:gd name="connsiteX0" fmla="*/ 1260629 w 1349406"/>
                <a:gd name="connsiteY0" fmla="*/ 133165 h 1420427"/>
                <a:gd name="connsiteX1" fmla="*/ 1349406 w 1349406"/>
                <a:gd name="connsiteY1" fmla="*/ 1180730 h 1420427"/>
                <a:gd name="connsiteX2" fmla="*/ 1278385 w 1349406"/>
                <a:gd name="connsiteY2" fmla="*/ 1420427 h 1420427"/>
                <a:gd name="connsiteX3" fmla="*/ 0 w 1349406"/>
                <a:gd name="connsiteY3" fmla="*/ 781235 h 1420427"/>
                <a:gd name="connsiteX4" fmla="*/ 195309 w 1349406"/>
                <a:gd name="connsiteY4" fmla="*/ 426128 h 1420427"/>
                <a:gd name="connsiteX5" fmla="*/ 878889 w 1349406"/>
                <a:gd name="connsiteY5" fmla="*/ 0 h 1420427"/>
                <a:gd name="connsiteX6" fmla="*/ 1260629 w 1349406"/>
                <a:gd name="connsiteY6" fmla="*/ 133165 h 142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406" h="1420427">
                  <a:moveTo>
                    <a:pt x="1260629" y="133165"/>
                  </a:moveTo>
                  <a:lnTo>
                    <a:pt x="1349406" y="1180730"/>
                  </a:lnTo>
                  <a:lnTo>
                    <a:pt x="1278385" y="1420427"/>
                  </a:lnTo>
                  <a:lnTo>
                    <a:pt x="0" y="781235"/>
                  </a:lnTo>
                  <a:lnTo>
                    <a:pt x="195309" y="426128"/>
                  </a:lnTo>
                  <a:lnTo>
                    <a:pt x="878889" y="0"/>
                  </a:lnTo>
                  <a:lnTo>
                    <a:pt x="1260629" y="13316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7"/>
              <a:extLst>
                <a:ext uri="{FF2B5EF4-FFF2-40B4-BE49-F238E27FC236}">
                  <a16:creationId xmlns:a16="http://schemas.microsoft.com/office/drawing/2014/main" id="{1C01B3A7-41A2-4531-907D-E083BC3FC6AC}"/>
                </a:ext>
              </a:extLst>
            </p:cNvPr>
            <p:cNvSpPr/>
            <p:nvPr/>
          </p:nvSpPr>
          <p:spPr>
            <a:xfrm>
              <a:off x="2352583" y="2823823"/>
              <a:ext cx="1047565" cy="1189608"/>
            </a:xfrm>
            <a:custGeom>
              <a:avLst/>
              <a:gdLst>
                <a:gd name="connsiteX0" fmla="*/ 1047565 w 1047565"/>
                <a:gd name="connsiteY0" fmla="*/ 985421 h 1189608"/>
                <a:gd name="connsiteX1" fmla="*/ 71021 w 1047565"/>
                <a:gd name="connsiteY1" fmla="*/ 1189608 h 1189608"/>
                <a:gd name="connsiteX2" fmla="*/ 0 w 1047565"/>
                <a:gd name="connsiteY2" fmla="*/ 88776 h 1189608"/>
                <a:gd name="connsiteX3" fmla="*/ 985421 w 1047565"/>
                <a:gd name="connsiteY3" fmla="*/ 0 h 1189608"/>
                <a:gd name="connsiteX4" fmla="*/ 1047565 w 1047565"/>
                <a:gd name="connsiteY4" fmla="*/ 985421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565" h="1189608">
                  <a:moveTo>
                    <a:pt x="1047565" y="985421"/>
                  </a:moveTo>
                  <a:lnTo>
                    <a:pt x="71021" y="1189608"/>
                  </a:lnTo>
                  <a:lnTo>
                    <a:pt x="0" y="88776"/>
                  </a:lnTo>
                  <a:lnTo>
                    <a:pt x="985421" y="0"/>
                  </a:lnTo>
                  <a:lnTo>
                    <a:pt x="1047565" y="98542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8"/>
              <a:extLst>
                <a:ext uri="{FF2B5EF4-FFF2-40B4-BE49-F238E27FC236}">
                  <a16:creationId xmlns:a16="http://schemas.microsoft.com/office/drawing/2014/main" id="{422D566A-CC11-4ADE-9B71-AC8456D5761C}"/>
                </a:ext>
              </a:extLst>
            </p:cNvPr>
            <p:cNvSpPr/>
            <p:nvPr/>
          </p:nvSpPr>
          <p:spPr>
            <a:xfrm>
              <a:off x="2556769" y="977267"/>
              <a:ext cx="1429305" cy="1420428"/>
            </a:xfrm>
            <a:custGeom>
              <a:avLst/>
              <a:gdLst>
                <a:gd name="connsiteX0" fmla="*/ 1065320 w 1429305"/>
                <a:gd name="connsiteY0" fmla="*/ 1420428 h 1420428"/>
                <a:gd name="connsiteX1" fmla="*/ 719091 w 1429305"/>
                <a:gd name="connsiteY1" fmla="*/ 1411550 h 1420428"/>
                <a:gd name="connsiteX2" fmla="*/ 115410 w 1429305"/>
                <a:gd name="connsiteY2" fmla="*/ 1127464 h 1420428"/>
                <a:gd name="connsiteX3" fmla="*/ 0 w 1429305"/>
                <a:gd name="connsiteY3" fmla="*/ 994299 h 1420428"/>
                <a:gd name="connsiteX4" fmla="*/ 949911 w 1429305"/>
                <a:gd name="connsiteY4" fmla="*/ 0 h 1420428"/>
                <a:gd name="connsiteX5" fmla="*/ 1171852 w 1429305"/>
                <a:gd name="connsiteY5" fmla="*/ 177554 h 1420428"/>
                <a:gd name="connsiteX6" fmla="*/ 1429305 w 1429305"/>
                <a:gd name="connsiteY6" fmla="*/ 1012055 h 1420428"/>
                <a:gd name="connsiteX7" fmla="*/ 1065320 w 1429305"/>
                <a:gd name="connsiteY7" fmla="*/ 1420428 h 142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9305" h="1420428">
                  <a:moveTo>
                    <a:pt x="1065320" y="1420428"/>
                  </a:moveTo>
                  <a:lnTo>
                    <a:pt x="719091" y="1411550"/>
                  </a:lnTo>
                  <a:lnTo>
                    <a:pt x="115410" y="1127464"/>
                  </a:lnTo>
                  <a:lnTo>
                    <a:pt x="0" y="994299"/>
                  </a:lnTo>
                  <a:lnTo>
                    <a:pt x="949911" y="0"/>
                  </a:lnTo>
                  <a:lnTo>
                    <a:pt x="1171852" y="177554"/>
                  </a:lnTo>
                  <a:lnTo>
                    <a:pt x="1429305" y="1012055"/>
                  </a:lnTo>
                  <a:lnTo>
                    <a:pt x="1065320" y="142042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68E6AB-4355-47FC-88DE-8AD81841A7A8}"/>
              </a:ext>
            </a:extLst>
          </p:cNvPr>
          <p:cNvSpPr txBox="1"/>
          <p:nvPr/>
        </p:nvSpPr>
        <p:spPr>
          <a:xfrm>
            <a:off x="130629" y="1623526"/>
            <a:ext cx="3149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SIX Rs ‘Learning Circle’,  includes each area related to the environment and conservation. Each ‘R’ has been numbered.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Describe the meaning of each ‘R’, using the next slide for your answers.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symbol,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6Rs.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9AC85-03A7-4B02-821D-ACDFA363F093}"/>
              </a:ext>
            </a:extLst>
          </p:cNvPr>
          <p:cNvSpPr txBox="1"/>
          <p:nvPr/>
        </p:nvSpPr>
        <p:spPr>
          <a:xfrm>
            <a:off x="198264" y="710159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>
                <a:latin typeface="Arial" panose="020B0604020202020204" pitchFamily="34" charset="0"/>
                <a:cs typeface="Arial" panose="020B0604020202020204" pitchFamily="34" charset="0"/>
              </a:rPr>
              <a:t>SIX Rs ‘LEARNING CIRCLE’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6A25D27-05BC-4D42-9FFF-C17807B40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495586"/>
              </p:ext>
            </p:extLst>
          </p:nvPr>
        </p:nvGraphicFramePr>
        <p:xfrm>
          <a:off x="1651000" y="111909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0174680" imgH="167400" progId="CorelDraw.Graphic.19">
                  <p:embed/>
                </p:oleObj>
              </mc:Choice>
              <mc:Fallback>
                <p:oleObj name="CorelDRAW" r:id="rId9" imgW="10174680" imgH="1674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1000" y="111909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C3B20EB-AE72-4761-A5AD-811EDA9B3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85937"/>
              </p:ext>
            </p:extLst>
          </p:nvPr>
        </p:nvGraphicFramePr>
        <p:xfrm>
          <a:off x="1651000" y="6701734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0174680" imgH="167400" progId="CorelDraw.Graphic.19">
                  <p:embed/>
                </p:oleObj>
              </mc:Choice>
              <mc:Fallback>
                <p:oleObj name="CorelDRAW" r:id="rId9" imgW="10174680" imgH="167400" progId="CorelDraw.Graphic.19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6A25D27-05BC-4D42-9FFF-C17807B40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1000" y="6701734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71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894E40AD-4965-4025-AF36-E02E546F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" y="84922"/>
            <a:ext cx="9716813" cy="677307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B0A88FE-BD5D-41FC-B3A4-EEB31382D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35297"/>
              </p:ext>
            </p:extLst>
          </p:nvPr>
        </p:nvGraphicFramePr>
        <p:xfrm>
          <a:off x="1590083" y="6512709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0174680" imgH="167400" progId="CorelDraw.Graphic.19">
                  <p:embed/>
                </p:oleObj>
              </mc:Choice>
              <mc:Fallback>
                <p:oleObj name="CorelDRAW" r:id="rId3" imgW="10174680" imgH="167400" progId="CorelDraw.Graphic.19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6A25D27-05BC-4D42-9FFF-C17807B40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083" y="6512709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11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82</Words>
  <Application>Microsoft Office PowerPoint</Application>
  <PresentationFormat>A4 Paper (210x297 mm)</PresentationFormat>
  <Paragraphs>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9</cp:revision>
  <dcterms:created xsi:type="dcterms:W3CDTF">2021-09-14T15:12:50Z</dcterms:created>
  <dcterms:modified xsi:type="dcterms:W3CDTF">2021-09-14T16:27:28Z</dcterms:modified>
</cp:coreProperties>
</file>