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3A0D-41C4-43DE-9053-B0D70FA054EC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09E8-C1E4-4238-B618-5B1BCAB9D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81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3A0D-41C4-43DE-9053-B0D70FA054EC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09E8-C1E4-4238-B618-5B1BCAB9D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93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3A0D-41C4-43DE-9053-B0D70FA054EC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09E8-C1E4-4238-B618-5B1BCAB9D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5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3A0D-41C4-43DE-9053-B0D70FA054EC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09E8-C1E4-4238-B618-5B1BCAB9D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76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3A0D-41C4-43DE-9053-B0D70FA054EC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09E8-C1E4-4238-B618-5B1BCAB9D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81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3A0D-41C4-43DE-9053-B0D70FA054EC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09E8-C1E4-4238-B618-5B1BCAB9D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76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3A0D-41C4-43DE-9053-B0D70FA054EC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09E8-C1E4-4238-B618-5B1BCAB9D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91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3A0D-41C4-43DE-9053-B0D70FA054EC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09E8-C1E4-4238-B618-5B1BCAB9D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87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3A0D-41C4-43DE-9053-B0D70FA054EC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09E8-C1E4-4238-B618-5B1BCAB9D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06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3A0D-41C4-43DE-9053-B0D70FA054EC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09E8-C1E4-4238-B618-5B1BCAB9D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89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3A0D-41C4-43DE-9053-B0D70FA054EC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09E8-C1E4-4238-B618-5B1BCAB9D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86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D3A0D-41C4-43DE-9053-B0D70FA054EC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B09E8-C1E4-4238-B618-5B1BCAB9D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87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despro_flsh/mats_finish1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15E1582-5285-4228-BE8E-CA6BF78BAC83}"/>
              </a:ext>
            </a:extLst>
          </p:cNvPr>
          <p:cNvSpPr txBox="1"/>
          <p:nvPr/>
        </p:nvSpPr>
        <p:spPr>
          <a:xfrm>
            <a:off x="306899" y="378833"/>
            <a:ext cx="31241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FINISHES FOR METALS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‘LEARNING CIRCLE’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32A9B1-11EC-47F4-A03C-792003BFC01F}"/>
              </a:ext>
            </a:extLst>
          </p:cNvPr>
          <p:cNvSpPr txBox="1"/>
          <p:nvPr/>
        </p:nvSpPr>
        <p:spPr>
          <a:xfrm>
            <a:off x="139817" y="1585519"/>
            <a:ext cx="32912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‘Learning Circle’,  covers common finishes for metals. Each ‘finish’ has been numbered.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images, for links to useful information.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Describe each ‘finish and include a practical / real life example.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click on the circle, you will be able to rotate it, making it easier to view the images.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BEC594-4134-4110-BCF4-E63CEF5DA3CB}"/>
              </a:ext>
            </a:extLst>
          </p:cNvPr>
          <p:cNvGrpSpPr/>
          <p:nvPr/>
        </p:nvGrpSpPr>
        <p:grpSpPr>
          <a:xfrm>
            <a:off x="3554135" y="478172"/>
            <a:ext cx="6212048" cy="6212048"/>
            <a:chOff x="3554135" y="478172"/>
            <a:chExt cx="6212048" cy="6212048"/>
          </a:xfrm>
        </p:grpSpPr>
        <p:pic>
          <p:nvPicPr>
            <p:cNvPr id="5" name="Picture 4" descr="Schematic&#10;&#10;Description automatically generated with low confidence">
              <a:extLst>
                <a:ext uri="{FF2B5EF4-FFF2-40B4-BE49-F238E27FC236}">
                  <a16:creationId xmlns:a16="http://schemas.microsoft.com/office/drawing/2014/main" id="{046CBAA6-88A9-42D3-9E2C-70D9CC623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4135" y="478172"/>
              <a:ext cx="6212048" cy="6212048"/>
            </a:xfrm>
            <a:prstGeom prst="rect">
              <a:avLst/>
            </a:prstGeom>
          </p:spPr>
        </p:pic>
        <p:sp>
          <p:nvSpPr>
            <p:cNvPr id="9" name="Freeform: Shape 8">
              <a:hlinkClick r:id="rId3"/>
              <a:extLst>
                <a:ext uri="{FF2B5EF4-FFF2-40B4-BE49-F238E27FC236}">
                  <a16:creationId xmlns:a16="http://schemas.microsoft.com/office/drawing/2014/main" id="{A1F1AB2D-163C-4102-8605-3850EB8FBE5C}"/>
                </a:ext>
              </a:extLst>
            </p:cNvPr>
            <p:cNvSpPr/>
            <p:nvPr/>
          </p:nvSpPr>
          <p:spPr>
            <a:xfrm>
              <a:off x="5939406" y="981512"/>
              <a:ext cx="1392572" cy="813732"/>
            </a:xfrm>
            <a:custGeom>
              <a:avLst/>
              <a:gdLst>
                <a:gd name="connsiteX0" fmla="*/ 16777 w 1392572"/>
                <a:gd name="connsiteY0" fmla="*/ 25167 h 813732"/>
                <a:gd name="connsiteX1" fmla="*/ 0 w 1392572"/>
                <a:gd name="connsiteY1" fmla="*/ 151002 h 813732"/>
                <a:gd name="connsiteX2" fmla="*/ 125834 w 1392572"/>
                <a:gd name="connsiteY2" fmla="*/ 151002 h 813732"/>
                <a:gd name="connsiteX3" fmla="*/ 142612 w 1392572"/>
                <a:gd name="connsiteY3" fmla="*/ 813732 h 813732"/>
                <a:gd name="connsiteX4" fmla="*/ 1275126 w 1392572"/>
                <a:gd name="connsiteY4" fmla="*/ 805343 h 813732"/>
                <a:gd name="connsiteX5" fmla="*/ 1300293 w 1392572"/>
                <a:gd name="connsiteY5" fmla="*/ 721453 h 813732"/>
                <a:gd name="connsiteX6" fmla="*/ 1291904 w 1392572"/>
                <a:gd name="connsiteY6" fmla="*/ 167780 h 813732"/>
                <a:gd name="connsiteX7" fmla="*/ 1392572 w 1392572"/>
                <a:gd name="connsiteY7" fmla="*/ 176169 h 813732"/>
                <a:gd name="connsiteX8" fmla="*/ 1384183 w 1392572"/>
                <a:gd name="connsiteY8" fmla="*/ 0 h 813732"/>
                <a:gd name="connsiteX9" fmla="*/ 16777 w 1392572"/>
                <a:gd name="connsiteY9" fmla="*/ 25167 h 81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2572" h="813732">
                  <a:moveTo>
                    <a:pt x="16777" y="25167"/>
                  </a:moveTo>
                  <a:lnTo>
                    <a:pt x="0" y="151002"/>
                  </a:lnTo>
                  <a:lnTo>
                    <a:pt x="125834" y="151002"/>
                  </a:lnTo>
                  <a:lnTo>
                    <a:pt x="142612" y="813732"/>
                  </a:lnTo>
                  <a:lnTo>
                    <a:pt x="1275126" y="805343"/>
                  </a:lnTo>
                  <a:lnTo>
                    <a:pt x="1300293" y="721453"/>
                  </a:lnTo>
                  <a:lnTo>
                    <a:pt x="1291904" y="167780"/>
                  </a:lnTo>
                  <a:lnTo>
                    <a:pt x="1392572" y="176169"/>
                  </a:lnTo>
                  <a:lnTo>
                    <a:pt x="1384183" y="0"/>
                  </a:lnTo>
                  <a:lnTo>
                    <a:pt x="16777" y="25167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hlinkClick r:id="rId3"/>
              <a:extLst>
                <a:ext uri="{FF2B5EF4-FFF2-40B4-BE49-F238E27FC236}">
                  <a16:creationId xmlns:a16="http://schemas.microsoft.com/office/drawing/2014/main" id="{795EDAE0-D6D0-43EC-A137-A14B379E8F2B}"/>
                </a:ext>
              </a:extLst>
            </p:cNvPr>
            <p:cNvSpPr/>
            <p:nvPr/>
          </p:nvSpPr>
          <p:spPr>
            <a:xfrm>
              <a:off x="7399090" y="1098958"/>
              <a:ext cx="1199626" cy="1342238"/>
            </a:xfrm>
            <a:custGeom>
              <a:avLst/>
              <a:gdLst>
                <a:gd name="connsiteX0" fmla="*/ 511728 w 1199626"/>
                <a:gd name="connsiteY0" fmla="*/ 0 h 1342238"/>
                <a:gd name="connsiteX1" fmla="*/ 16778 w 1199626"/>
                <a:gd name="connsiteY1" fmla="*/ 595618 h 1342238"/>
                <a:gd name="connsiteX2" fmla="*/ 0 w 1199626"/>
                <a:gd name="connsiteY2" fmla="*/ 880844 h 1342238"/>
                <a:gd name="connsiteX3" fmla="*/ 511728 w 1199626"/>
                <a:gd name="connsiteY3" fmla="*/ 1342238 h 1342238"/>
                <a:gd name="connsiteX4" fmla="*/ 755009 w 1199626"/>
                <a:gd name="connsiteY4" fmla="*/ 1275126 h 1342238"/>
                <a:gd name="connsiteX5" fmla="*/ 1199626 w 1199626"/>
                <a:gd name="connsiteY5" fmla="*/ 662730 h 1342238"/>
                <a:gd name="connsiteX6" fmla="*/ 511728 w 1199626"/>
                <a:gd name="connsiteY6" fmla="*/ 0 h 134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9626" h="1342238">
                  <a:moveTo>
                    <a:pt x="511728" y="0"/>
                  </a:moveTo>
                  <a:lnTo>
                    <a:pt x="16778" y="595618"/>
                  </a:lnTo>
                  <a:lnTo>
                    <a:pt x="0" y="880844"/>
                  </a:lnTo>
                  <a:lnTo>
                    <a:pt x="511728" y="1342238"/>
                  </a:lnTo>
                  <a:lnTo>
                    <a:pt x="755009" y="1275126"/>
                  </a:lnTo>
                  <a:lnTo>
                    <a:pt x="1199626" y="662730"/>
                  </a:lnTo>
                  <a:lnTo>
                    <a:pt x="511728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hlinkClick r:id="rId3"/>
              <a:extLst>
                <a:ext uri="{FF2B5EF4-FFF2-40B4-BE49-F238E27FC236}">
                  <a16:creationId xmlns:a16="http://schemas.microsoft.com/office/drawing/2014/main" id="{50133E33-F1EE-4F3E-BA3F-DEDA6FEF896F}"/>
                </a:ext>
              </a:extLst>
            </p:cNvPr>
            <p:cNvSpPr/>
            <p:nvPr/>
          </p:nvSpPr>
          <p:spPr>
            <a:xfrm>
              <a:off x="8179266" y="2340528"/>
              <a:ext cx="1040235" cy="1996580"/>
            </a:xfrm>
            <a:custGeom>
              <a:avLst/>
              <a:gdLst>
                <a:gd name="connsiteX0" fmla="*/ 1040235 w 1040235"/>
                <a:gd name="connsiteY0" fmla="*/ 973123 h 1996580"/>
                <a:gd name="connsiteX1" fmla="*/ 419450 w 1040235"/>
                <a:gd name="connsiteY1" fmla="*/ 0 h 1996580"/>
                <a:gd name="connsiteX2" fmla="*/ 218114 w 1040235"/>
                <a:gd name="connsiteY2" fmla="*/ 117446 h 1996580"/>
                <a:gd name="connsiteX3" fmla="*/ 260059 w 1040235"/>
                <a:gd name="connsiteY3" fmla="*/ 218114 h 1996580"/>
                <a:gd name="connsiteX4" fmla="*/ 444617 w 1040235"/>
                <a:gd name="connsiteY4" fmla="*/ 679509 h 1996580"/>
                <a:gd name="connsiteX5" fmla="*/ 0 w 1040235"/>
                <a:gd name="connsiteY5" fmla="*/ 721454 h 1996580"/>
                <a:gd name="connsiteX6" fmla="*/ 75501 w 1040235"/>
                <a:gd name="connsiteY6" fmla="*/ 1795244 h 1996580"/>
                <a:gd name="connsiteX7" fmla="*/ 922789 w 1040235"/>
                <a:gd name="connsiteY7" fmla="*/ 1996580 h 1996580"/>
                <a:gd name="connsiteX8" fmla="*/ 1040235 w 1040235"/>
                <a:gd name="connsiteY8" fmla="*/ 973123 h 199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0235" h="1996580">
                  <a:moveTo>
                    <a:pt x="1040235" y="973123"/>
                  </a:moveTo>
                  <a:lnTo>
                    <a:pt x="419450" y="0"/>
                  </a:lnTo>
                  <a:lnTo>
                    <a:pt x="218114" y="117446"/>
                  </a:lnTo>
                  <a:lnTo>
                    <a:pt x="260059" y="218114"/>
                  </a:lnTo>
                  <a:lnTo>
                    <a:pt x="444617" y="679509"/>
                  </a:lnTo>
                  <a:lnTo>
                    <a:pt x="0" y="721454"/>
                  </a:lnTo>
                  <a:lnTo>
                    <a:pt x="75501" y="1795244"/>
                  </a:lnTo>
                  <a:lnTo>
                    <a:pt x="922789" y="1996580"/>
                  </a:lnTo>
                  <a:lnTo>
                    <a:pt x="1040235" y="97312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hlinkClick r:id="rId3"/>
              <a:extLst>
                <a:ext uri="{FF2B5EF4-FFF2-40B4-BE49-F238E27FC236}">
                  <a16:creationId xmlns:a16="http://schemas.microsoft.com/office/drawing/2014/main" id="{FC81E2E2-F8B9-4809-B650-59DBFC7268BF}"/>
                </a:ext>
              </a:extLst>
            </p:cNvPr>
            <p:cNvSpPr/>
            <p:nvPr/>
          </p:nvSpPr>
          <p:spPr>
            <a:xfrm>
              <a:off x="7424257" y="4253218"/>
              <a:ext cx="1937857" cy="1417740"/>
            </a:xfrm>
            <a:custGeom>
              <a:avLst/>
              <a:gdLst>
                <a:gd name="connsiteX0" fmla="*/ 1812022 w 1937857"/>
                <a:gd name="connsiteY0" fmla="*/ 687898 h 1417740"/>
                <a:gd name="connsiteX1" fmla="*/ 1937857 w 1937857"/>
                <a:gd name="connsiteY1" fmla="*/ 805343 h 1417740"/>
                <a:gd name="connsiteX2" fmla="*/ 1551963 w 1937857"/>
                <a:gd name="connsiteY2" fmla="*/ 1233182 h 1417740"/>
                <a:gd name="connsiteX3" fmla="*/ 1367405 w 1937857"/>
                <a:gd name="connsiteY3" fmla="*/ 1107347 h 1417740"/>
                <a:gd name="connsiteX4" fmla="*/ 1317071 w 1937857"/>
                <a:gd name="connsiteY4" fmla="*/ 1040235 h 1417740"/>
                <a:gd name="connsiteX5" fmla="*/ 1057013 w 1937857"/>
                <a:gd name="connsiteY5" fmla="*/ 805343 h 1417740"/>
                <a:gd name="connsiteX6" fmla="*/ 453005 w 1937857"/>
                <a:gd name="connsiteY6" fmla="*/ 1417740 h 1417740"/>
                <a:gd name="connsiteX7" fmla="*/ 0 w 1937857"/>
                <a:gd name="connsiteY7" fmla="*/ 1006679 h 1417740"/>
                <a:gd name="connsiteX8" fmla="*/ 16778 w 1937857"/>
                <a:gd name="connsiteY8" fmla="*/ 864066 h 1417740"/>
                <a:gd name="connsiteX9" fmla="*/ 964734 w 1937857"/>
                <a:gd name="connsiteY9" fmla="*/ 0 h 1417740"/>
                <a:gd name="connsiteX10" fmla="*/ 1182848 w 1937857"/>
                <a:gd name="connsiteY10" fmla="*/ 75501 h 1417740"/>
                <a:gd name="connsiteX11" fmla="*/ 1174459 w 1937857"/>
                <a:gd name="connsiteY11" fmla="*/ 369116 h 1417740"/>
                <a:gd name="connsiteX12" fmla="*/ 1333849 w 1937857"/>
                <a:gd name="connsiteY12" fmla="*/ 671120 h 1417740"/>
                <a:gd name="connsiteX13" fmla="*/ 1451295 w 1937857"/>
                <a:gd name="connsiteY13" fmla="*/ 604008 h 1417740"/>
                <a:gd name="connsiteX14" fmla="*/ 1602297 w 1937857"/>
                <a:gd name="connsiteY14" fmla="*/ 813732 h 1417740"/>
                <a:gd name="connsiteX15" fmla="*/ 1736521 w 1937857"/>
                <a:gd name="connsiteY15" fmla="*/ 721454 h 1417740"/>
                <a:gd name="connsiteX16" fmla="*/ 1812022 w 1937857"/>
                <a:gd name="connsiteY16" fmla="*/ 687898 h 1417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37857" h="1417740">
                  <a:moveTo>
                    <a:pt x="1812022" y="687898"/>
                  </a:moveTo>
                  <a:lnTo>
                    <a:pt x="1937857" y="805343"/>
                  </a:lnTo>
                  <a:lnTo>
                    <a:pt x="1551963" y="1233182"/>
                  </a:lnTo>
                  <a:lnTo>
                    <a:pt x="1367405" y="1107347"/>
                  </a:lnTo>
                  <a:lnTo>
                    <a:pt x="1317071" y="1040235"/>
                  </a:lnTo>
                  <a:lnTo>
                    <a:pt x="1057013" y="805343"/>
                  </a:lnTo>
                  <a:lnTo>
                    <a:pt x="453005" y="1417740"/>
                  </a:lnTo>
                  <a:lnTo>
                    <a:pt x="0" y="1006679"/>
                  </a:lnTo>
                  <a:lnTo>
                    <a:pt x="16778" y="864066"/>
                  </a:lnTo>
                  <a:lnTo>
                    <a:pt x="964734" y="0"/>
                  </a:lnTo>
                  <a:lnTo>
                    <a:pt x="1182848" y="75501"/>
                  </a:lnTo>
                  <a:lnTo>
                    <a:pt x="1174459" y="369116"/>
                  </a:lnTo>
                  <a:lnTo>
                    <a:pt x="1333849" y="671120"/>
                  </a:lnTo>
                  <a:lnTo>
                    <a:pt x="1451295" y="604008"/>
                  </a:lnTo>
                  <a:lnTo>
                    <a:pt x="1602297" y="813732"/>
                  </a:lnTo>
                  <a:lnTo>
                    <a:pt x="1736521" y="721454"/>
                  </a:lnTo>
                  <a:lnTo>
                    <a:pt x="1812022" y="687898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hlinkClick r:id="rId3"/>
              <a:extLst>
                <a:ext uri="{FF2B5EF4-FFF2-40B4-BE49-F238E27FC236}">
                  <a16:creationId xmlns:a16="http://schemas.microsoft.com/office/drawing/2014/main" id="{55F58547-57DA-4A08-851E-CB3B87FD70DC}"/>
                </a:ext>
              </a:extLst>
            </p:cNvPr>
            <p:cNvSpPr/>
            <p:nvPr/>
          </p:nvSpPr>
          <p:spPr>
            <a:xfrm>
              <a:off x="5603846" y="5301842"/>
              <a:ext cx="1753299" cy="956345"/>
            </a:xfrm>
            <a:custGeom>
              <a:avLst/>
              <a:gdLst>
                <a:gd name="connsiteX0" fmla="*/ 1719743 w 1753299"/>
                <a:gd name="connsiteY0" fmla="*/ 0 h 956345"/>
                <a:gd name="connsiteX1" fmla="*/ 1753299 w 1753299"/>
                <a:gd name="connsiteY1" fmla="*/ 360727 h 956345"/>
                <a:gd name="connsiteX2" fmla="*/ 1644242 w 1753299"/>
                <a:gd name="connsiteY2" fmla="*/ 478173 h 956345"/>
                <a:gd name="connsiteX3" fmla="*/ 1208015 w 1753299"/>
                <a:gd name="connsiteY3" fmla="*/ 494951 h 956345"/>
                <a:gd name="connsiteX4" fmla="*/ 947956 w 1753299"/>
                <a:gd name="connsiteY4" fmla="*/ 906011 h 956345"/>
                <a:gd name="connsiteX5" fmla="*/ 33556 w 1753299"/>
                <a:gd name="connsiteY5" fmla="*/ 956345 h 956345"/>
                <a:gd name="connsiteX6" fmla="*/ 0 w 1753299"/>
                <a:gd name="connsiteY6" fmla="*/ 847288 h 956345"/>
                <a:gd name="connsiteX7" fmla="*/ 33556 w 1753299"/>
                <a:gd name="connsiteY7" fmla="*/ 335560 h 956345"/>
                <a:gd name="connsiteX8" fmla="*/ 117446 w 1753299"/>
                <a:gd name="connsiteY8" fmla="*/ 310393 h 956345"/>
                <a:gd name="connsiteX9" fmla="*/ 453005 w 1753299"/>
                <a:gd name="connsiteY9" fmla="*/ 276837 h 956345"/>
                <a:gd name="connsiteX10" fmla="*/ 478172 w 1753299"/>
                <a:gd name="connsiteY10" fmla="*/ 184558 h 956345"/>
                <a:gd name="connsiteX11" fmla="*/ 486561 w 1753299"/>
                <a:gd name="connsiteY11" fmla="*/ 16778 h 956345"/>
                <a:gd name="connsiteX12" fmla="*/ 1719743 w 1753299"/>
                <a:gd name="connsiteY12" fmla="*/ 0 h 95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3299" h="956345">
                  <a:moveTo>
                    <a:pt x="1719743" y="0"/>
                  </a:moveTo>
                  <a:lnTo>
                    <a:pt x="1753299" y="360727"/>
                  </a:lnTo>
                  <a:lnTo>
                    <a:pt x="1644242" y="478173"/>
                  </a:lnTo>
                  <a:lnTo>
                    <a:pt x="1208015" y="494951"/>
                  </a:lnTo>
                  <a:lnTo>
                    <a:pt x="947956" y="906011"/>
                  </a:lnTo>
                  <a:lnTo>
                    <a:pt x="33556" y="956345"/>
                  </a:lnTo>
                  <a:lnTo>
                    <a:pt x="0" y="847288"/>
                  </a:lnTo>
                  <a:lnTo>
                    <a:pt x="33556" y="335560"/>
                  </a:lnTo>
                  <a:lnTo>
                    <a:pt x="117446" y="310393"/>
                  </a:lnTo>
                  <a:lnTo>
                    <a:pt x="453005" y="276837"/>
                  </a:lnTo>
                  <a:lnTo>
                    <a:pt x="478172" y="184558"/>
                  </a:lnTo>
                  <a:lnTo>
                    <a:pt x="486561" y="16778"/>
                  </a:lnTo>
                  <a:lnTo>
                    <a:pt x="1719743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hlinkClick r:id="rId3"/>
              <a:extLst>
                <a:ext uri="{FF2B5EF4-FFF2-40B4-BE49-F238E27FC236}">
                  <a16:creationId xmlns:a16="http://schemas.microsoft.com/office/drawing/2014/main" id="{29972713-2828-4AAD-A882-B1D9E2752294}"/>
                </a:ext>
              </a:extLst>
            </p:cNvPr>
            <p:cNvSpPr/>
            <p:nvPr/>
          </p:nvSpPr>
          <p:spPr>
            <a:xfrm>
              <a:off x="4160939" y="4060272"/>
              <a:ext cx="1652632" cy="1476462"/>
            </a:xfrm>
            <a:custGeom>
              <a:avLst/>
              <a:gdLst>
                <a:gd name="connsiteX0" fmla="*/ 1652632 w 1652632"/>
                <a:gd name="connsiteY0" fmla="*/ 973122 h 1476462"/>
                <a:gd name="connsiteX1" fmla="*/ 1023457 w 1652632"/>
                <a:gd name="connsiteY1" fmla="*/ 1476462 h 1476462"/>
                <a:gd name="connsiteX2" fmla="*/ 394283 w 1652632"/>
                <a:gd name="connsiteY2" fmla="*/ 637563 h 1476462"/>
                <a:gd name="connsiteX3" fmla="*/ 276837 w 1652632"/>
                <a:gd name="connsiteY3" fmla="*/ 503339 h 1476462"/>
                <a:gd name="connsiteX4" fmla="*/ 0 w 1652632"/>
                <a:gd name="connsiteY4" fmla="*/ 260058 h 1476462"/>
                <a:gd name="connsiteX5" fmla="*/ 343949 w 1652632"/>
                <a:gd name="connsiteY5" fmla="*/ 0 h 1476462"/>
                <a:gd name="connsiteX6" fmla="*/ 411061 w 1652632"/>
                <a:gd name="connsiteY6" fmla="*/ 50334 h 1476462"/>
                <a:gd name="connsiteX7" fmla="*/ 620786 w 1652632"/>
                <a:gd name="connsiteY7" fmla="*/ 687897 h 1476462"/>
                <a:gd name="connsiteX8" fmla="*/ 964734 w 1652632"/>
                <a:gd name="connsiteY8" fmla="*/ 805343 h 1476462"/>
                <a:gd name="connsiteX9" fmla="*/ 1140903 w 1652632"/>
                <a:gd name="connsiteY9" fmla="*/ 771787 h 1476462"/>
                <a:gd name="connsiteX10" fmla="*/ 1468074 w 1652632"/>
                <a:gd name="connsiteY10" fmla="*/ 687897 h 1476462"/>
                <a:gd name="connsiteX11" fmla="*/ 1652632 w 1652632"/>
                <a:gd name="connsiteY11" fmla="*/ 973122 h 147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2632" h="1476462">
                  <a:moveTo>
                    <a:pt x="1652632" y="973122"/>
                  </a:moveTo>
                  <a:lnTo>
                    <a:pt x="1023457" y="1476462"/>
                  </a:lnTo>
                  <a:lnTo>
                    <a:pt x="394283" y="637563"/>
                  </a:lnTo>
                  <a:cubicBezTo>
                    <a:pt x="331651" y="549878"/>
                    <a:pt x="369347" y="595849"/>
                    <a:pt x="276837" y="503339"/>
                  </a:cubicBezTo>
                  <a:lnTo>
                    <a:pt x="0" y="260058"/>
                  </a:lnTo>
                  <a:lnTo>
                    <a:pt x="343949" y="0"/>
                  </a:lnTo>
                  <a:lnTo>
                    <a:pt x="411061" y="50334"/>
                  </a:lnTo>
                  <a:lnTo>
                    <a:pt x="620786" y="687897"/>
                  </a:lnTo>
                  <a:lnTo>
                    <a:pt x="964734" y="805343"/>
                  </a:lnTo>
                  <a:lnTo>
                    <a:pt x="1140903" y="771787"/>
                  </a:lnTo>
                  <a:lnTo>
                    <a:pt x="1468074" y="687897"/>
                  </a:lnTo>
                  <a:lnTo>
                    <a:pt x="1652632" y="97312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hlinkClick r:id="rId3"/>
              <a:extLst>
                <a:ext uri="{FF2B5EF4-FFF2-40B4-BE49-F238E27FC236}">
                  <a16:creationId xmlns:a16="http://schemas.microsoft.com/office/drawing/2014/main" id="{320F7EDB-AE85-48BF-AE05-67076FF6F8E0}"/>
                </a:ext>
              </a:extLst>
            </p:cNvPr>
            <p:cNvSpPr/>
            <p:nvPr/>
          </p:nvSpPr>
          <p:spPr>
            <a:xfrm>
              <a:off x="4085439" y="2600587"/>
              <a:ext cx="931178" cy="1384184"/>
            </a:xfrm>
            <a:custGeom>
              <a:avLst/>
              <a:gdLst>
                <a:gd name="connsiteX0" fmla="*/ 553673 w 931178"/>
                <a:gd name="connsiteY0" fmla="*/ 1384184 h 1384184"/>
                <a:gd name="connsiteX1" fmla="*/ 83889 w 931178"/>
                <a:gd name="connsiteY1" fmla="*/ 1090569 h 1384184"/>
                <a:gd name="connsiteX2" fmla="*/ 0 w 931178"/>
                <a:gd name="connsiteY2" fmla="*/ 964734 h 1384184"/>
                <a:gd name="connsiteX3" fmla="*/ 226502 w 931178"/>
                <a:gd name="connsiteY3" fmla="*/ 33556 h 1384184"/>
                <a:gd name="connsiteX4" fmla="*/ 562062 w 931178"/>
                <a:gd name="connsiteY4" fmla="*/ 0 h 1384184"/>
                <a:gd name="connsiteX5" fmla="*/ 662730 w 931178"/>
                <a:gd name="connsiteY5" fmla="*/ 16778 h 1384184"/>
                <a:gd name="connsiteX6" fmla="*/ 931178 w 931178"/>
                <a:gd name="connsiteY6" fmla="*/ 109057 h 1384184"/>
                <a:gd name="connsiteX7" fmla="*/ 855677 w 931178"/>
                <a:gd name="connsiteY7" fmla="*/ 746620 h 1384184"/>
                <a:gd name="connsiteX8" fmla="*/ 394282 w 931178"/>
                <a:gd name="connsiteY8" fmla="*/ 872455 h 1384184"/>
                <a:gd name="connsiteX9" fmla="*/ 813732 w 931178"/>
                <a:gd name="connsiteY9" fmla="*/ 1157681 h 1384184"/>
                <a:gd name="connsiteX10" fmla="*/ 738231 w 931178"/>
                <a:gd name="connsiteY10" fmla="*/ 1199626 h 1384184"/>
                <a:gd name="connsiteX11" fmla="*/ 553673 w 931178"/>
                <a:gd name="connsiteY11" fmla="*/ 1384184 h 138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1178" h="1384184">
                  <a:moveTo>
                    <a:pt x="553673" y="1384184"/>
                  </a:moveTo>
                  <a:lnTo>
                    <a:pt x="83889" y="1090569"/>
                  </a:lnTo>
                  <a:lnTo>
                    <a:pt x="0" y="964734"/>
                  </a:lnTo>
                  <a:lnTo>
                    <a:pt x="226502" y="33556"/>
                  </a:lnTo>
                  <a:lnTo>
                    <a:pt x="562062" y="0"/>
                  </a:lnTo>
                  <a:lnTo>
                    <a:pt x="662730" y="16778"/>
                  </a:lnTo>
                  <a:lnTo>
                    <a:pt x="931178" y="109057"/>
                  </a:lnTo>
                  <a:lnTo>
                    <a:pt x="855677" y="746620"/>
                  </a:lnTo>
                  <a:lnTo>
                    <a:pt x="394282" y="872455"/>
                  </a:lnTo>
                  <a:lnTo>
                    <a:pt x="813732" y="1157681"/>
                  </a:lnTo>
                  <a:lnTo>
                    <a:pt x="738231" y="1199626"/>
                  </a:lnTo>
                  <a:lnTo>
                    <a:pt x="553673" y="1384184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hlinkClick r:id="rId3"/>
              <a:extLst>
                <a:ext uri="{FF2B5EF4-FFF2-40B4-BE49-F238E27FC236}">
                  <a16:creationId xmlns:a16="http://schemas.microsoft.com/office/drawing/2014/main" id="{C68925CC-21BC-4F5F-9508-573E96142FD6}"/>
                </a:ext>
              </a:extLst>
            </p:cNvPr>
            <p:cNvSpPr/>
            <p:nvPr/>
          </p:nvSpPr>
          <p:spPr>
            <a:xfrm>
              <a:off x="4622334" y="1342239"/>
              <a:ext cx="1350627" cy="1224792"/>
            </a:xfrm>
            <a:custGeom>
              <a:avLst/>
              <a:gdLst>
                <a:gd name="connsiteX0" fmla="*/ 0 w 1350627"/>
                <a:gd name="connsiteY0" fmla="*/ 738231 h 1224792"/>
                <a:gd name="connsiteX1" fmla="*/ 402672 w 1350627"/>
                <a:gd name="connsiteY1" fmla="*/ 1224792 h 1224792"/>
                <a:gd name="connsiteX2" fmla="*/ 1350627 w 1350627"/>
                <a:gd name="connsiteY2" fmla="*/ 486561 h 1224792"/>
                <a:gd name="connsiteX3" fmla="*/ 989901 w 1350627"/>
                <a:gd name="connsiteY3" fmla="*/ 0 h 1224792"/>
                <a:gd name="connsiteX4" fmla="*/ 822121 w 1350627"/>
                <a:gd name="connsiteY4" fmla="*/ 134223 h 1224792"/>
                <a:gd name="connsiteX5" fmla="*/ 729842 w 1350627"/>
                <a:gd name="connsiteY5" fmla="*/ 33555 h 1224792"/>
                <a:gd name="connsiteX6" fmla="*/ 117446 w 1350627"/>
                <a:gd name="connsiteY6" fmla="*/ 478172 h 1224792"/>
                <a:gd name="connsiteX7" fmla="*/ 192947 w 1350627"/>
                <a:gd name="connsiteY7" fmla="*/ 604007 h 1224792"/>
                <a:gd name="connsiteX8" fmla="*/ 0 w 1350627"/>
                <a:gd name="connsiteY8" fmla="*/ 738231 h 122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0627" h="1224792">
                  <a:moveTo>
                    <a:pt x="0" y="738231"/>
                  </a:moveTo>
                  <a:lnTo>
                    <a:pt x="402672" y="1224792"/>
                  </a:lnTo>
                  <a:lnTo>
                    <a:pt x="1350627" y="486561"/>
                  </a:lnTo>
                  <a:lnTo>
                    <a:pt x="989901" y="0"/>
                  </a:lnTo>
                  <a:lnTo>
                    <a:pt x="822121" y="134223"/>
                  </a:lnTo>
                  <a:lnTo>
                    <a:pt x="729842" y="33555"/>
                  </a:lnTo>
                  <a:lnTo>
                    <a:pt x="117446" y="478172"/>
                  </a:lnTo>
                  <a:lnTo>
                    <a:pt x="192947" y="604007"/>
                  </a:lnTo>
                  <a:lnTo>
                    <a:pt x="0" y="738231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450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528946A-1E54-4B4B-ABE8-F4CF201AB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7" y="201336"/>
            <a:ext cx="9762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7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AA1B02F-2BDD-4068-80E6-6E4CA0F74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2" y="184558"/>
            <a:ext cx="9762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10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74</Words>
  <Application>Microsoft Office PowerPoint</Application>
  <PresentationFormat>A4 Paper (210x297 mm)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8</cp:revision>
  <dcterms:created xsi:type="dcterms:W3CDTF">2021-09-28T18:22:39Z</dcterms:created>
  <dcterms:modified xsi:type="dcterms:W3CDTF">2021-09-28T18:55:57Z</dcterms:modified>
</cp:coreProperties>
</file>