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7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3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3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7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2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6286-99F7-4C65-AD80-E6CEB23E13E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3D93-84B5-4F46-AC84-98A2AA3F7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forcmom/motion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7B9D68-F1AF-40D0-B392-4D84066340EC}"/>
              </a:ext>
            </a:extLst>
          </p:cNvPr>
          <p:cNvSpPr txBox="1"/>
          <p:nvPr/>
        </p:nvSpPr>
        <p:spPr>
          <a:xfrm>
            <a:off x="260059" y="369116"/>
            <a:ext cx="317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TYPES OF MOTION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AD4E7-EB6D-4029-AF69-B81E2608D936}"/>
              </a:ext>
            </a:extLst>
          </p:cNvPr>
          <p:cNvSpPr txBox="1"/>
          <p:nvPr/>
        </p:nvSpPr>
        <p:spPr>
          <a:xfrm>
            <a:off x="134224" y="1635853"/>
            <a:ext cx="3305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‘Learning Circle’,  includes images representing types of ‘motion’. Each one has been numbered.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image,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each type of motion, on the following slide. For each one, include a practical / real life example.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view the images.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15AD5D-8CC6-4E54-90A0-61C13DA3B356}"/>
              </a:ext>
            </a:extLst>
          </p:cNvPr>
          <p:cNvGrpSpPr/>
          <p:nvPr/>
        </p:nvGrpSpPr>
        <p:grpSpPr>
          <a:xfrm>
            <a:off x="3546695" y="444616"/>
            <a:ext cx="6268874" cy="6270770"/>
            <a:chOff x="3546695" y="444616"/>
            <a:chExt cx="6268874" cy="6270770"/>
          </a:xfrm>
        </p:grpSpPr>
        <p:pic>
          <p:nvPicPr>
            <p:cNvPr id="5" name="Picture 4" descr="A picture containing schematic&#10;&#10;Description automatically generated">
              <a:extLst>
                <a:ext uri="{FF2B5EF4-FFF2-40B4-BE49-F238E27FC236}">
                  <a16:creationId xmlns:a16="http://schemas.microsoft.com/office/drawing/2014/main" id="{000ABE12-D684-4C78-A48D-BF48ABE7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695" y="444616"/>
              <a:ext cx="6268874" cy="6270770"/>
            </a:xfrm>
            <a:prstGeom prst="rect">
              <a:avLst/>
            </a:prstGeom>
          </p:spPr>
        </p:pic>
        <p:sp>
          <p:nvSpPr>
            <p:cNvPr id="8" name="Freeform: Shape 7">
              <a:hlinkClick r:id="rId3"/>
              <a:extLst>
                <a:ext uri="{FF2B5EF4-FFF2-40B4-BE49-F238E27FC236}">
                  <a16:creationId xmlns:a16="http://schemas.microsoft.com/office/drawing/2014/main" id="{CC90D0F2-A6E0-4D6B-8C82-A7D113448EC5}"/>
                </a:ext>
              </a:extLst>
            </p:cNvPr>
            <p:cNvSpPr/>
            <p:nvPr/>
          </p:nvSpPr>
          <p:spPr>
            <a:xfrm>
              <a:off x="6811861" y="763398"/>
              <a:ext cx="2726422" cy="2600587"/>
            </a:xfrm>
            <a:custGeom>
              <a:avLst/>
              <a:gdLst>
                <a:gd name="connsiteX0" fmla="*/ 612396 w 2726422"/>
                <a:gd name="connsiteY0" fmla="*/ 0 h 2600587"/>
                <a:gd name="connsiteX1" fmla="*/ 0 w 2726422"/>
                <a:gd name="connsiteY1" fmla="*/ 234892 h 2600587"/>
                <a:gd name="connsiteX2" fmla="*/ 2239860 w 2726422"/>
                <a:gd name="connsiteY2" fmla="*/ 2600587 h 2600587"/>
                <a:gd name="connsiteX3" fmla="*/ 2726422 w 2726422"/>
                <a:gd name="connsiteY3" fmla="*/ 2038525 h 2600587"/>
                <a:gd name="connsiteX4" fmla="*/ 612396 w 2726422"/>
                <a:gd name="connsiteY4" fmla="*/ 0 h 260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422" h="2600587">
                  <a:moveTo>
                    <a:pt x="612396" y="0"/>
                  </a:moveTo>
                  <a:lnTo>
                    <a:pt x="0" y="234892"/>
                  </a:lnTo>
                  <a:lnTo>
                    <a:pt x="2239860" y="2600587"/>
                  </a:lnTo>
                  <a:lnTo>
                    <a:pt x="2726422" y="2038525"/>
                  </a:lnTo>
                  <a:lnTo>
                    <a:pt x="61239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3"/>
              <a:extLst>
                <a:ext uri="{FF2B5EF4-FFF2-40B4-BE49-F238E27FC236}">
                  <a16:creationId xmlns:a16="http://schemas.microsoft.com/office/drawing/2014/main" id="{4EEC8D3F-7375-40D6-9758-17EDBA60D99C}"/>
                </a:ext>
              </a:extLst>
            </p:cNvPr>
            <p:cNvSpPr/>
            <p:nvPr/>
          </p:nvSpPr>
          <p:spPr>
            <a:xfrm>
              <a:off x="6761527" y="3582099"/>
              <a:ext cx="2608976" cy="2801923"/>
            </a:xfrm>
            <a:custGeom>
              <a:avLst/>
              <a:gdLst>
                <a:gd name="connsiteX0" fmla="*/ 1988190 w 2608976"/>
                <a:gd name="connsiteY0" fmla="*/ 0 h 2801923"/>
                <a:gd name="connsiteX1" fmla="*/ 2608976 w 2608976"/>
                <a:gd name="connsiteY1" fmla="*/ 612396 h 2801923"/>
                <a:gd name="connsiteX2" fmla="*/ 1635853 w 2608976"/>
                <a:gd name="connsiteY2" fmla="*/ 2038525 h 2801923"/>
                <a:gd name="connsiteX3" fmla="*/ 536895 w 2608976"/>
                <a:gd name="connsiteY3" fmla="*/ 2801923 h 2801923"/>
                <a:gd name="connsiteX4" fmla="*/ 92279 w 2608976"/>
                <a:gd name="connsiteY4" fmla="*/ 2541864 h 2801923"/>
                <a:gd name="connsiteX5" fmla="*/ 0 w 2608976"/>
                <a:gd name="connsiteY5" fmla="*/ 2013358 h 2801923"/>
                <a:gd name="connsiteX6" fmla="*/ 159390 w 2608976"/>
                <a:gd name="connsiteY6" fmla="*/ 1954635 h 2801923"/>
                <a:gd name="connsiteX7" fmla="*/ 989901 w 2608976"/>
                <a:gd name="connsiteY7" fmla="*/ 1191237 h 2801923"/>
                <a:gd name="connsiteX8" fmla="*/ 1988190 w 2608976"/>
                <a:gd name="connsiteY8" fmla="*/ 0 h 28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976" h="2801923">
                  <a:moveTo>
                    <a:pt x="1988190" y="0"/>
                  </a:moveTo>
                  <a:lnTo>
                    <a:pt x="2608976" y="612396"/>
                  </a:lnTo>
                  <a:lnTo>
                    <a:pt x="1635853" y="2038525"/>
                  </a:lnTo>
                  <a:lnTo>
                    <a:pt x="536895" y="2801923"/>
                  </a:lnTo>
                  <a:lnTo>
                    <a:pt x="92279" y="2541864"/>
                  </a:lnTo>
                  <a:lnTo>
                    <a:pt x="0" y="2013358"/>
                  </a:lnTo>
                  <a:lnTo>
                    <a:pt x="159390" y="1954635"/>
                  </a:lnTo>
                  <a:lnTo>
                    <a:pt x="989901" y="1191237"/>
                  </a:lnTo>
                  <a:lnTo>
                    <a:pt x="19881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3"/>
              <a:extLst>
                <a:ext uri="{FF2B5EF4-FFF2-40B4-BE49-F238E27FC236}">
                  <a16:creationId xmlns:a16="http://schemas.microsoft.com/office/drawing/2014/main" id="{FB6F8967-1B9E-4B34-933D-B1477F387767}"/>
                </a:ext>
              </a:extLst>
            </p:cNvPr>
            <p:cNvSpPr/>
            <p:nvPr/>
          </p:nvSpPr>
          <p:spPr>
            <a:xfrm>
              <a:off x="4051883" y="3707934"/>
              <a:ext cx="2004968" cy="2038525"/>
            </a:xfrm>
            <a:custGeom>
              <a:avLst/>
              <a:gdLst>
                <a:gd name="connsiteX0" fmla="*/ 1585519 w 2004968"/>
                <a:gd name="connsiteY0" fmla="*/ 2038525 h 2038525"/>
                <a:gd name="connsiteX1" fmla="*/ 1585519 w 2004968"/>
                <a:gd name="connsiteY1" fmla="*/ 2038525 h 2038525"/>
                <a:gd name="connsiteX2" fmla="*/ 755009 w 2004968"/>
                <a:gd name="connsiteY2" fmla="*/ 1249960 h 2038525"/>
                <a:gd name="connsiteX3" fmla="*/ 327170 w 2004968"/>
                <a:gd name="connsiteY3" fmla="*/ 1359016 h 2038525"/>
                <a:gd name="connsiteX4" fmla="*/ 0 w 2004968"/>
                <a:gd name="connsiteY4" fmla="*/ 1208015 h 2038525"/>
                <a:gd name="connsiteX5" fmla="*/ 25167 w 2004968"/>
                <a:gd name="connsiteY5" fmla="*/ 889233 h 2038525"/>
                <a:gd name="connsiteX6" fmla="*/ 67111 w 2004968"/>
                <a:gd name="connsiteY6" fmla="*/ 822121 h 2038525"/>
                <a:gd name="connsiteX7" fmla="*/ 662730 w 2004968"/>
                <a:gd name="connsiteY7" fmla="*/ 0 h 2038525"/>
                <a:gd name="connsiteX8" fmla="*/ 2004968 w 2004968"/>
                <a:gd name="connsiteY8" fmla="*/ 1493240 h 2038525"/>
                <a:gd name="connsiteX9" fmla="*/ 1585519 w 2004968"/>
                <a:gd name="connsiteY9" fmla="*/ 2038525 h 20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968" h="2038525">
                  <a:moveTo>
                    <a:pt x="1585519" y="2038525"/>
                  </a:moveTo>
                  <a:lnTo>
                    <a:pt x="1585519" y="2038525"/>
                  </a:lnTo>
                  <a:lnTo>
                    <a:pt x="755009" y="1249960"/>
                  </a:lnTo>
                  <a:lnTo>
                    <a:pt x="327170" y="1359016"/>
                  </a:lnTo>
                  <a:lnTo>
                    <a:pt x="0" y="1208015"/>
                  </a:lnTo>
                  <a:lnTo>
                    <a:pt x="25167" y="889233"/>
                  </a:lnTo>
                  <a:lnTo>
                    <a:pt x="67111" y="822121"/>
                  </a:lnTo>
                  <a:lnTo>
                    <a:pt x="662730" y="0"/>
                  </a:lnTo>
                  <a:lnTo>
                    <a:pt x="2004968" y="1493240"/>
                  </a:lnTo>
                  <a:lnTo>
                    <a:pt x="1585519" y="20385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3"/>
              <a:extLst>
                <a:ext uri="{FF2B5EF4-FFF2-40B4-BE49-F238E27FC236}">
                  <a16:creationId xmlns:a16="http://schemas.microsoft.com/office/drawing/2014/main" id="{6BB789FD-8CA9-4DD0-8B5A-9C1FC91915E0}"/>
                </a:ext>
              </a:extLst>
            </p:cNvPr>
            <p:cNvSpPr/>
            <p:nvPr/>
          </p:nvSpPr>
          <p:spPr>
            <a:xfrm>
              <a:off x="4118994" y="880844"/>
              <a:ext cx="2466364" cy="2541864"/>
            </a:xfrm>
            <a:custGeom>
              <a:avLst/>
              <a:gdLst>
                <a:gd name="connsiteX0" fmla="*/ 385894 w 2466364"/>
                <a:gd name="connsiteY0" fmla="*/ 2541864 h 2541864"/>
                <a:gd name="connsiteX1" fmla="*/ 2466364 w 2466364"/>
                <a:gd name="connsiteY1" fmla="*/ 385894 h 2541864"/>
                <a:gd name="connsiteX2" fmla="*/ 2214694 w 2466364"/>
                <a:gd name="connsiteY2" fmla="*/ 0 h 2541864"/>
                <a:gd name="connsiteX3" fmla="*/ 1728133 w 2466364"/>
                <a:gd name="connsiteY3" fmla="*/ 234892 h 2541864"/>
                <a:gd name="connsiteX4" fmla="*/ 0 w 2466364"/>
                <a:gd name="connsiteY4" fmla="*/ 1988191 h 2541864"/>
                <a:gd name="connsiteX5" fmla="*/ 385894 w 2466364"/>
                <a:gd name="connsiteY5" fmla="*/ 2541864 h 254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6364" h="2541864">
                  <a:moveTo>
                    <a:pt x="385894" y="2541864"/>
                  </a:moveTo>
                  <a:lnTo>
                    <a:pt x="2466364" y="385894"/>
                  </a:lnTo>
                  <a:lnTo>
                    <a:pt x="2214694" y="0"/>
                  </a:lnTo>
                  <a:lnTo>
                    <a:pt x="1728133" y="234892"/>
                  </a:lnTo>
                  <a:lnTo>
                    <a:pt x="0" y="1988191"/>
                  </a:lnTo>
                  <a:lnTo>
                    <a:pt x="385894" y="25418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576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8C6324-C77B-4BF0-81CD-EA24CABF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9" y="201336"/>
            <a:ext cx="9743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84</Words>
  <Application>Microsoft Office PowerPoint</Application>
  <PresentationFormat>A4 Paper (210x297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2021-09-28T13:39:58Z</dcterms:created>
  <dcterms:modified xsi:type="dcterms:W3CDTF">2021-09-28T14:04:29Z</dcterms:modified>
</cp:coreProperties>
</file>