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3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7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5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3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5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5C8D-9984-4364-B7DE-A0025B0A9E7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6D02-1AB3-49A5-88A2-6B0DB398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joints/ldpe1.html" TargetMode="External"/><Relationship Id="rId13" Type="http://schemas.openxmlformats.org/officeDocument/2006/relationships/hyperlink" Target="https://technologystudent.com/joints/alloys1.html" TargetMode="External"/><Relationship Id="rId3" Type="http://schemas.openxmlformats.org/officeDocument/2006/relationships/image" Target="../media/image1.wmf"/><Relationship Id="rId7" Type="http://schemas.openxmlformats.org/officeDocument/2006/relationships/hyperlink" Target="https://technologystudent.com/designpro/plastic1.htm" TargetMode="External"/><Relationship Id="rId12" Type="http://schemas.openxmlformats.org/officeDocument/2006/relationships/hyperlink" Target="https://technologystudent.com/despro_3/aluminium1.html" TargetMode="External"/><Relationship Id="rId17" Type="http://schemas.openxmlformats.org/officeDocument/2006/relationships/hyperlink" Target="https://www.recyclenow.com/recycling-knowledge/how-is-it-recycled/glass" TargetMode="External"/><Relationship Id="rId2" Type="http://schemas.openxmlformats.org/officeDocument/2006/relationships/oleObject" Target="../embeddings/oleObject1.bin"/><Relationship Id="rId16" Type="http://schemas.openxmlformats.org/officeDocument/2006/relationships/hyperlink" Target="https://www.swiftglass.com/blog/glass-materials-propert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rmprep08/prophd1.html" TargetMode="External"/><Relationship Id="rId11" Type="http://schemas.openxmlformats.org/officeDocument/2006/relationships/hyperlink" Target="https://www.acmeplastics.com/content/your-guide-to-plastic-recycling-symbols/#:~:text=Symbol%207%20including%20the%20word%20%E2%80%9COTHER%E2%80%9D%20stands%20for,recycled%20and%20can%20be%20repurposed%20for%20future%20projects." TargetMode="External"/><Relationship Id="rId5" Type="http://schemas.openxmlformats.org/officeDocument/2006/relationships/hyperlink" Target="https://technologystudent.com/joints/pet1.html" TargetMode="External"/><Relationship Id="rId15" Type="http://schemas.openxmlformats.org/officeDocument/2006/relationships/hyperlink" Target="https://technologystudent.com/despro_flsh/charity9.html" TargetMode="External"/><Relationship Id="rId10" Type="http://schemas.openxmlformats.org/officeDocument/2006/relationships/hyperlink" Target="https://technologystudent.com/despro_flsh/blockmod17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echnologystudent.com/prddes1/polyprop1.html" TargetMode="External"/><Relationship Id="rId14" Type="http://schemas.openxmlformats.org/officeDocument/2006/relationships/hyperlink" Target="https://byjus.com/chemistry/lea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4B273A-1D60-4AF9-8CA4-EF8422EAEBCC}"/>
              </a:ext>
            </a:extLst>
          </p:cNvPr>
          <p:cNvSpPr txBox="1"/>
          <p:nvPr/>
        </p:nvSpPr>
        <p:spPr>
          <a:xfrm>
            <a:off x="77756" y="298579"/>
            <a:ext cx="422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RECYCLING CIRCLE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96FFD-9A2B-4BEC-8392-147218F4130E}"/>
              </a:ext>
            </a:extLst>
          </p:cNvPr>
          <p:cNvSpPr txBox="1"/>
          <p:nvPr/>
        </p:nvSpPr>
        <p:spPr>
          <a:xfrm>
            <a:off x="186612" y="857252"/>
            <a:ext cx="34429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‘Recycling Circle’  includes some important symbols / materials.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each of the materials, describe its practical application.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symbol,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search the Internet for useful information.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BC14E3-675E-4683-9A42-19DDA32C7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48649"/>
              </p:ext>
            </p:extLst>
          </p:nvPr>
        </p:nvGraphicFramePr>
        <p:xfrm>
          <a:off x="1716314" y="96636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174680" imgH="167400" progId="CorelDraw.Graphic.19">
                  <p:embed/>
                </p:oleObj>
              </mc:Choice>
              <mc:Fallback>
                <p:oleObj name="CorelDRAW" r:id="rId2" imgW="10174680" imgH="167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6314" y="96636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98E8837E-E83B-483A-883C-4018C0BD2326}"/>
              </a:ext>
            </a:extLst>
          </p:cNvPr>
          <p:cNvGrpSpPr/>
          <p:nvPr/>
        </p:nvGrpSpPr>
        <p:grpSpPr>
          <a:xfrm>
            <a:off x="3629607" y="603378"/>
            <a:ext cx="6198637" cy="6198637"/>
            <a:chOff x="3629607" y="603378"/>
            <a:chExt cx="6198637" cy="6198637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E7C43F7-6583-48FB-BB57-28AAC0F1B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607" y="603378"/>
              <a:ext cx="6198637" cy="6198637"/>
            </a:xfrm>
            <a:prstGeom prst="rect">
              <a:avLst/>
            </a:prstGeom>
          </p:spPr>
        </p:pic>
        <p:sp>
          <p:nvSpPr>
            <p:cNvPr id="9" name="Freeform: Shape 8">
              <a:hlinkClick r:id="rId5"/>
              <a:extLst>
                <a:ext uri="{FF2B5EF4-FFF2-40B4-BE49-F238E27FC236}">
                  <a16:creationId xmlns:a16="http://schemas.microsoft.com/office/drawing/2014/main" id="{AE470F69-9803-49E3-9703-A811ACBE4D18}"/>
                </a:ext>
              </a:extLst>
            </p:cNvPr>
            <p:cNvSpPr/>
            <p:nvPr/>
          </p:nvSpPr>
          <p:spPr>
            <a:xfrm>
              <a:off x="6225540" y="647700"/>
              <a:ext cx="982980" cy="845820"/>
            </a:xfrm>
            <a:custGeom>
              <a:avLst/>
              <a:gdLst>
                <a:gd name="connsiteX0" fmla="*/ 304800 w 982980"/>
                <a:gd name="connsiteY0" fmla="*/ 0 h 845820"/>
                <a:gd name="connsiteX1" fmla="*/ 0 w 982980"/>
                <a:gd name="connsiteY1" fmla="*/ 685800 h 845820"/>
                <a:gd name="connsiteX2" fmla="*/ 106680 w 982980"/>
                <a:gd name="connsiteY2" fmla="*/ 838200 h 845820"/>
                <a:gd name="connsiteX3" fmla="*/ 922020 w 982980"/>
                <a:gd name="connsiteY3" fmla="*/ 845820 h 845820"/>
                <a:gd name="connsiteX4" fmla="*/ 982980 w 982980"/>
                <a:gd name="connsiteY4" fmla="*/ 655320 h 845820"/>
                <a:gd name="connsiteX5" fmla="*/ 685800 w 982980"/>
                <a:gd name="connsiteY5" fmla="*/ 22860 h 845820"/>
                <a:gd name="connsiteX6" fmla="*/ 304800 w 982980"/>
                <a:gd name="connsiteY6" fmla="*/ 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980" h="845820">
                  <a:moveTo>
                    <a:pt x="304800" y="0"/>
                  </a:moveTo>
                  <a:lnTo>
                    <a:pt x="0" y="685800"/>
                  </a:lnTo>
                  <a:lnTo>
                    <a:pt x="106680" y="838200"/>
                  </a:lnTo>
                  <a:lnTo>
                    <a:pt x="922020" y="845820"/>
                  </a:lnTo>
                  <a:lnTo>
                    <a:pt x="982980" y="655320"/>
                  </a:lnTo>
                  <a:lnTo>
                    <a:pt x="685800" y="22860"/>
                  </a:lnTo>
                  <a:lnTo>
                    <a:pt x="3048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6"/>
              <a:extLst>
                <a:ext uri="{FF2B5EF4-FFF2-40B4-BE49-F238E27FC236}">
                  <a16:creationId xmlns:a16="http://schemas.microsoft.com/office/drawing/2014/main" id="{280517D3-0C23-4046-AD85-6BACF7D17485}"/>
                </a:ext>
              </a:extLst>
            </p:cNvPr>
            <p:cNvSpPr/>
            <p:nvPr/>
          </p:nvSpPr>
          <p:spPr>
            <a:xfrm>
              <a:off x="7368540" y="952500"/>
              <a:ext cx="937260" cy="975360"/>
            </a:xfrm>
            <a:custGeom>
              <a:avLst/>
              <a:gdLst>
                <a:gd name="connsiteX0" fmla="*/ 53340 w 937260"/>
                <a:gd name="connsiteY0" fmla="*/ 579120 h 975360"/>
                <a:gd name="connsiteX1" fmla="*/ 792480 w 937260"/>
                <a:gd name="connsiteY1" fmla="*/ 975360 h 975360"/>
                <a:gd name="connsiteX2" fmla="*/ 937260 w 937260"/>
                <a:gd name="connsiteY2" fmla="*/ 906780 h 975360"/>
                <a:gd name="connsiteX3" fmla="*/ 906780 w 937260"/>
                <a:gd name="connsiteY3" fmla="*/ 114300 h 975360"/>
                <a:gd name="connsiteX4" fmla="*/ 716280 w 937260"/>
                <a:gd name="connsiteY4" fmla="*/ 0 h 975360"/>
                <a:gd name="connsiteX5" fmla="*/ 0 w 937260"/>
                <a:gd name="connsiteY5" fmla="*/ 403860 h 975360"/>
                <a:gd name="connsiteX6" fmla="*/ 53340 w 937260"/>
                <a:gd name="connsiteY6" fmla="*/ 57912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260" h="975360">
                  <a:moveTo>
                    <a:pt x="53340" y="579120"/>
                  </a:moveTo>
                  <a:lnTo>
                    <a:pt x="792480" y="975360"/>
                  </a:lnTo>
                  <a:lnTo>
                    <a:pt x="937260" y="906780"/>
                  </a:lnTo>
                  <a:lnTo>
                    <a:pt x="906780" y="114300"/>
                  </a:lnTo>
                  <a:lnTo>
                    <a:pt x="716280" y="0"/>
                  </a:lnTo>
                  <a:lnTo>
                    <a:pt x="0" y="403860"/>
                  </a:lnTo>
                  <a:lnTo>
                    <a:pt x="53340" y="57912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7"/>
              <a:extLst>
                <a:ext uri="{FF2B5EF4-FFF2-40B4-BE49-F238E27FC236}">
                  <a16:creationId xmlns:a16="http://schemas.microsoft.com/office/drawing/2014/main" id="{524DE135-7E47-417F-B418-520EB430BBC6}"/>
                </a:ext>
              </a:extLst>
            </p:cNvPr>
            <p:cNvSpPr/>
            <p:nvPr/>
          </p:nvSpPr>
          <p:spPr>
            <a:xfrm>
              <a:off x="8351520" y="1859280"/>
              <a:ext cx="937260" cy="922020"/>
            </a:xfrm>
            <a:custGeom>
              <a:avLst/>
              <a:gdLst>
                <a:gd name="connsiteX0" fmla="*/ 937260 w 937260"/>
                <a:gd name="connsiteY0" fmla="*/ 167640 h 922020"/>
                <a:gd name="connsiteX1" fmla="*/ 807720 w 937260"/>
                <a:gd name="connsiteY1" fmla="*/ 0 h 922020"/>
                <a:gd name="connsiteX2" fmla="*/ 38100 w 937260"/>
                <a:gd name="connsiteY2" fmla="*/ 68580 h 922020"/>
                <a:gd name="connsiteX3" fmla="*/ 0 w 937260"/>
                <a:gd name="connsiteY3" fmla="*/ 251460 h 922020"/>
                <a:gd name="connsiteX4" fmla="*/ 449580 w 937260"/>
                <a:gd name="connsiteY4" fmla="*/ 922020 h 922020"/>
                <a:gd name="connsiteX5" fmla="*/ 632460 w 937260"/>
                <a:gd name="connsiteY5" fmla="*/ 922020 h 922020"/>
                <a:gd name="connsiteX6" fmla="*/ 937260 w 937260"/>
                <a:gd name="connsiteY6" fmla="*/ 167640 h 92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260" h="922020">
                  <a:moveTo>
                    <a:pt x="937260" y="167640"/>
                  </a:moveTo>
                  <a:lnTo>
                    <a:pt x="807720" y="0"/>
                  </a:lnTo>
                  <a:lnTo>
                    <a:pt x="38100" y="68580"/>
                  </a:lnTo>
                  <a:lnTo>
                    <a:pt x="0" y="251460"/>
                  </a:lnTo>
                  <a:lnTo>
                    <a:pt x="449580" y="922020"/>
                  </a:lnTo>
                  <a:lnTo>
                    <a:pt x="632460" y="922020"/>
                  </a:lnTo>
                  <a:lnTo>
                    <a:pt x="937260" y="16764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8"/>
              <a:extLst>
                <a:ext uri="{FF2B5EF4-FFF2-40B4-BE49-F238E27FC236}">
                  <a16:creationId xmlns:a16="http://schemas.microsoft.com/office/drawing/2014/main" id="{4B1A4DAC-09D9-485B-82B5-05BB90EA548E}"/>
                </a:ext>
              </a:extLst>
            </p:cNvPr>
            <p:cNvSpPr/>
            <p:nvPr/>
          </p:nvSpPr>
          <p:spPr>
            <a:xfrm>
              <a:off x="8892073" y="2911151"/>
              <a:ext cx="886409" cy="1007706"/>
            </a:xfrm>
            <a:custGeom>
              <a:avLst/>
              <a:gdLst>
                <a:gd name="connsiteX0" fmla="*/ 858417 w 886409"/>
                <a:gd name="connsiteY0" fmla="*/ 279918 h 1007706"/>
                <a:gd name="connsiteX1" fmla="*/ 149290 w 886409"/>
                <a:gd name="connsiteY1" fmla="*/ 0 h 1007706"/>
                <a:gd name="connsiteX2" fmla="*/ 0 w 886409"/>
                <a:gd name="connsiteY2" fmla="*/ 93306 h 1007706"/>
                <a:gd name="connsiteX3" fmla="*/ 74645 w 886409"/>
                <a:gd name="connsiteY3" fmla="*/ 914400 h 1007706"/>
                <a:gd name="connsiteX4" fmla="*/ 279919 w 886409"/>
                <a:gd name="connsiteY4" fmla="*/ 1007706 h 1007706"/>
                <a:gd name="connsiteX5" fmla="*/ 886409 w 886409"/>
                <a:gd name="connsiteY5" fmla="*/ 531845 h 1007706"/>
                <a:gd name="connsiteX6" fmla="*/ 858417 w 886409"/>
                <a:gd name="connsiteY6" fmla="*/ 279918 h 100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409" h="1007706">
                  <a:moveTo>
                    <a:pt x="858417" y="279918"/>
                  </a:moveTo>
                  <a:lnTo>
                    <a:pt x="149290" y="0"/>
                  </a:lnTo>
                  <a:lnTo>
                    <a:pt x="0" y="93306"/>
                  </a:lnTo>
                  <a:lnTo>
                    <a:pt x="74645" y="914400"/>
                  </a:lnTo>
                  <a:lnTo>
                    <a:pt x="279919" y="1007706"/>
                  </a:lnTo>
                  <a:lnTo>
                    <a:pt x="886409" y="531845"/>
                  </a:lnTo>
                  <a:lnTo>
                    <a:pt x="858417" y="2799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9"/>
              <a:extLst>
                <a:ext uri="{FF2B5EF4-FFF2-40B4-BE49-F238E27FC236}">
                  <a16:creationId xmlns:a16="http://schemas.microsoft.com/office/drawing/2014/main" id="{21A33CD1-0670-4E0E-A2A7-09F5925689F0}"/>
                </a:ext>
              </a:extLst>
            </p:cNvPr>
            <p:cNvSpPr/>
            <p:nvPr/>
          </p:nvSpPr>
          <p:spPr>
            <a:xfrm>
              <a:off x="8668139" y="4068147"/>
              <a:ext cx="979714" cy="979714"/>
            </a:xfrm>
            <a:custGeom>
              <a:avLst/>
              <a:gdLst>
                <a:gd name="connsiteX0" fmla="*/ 905069 w 979714"/>
                <a:gd name="connsiteY0" fmla="*/ 774441 h 979714"/>
                <a:gd name="connsiteX1" fmla="*/ 979714 w 979714"/>
                <a:gd name="connsiteY1" fmla="*/ 559837 h 979714"/>
                <a:gd name="connsiteX2" fmla="*/ 466530 w 979714"/>
                <a:gd name="connsiteY2" fmla="*/ 0 h 979714"/>
                <a:gd name="connsiteX3" fmla="*/ 242596 w 979714"/>
                <a:gd name="connsiteY3" fmla="*/ 65314 h 979714"/>
                <a:gd name="connsiteX4" fmla="*/ 0 w 979714"/>
                <a:gd name="connsiteY4" fmla="*/ 774441 h 979714"/>
                <a:gd name="connsiteX5" fmla="*/ 121298 w 979714"/>
                <a:gd name="connsiteY5" fmla="*/ 979714 h 979714"/>
                <a:gd name="connsiteX6" fmla="*/ 905069 w 979714"/>
                <a:gd name="connsiteY6" fmla="*/ 774441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4" h="979714">
                  <a:moveTo>
                    <a:pt x="905069" y="774441"/>
                  </a:moveTo>
                  <a:lnTo>
                    <a:pt x="979714" y="559837"/>
                  </a:lnTo>
                  <a:lnTo>
                    <a:pt x="466530" y="0"/>
                  </a:lnTo>
                  <a:lnTo>
                    <a:pt x="242596" y="65314"/>
                  </a:lnTo>
                  <a:lnTo>
                    <a:pt x="0" y="774441"/>
                  </a:lnTo>
                  <a:lnTo>
                    <a:pt x="121298" y="979714"/>
                  </a:lnTo>
                  <a:lnTo>
                    <a:pt x="905069" y="77444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10"/>
              <a:extLst>
                <a:ext uri="{FF2B5EF4-FFF2-40B4-BE49-F238E27FC236}">
                  <a16:creationId xmlns:a16="http://schemas.microsoft.com/office/drawing/2014/main" id="{3BC8D635-DDE7-45C9-99CA-BECB75D81660}"/>
                </a:ext>
              </a:extLst>
            </p:cNvPr>
            <p:cNvSpPr/>
            <p:nvPr/>
          </p:nvSpPr>
          <p:spPr>
            <a:xfrm>
              <a:off x="7931020" y="5094514"/>
              <a:ext cx="979715" cy="905070"/>
            </a:xfrm>
            <a:custGeom>
              <a:avLst/>
              <a:gdLst>
                <a:gd name="connsiteX0" fmla="*/ 839756 w 979715"/>
                <a:gd name="connsiteY0" fmla="*/ 905070 h 905070"/>
                <a:gd name="connsiteX1" fmla="*/ 979715 w 979715"/>
                <a:gd name="connsiteY1" fmla="*/ 727788 h 905070"/>
                <a:gd name="connsiteX2" fmla="*/ 755780 w 979715"/>
                <a:gd name="connsiteY2" fmla="*/ 46653 h 905070"/>
                <a:gd name="connsiteX3" fmla="*/ 541176 w 979715"/>
                <a:gd name="connsiteY3" fmla="*/ 0 h 905070"/>
                <a:gd name="connsiteX4" fmla="*/ 0 w 979715"/>
                <a:gd name="connsiteY4" fmla="*/ 485192 h 905070"/>
                <a:gd name="connsiteX5" fmla="*/ 9331 w 979715"/>
                <a:gd name="connsiteY5" fmla="*/ 709127 h 905070"/>
                <a:gd name="connsiteX6" fmla="*/ 839756 w 979715"/>
                <a:gd name="connsiteY6" fmla="*/ 905070 h 9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5" h="905070">
                  <a:moveTo>
                    <a:pt x="839756" y="905070"/>
                  </a:moveTo>
                  <a:lnTo>
                    <a:pt x="979715" y="727788"/>
                  </a:lnTo>
                  <a:lnTo>
                    <a:pt x="755780" y="46653"/>
                  </a:lnTo>
                  <a:lnTo>
                    <a:pt x="541176" y="0"/>
                  </a:lnTo>
                  <a:lnTo>
                    <a:pt x="0" y="485192"/>
                  </a:lnTo>
                  <a:lnTo>
                    <a:pt x="9331" y="709127"/>
                  </a:lnTo>
                  <a:lnTo>
                    <a:pt x="839756" y="90507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1"/>
              <a:extLst>
                <a:ext uri="{FF2B5EF4-FFF2-40B4-BE49-F238E27FC236}">
                  <a16:creationId xmlns:a16="http://schemas.microsoft.com/office/drawing/2014/main" id="{C0DA0258-87EB-436D-938D-79E49D79D750}"/>
                </a:ext>
              </a:extLst>
            </p:cNvPr>
            <p:cNvSpPr/>
            <p:nvPr/>
          </p:nvSpPr>
          <p:spPr>
            <a:xfrm>
              <a:off x="6820678" y="5756988"/>
              <a:ext cx="989044" cy="933061"/>
            </a:xfrm>
            <a:custGeom>
              <a:avLst/>
              <a:gdLst>
                <a:gd name="connsiteX0" fmla="*/ 83975 w 989044"/>
                <a:gd name="connsiteY0" fmla="*/ 195943 h 933061"/>
                <a:gd name="connsiteX1" fmla="*/ 0 w 989044"/>
                <a:gd name="connsiteY1" fmla="*/ 373224 h 933061"/>
                <a:gd name="connsiteX2" fmla="*/ 569167 w 989044"/>
                <a:gd name="connsiteY2" fmla="*/ 933061 h 933061"/>
                <a:gd name="connsiteX3" fmla="*/ 802432 w 989044"/>
                <a:gd name="connsiteY3" fmla="*/ 867747 h 933061"/>
                <a:gd name="connsiteX4" fmla="*/ 989044 w 989044"/>
                <a:gd name="connsiteY4" fmla="*/ 121298 h 933061"/>
                <a:gd name="connsiteX5" fmla="*/ 858416 w 989044"/>
                <a:gd name="connsiteY5" fmla="*/ 0 h 933061"/>
                <a:gd name="connsiteX6" fmla="*/ 83975 w 989044"/>
                <a:gd name="connsiteY6" fmla="*/ 195943 h 9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044" h="933061">
                  <a:moveTo>
                    <a:pt x="83975" y="195943"/>
                  </a:moveTo>
                  <a:lnTo>
                    <a:pt x="0" y="373224"/>
                  </a:lnTo>
                  <a:lnTo>
                    <a:pt x="569167" y="933061"/>
                  </a:lnTo>
                  <a:lnTo>
                    <a:pt x="802432" y="867747"/>
                  </a:lnTo>
                  <a:lnTo>
                    <a:pt x="989044" y="121298"/>
                  </a:lnTo>
                  <a:lnTo>
                    <a:pt x="858416" y="0"/>
                  </a:lnTo>
                  <a:lnTo>
                    <a:pt x="83975" y="1959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2"/>
              <a:extLst>
                <a:ext uri="{FF2B5EF4-FFF2-40B4-BE49-F238E27FC236}">
                  <a16:creationId xmlns:a16="http://schemas.microsoft.com/office/drawing/2014/main" id="{A3C2B712-86AB-46E6-875B-FAA477EC0C1B}"/>
                </a:ext>
              </a:extLst>
            </p:cNvPr>
            <p:cNvSpPr/>
            <p:nvPr/>
          </p:nvSpPr>
          <p:spPr>
            <a:xfrm>
              <a:off x="5649685" y="5738326"/>
              <a:ext cx="998376" cy="970384"/>
            </a:xfrm>
            <a:custGeom>
              <a:avLst/>
              <a:gdLst>
                <a:gd name="connsiteX0" fmla="*/ 223935 w 998376"/>
                <a:gd name="connsiteY0" fmla="*/ 0 h 970384"/>
                <a:gd name="connsiteX1" fmla="*/ 0 w 998376"/>
                <a:gd name="connsiteY1" fmla="*/ 149290 h 970384"/>
                <a:gd name="connsiteX2" fmla="*/ 177282 w 998376"/>
                <a:gd name="connsiteY2" fmla="*/ 877077 h 970384"/>
                <a:gd name="connsiteX3" fmla="*/ 401217 w 998376"/>
                <a:gd name="connsiteY3" fmla="*/ 970384 h 970384"/>
                <a:gd name="connsiteX4" fmla="*/ 737119 w 998376"/>
                <a:gd name="connsiteY4" fmla="*/ 746449 h 970384"/>
                <a:gd name="connsiteX5" fmla="*/ 998376 w 998376"/>
                <a:gd name="connsiteY5" fmla="*/ 391886 h 970384"/>
                <a:gd name="connsiteX6" fmla="*/ 923731 w 998376"/>
                <a:gd name="connsiteY6" fmla="*/ 214604 h 970384"/>
                <a:gd name="connsiteX7" fmla="*/ 223935 w 998376"/>
                <a:gd name="connsiteY7" fmla="*/ 0 h 97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8376" h="970384">
                  <a:moveTo>
                    <a:pt x="223935" y="0"/>
                  </a:moveTo>
                  <a:lnTo>
                    <a:pt x="0" y="149290"/>
                  </a:lnTo>
                  <a:lnTo>
                    <a:pt x="177282" y="877077"/>
                  </a:lnTo>
                  <a:lnTo>
                    <a:pt x="401217" y="970384"/>
                  </a:lnTo>
                  <a:lnTo>
                    <a:pt x="737119" y="746449"/>
                  </a:lnTo>
                  <a:lnTo>
                    <a:pt x="998376" y="391886"/>
                  </a:lnTo>
                  <a:lnTo>
                    <a:pt x="923731" y="214604"/>
                  </a:lnTo>
                  <a:lnTo>
                    <a:pt x="22393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3"/>
              <a:extLst>
                <a:ext uri="{FF2B5EF4-FFF2-40B4-BE49-F238E27FC236}">
                  <a16:creationId xmlns:a16="http://schemas.microsoft.com/office/drawing/2014/main" id="{5F62C234-48CF-4FAA-8797-B097EE828429}"/>
                </a:ext>
              </a:extLst>
            </p:cNvPr>
            <p:cNvSpPr/>
            <p:nvPr/>
          </p:nvSpPr>
          <p:spPr>
            <a:xfrm>
              <a:off x="4665306" y="5159828"/>
              <a:ext cx="923730" cy="989045"/>
            </a:xfrm>
            <a:custGeom>
              <a:avLst/>
              <a:gdLst>
                <a:gd name="connsiteX0" fmla="*/ 363894 w 923730"/>
                <a:gd name="connsiteY0" fmla="*/ 0 h 989045"/>
                <a:gd name="connsiteX1" fmla="*/ 102636 w 923730"/>
                <a:gd name="connsiteY1" fmla="*/ 37322 h 989045"/>
                <a:gd name="connsiteX2" fmla="*/ 0 w 923730"/>
                <a:gd name="connsiteY2" fmla="*/ 830424 h 989045"/>
                <a:gd name="connsiteX3" fmla="*/ 186612 w 923730"/>
                <a:gd name="connsiteY3" fmla="*/ 989045 h 989045"/>
                <a:gd name="connsiteX4" fmla="*/ 923730 w 923730"/>
                <a:gd name="connsiteY4" fmla="*/ 671804 h 989045"/>
                <a:gd name="connsiteX5" fmla="*/ 923730 w 923730"/>
                <a:gd name="connsiteY5" fmla="*/ 457200 h 989045"/>
                <a:gd name="connsiteX6" fmla="*/ 363894 w 923730"/>
                <a:gd name="connsiteY6" fmla="*/ 0 h 98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730" h="989045">
                  <a:moveTo>
                    <a:pt x="363894" y="0"/>
                  </a:moveTo>
                  <a:lnTo>
                    <a:pt x="102636" y="37322"/>
                  </a:lnTo>
                  <a:lnTo>
                    <a:pt x="0" y="830424"/>
                  </a:lnTo>
                  <a:lnTo>
                    <a:pt x="186612" y="989045"/>
                  </a:lnTo>
                  <a:lnTo>
                    <a:pt x="923730" y="671804"/>
                  </a:lnTo>
                  <a:lnTo>
                    <a:pt x="923730" y="457200"/>
                  </a:lnTo>
                  <a:lnTo>
                    <a:pt x="363894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4"/>
              <a:extLst>
                <a:ext uri="{FF2B5EF4-FFF2-40B4-BE49-F238E27FC236}">
                  <a16:creationId xmlns:a16="http://schemas.microsoft.com/office/drawing/2014/main" id="{3D3141ED-B3C9-4CF1-9652-61F96C3D89B4}"/>
                </a:ext>
              </a:extLst>
            </p:cNvPr>
            <p:cNvSpPr/>
            <p:nvPr/>
          </p:nvSpPr>
          <p:spPr>
            <a:xfrm>
              <a:off x="3890865" y="4217437"/>
              <a:ext cx="979715" cy="886408"/>
            </a:xfrm>
            <a:custGeom>
              <a:avLst/>
              <a:gdLst>
                <a:gd name="connsiteX0" fmla="*/ 643813 w 979715"/>
                <a:gd name="connsiteY0" fmla="*/ 27992 h 886408"/>
                <a:gd name="connsiteX1" fmla="*/ 401217 w 979715"/>
                <a:gd name="connsiteY1" fmla="*/ 0 h 886408"/>
                <a:gd name="connsiteX2" fmla="*/ 0 w 979715"/>
                <a:gd name="connsiteY2" fmla="*/ 597159 h 886408"/>
                <a:gd name="connsiteX3" fmla="*/ 74645 w 979715"/>
                <a:gd name="connsiteY3" fmla="*/ 839755 h 886408"/>
                <a:gd name="connsiteX4" fmla="*/ 914400 w 979715"/>
                <a:gd name="connsiteY4" fmla="*/ 886408 h 886408"/>
                <a:gd name="connsiteX5" fmla="*/ 979715 w 979715"/>
                <a:gd name="connsiteY5" fmla="*/ 718457 h 886408"/>
                <a:gd name="connsiteX6" fmla="*/ 643813 w 979715"/>
                <a:gd name="connsiteY6" fmla="*/ 27992 h 8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5" h="886408">
                  <a:moveTo>
                    <a:pt x="643813" y="27992"/>
                  </a:moveTo>
                  <a:lnTo>
                    <a:pt x="401217" y="0"/>
                  </a:lnTo>
                  <a:lnTo>
                    <a:pt x="0" y="597159"/>
                  </a:lnTo>
                  <a:lnTo>
                    <a:pt x="74645" y="839755"/>
                  </a:lnTo>
                  <a:lnTo>
                    <a:pt x="914400" y="886408"/>
                  </a:lnTo>
                  <a:lnTo>
                    <a:pt x="979715" y="718457"/>
                  </a:lnTo>
                  <a:lnTo>
                    <a:pt x="643813" y="2799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hlinkClick r:id="rId15"/>
              <a:extLst>
                <a:ext uri="{FF2B5EF4-FFF2-40B4-BE49-F238E27FC236}">
                  <a16:creationId xmlns:a16="http://schemas.microsoft.com/office/drawing/2014/main" id="{3D4E6C16-A712-4BFA-9321-E7D899E76A6A}"/>
                </a:ext>
              </a:extLst>
            </p:cNvPr>
            <p:cNvSpPr/>
            <p:nvPr/>
          </p:nvSpPr>
          <p:spPr>
            <a:xfrm>
              <a:off x="3694922" y="3051110"/>
              <a:ext cx="877078" cy="979714"/>
            </a:xfrm>
            <a:custGeom>
              <a:avLst/>
              <a:gdLst>
                <a:gd name="connsiteX0" fmla="*/ 783772 w 877078"/>
                <a:gd name="connsiteY0" fmla="*/ 877078 h 979714"/>
                <a:gd name="connsiteX1" fmla="*/ 643813 w 877078"/>
                <a:gd name="connsiteY1" fmla="*/ 979714 h 979714"/>
                <a:gd name="connsiteX2" fmla="*/ 0 w 877078"/>
                <a:gd name="connsiteY2" fmla="*/ 531845 h 979714"/>
                <a:gd name="connsiteX3" fmla="*/ 9331 w 877078"/>
                <a:gd name="connsiteY3" fmla="*/ 261257 h 979714"/>
                <a:gd name="connsiteX4" fmla="*/ 606490 w 877078"/>
                <a:gd name="connsiteY4" fmla="*/ 0 h 979714"/>
                <a:gd name="connsiteX5" fmla="*/ 877078 w 877078"/>
                <a:gd name="connsiteY5" fmla="*/ 37323 h 979714"/>
                <a:gd name="connsiteX6" fmla="*/ 783772 w 877078"/>
                <a:gd name="connsiteY6" fmla="*/ 877078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078" h="979714">
                  <a:moveTo>
                    <a:pt x="783772" y="877078"/>
                  </a:moveTo>
                  <a:lnTo>
                    <a:pt x="643813" y="979714"/>
                  </a:lnTo>
                  <a:lnTo>
                    <a:pt x="0" y="531845"/>
                  </a:lnTo>
                  <a:lnTo>
                    <a:pt x="9331" y="261257"/>
                  </a:lnTo>
                  <a:lnTo>
                    <a:pt x="606490" y="0"/>
                  </a:lnTo>
                  <a:lnTo>
                    <a:pt x="877078" y="37323"/>
                  </a:lnTo>
                  <a:lnTo>
                    <a:pt x="783772" y="87707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hlinkClick r:id="rId16"/>
              <a:extLst>
                <a:ext uri="{FF2B5EF4-FFF2-40B4-BE49-F238E27FC236}">
                  <a16:creationId xmlns:a16="http://schemas.microsoft.com/office/drawing/2014/main" id="{6DD204E4-1C59-4AAC-A529-32FA48A18E67}"/>
                </a:ext>
              </a:extLst>
            </p:cNvPr>
            <p:cNvSpPr/>
            <p:nvPr/>
          </p:nvSpPr>
          <p:spPr>
            <a:xfrm>
              <a:off x="4012163" y="2080727"/>
              <a:ext cx="979715" cy="923730"/>
            </a:xfrm>
            <a:custGeom>
              <a:avLst/>
              <a:gdLst>
                <a:gd name="connsiteX0" fmla="*/ 634482 w 979715"/>
                <a:gd name="connsiteY0" fmla="*/ 867746 h 923730"/>
                <a:gd name="connsiteX1" fmla="*/ 401217 w 979715"/>
                <a:gd name="connsiteY1" fmla="*/ 923730 h 923730"/>
                <a:gd name="connsiteX2" fmla="*/ 0 w 979715"/>
                <a:gd name="connsiteY2" fmla="*/ 251926 h 923730"/>
                <a:gd name="connsiteX3" fmla="*/ 93306 w 979715"/>
                <a:gd name="connsiteY3" fmla="*/ 37322 h 923730"/>
                <a:gd name="connsiteX4" fmla="*/ 914400 w 979715"/>
                <a:gd name="connsiteY4" fmla="*/ 0 h 923730"/>
                <a:gd name="connsiteX5" fmla="*/ 979715 w 979715"/>
                <a:gd name="connsiteY5" fmla="*/ 214604 h 923730"/>
                <a:gd name="connsiteX6" fmla="*/ 634482 w 979715"/>
                <a:gd name="connsiteY6" fmla="*/ 867746 h 9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5" h="923730">
                  <a:moveTo>
                    <a:pt x="634482" y="867746"/>
                  </a:moveTo>
                  <a:lnTo>
                    <a:pt x="401217" y="923730"/>
                  </a:lnTo>
                  <a:lnTo>
                    <a:pt x="0" y="251926"/>
                  </a:lnTo>
                  <a:lnTo>
                    <a:pt x="93306" y="37322"/>
                  </a:lnTo>
                  <a:lnTo>
                    <a:pt x="914400" y="0"/>
                  </a:lnTo>
                  <a:lnTo>
                    <a:pt x="979715" y="214604"/>
                  </a:lnTo>
                  <a:lnTo>
                    <a:pt x="634482" y="86774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hlinkClick r:id="rId17"/>
              <a:extLst>
                <a:ext uri="{FF2B5EF4-FFF2-40B4-BE49-F238E27FC236}">
                  <a16:creationId xmlns:a16="http://schemas.microsoft.com/office/drawing/2014/main" id="{152B4622-778D-4BEA-8F5B-8A12FB8D3807}"/>
                </a:ext>
              </a:extLst>
            </p:cNvPr>
            <p:cNvSpPr/>
            <p:nvPr/>
          </p:nvSpPr>
          <p:spPr>
            <a:xfrm>
              <a:off x="5094514" y="1017037"/>
              <a:ext cx="933062" cy="989045"/>
            </a:xfrm>
            <a:custGeom>
              <a:avLst/>
              <a:gdLst>
                <a:gd name="connsiteX0" fmla="*/ 877078 w 933062"/>
                <a:gd name="connsiteY0" fmla="*/ 615820 h 989045"/>
                <a:gd name="connsiteX1" fmla="*/ 102637 w 933062"/>
                <a:gd name="connsiteY1" fmla="*/ 989045 h 989045"/>
                <a:gd name="connsiteX2" fmla="*/ 0 w 933062"/>
                <a:gd name="connsiteY2" fmla="*/ 877077 h 989045"/>
                <a:gd name="connsiteX3" fmla="*/ 37323 w 933062"/>
                <a:gd name="connsiteY3" fmla="*/ 111967 h 989045"/>
                <a:gd name="connsiteX4" fmla="*/ 205274 w 933062"/>
                <a:gd name="connsiteY4" fmla="*/ 0 h 989045"/>
                <a:gd name="connsiteX5" fmla="*/ 933062 w 933062"/>
                <a:gd name="connsiteY5" fmla="*/ 382555 h 989045"/>
                <a:gd name="connsiteX6" fmla="*/ 877078 w 933062"/>
                <a:gd name="connsiteY6" fmla="*/ 615820 h 98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062" h="989045">
                  <a:moveTo>
                    <a:pt x="877078" y="615820"/>
                  </a:moveTo>
                  <a:lnTo>
                    <a:pt x="102637" y="989045"/>
                  </a:lnTo>
                  <a:lnTo>
                    <a:pt x="0" y="877077"/>
                  </a:lnTo>
                  <a:lnTo>
                    <a:pt x="37323" y="111967"/>
                  </a:lnTo>
                  <a:lnTo>
                    <a:pt x="205274" y="0"/>
                  </a:lnTo>
                  <a:lnTo>
                    <a:pt x="933062" y="382555"/>
                  </a:lnTo>
                  <a:lnTo>
                    <a:pt x="877078" y="61582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25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7F34AFBD-2F13-45BC-9FD9-16FF3A36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9" y="98698"/>
            <a:ext cx="9617222" cy="67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9F6F3F2E-594E-4868-8D4B-E60BFCA4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9" y="105256"/>
            <a:ext cx="9607891" cy="67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69</Words>
  <Application>Microsoft Office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 2017 Graphic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9</cp:revision>
  <dcterms:created xsi:type="dcterms:W3CDTF">2021-09-20T16:37:46Z</dcterms:created>
  <dcterms:modified xsi:type="dcterms:W3CDTF">2021-09-20T17:04:32Z</dcterms:modified>
</cp:coreProperties>
</file>