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C1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0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3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5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0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8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4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2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5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9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0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1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97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8B57-017E-43DA-AB41-25BBD22F72FD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5937-D1AB-45B9-BE6D-C2A335764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4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prddes1/lifecy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42B609-17B1-40A4-94FD-FC8C1AFA419C}"/>
              </a:ext>
            </a:extLst>
          </p:cNvPr>
          <p:cNvSpPr txBox="1"/>
          <p:nvPr/>
        </p:nvSpPr>
        <p:spPr>
          <a:xfrm>
            <a:off x="116633" y="214604"/>
            <a:ext cx="4954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AUTOMOBILE LIFE CYCLE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‘LEARNING CIRCLE’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71FBE-1414-4F2E-B583-D64ABBC0C1F4}"/>
              </a:ext>
            </a:extLst>
          </p:cNvPr>
          <p:cNvSpPr txBox="1"/>
          <p:nvPr/>
        </p:nvSpPr>
        <p:spPr>
          <a:xfrm>
            <a:off x="199053" y="1642188"/>
            <a:ext cx="32159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life cycle ‘learning circle’,  includes images representing each stage, of the life cycle of a modern car. Each stage has been numbered.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each image, for a link to useful information.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Describe each stage of the life cycle of a modern car, on the following slides.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symbols.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E3AF00-F5A6-4F97-87DE-B36CE0CB03EA}"/>
              </a:ext>
            </a:extLst>
          </p:cNvPr>
          <p:cNvGrpSpPr/>
          <p:nvPr/>
        </p:nvGrpSpPr>
        <p:grpSpPr>
          <a:xfrm>
            <a:off x="3526971" y="463420"/>
            <a:ext cx="6179976" cy="6179976"/>
            <a:chOff x="3526971" y="463420"/>
            <a:chExt cx="6179976" cy="6179976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5EE6985-773E-4F6D-8A2B-8388EDE8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971" y="463420"/>
              <a:ext cx="6179976" cy="6179976"/>
            </a:xfrm>
            <a:prstGeom prst="rect">
              <a:avLst/>
            </a:prstGeom>
          </p:spPr>
        </p:pic>
        <p:sp>
          <p:nvSpPr>
            <p:cNvPr id="9" name="Freeform: Shape 8">
              <a:hlinkClick r:id="rId3"/>
              <a:extLst>
                <a:ext uri="{FF2B5EF4-FFF2-40B4-BE49-F238E27FC236}">
                  <a16:creationId xmlns:a16="http://schemas.microsoft.com/office/drawing/2014/main" id="{E8AB6113-E8F4-47F4-A083-A96EE4391695}"/>
                </a:ext>
              </a:extLst>
            </p:cNvPr>
            <p:cNvSpPr/>
            <p:nvPr/>
          </p:nvSpPr>
          <p:spPr>
            <a:xfrm>
              <a:off x="7408506" y="1091682"/>
              <a:ext cx="1520890" cy="1427583"/>
            </a:xfrm>
            <a:custGeom>
              <a:avLst/>
              <a:gdLst>
                <a:gd name="connsiteX0" fmla="*/ 158621 w 1520890"/>
                <a:gd name="connsiteY0" fmla="*/ 0 h 1427583"/>
                <a:gd name="connsiteX1" fmla="*/ 0 w 1520890"/>
                <a:gd name="connsiteY1" fmla="*/ 223934 h 1427583"/>
                <a:gd name="connsiteX2" fmla="*/ 1371600 w 1520890"/>
                <a:gd name="connsiteY2" fmla="*/ 1427583 h 1427583"/>
                <a:gd name="connsiteX3" fmla="*/ 1520890 w 1520890"/>
                <a:gd name="connsiteY3" fmla="*/ 1184987 h 1427583"/>
                <a:gd name="connsiteX4" fmla="*/ 158621 w 1520890"/>
                <a:gd name="connsiteY4" fmla="*/ 0 h 14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890" h="1427583">
                  <a:moveTo>
                    <a:pt x="158621" y="0"/>
                  </a:moveTo>
                  <a:lnTo>
                    <a:pt x="0" y="223934"/>
                  </a:lnTo>
                  <a:lnTo>
                    <a:pt x="1371600" y="1427583"/>
                  </a:lnTo>
                  <a:lnTo>
                    <a:pt x="1520890" y="1184987"/>
                  </a:lnTo>
                  <a:lnTo>
                    <a:pt x="158621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3"/>
              <a:extLst>
                <a:ext uri="{FF2B5EF4-FFF2-40B4-BE49-F238E27FC236}">
                  <a16:creationId xmlns:a16="http://schemas.microsoft.com/office/drawing/2014/main" id="{B4456AD5-5514-47A1-BBD2-51EC8D9F4C1B}"/>
                </a:ext>
              </a:extLst>
            </p:cNvPr>
            <p:cNvSpPr/>
            <p:nvPr/>
          </p:nvSpPr>
          <p:spPr>
            <a:xfrm>
              <a:off x="8565502" y="2677886"/>
              <a:ext cx="643812" cy="1138334"/>
            </a:xfrm>
            <a:custGeom>
              <a:avLst/>
              <a:gdLst>
                <a:gd name="connsiteX0" fmla="*/ 475861 w 643812"/>
                <a:gd name="connsiteY0" fmla="*/ 0 h 1138334"/>
                <a:gd name="connsiteX1" fmla="*/ 643812 w 643812"/>
                <a:gd name="connsiteY1" fmla="*/ 1045028 h 1138334"/>
                <a:gd name="connsiteX2" fmla="*/ 177282 w 643812"/>
                <a:gd name="connsiteY2" fmla="*/ 1138334 h 1138334"/>
                <a:gd name="connsiteX3" fmla="*/ 0 w 643812"/>
                <a:gd name="connsiteY3" fmla="*/ 55983 h 1138334"/>
                <a:gd name="connsiteX4" fmla="*/ 475861 w 643812"/>
                <a:gd name="connsiteY4" fmla="*/ 0 h 113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12" h="1138334">
                  <a:moveTo>
                    <a:pt x="475861" y="0"/>
                  </a:moveTo>
                  <a:lnTo>
                    <a:pt x="643812" y="1045028"/>
                  </a:lnTo>
                  <a:lnTo>
                    <a:pt x="177282" y="1138334"/>
                  </a:lnTo>
                  <a:lnTo>
                    <a:pt x="0" y="55983"/>
                  </a:lnTo>
                  <a:lnTo>
                    <a:pt x="475861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3"/>
              <a:extLst>
                <a:ext uri="{FF2B5EF4-FFF2-40B4-BE49-F238E27FC236}">
                  <a16:creationId xmlns:a16="http://schemas.microsoft.com/office/drawing/2014/main" id="{A6CAA140-81D3-4B2E-9056-7C03A71B81AD}"/>
                </a:ext>
              </a:extLst>
            </p:cNvPr>
            <p:cNvSpPr/>
            <p:nvPr/>
          </p:nvSpPr>
          <p:spPr>
            <a:xfrm>
              <a:off x="8238931" y="4030824"/>
              <a:ext cx="867747" cy="1399592"/>
            </a:xfrm>
            <a:custGeom>
              <a:avLst/>
              <a:gdLst>
                <a:gd name="connsiteX0" fmla="*/ 867747 w 867747"/>
                <a:gd name="connsiteY0" fmla="*/ 93307 h 1399592"/>
                <a:gd name="connsiteX1" fmla="*/ 233265 w 867747"/>
                <a:gd name="connsiteY1" fmla="*/ 1399592 h 1399592"/>
                <a:gd name="connsiteX2" fmla="*/ 0 w 867747"/>
                <a:gd name="connsiteY2" fmla="*/ 1287625 h 1399592"/>
                <a:gd name="connsiteX3" fmla="*/ 671804 w 867747"/>
                <a:gd name="connsiteY3" fmla="*/ 0 h 1399592"/>
                <a:gd name="connsiteX4" fmla="*/ 867747 w 867747"/>
                <a:gd name="connsiteY4" fmla="*/ 93307 h 139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747" h="1399592">
                  <a:moveTo>
                    <a:pt x="867747" y="93307"/>
                  </a:moveTo>
                  <a:lnTo>
                    <a:pt x="233265" y="1399592"/>
                  </a:lnTo>
                  <a:lnTo>
                    <a:pt x="0" y="1287625"/>
                  </a:lnTo>
                  <a:lnTo>
                    <a:pt x="671804" y="0"/>
                  </a:lnTo>
                  <a:lnTo>
                    <a:pt x="867747" y="9330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3"/>
              <a:extLst>
                <a:ext uri="{FF2B5EF4-FFF2-40B4-BE49-F238E27FC236}">
                  <a16:creationId xmlns:a16="http://schemas.microsoft.com/office/drawing/2014/main" id="{0B6E4A6E-98B6-4AF1-B20F-513862319767}"/>
                </a:ext>
              </a:extLst>
            </p:cNvPr>
            <p:cNvSpPr/>
            <p:nvPr/>
          </p:nvSpPr>
          <p:spPr>
            <a:xfrm>
              <a:off x="6885992" y="5393094"/>
              <a:ext cx="1129004" cy="699796"/>
            </a:xfrm>
            <a:custGeom>
              <a:avLst/>
              <a:gdLst>
                <a:gd name="connsiteX0" fmla="*/ 1129004 w 1129004"/>
                <a:gd name="connsiteY0" fmla="*/ 279918 h 699796"/>
                <a:gd name="connsiteX1" fmla="*/ 951722 w 1129004"/>
                <a:gd name="connsiteY1" fmla="*/ 354563 h 699796"/>
                <a:gd name="connsiteX2" fmla="*/ 905069 w 1129004"/>
                <a:gd name="connsiteY2" fmla="*/ 550506 h 699796"/>
                <a:gd name="connsiteX3" fmla="*/ 382555 w 1129004"/>
                <a:gd name="connsiteY3" fmla="*/ 699796 h 699796"/>
                <a:gd name="connsiteX4" fmla="*/ 74645 w 1129004"/>
                <a:gd name="connsiteY4" fmla="*/ 662473 h 699796"/>
                <a:gd name="connsiteX5" fmla="*/ 0 w 1129004"/>
                <a:gd name="connsiteY5" fmla="*/ 373224 h 699796"/>
                <a:gd name="connsiteX6" fmla="*/ 1026367 w 1129004"/>
                <a:gd name="connsiteY6" fmla="*/ 0 h 699796"/>
                <a:gd name="connsiteX7" fmla="*/ 1129004 w 1129004"/>
                <a:gd name="connsiteY7" fmla="*/ 279918 h 6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004" h="699796">
                  <a:moveTo>
                    <a:pt x="1129004" y="279918"/>
                  </a:moveTo>
                  <a:lnTo>
                    <a:pt x="951722" y="354563"/>
                  </a:lnTo>
                  <a:lnTo>
                    <a:pt x="905069" y="550506"/>
                  </a:lnTo>
                  <a:lnTo>
                    <a:pt x="382555" y="699796"/>
                  </a:lnTo>
                  <a:lnTo>
                    <a:pt x="74645" y="662473"/>
                  </a:lnTo>
                  <a:lnTo>
                    <a:pt x="0" y="373224"/>
                  </a:lnTo>
                  <a:lnTo>
                    <a:pt x="1026367" y="0"/>
                  </a:lnTo>
                  <a:lnTo>
                    <a:pt x="1129004" y="2799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3"/>
              <a:extLst>
                <a:ext uri="{FF2B5EF4-FFF2-40B4-BE49-F238E27FC236}">
                  <a16:creationId xmlns:a16="http://schemas.microsoft.com/office/drawing/2014/main" id="{608766FF-ECD7-4588-ABF9-71FCC7EC205A}"/>
                </a:ext>
              </a:extLst>
            </p:cNvPr>
            <p:cNvSpPr/>
            <p:nvPr/>
          </p:nvSpPr>
          <p:spPr>
            <a:xfrm>
              <a:off x="4777273" y="5159829"/>
              <a:ext cx="1539551" cy="1026367"/>
            </a:xfrm>
            <a:custGeom>
              <a:avLst/>
              <a:gdLst>
                <a:gd name="connsiteX0" fmla="*/ 1539551 w 1539551"/>
                <a:gd name="connsiteY0" fmla="*/ 765110 h 1026367"/>
                <a:gd name="connsiteX1" fmla="*/ 1427584 w 1539551"/>
                <a:gd name="connsiteY1" fmla="*/ 1026367 h 1026367"/>
                <a:gd name="connsiteX2" fmla="*/ 615821 w 1539551"/>
                <a:gd name="connsiteY2" fmla="*/ 793102 h 1026367"/>
                <a:gd name="connsiteX3" fmla="*/ 111968 w 1539551"/>
                <a:gd name="connsiteY3" fmla="*/ 438538 h 1026367"/>
                <a:gd name="connsiteX4" fmla="*/ 0 w 1539551"/>
                <a:gd name="connsiteY4" fmla="*/ 195942 h 1026367"/>
                <a:gd name="connsiteX5" fmla="*/ 74645 w 1539551"/>
                <a:gd name="connsiteY5" fmla="*/ 0 h 1026367"/>
                <a:gd name="connsiteX6" fmla="*/ 1539551 w 1539551"/>
                <a:gd name="connsiteY6" fmla="*/ 765110 h 102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9551" h="1026367">
                  <a:moveTo>
                    <a:pt x="1539551" y="765110"/>
                  </a:moveTo>
                  <a:lnTo>
                    <a:pt x="1427584" y="1026367"/>
                  </a:lnTo>
                  <a:lnTo>
                    <a:pt x="615821" y="793102"/>
                  </a:lnTo>
                  <a:lnTo>
                    <a:pt x="111968" y="438538"/>
                  </a:lnTo>
                  <a:lnTo>
                    <a:pt x="0" y="195942"/>
                  </a:lnTo>
                  <a:lnTo>
                    <a:pt x="74645" y="0"/>
                  </a:lnTo>
                  <a:lnTo>
                    <a:pt x="1539551" y="76511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3"/>
              <a:extLst>
                <a:ext uri="{FF2B5EF4-FFF2-40B4-BE49-F238E27FC236}">
                  <a16:creationId xmlns:a16="http://schemas.microsoft.com/office/drawing/2014/main" id="{944915C8-2B77-4CA9-9DED-48E29ED8AD49}"/>
                </a:ext>
              </a:extLst>
            </p:cNvPr>
            <p:cNvSpPr/>
            <p:nvPr/>
          </p:nvSpPr>
          <p:spPr>
            <a:xfrm>
              <a:off x="4030824" y="3573624"/>
              <a:ext cx="793103" cy="1082352"/>
            </a:xfrm>
            <a:custGeom>
              <a:avLst/>
              <a:gdLst>
                <a:gd name="connsiteX0" fmla="*/ 466531 w 793103"/>
                <a:gd name="connsiteY0" fmla="*/ 0 h 1082352"/>
                <a:gd name="connsiteX1" fmla="*/ 793103 w 793103"/>
                <a:gd name="connsiteY1" fmla="*/ 839756 h 1082352"/>
                <a:gd name="connsiteX2" fmla="*/ 475862 w 793103"/>
                <a:gd name="connsiteY2" fmla="*/ 1054360 h 1082352"/>
                <a:gd name="connsiteX3" fmla="*/ 177282 w 793103"/>
                <a:gd name="connsiteY3" fmla="*/ 1082352 h 1082352"/>
                <a:gd name="connsiteX4" fmla="*/ 0 w 793103"/>
                <a:gd name="connsiteY4" fmla="*/ 802433 h 1082352"/>
                <a:gd name="connsiteX5" fmla="*/ 74645 w 793103"/>
                <a:gd name="connsiteY5" fmla="*/ 158621 h 1082352"/>
                <a:gd name="connsiteX6" fmla="*/ 466531 w 793103"/>
                <a:gd name="connsiteY6" fmla="*/ 0 h 10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103" h="1082352">
                  <a:moveTo>
                    <a:pt x="466531" y="0"/>
                  </a:moveTo>
                  <a:lnTo>
                    <a:pt x="793103" y="839756"/>
                  </a:lnTo>
                  <a:lnTo>
                    <a:pt x="475862" y="1054360"/>
                  </a:lnTo>
                  <a:lnTo>
                    <a:pt x="177282" y="1082352"/>
                  </a:lnTo>
                  <a:lnTo>
                    <a:pt x="0" y="802433"/>
                  </a:lnTo>
                  <a:lnTo>
                    <a:pt x="74645" y="158621"/>
                  </a:lnTo>
                  <a:lnTo>
                    <a:pt x="466531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3"/>
              <a:extLst>
                <a:ext uri="{FF2B5EF4-FFF2-40B4-BE49-F238E27FC236}">
                  <a16:creationId xmlns:a16="http://schemas.microsoft.com/office/drawing/2014/main" id="{FA860D75-4DB2-4E33-88C7-723A074BE770}"/>
                </a:ext>
              </a:extLst>
            </p:cNvPr>
            <p:cNvSpPr/>
            <p:nvPr/>
          </p:nvSpPr>
          <p:spPr>
            <a:xfrm>
              <a:off x="4348065" y="1950098"/>
              <a:ext cx="802433" cy="1129004"/>
            </a:xfrm>
            <a:custGeom>
              <a:avLst/>
              <a:gdLst>
                <a:gd name="connsiteX0" fmla="*/ 345233 w 802433"/>
                <a:gd name="connsiteY0" fmla="*/ 1129004 h 1129004"/>
                <a:gd name="connsiteX1" fmla="*/ 18662 w 802433"/>
                <a:gd name="connsiteY1" fmla="*/ 1007706 h 1129004"/>
                <a:gd name="connsiteX2" fmla="*/ 0 w 802433"/>
                <a:gd name="connsiteY2" fmla="*/ 363894 h 1129004"/>
                <a:gd name="connsiteX3" fmla="*/ 457200 w 802433"/>
                <a:gd name="connsiteY3" fmla="*/ 0 h 1129004"/>
                <a:gd name="connsiteX4" fmla="*/ 802433 w 802433"/>
                <a:gd name="connsiteY4" fmla="*/ 167951 h 1129004"/>
                <a:gd name="connsiteX5" fmla="*/ 345233 w 802433"/>
                <a:gd name="connsiteY5" fmla="*/ 1129004 h 1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433" h="1129004">
                  <a:moveTo>
                    <a:pt x="345233" y="1129004"/>
                  </a:moveTo>
                  <a:lnTo>
                    <a:pt x="18662" y="1007706"/>
                  </a:lnTo>
                  <a:lnTo>
                    <a:pt x="0" y="363894"/>
                  </a:lnTo>
                  <a:lnTo>
                    <a:pt x="457200" y="0"/>
                  </a:lnTo>
                  <a:lnTo>
                    <a:pt x="802433" y="167951"/>
                  </a:lnTo>
                  <a:lnTo>
                    <a:pt x="345233" y="112900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3"/>
              <a:extLst>
                <a:ext uri="{FF2B5EF4-FFF2-40B4-BE49-F238E27FC236}">
                  <a16:creationId xmlns:a16="http://schemas.microsoft.com/office/drawing/2014/main" id="{51F94254-37D7-4C5C-80D5-29A2F6272E13}"/>
                </a:ext>
              </a:extLst>
            </p:cNvPr>
            <p:cNvSpPr/>
            <p:nvPr/>
          </p:nvSpPr>
          <p:spPr>
            <a:xfrm>
              <a:off x="5281127" y="1129004"/>
              <a:ext cx="727787" cy="886408"/>
            </a:xfrm>
            <a:custGeom>
              <a:avLst/>
              <a:gdLst>
                <a:gd name="connsiteX0" fmla="*/ 727787 w 727787"/>
                <a:gd name="connsiteY0" fmla="*/ 671804 h 886408"/>
                <a:gd name="connsiteX1" fmla="*/ 279918 w 727787"/>
                <a:gd name="connsiteY1" fmla="*/ 886408 h 886408"/>
                <a:gd name="connsiteX2" fmla="*/ 0 w 727787"/>
                <a:gd name="connsiteY2" fmla="*/ 195943 h 886408"/>
                <a:gd name="connsiteX3" fmla="*/ 93306 w 727787"/>
                <a:gd name="connsiteY3" fmla="*/ 18661 h 886408"/>
                <a:gd name="connsiteX4" fmla="*/ 354563 w 727787"/>
                <a:gd name="connsiteY4" fmla="*/ 0 h 886408"/>
                <a:gd name="connsiteX5" fmla="*/ 727787 w 727787"/>
                <a:gd name="connsiteY5" fmla="*/ 671804 h 88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787" h="886408">
                  <a:moveTo>
                    <a:pt x="727787" y="671804"/>
                  </a:moveTo>
                  <a:lnTo>
                    <a:pt x="279918" y="886408"/>
                  </a:lnTo>
                  <a:lnTo>
                    <a:pt x="0" y="195943"/>
                  </a:lnTo>
                  <a:lnTo>
                    <a:pt x="93306" y="18661"/>
                  </a:lnTo>
                  <a:lnTo>
                    <a:pt x="354563" y="0"/>
                  </a:lnTo>
                  <a:lnTo>
                    <a:pt x="727787" y="67180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5362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1E8525A7-D2DB-4151-A974-2F637739F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4" y="158620"/>
            <a:ext cx="9622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3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DD36ACF-F403-4870-9496-F849CE6EA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4" y="158619"/>
            <a:ext cx="9622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2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87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2021-09-27T11:13:52Z</dcterms:created>
  <dcterms:modified xsi:type="dcterms:W3CDTF">2021-09-27T11:24:34Z</dcterms:modified>
</cp:coreProperties>
</file>