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534" y="514705"/>
            <a:ext cx="443743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025" y="4261551"/>
            <a:ext cx="6544449" cy="232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s://www.facebook.com/groups/254963448192823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steelbnch1.html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://www.technologystudent.com/joints/steelbnch1.html" TargetMode="External"/><Relationship Id="rId6" Type="http://schemas.openxmlformats.org/officeDocument/2006/relationships/hyperlink" Target="http://www.technologystudent.com/joints/steelbnch2.html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joints_flsh/metal6.html" TargetMode="External"/><Relationship Id="rId5" Type="http://schemas.openxmlformats.org/officeDocument/2006/relationships/hyperlink" Target="http://www.technologystudent.com/joints_flsh/revcard_metal5.htm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mater2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10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3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3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_flsh/pipe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df14/maths4.pdf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1/rotate2.html" TargetMode="External"/><Relationship Id="rId5" Type="http://schemas.openxmlformats.org/officeDocument/2006/relationships/hyperlink" Target="http://www.technologystudent.com/gprep07/vac2.html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1/heat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8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alloys1.html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2/drink7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prddes1/perfpk5.html" TargetMode="External"/><Relationship Id="rId6" Type="http://schemas.openxmlformats.org/officeDocument/2006/relationships/image" Target="../media/image4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3/qcodes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4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ignpro/prtpro4.htm" TargetMode="External"/><Relationship Id="rId3" Type="http://schemas.openxmlformats.org/officeDocument/2006/relationships/image" Target="../media/image4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flexographic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prp07/glidr2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48.png"/><Relationship Id="rId5" Type="http://schemas.openxmlformats.org/officeDocument/2006/relationships/hyperlink" Target="http://www.technologystudent.com/despro2/prneff4.htm" TargetMode="External"/><Relationship Id="rId6" Type="http://schemas.openxmlformats.org/officeDocument/2006/relationships/hyperlink" Target="http://www.technologystudent.com/despro2/stamp24.htm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1/hypress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despro_flsh/charity9.html" TargetMode="External"/><Relationship Id="rId6" Type="http://schemas.openxmlformats.org/officeDocument/2006/relationships/hyperlink" Target="http://www.technologystudent.com/rmprep09/inject1.html" TargetMode="External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pdf14/maths3.pdf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2/drink14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1/modmat1.html" TargetMode="External"/><Relationship Id="rId5" Type="http://schemas.openxmlformats.org/officeDocument/2006/relationships/hyperlink" Target="http://www.technologystudent.com/prddes1/modemat2.html" TargetMode="External"/><Relationship Id="rId6" Type="http://schemas.openxmlformats.org/officeDocument/2006/relationships/hyperlink" Target="http://www.technologystudent.com/designpro/model1.htm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biopola.html" TargetMode="External"/><Relationship Id="rId3" Type="http://schemas.openxmlformats.org/officeDocument/2006/relationships/hyperlink" Target="http://www.technologystudent.com/prddes1/biopol3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2/crdpap2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55.jpg"/><Relationship Id="rId5" Type="http://schemas.openxmlformats.org/officeDocument/2006/relationships/image" Target="../media/image5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mats_proj8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etevac4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etevac4.html" TargetMode="External"/><Relationship Id="rId3" Type="http://schemas.openxmlformats.org/officeDocument/2006/relationships/hyperlink" Target="http://www.technologystudent.com/joints/ldpe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tpe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aroma1.html" TargetMode="External"/><Relationship Id="rId3" Type="http://schemas.openxmlformats.org/officeDocument/2006/relationships/hyperlink" Target="http://www.technologystudent.com/despro_flsh/flex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image" Target="../media/image7.jpg"/><Relationship Id="rId7" Type="http://schemas.openxmlformats.org/officeDocument/2006/relationships/image" Target="../media/image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tpe3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5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_cylinder1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oly3.html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61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lastic3.html" TargetMode="External"/><Relationship Id="rId3" Type="http://schemas.openxmlformats.org/officeDocument/2006/relationships/hyperlink" Target="http://www.technologystudent.com/designpro/plastic1.htm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image" Target="../media/image62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1/enviro3.html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lec1/digq2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6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gy1/flywheel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6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gy1/storage1.html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6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hyperlink" Target="http://www.technologystudent.com/enerflsh/COAL2.html" TargetMode="External"/><Relationship Id="rId4" Type="http://schemas.openxmlformats.org/officeDocument/2006/relationships/hyperlink" Target="http://www.technologystudent.com/pdf14/POSTER_elec1.pdf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olyurethane2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pdf14/maths_rec_prism1.pdf" TargetMode="External"/><Relationship Id="rId6" Type="http://schemas.openxmlformats.org/officeDocument/2006/relationships/image" Target="../media/image9.jpg"/><Relationship Id="rId7" Type="http://schemas.openxmlformats.org/officeDocument/2006/relationships/image" Target="../media/image10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ics/picgen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hyperlink" Target="http://www.technologystudent.com/elec1/ldr1.htm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sysprp7/sysq7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gears1/pulley2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79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cb/solder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sysprp7/sysq15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80.png"/><Relationship Id="rId6" Type="http://schemas.openxmlformats.org/officeDocument/2006/relationships/image" Target="../media/image8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sysprp7/sysq16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_2/global1.html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82.jpg"/><Relationship Id="rId5" Type="http://schemas.openxmlformats.org/officeDocument/2006/relationships/image" Target="../media/image83.png"/><Relationship Id="rId6" Type="http://schemas.openxmlformats.org/officeDocument/2006/relationships/image" Target="../media/image84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82.jpg"/><Relationship Id="rId5" Type="http://schemas.openxmlformats.org/officeDocument/2006/relationships/image" Target="../media/image84.jpg"/><Relationship Id="rId6" Type="http://schemas.openxmlformats.org/officeDocument/2006/relationships/hyperlink" Target="http://www.technologystudent.com/despro_flsh/handle1.html" TargetMode="External"/><Relationship Id="rId7" Type="http://schemas.openxmlformats.org/officeDocument/2006/relationships/hyperlink" Target="http://www.technologystudent.com/joints/charles18.html" TargetMode="External"/><Relationship Id="rId8" Type="http://schemas.openxmlformats.org/officeDocument/2006/relationships/hyperlink" Target="http://www.technologystudent.com/joints/charles20.html" TargetMode="Externa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prp07/stor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8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nylon1.html" TargetMode="External"/><Relationship Id="rId3" Type="http://schemas.openxmlformats.org/officeDocument/2006/relationships/hyperlink" Target="http://www.technologystudent.com/joints_flsh/nylon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finish2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despro_flsh/finish3.html" TargetMode="Externa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86.jpg"/><Relationship Id="rId5" Type="http://schemas.openxmlformats.org/officeDocument/2006/relationships/hyperlink" Target="http://www.technologystudent.com/cam/cnccut1.html" TargetMode="External"/><Relationship Id="rId6" Type="http://schemas.openxmlformats.org/officeDocument/2006/relationships/hyperlink" Target="http://www.technologystudent.com/cam/cncman4.htm" TargetMode="Externa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tableft1.htm" TargetMode="External"/><Relationship Id="rId5" Type="http://schemas.openxmlformats.org/officeDocument/2006/relationships/image" Target="../media/image87.jpg"/><Relationship Id="rId6" Type="http://schemas.openxmlformats.org/officeDocument/2006/relationships/hyperlink" Target="http://www.technologystudent.com/despro_flsh/mats_join1.html" TargetMode="Externa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_cones1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88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lywood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ignpro/mboard1.htm" TargetMode="External"/><Relationship Id="rId3" Type="http://schemas.openxmlformats.org/officeDocument/2006/relationships/image" Target="../media/image89.jpg"/><Relationship Id="rId4" Type="http://schemas.openxmlformats.org/officeDocument/2006/relationships/image" Target="../media/image90.jpg"/><Relationship Id="rId5" Type="http://schemas.openxmlformats.org/officeDocument/2006/relationships/image" Target="../media/image91.jpg"/><Relationship Id="rId6" Type="http://schemas.openxmlformats.org/officeDocument/2006/relationships/image" Target="../media/image92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sustain1.html" TargetMode="External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forcmom/motion1.html" TargetMode="External"/><Relationship Id="rId3" Type="http://schemas.openxmlformats.org/officeDocument/2006/relationships/hyperlink" Target="http://www.technologystudent.com/struct1/strut1.htm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forcmom/lever1.htm" TargetMode="External"/><Relationship Id="rId3" Type="http://schemas.openxmlformats.org/officeDocument/2006/relationships/hyperlink" Target="http://www.technologystudent.com/forcmom/force2.htm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gears1/pulley1.htm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15.jpg"/><Relationship Id="rId6" Type="http://schemas.openxmlformats.org/officeDocument/2006/relationships/hyperlink" Target="http://www.technologystudent.com/gears1/pulley9.htm" TargetMode="External"/><Relationship Id="rId7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2567" y="1133885"/>
          <a:ext cx="6938009" cy="69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380365"/>
                <a:gridCol w="380364"/>
                <a:gridCol w="382270"/>
                <a:gridCol w="380364"/>
                <a:gridCol w="382270"/>
                <a:gridCol w="368300"/>
                <a:gridCol w="369570"/>
                <a:gridCol w="367664"/>
                <a:gridCol w="369569"/>
                <a:gridCol w="367665"/>
              </a:tblGrid>
              <a:tr h="320057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 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Centre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821942" y="1978406"/>
            <a:ext cx="4004310" cy="95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100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</a:t>
            </a:r>
            <a:r>
              <a:rPr dirty="0" u="sng" sz="1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82139" algn="l"/>
              </a:tabLst>
            </a:pP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ALLOWED	- </a:t>
            </a:r>
            <a:r>
              <a:rPr dirty="0" sz="1800" spc="-5" b="1">
                <a:latin typeface="Arial"/>
                <a:cs typeface="Arial"/>
              </a:rPr>
              <a:t>1 </a:t>
            </a:r>
            <a:r>
              <a:rPr dirty="0" sz="1800" b="1">
                <a:latin typeface="Arial"/>
                <a:cs typeface="Arial"/>
              </a:rPr>
              <a:t>hour </a:t>
            </a:r>
            <a:r>
              <a:rPr dirty="0" sz="1800" spc="-5" b="1">
                <a:latin typeface="Arial"/>
                <a:cs typeface="Arial"/>
              </a:rPr>
              <a:t>45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minutes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612" y="155257"/>
            <a:ext cx="6918959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 AND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 </a:t>
            </a:r>
            <a:r>
              <a:rPr dirty="0" u="sng" sz="205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 </a:t>
            </a:r>
            <a:r>
              <a:rPr dirty="0" u="sng" sz="205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PAPER</a:t>
            </a:r>
            <a:r>
              <a:rPr dirty="0" u="sng" sz="2050" spc="-17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874" y="4261551"/>
            <a:ext cx="6324600" cy="2324100"/>
          </a:xfrm>
          <a:prstGeom prst="rect">
            <a:avLst/>
          </a:prstGeom>
          <a:ln w="9004">
            <a:solidFill>
              <a:srgbClr val="151616"/>
            </a:solidFill>
          </a:ln>
        </p:spPr>
        <p:txBody>
          <a:bodyPr wrap="square" lIns="0" tIns="154940" rIns="0" bIns="0" rtlCol="0" vert="horz">
            <a:spAutoFit/>
          </a:bodyPr>
          <a:lstStyle/>
          <a:p>
            <a:pPr algn="ctr" marR="13335">
              <a:lnSpc>
                <a:spcPct val="100000"/>
              </a:lnSpc>
              <a:spcBef>
                <a:spcPts val="1220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EQUIPMENT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Drawing and writing equipment, coloured pencils and a</a:t>
            </a:r>
            <a:r>
              <a:rPr dirty="0" sz="16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calculator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 algn="ctr" marL="87630">
              <a:lnSpc>
                <a:spcPct val="100000"/>
              </a:lnSpc>
              <a:spcBef>
                <a:spcPts val="1275"/>
              </a:spcBef>
            </a:pPr>
            <a:r>
              <a:rPr dirty="0" sz="1600" spc="-5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6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questions.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243" y="8928558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48" y="1026210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2108" y="1024745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Level 1/Level 2 </a:t>
            </a:r>
            <a:r>
              <a:rPr dirty="0"/>
              <a:t>GCSE </a:t>
            </a:r>
            <a:r>
              <a:rPr dirty="0" spc="-5"/>
              <a:t>(9–1)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371" y="673256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3931" y="671790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028" y="5508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0589" y="53617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642" y="751433"/>
            <a:ext cx="6669405" cy="233489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102235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renewable energy produced in 2016 was 90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(Twh).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ratio of hydroelectricity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renewable energy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was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1:12.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 was produced through hydroelectricity 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1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1083945">
              <a:lnSpc>
                <a:spcPct val="100000"/>
              </a:lnSpc>
              <a:spcBef>
                <a:spcPts val="5"/>
              </a:spcBef>
              <a:tabLst>
                <a:tab pos="3415665" algn="l"/>
                <a:tab pos="3701415" algn="l"/>
              </a:tabLst>
            </a:pP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HYDROELECTRICITY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OTHER RENEWABLE</a:t>
            </a:r>
            <a:r>
              <a:rPr dirty="0" sz="16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FORMS</a:t>
            </a:r>
            <a:endParaRPr sz="1600">
              <a:latin typeface="Arial"/>
              <a:cs typeface="Arial"/>
            </a:endParaRPr>
          </a:p>
          <a:p>
            <a:pPr algn="ctr" marL="414020">
              <a:lnSpc>
                <a:spcPct val="100000"/>
              </a:lnSpc>
              <a:spcBef>
                <a:spcPts val="70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: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1440"/>
              </a:spcBef>
              <a:tabLst>
                <a:tab pos="3310254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78" y="3555806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0478" y="4030783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0478" y="450576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0478" y="4980736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0478" y="545571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9569" y="5682320"/>
            <a:ext cx="6842759" cy="21513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renewable energy produced in 2016 was 100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(Twh) 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hydroelectricity compared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renewable energy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was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1:9.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  <a:tabLst>
                <a:tab pos="520065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 was produced through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hydroelectricity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 marL="1017905">
              <a:lnSpc>
                <a:spcPct val="100000"/>
              </a:lnSpc>
              <a:spcBef>
                <a:spcPts val="1550"/>
              </a:spcBef>
              <a:tabLst>
                <a:tab pos="3349625" algn="l"/>
                <a:tab pos="3635375" algn="l"/>
              </a:tabLst>
            </a:pP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HYDROELECTRICITY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OTHER RENEWABLE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FORMS</a:t>
            </a:r>
            <a:endParaRPr sz="1600">
              <a:latin typeface="Arial"/>
              <a:cs typeface="Arial"/>
            </a:endParaRPr>
          </a:p>
          <a:p>
            <a:pPr algn="ctr" marR="52705">
              <a:lnSpc>
                <a:spcPct val="100000"/>
              </a:lnSpc>
              <a:spcBef>
                <a:spcPts val="70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: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1870"/>
              </a:spcBef>
              <a:tabLst>
                <a:tab pos="3244215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376" y="833608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376" y="884408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2376" y="935208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2376" y="986008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2376" y="10368079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89" y="1413045"/>
            <a:ext cx="46774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Illustrations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a solution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steel public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bench.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2987" y="933080"/>
            <a:ext cx="533082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3201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http://www.technologystudent.com/joints/steelbnch1.html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8688" y="736195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126" y="26839"/>
            <a:ext cx="4454525" cy="85153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979295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800">
              <a:latin typeface="Arial"/>
              <a:cs typeface="Arial"/>
            </a:endParaRPr>
          </a:p>
          <a:p>
            <a:pPr marL="2484120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1525" y="735933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789" y="1955728"/>
            <a:ext cx="4386757" cy="2449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15803" y="4039410"/>
            <a:ext cx="4506688" cy="265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4115" y="7871977"/>
            <a:ext cx="1611630" cy="523240"/>
          </a:xfrm>
          <a:custGeom>
            <a:avLst/>
            <a:gdLst/>
            <a:ahLst/>
            <a:cxnLst/>
            <a:rect l="l" t="t" r="r" b="b"/>
            <a:pathLst>
              <a:path w="1611630" h="523240">
                <a:moveTo>
                  <a:pt x="0" y="523154"/>
                </a:moveTo>
                <a:lnTo>
                  <a:pt x="26739" y="479646"/>
                </a:lnTo>
                <a:lnTo>
                  <a:pt x="54331" y="438026"/>
                </a:lnTo>
                <a:lnTo>
                  <a:pt x="82740" y="398293"/>
                </a:lnTo>
                <a:lnTo>
                  <a:pt x="111931" y="360447"/>
                </a:lnTo>
                <a:lnTo>
                  <a:pt x="141870" y="324489"/>
                </a:lnTo>
                <a:lnTo>
                  <a:pt x="172521" y="290418"/>
                </a:lnTo>
                <a:lnTo>
                  <a:pt x="203850" y="258235"/>
                </a:lnTo>
                <a:lnTo>
                  <a:pt x="235821" y="227940"/>
                </a:lnTo>
                <a:lnTo>
                  <a:pt x="268400" y="199532"/>
                </a:lnTo>
                <a:lnTo>
                  <a:pt x="301551" y="173012"/>
                </a:lnTo>
                <a:lnTo>
                  <a:pt x="335240" y="148380"/>
                </a:lnTo>
                <a:lnTo>
                  <a:pt x="369432" y="125636"/>
                </a:lnTo>
                <a:lnTo>
                  <a:pt x="404091" y="104780"/>
                </a:lnTo>
                <a:lnTo>
                  <a:pt x="439183" y="85813"/>
                </a:lnTo>
                <a:lnTo>
                  <a:pt x="474672" y="68733"/>
                </a:lnTo>
                <a:lnTo>
                  <a:pt x="510525" y="53542"/>
                </a:lnTo>
                <a:lnTo>
                  <a:pt x="546705" y="40239"/>
                </a:lnTo>
                <a:lnTo>
                  <a:pt x="583178" y="28825"/>
                </a:lnTo>
                <a:lnTo>
                  <a:pt x="656863" y="11661"/>
                </a:lnTo>
                <a:lnTo>
                  <a:pt x="731300" y="2053"/>
                </a:lnTo>
                <a:lnTo>
                  <a:pt x="806209" y="0"/>
                </a:lnTo>
                <a:lnTo>
                  <a:pt x="843753" y="1806"/>
                </a:lnTo>
                <a:lnTo>
                  <a:pt x="918845" y="11087"/>
                </a:lnTo>
                <a:lnTo>
                  <a:pt x="956324" y="18561"/>
                </a:lnTo>
                <a:lnTo>
                  <a:pt x="993711" y="27925"/>
                </a:lnTo>
                <a:lnTo>
                  <a:pt x="1030971" y="39177"/>
                </a:lnTo>
                <a:lnTo>
                  <a:pt x="1068069" y="52320"/>
                </a:lnTo>
                <a:lnTo>
                  <a:pt x="1104971" y="67351"/>
                </a:lnTo>
                <a:lnTo>
                  <a:pt x="1141641" y="84273"/>
                </a:lnTo>
                <a:lnTo>
                  <a:pt x="1178044" y="103084"/>
                </a:lnTo>
                <a:lnTo>
                  <a:pt x="1214146" y="123784"/>
                </a:lnTo>
                <a:lnTo>
                  <a:pt x="1249912" y="146375"/>
                </a:lnTo>
                <a:lnTo>
                  <a:pt x="1285306" y="170855"/>
                </a:lnTo>
                <a:lnTo>
                  <a:pt x="1320293" y="197226"/>
                </a:lnTo>
                <a:lnTo>
                  <a:pt x="1354839" y="225486"/>
                </a:lnTo>
                <a:lnTo>
                  <a:pt x="1388909" y="255636"/>
                </a:lnTo>
                <a:lnTo>
                  <a:pt x="1422467" y="287677"/>
                </a:lnTo>
                <a:lnTo>
                  <a:pt x="1455479" y="321608"/>
                </a:lnTo>
                <a:lnTo>
                  <a:pt x="1487910" y="357429"/>
                </a:lnTo>
                <a:lnTo>
                  <a:pt x="1519725" y="395141"/>
                </a:lnTo>
                <a:lnTo>
                  <a:pt x="1550888" y="434743"/>
                </a:lnTo>
                <a:lnTo>
                  <a:pt x="1581365" y="476236"/>
                </a:lnTo>
                <a:lnTo>
                  <a:pt x="1611121" y="519620"/>
                </a:lnTo>
              </a:path>
            </a:pathLst>
          </a:custGeom>
          <a:ln w="107999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3714" y="8359107"/>
            <a:ext cx="139693" cy="139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3180" y="8359107"/>
            <a:ext cx="139694" cy="1396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2648" y="8359107"/>
            <a:ext cx="139693" cy="1396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2115" y="8359107"/>
            <a:ext cx="139693" cy="1396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41583" y="8359107"/>
            <a:ext cx="139693" cy="1396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1049" y="8359107"/>
            <a:ext cx="139694" cy="1396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00520" y="8359107"/>
            <a:ext cx="139689" cy="1396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79988" y="8359107"/>
            <a:ext cx="139689" cy="1396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59454" y="8359107"/>
            <a:ext cx="139694" cy="1396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38921" y="8359107"/>
            <a:ext cx="139693" cy="1396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18389" y="8359107"/>
            <a:ext cx="139693" cy="1396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97870" y="8359107"/>
            <a:ext cx="139693" cy="1396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97234" y="8498164"/>
            <a:ext cx="905510" cy="155575"/>
          </a:xfrm>
          <a:custGeom>
            <a:avLst/>
            <a:gdLst/>
            <a:ahLst/>
            <a:cxnLst/>
            <a:rect l="l" t="t" r="r" b="b"/>
            <a:pathLst>
              <a:path w="905510" h="155575">
                <a:moveTo>
                  <a:pt x="0" y="155458"/>
                </a:moveTo>
                <a:lnTo>
                  <a:pt x="905285" y="155458"/>
                </a:lnTo>
                <a:lnTo>
                  <a:pt x="905285" y="0"/>
                </a:lnTo>
                <a:lnTo>
                  <a:pt x="0" y="0"/>
                </a:lnTo>
                <a:lnTo>
                  <a:pt x="0" y="155458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6814" y="8498164"/>
            <a:ext cx="907415" cy="155575"/>
          </a:xfrm>
          <a:custGeom>
            <a:avLst/>
            <a:gdLst/>
            <a:ahLst/>
            <a:cxnLst/>
            <a:rect l="l" t="t" r="r" b="b"/>
            <a:pathLst>
              <a:path w="907415" h="155575">
                <a:moveTo>
                  <a:pt x="0" y="155458"/>
                </a:moveTo>
                <a:lnTo>
                  <a:pt x="907229" y="155458"/>
                </a:lnTo>
                <a:lnTo>
                  <a:pt x="907229" y="0"/>
                </a:lnTo>
                <a:lnTo>
                  <a:pt x="0" y="0"/>
                </a:lnTo>
                <a:lnTo>
                  <a:pt x="0" y="155458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6814" y="8498164"/>
            <a:ext cx="2045970" cy="155575"/>
          </a:xfrm>
          <a:custGeom>
            <a:avLst/>
            <a:gdLst/>
            <a:ahLst/>
            <a:cxnLst/>
            <a:rect l="l" t="t" r="r" b="b"/>
            <a:pathLst>
              <a:path w="2045970" h="155575">
                <a:moveTo>
                  <a:pt x="0" y="0"/>
                </a:moveTo>
                <a:lnTo>
                  <a:pt x="2045704" y="0"/>
                </a:lnTo>
                <a:lnTo>
                  <a:pt x="2045704" y="155458"/>
                </a:lnTo>
                <a:lnTo>
                  <a:pt x="0" y="15545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64044" y="8499344"/>
            <a:ext cx="233679" cy="1133475"/>
          </a:xfrm>
          <a:custGeom>
            <a:avLst/>
            <a:gdLst/>
            <a:ahLst/>
            <a:cxnLst/>
            <a:rect l="l" t="t" r="r" b="b"/>
            <a:pathLst>
              <a:path w="233680" h="1133475">
                <a:moveTo>
                  <a:pt x="0" y="0"/>
                </a:moveTo>
                <a:lnTo>
                  <a:pt x="233189" y="0"/>
                </a:lnTo>
                <a:lnTo>
                  <a:pt x="233189" y="1133151"/>
                </a:lnTo>
                <a:lnTo>
                  <a:pt x="0" y="1133151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64044" y="8499344"/>
            <a:ext cx="233679" cy="1133475"/>
          </a:xfrm>
          <a:custGeom>
            <a:avLst/>
            <a:gdLst/>
            <a:ahLst/>
            <a:cxnLst/>
            <a:rect l="l" t="t" r="r" b="b"/>
            <a:pathLst>
              <a:path w="233680" h="1133475">
                <a:moveTo>
                  <a:pt x="0" y="0"/>
                </a:moveTo>
                <a:lnTo>
                  <a:pt x="233189" y="0"/>
                </a:lnTo>
                <a:lnTo>
                  <a:pt x="233189" y="1133151"/>
                </a:lnTo>
                <a:lnTo>
                  <a:pt x="0" y="11331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65475" y="7850722"/>
            <a:ext cx="0" cy="521970"/>
          </a:xfrm>
          <a:custGeom>
            <a:avLst/>
            <a:gdLst/>
            <a:ahLst/>
            <a:cxnLst/>
            <a:rect l="l" t="t" r="r" b="b"/>
            <a:pathLst>
              <a:path w="0" h="521970">
                <a:moveTo>
                  <a:pt x="0" y="0"/>
                </a:moveTo>
                <a:lnTo>
                  <a:pt x="0" y="521773"/>
                </a:lnTo>
              </a:path>
            </a:pathLst>
          </a:custGeom>
          <a:ln w="107999">
            <a:solidFill>
              <a:srgbClr val="9898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12692" y="7850722"/>
            <a:ext cx="0" cy="521970"/>
          </a:xfrm>
          <a:custGeom>
            <a:avLst/>
            <a:gdLst/>
            <a:ahLst/>
            <a:cxnLst/>
            <a:rect l="l" t="t" r="r" b="b"/>
            <a:pathLst>
              <a:path w="0" h="521970">
                <a:moveTo>
                  <a:pt x="0" y="0"/>
                </a:moveTo>
                <a:lnTo>
                  <a:pt x="0" y="521773"/>
                </a:lnTo>
              </a:path>
            </a:pathLst>
          </a:custGeom>
          <a:ln w="107999">
            <a:solidFill>
              <a:srgbClr val="9898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35713" y="7850722"/>
            <a:ext cx="0" cy="521970"/>
          </a:xfrm>
          <a:custGeom>
            <a:avLst/>
            <a:gdLst/>
            <a:ahLst/>
            <a:cxnLst/>
            <a:rect l="l" t="t" r="r" b="b"/>
            <a:pathLst>
              <a:path w="0" h="521970">
                <a:moveTo>
                  <a:pt x="0" y="0"/>
                </a:moveTo>
                <a:lnTo>
                  <a:pt x="0" y="521773"/>
                </a:lnTo>
              </a:path>
            </a:pathLst>
          </a:custGeom>
          <a:ln w="107999">
            <a:solidFill>
              <a:srgbClr val="9898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82928" y="7850722"/>
            <a:ext cx="0" cy="521970"/>
          </a:xfrm>
          <a:custGeom>
            <a:avLst/>
            <a:gdLst/>
            <a:ahLst/>
            <a:cxnLst/>
            <a:rect l="l" t="t" r="r" b="b"/>
            <a:pathLst>
              <a:path w="0" h="521970">
                <a:moveTo>
                  <a:pt x="0" y="0"/>
                </a:moveTo>
                <a:lnTo>
                  <a:pt x="0" y="521773"/>
                </a:lnTo>
              </a:path>
            </a:pathLst>
          </a:custGeom>
          <a:ln w="107999">
            <a:solidFill>
              <a:srgbClr val="9898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08390" y="8557938"/>
            <a:ext cx="233679" cy="1075055"/>
          </a:xfrm>
          <a:custGeom>
            <a:avLst/>
            <a:gdLst/>
            <a:ahLst/>
            <a:cxnLst/>
            <a:rect l="l" t="t" r="r" b="b"/>
            <a:pathLst>
              <a:path w="233679" h="1075054">
                <a:moveTo>
                  <a:pt x="0" y="0"/>
                </a:moveTo>
                <a:lnTo>
                  <a:pt x="233189" y="0"/>
                </a:lnTo>
                <a:lnTo>
                  <a:pt x="233189" y="1074557"/>
                </a:lnTo>
                <a:lnTo>
                  <a:pt x="0" y="107455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08390" y="8497901"/>
            <a:ext cx="233679" cy="1134745"/>
          </a:xfrm>
          <a:custGeom>
            <a:avLst/>
            <a:gdLst/>
            <a:ahLst/>
            <a:cxnLst/>
            <a:rect l="l" t="t" r="r" b="b"/>
            <a:pathLst>
              <a:path w="233679" h="1134745">
                <a:moveTo>
                  <a:pt x="0" y="0"/>
                </a:moveTo>
                <a:lnTo>
                  <a:pt x="233189" y="0"/>
                </a:lnTo>
                <a:lnTo>
                  <a:pt x="233189" y="1134593"/>
                </a:lnTo>
                <a:lnTo>
                  <a:pt x="0" y="1134593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08390" y="8497901"/>
            <a:ext cx="233679" cy="1134745"/>
          </a:xfrm>
          <a:custGeom>
            <a:avLst/>
            <a:gdLst/>
            <a:ahLst/>
            <a:cxnLst/>
            <a:rect l="l" t="t" r="r" b="b"/>
            <a:pathLst>
              <a:path w="233679" h="1134745">
                <a:moveTo>
                  <a:pt x="0" y="0"/>
                </a:moveTo>
                <a:lnTo>
                  <a:pt x="233189" y="0"/>
                </a:lnTo>
                <a:lnTo>
                  <a:pt x="233189" y="1134593"/>
                </a:lnTo>
                <a:lnTo>
                  <a:pt x="0" y="113459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41318" y="8491295"/>
            <a:ext cx="191698" cy="1626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64737" y="8372495"/>
            <a:ext cx="4196080" cy="121285"/>
          </a:xfrm>
          <a:custGeom>
            <a:avLst/>
            <a:gdLst/>
            <a:ahLst/>
            <a:cxnLst/>
            <a:rect l="l" t="t" r="r" b="b"/>
            <a:pathLst>
              <a:path w="4196080" h="121284">
                <a:moveTo>
                  <a:pt x="0" y="0"/>
                </a:moveTo>
                <a:lnTo>
                  <a:pt x="4195836" y="0"/>
                </a:lnTo>
                <a:lnTo>
                  <a:pt x="4195836" y="121075"/>
                </a:lnTo>
                <a:lnTo>
                  <a:pt x="0" y="121075"/>
                </a:lnTo>
                <a:lnTo>
                  <a:pt x="0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64737" y="8372495"/>
            <a:ext cx="4196080" cy="121285"/>
          </a:xfrm>
          <a:custGeom>
            <a:avLst/>
            <a:gdLst/>
            <a:ahLst/>
            <a:cxnLst/>
            <a:rect l="l" t="t" r="r" b="b"/>
            <a:pathLst>
              <a:path w="4196080" h="121284">
                <a:moveTo>
                  <a:pt x="0" y="0"/>
                </a:moveTo>
                <a:lnTo>
                  <a:pt x="4195836" y="0"/>
                </a:lnTo>
                <a:lnTo>
                  <a:pt x="4195836" y="121075"/>
                </a:lnTo>
                <a:lnTo>
                  <a:pt x="0" y="12107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10939" y="8491295"/>
            <a:ext cx="191698" cy="1626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00425" y="8493570"/>
            <a:ext cx="233679" cy="1139190"/>
          </a:xfrm>
          <a:custGeom>
            <a:avLst/>
            <a:gdLst/>
            <a:ahLst/>
            <a:cxnLst/>
            <a:rect l="l" t="t" r="r" b="b"/>
            <a:pathLst>
              <a:path w="233679" h="1139190">
                <a:moveTo>
                  <a:pt x="0" y="0"/>
                </a:moveTo>
                <a:lnTo>
                  <a:pt x="233185" y="0"/>
                </a:lnTo>
                <a:lnTo>
                  <a:pt x="233185" y="1138924"/>
                </a:lnTo>
                <a:lnTo>
                  <a:pt x="0" y="1138924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00425" y="8493570"/>
            <a:ext cx="233679" cy="1139190"/>
          </a:xfrm>
          <a:custGeom>
            <a:avLst/>
            <a:gdLst/>
            <a:ahLst/>
            <a:cxnLst/>
            <a:rect l="l" t="t" r="r" b="b"/>
            <a:pathLst>
              <a:path w="233679" h="1139190">
                <a:moveTo>
                  <a:pt x="0" y="0"/>
                </a:moveTo>
                <a:lnTo>
                  <a:pt x="233185" y="0"/>
                </a:lnTo>
                <a:lnTo>
                  <a:pt x="233185" y="1138924"/>
                </a:lnTo>
                <a:lnTo>
                  <a:pt x="0" y="113892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631" y="7817375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 h="0">
                <a:moveTo>
                  <a:pt x="951976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31631" y="9634893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 h="0">
                <a:moveTo>
                  <a:pt x="44052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85620" y="7817375"/>
            <a:ext cx="72390" cy="628650"/>
          </a:xfrm>
          <a:custGeom>
            <a:avLst/>
            <a:gdLst/>
            <a:ahLst/>
            <a:cxnLst/>
            <a:rect l="l" t="t" r="r" b="b"/>
            <a:pathLst>
              <a:path w="72389" h="628650">
                <a:moveTo>
                  <a:pt x="40510" y="67193"/>
                </a:moveTo>
                <a:lnTo>
                  <a:pt x="31511" y="67193"/>
                </a:lnTo>
                <a:lnTo>
                  <a:pt x="31511" y="628249"/>
                </a:lnTo>
                <a:lnTo>
                  <a:pt x="40510" y="628249"/>
                </a:lnTo>
                <a:lnTo>
                  <a:pt x="40510" y="67193"/>
                </a:lnTo>
                <a:close/>
              </a:path>
              <a:path w="72389" h="628650">
                <a:moveTo>
                  <a:pt x="36010" y="0"/>
                </a:moveTo>
                <a:lnTo>
                  <a:pt x="0" y="134391"/>
                </a:lnTo>
                <a:lnTo>
                  <a:pt x="31511" y="134391"/>
                </a:lnTo>
                <a:lnTo>
                  <a:pt x="31511" y="67193"/>
                </a:lnTo>
                <a:lnTo>
                  <a:pt x="54015" y="67193"/>
                </a:lnTo>
                <a:lnTo>
                  <a:pt x="36010" y="0"/>
                </a:lnTo>
                <a:close/>
              </a:path>
              <a:path w="72389" h="628650">
                <a:moveTo>
                  <a:pt x="54015" y="67193"/>
                </a:moveTo>
                <a:lnTo>
                  <a:pt x="40510" y="67193"/>
                </a:lnTo>
                <a:lnTo>
                  <a:pt x="40510" y="134391"/>
                </a:lnTo>
                <a:lnTo>
                  <a:pt x="72021" y="134391"/>
                </a:lnTo>
                <a:lnTo>
                  <a:pt x="54015" y="6719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5620" y="8998164"/>
            <a:ext cx="72390" cy="636905"/>
          </a:xfrm>
          <a:custGeom>
            <a:avLst/>
            <a:gdLst/>
            <a:ahLst/>
            <a:cxnLst/>
            <a:rect l="l" t="t" r="r" b="b"/>
            <a:pathLst>
              <a:path w="72389" h="636904">
                <a:moveTo>
                  <a:pt x="31511" y="502337"/>
                </a:moveTo>
                <a:lnTo>
                  <a:pt x="0" y="502337"/>
                </a:lnTo>
                <a:lnTo>
                  <a:pt x="36010" y="636728"/>
                </a:lnTo>
                <a:lnTo>
                  <a:pt x="54015" y="569534"/>
                </a:lnTo>
                <a:lnTo>
                  <a:pt x="31511" y="569534"/>
                </a:lnTo>
                <a:lnTo>
                  <a:pt x="31511" y="502337"/>
                </a:lnTo>
                <a:close/>
              </a:path>
              <a:path w="72389" h="636904">
                <a:moveTo>
                  <a:pt x="40510" y="0"/>
                </a:moveTo>
                <a:lnTo>
                  <a:pt x="31511" y="0"/>
                </a:lnTo>
                <a:lnTo>
                  <a:pt x="31511" y="569534"/>
                </a:lnTo>
                <a:lnTo>
                  <a:pt x="40510" y="569534"/>
                </a:lnTo>
                <a:lnTo>
                  <a:pt x="40510" y="0"/>
                </a:lnTo>
                <a:close/>
              </a:path>
              <a:path w="72389" h="636904">
                <a:moveTo>
                  <a:pt x="72021" y="502337"/>
                </a:moveTo>
                <a:lnTo>
                  <a:pt x="40510" y="502337"/>
                </a:lnTo>
                <a:lnTo>
                  <a:pt x="40510" y="569534"/>
                </a:lnTo>
                <a:lnTo>
                  <a:pt x="54015" y="569534"/>
                </a:lnTo>
                <a:lnTo>
                  <a:pt x="72021" y="502337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82726" y="8447917"/>
            <a:ext cx="233679" cy="53403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450mm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47858" y="7231575"/>
            <a:ext cx="0" cy="1006475"/>
          </a:xfrm>
          <a:custGeom>
            <a:avLst/>
            <a:gdLst/>
            <a:ahLst/>
            <a:cxnLst/>
            <a:rect l="l" t="t" r="r" b="b"/>
            <a:pathLst>
              <a:path w="0" h="1006475">
                <a:moveTo>
                  <a:pt x="0" y="1006283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96579" y="7231575"/>
            <a:ext cx="0" cy="1069975"/>
          </a:xfrm>
          <a:custGeom>
            <a:avLst/>
            <a:gdLst/>
            <a:ahLst/>
            <a:cxnLst/>
            <a:rect l="l" t="t" r="r" b="b"/>
            <a:pathLst>
              <a:path w="0" h="1069975">
                <a:moveTo>
                  <a:pt x="0" y="1069779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733187" y="7285566"/>
            <a:ext cx="1515110" cy="72390"/>
          </a:xfrm>
          <a:custGeom>
            <a:avLst/>
            <a:gdLst/>
            <a:ahLst/>
            <a:cxnLst/>
            <a:rect l="l" t="t" r="r" b="b"/>
            <a:pathLst>
              <a:path w="1515109" h="72390">
                <a:moveTo>
                  <a:pt x="1380279" y="0"/>
                </a:moveTo>
                <a:lnTo>
                  <a:pt x="1380279" y="72020"/>
                </a:lnTo>
                <a:lnTo>
                  <a:pt x="1497873" y="40510"/>
                </a:lnTo>
                <a:lnTo>
                  <a:pt x="1447476" y="40510"/>
                </a:lnTo>
                <a:lnTo>
                  <a:pt x="1447476" y="31509"/>
                </a:lnTo>
                <a:lnTo>
                  <a:pt x="1497877" y="31509"/>
                </a:lnTo>
                <a:lnTo>
                  <a:pt x="1380279" y="0"/>
                </a:lnTo>
                <a:close/>
              </a:path>
              <a:path w="1515109" h="72390">
                <a:moveTo>
                  <a:pt x="1380279" y="31509"/>
                </a:moveTo>
                <a:lnTo>
                  <a:pt x="0" y="31509"/>
                </a:lnTo>
                <a:lnTo>
                  <a:pt x="0" y="40510"/>
                </a:lnTo>
                <a:lnTo>
                  <a:pt x="1380279" y="40510"/>
                </a:lnTo>
                <a:lnTo>
                  <a:pt x="1380279" y="31509"/>
                </a:lnTo>
                <a:close/>
              </a:path>
              <a:path w="1515109" h="72390">
                <a:moveTo>
                  <a:pt x="1497877" y="31509"/>
                </a:moveTo>
                <a:lnTo>
                  <a:pt x="1447476" y="31509"/>
                </a:lnTo>
                <a:lnTo>
                  <a:pt x="1447476" y="40510"/>
                </a:lnTo>
                <a:lnTo>
                  <a:pt x="1497873" y="40510"/>
                </a:lnTo>
                <a:lnTo>
                  <a:pt x="1514670" y="36009"/>
                </a:lnTo>
                <a:lnTo>
                  <a:pt x="1497877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96579" y="7285566"/>
            <a:ext cx="1536065" cy="72390"/>
          </a:xfrm>
          <a:custGeom>
            <a:avLst/>
            <a:gdLst/>
            <a:ahLst/>
            <a:cxnLst/>
            <a:rect l="l" t="t" r="r" b="b"/>
            <a:pathLst>
              <a:path w="1536064" h="72390">
                <a:moveTo>
                  <a:pt x="134391" y="0"/>
                </a:moveTo>
                <a:lnTo>
                  <a:pt x="0" y="36009"/>
                </a:lnTo>
                <a:lnTo>
                  <a:pt x="134391" y="72020"/>
                </a:lnTo>
                <a:lnTo>
                  <a:pt x="134391" y="40510"/>
                </a:lnTo>
                <a:lnTo>
                  <a:pt x="67193" y="40510"/>
                </a:lnTo>
                <a:lnTo>
                  <a:pt x="67193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1536064" h="72390">
                <a:moveTo>
                  <a:pt x="134391" y="31509"/>
                </a:moveTo>
                <a:lnTo>
                  <a:pt x="67193" y="31509"/>
                </a:lnTo>
                <a:lnTo>
                  <a:pt x="67193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1536064" h="72390">
                <a:moveTo>
                  <a:pt x="1535607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1535607" y="40510"/>
                </a:lnTo>
                <a:lnTo>
                  <a:pt x="1535607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897749" y="7199726"/>
            <a:ext cx="534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900mm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90305" y="2427802"/>
            <a:ext cx="1102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02805" y="2558530"/>
            <a:ext cx="1537970" cy="182245"/>
          </a:xfrm>
          <a:custGeom>
            <a:avLst/>
            <a:gdLst/>
            <a:ahLst/>
            <a:cxnLst/>
            <a:rect l="l" t="t" r="r" b="b"/>
            <a:pathLst>
              <a:path w="1537970" h="182244">
                <a:moveTo>
                  <a:pt x="105303" y="71954"/>
                </a:moveTo>
                <a:lnTo>
                  <a:pt x="0" y="135972"/>
                </a:lnTo>
                <a:lnTo>
                  <a:pt x="114382" y="181796"/>
                </a:lnTo>
                <a:lnTo>
                  <a:pt x="110625" y="136343"/>
                </a:lnTo>
                <a:lnTo>
                  <a:pt x="104842" y="136343"/>
                </a:lnTo>
                <a:lnTo>
                  <a:pt x="103358" y="118400"/>
                </a:lnTo>
                <a:lnTo>
                  <a:pt x="109103" y="117926"/>
                </a:lnTo>
                <a:lnTo>
                  <a:pt x="105303" y="71954"/>
                </a:lnTo>
                <a:close/>
              </a:path>
              <a:path w="1537970" h="182244">
                <a:moveTo>
                  <a:pt x="109103" y="117926"/>
                </a:moveTo>
                <a:lnTo>
                  <a:pt x="103358" y="118400"/>
                </a:lnTo>
                <a:lnTo>
                  <a:pt x="104842" y="136343"/>
                </a:lnTo>
                <a:lnTo>
                  <a:pt x="110586" y="135868"/>
                </a:lnTo>
                <a:lnTo>
                  <a:pt x="109103" y="117926"/>
                </a:lnTo>
                <a:close/>
              </a:path>
              <a:path w="1537970" h="182244">
                <a:moveTo>
                  <a:pt x="110586" y="135868"/>
                </a:moveTo>
                <a:lnTo>
                  <a:pt x="104842" y="136343"/>
                </a:lnTo>
                <a:lnTo>
                  <a:pt x="110625" y="136343"/>
                </a:lnTo>
                <a:lnTo>
                  <a:pt x="110586" y="135868"/>
                </a:lnTo>
                <a:close/>
              </a:path>
              <a:path w="1537970" h="182244">
                <a:moveTo>
                  <a:pt x="1535960" y="0"/>
                </a:moveTo>
                <a:lnTo>
                  <a:pt x="109103" y="117926"/>
                </a:lnTo>
                <a:lnTo>
                  <a:pt x="110586" y="135868"/>
                </a:lnTo>
                <a:lnTo>
                  <a:pt x="1537444" y="17942"/>
                </a:lnTo>
                <a:lnTo>
                  <a:pt x="153596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596605" y="2655735"/>
            <a:ext cx="520065" cy="420370"/>
          </a:xfrm>
          <a:custGeom>
            <a:avLst/>
            <a:gdLst/>
            <a:ahLst/>
            <a:cxnLst/>
            <a:rect l="l" t="t" r="r" b="b"/>
            <a:pathLst>
              <a:path w="520064" h="420369">
                <a:moveTo>
                  <a:pt x="51457" y="307792"/>
                </a:moveTo>
                <a:lnTo>
                  <a:pt x="0" y="419770"/>
                </a:lnTo>
                <a:lnTo>
                  <a:pt x="120441" y="393757"/>
                </a:lnTo>
                <a:lnTo>
                  <a:pt x="94487" y="361414"/>
                </a:lnTo>
                <a:lnTo>
                  <a:pt x="87101" y="361414"/>
                </a:lnTo>
                <a:lnTo>
                  <a:pt x="75832" y="347374"/>
                </a:lnTo>
                <a:lnTo>
                  <a:pt x="80327" y="343767"/>
                </a:lnTo>
                <a:lnTo>
                  <a:pt x="51457" y="307792"/>
                </a:lnTo>
                <a:close/>
              </a:path>
              <a:path w="520064" h="420369">
                <a:moveTo>
                  <a:pt x="80327" y="343767"/>
                </a:moveTo>
                <a:lnTo>
                  <a:pt x="75832" y="347374"/>
                </a:lnTo>
                <a:lnTo>
                  <a:pt x="87101" y="361414"/>
                </a:lnTo>
                <a:lnTo>
                  <a:pt x="91594" y="357808"/>
                </a:lnTo>
                <a:lnTo>
                  <a:pt x="80327" y="343767"/>
                </a:lnTo>
                <a:close/>
              </a:path>
              <a:path w="520064" h="420369">
                <a:moveTo>
                  <a:pt x="91594" y="357808"/>
                </a:moveTo>
                <a:lnTo>
                  <a:pt x="87101" y="361414"/>
                </a:lnTo>
                <a:lnTo>
                  <a:pt x="94487" y="361414"/>
                </a:lnTo>
                <a:lnTo>
                  <a:pt x="91594" y="357808"/>
                </a:lnTo>
                <a:close/>
              </a:path>
              <a:path w="520064" h="420369">
                <a:moveTo>
                  <a:pt x="508718" y="0"/>
                </a:moveTo>
                <a:lnTo>
                  <a:pt x="80327" y="343767"/>
                </a:lnTo>
                <a:lnTo>
                  <a:pt x="91594" y="357808"/>
                </a:lnTo>
                <a:lnTo>
                  <a:pt x="519987" y="14039"/>
                </a:lnTo>
                <a:lnTo>
                  <a:pt x="50871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88007" y="2717794"/>
            <a:ext cx="208279" cy="713740"/>
          </a:xfrm>
          <a:custGeom>
            <a:avLst/>
            <a:gdLst/>
            <a:ahLst/>
            <a:cxnLst/>
            <a:rect l="l" t="t" r="r" b="b"/>
            <a:pathLst>
              <a:path w="208279" h="713739">
                <a:moveTo>
                  <a:pt x="0" y="593286"/>
                </a:moveTo>
                <a:lnTo>
                  <a:pt x="27749" y="713308"/>
                </a:lnTo>
                <a:lnTo>
                  <a:pt x="107104" y="619107"/>
                </a:lnTo>
                <a:lnTo>
                  <a:pt x="85552" y="613911"/>
                </a:lnTo>
                <a:lnTo>
                  <a:pt x="60966" y="613911"/>
                </a:lnTo>
                <a:lnTo>
                  <a:pt x="43469" y="609692"/>
                </a:lnTo>
                <a:lnTo>
                  <a:pt x="44819" y="604091"/>
                </a:lnTo>
                <a:lnTo>
                  <a:pt x="0" y="593286"/>
                </a:lnTo>
                <a:close/>
              </a:path>
              <a:path w="208279" h="713739">
                <a:moveTo>
                  <a:pt x="44819" y="604091"/>
                </a:moveTo>
                <a:lnTo>
                  <a:pt x="43469" y="609692"/>
                </a:lnTo>
                <a:lnTo>
                  <a:pt x="60966" y="613911"/>
                </a:lnTo>
                <a:lnTo>
                  <a:pt x="62316" y="608309"/>
                </a:lnTo>
                <a:lnTo>
                  <a:pt x="44819" y="604091"/>
                </a:lnTo>
                <a:close/>
              </a:path>
              <a:path w="208279" h="713739">
                <a:moveTo>
                  <a:pt x="62316" y="608309"/>
                </a:moveTo>
                <a:lnTo>
                  <a:pt x="60966" y="613911"/>
                </a:lnTo>
                <a:lnTo>
                  <a:pt x="85552" y="613911"/>
                </a:lnTo>
                <a:lnTo>
                  <a:pt x="62316" y="608309"/>
                </a:lnTo>
                <a:close/>
              </a:path>
              <a:path w="208279" h="713739">
                <a:moveTo>
                  <a:pt x="190450" y="0"/>
                </a:moveTo>
                <a:lnTo>
                  <a:pt x="44819" y="604091"/>
                </a:lnTo>
                <a:lnTo>
                  <a:pt x="62316" y="608309"/>
                </a:lnTo>
                <a:lnTo>
                  <a:pt x="207947" y="4218"/>
                </a:lnTo>
                <a:lnTo>
                  <a:pt x="19045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643853" y="5291654"/>
            <a:ext cx="13360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SOLID</a:t>
            </a:r>
            <a:r>
              <a:rPr dirty="0" sz="16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077689" y="5309765"/>
            <a:ext cx="1074420" cy="200660"/>
          </a:xfrm>
          <a:custGeom>
            <a:avLst/>
            <a:gdLst/>
            <a:ahLst/>
            <a:cxnLst/>
            <a:rect l="l" t="t" r="r" b="b"/>
            <a:pathLst>
              <a:path w="1074420" h="200660">
                <a:moveTo>
                  <a:pt x="964053" y="45619"/>
                </a:moveTo>
                <a:lnTo>
                  <a:pt x="0" y="182530"/>
                </a:lnTo>
                <a:lnTo>
                  <a:pt x="2534" y="200351"/>
                </a:lnTo>
                <a:lnTo>
                  <a:pt x="966584" y="63440"/>
                </a:lnTo>
                <a:lnTo>
                  <a:pt x="964053" y="45619"/>
                </a:lnTo>
                <a:close/>
              </a:path>
              <a:path w="1074420" h="200660">
                <a:moveTo>
                  <a:pt x="1066072" y="44809"/>
                </a:moveTo>
                <a:lnTo>
                  <a:pt x="969756" y="44809"/>
                </a:lnTo>
                <a:lnTo>
                  <a:pt x="972291" y="62630"/>
                </a:lnTo>
                <a:lnTo>
                  <a:pt x="966584" y="63440"/>
                </a:lnTo>
                <a:lnTo>
                  <a:pt x="973068" y="109101"/>
                </a:lnTo>
                <a:lnTo>
                  <a:pt x="1066072" y="44809"/>
                </a:lnTo>
                <a:close/>
              </a:path>
              <a:path w="1074420" h="200660">
                <a:moveTo>
                  <a:pt x="969756" y="44809"/>
                </a:moveTo>
                <a:lnTo>
                  <a:pt x="964053" y="45619"/>
                </a:lnTo>
                <a:lnTo>
                  <a:pt x="966584" y="63440"/>
                </a:lnTo>
                <a:lnTo>
                  <a:pt x="972291" y="62630"/>
                </a:lnTo>
                <a:lnTo>
                  <a:pt x="969756" y="44809"/>
                </a:lnTo>
                <a:close/>
              </a:path>
              <a:path w="1074420" h="200660">
                <a:moveTo>
                  <a:pt x="957574" y="0"/>
                </a:moveTo>
                <a:lnTo>
                  <a:pt x="964053" y="45619"/>
                </a:lnTo>
                <a:lnTo>
                  <a:pt x="969756" y="44809"/>
                </a:lnTo>
                <a:lnTo>
                  <a:pt x="1066072" y="44809"/>
                </a:lnTo>
                <a:lnTo>
                  <a:pt x="1074420" y="39038"/>
                </a:lnTo>
                <a:lnTo>
                  <a:pt x="95757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107087" y="4898171"/>
            <a:ext cx="1045210" cy="471805"/>
          </a:xfrm>
          <a:custGeom>
            <a:avLst/>
            <a:gdLst/>
            <a:ahLst/>
            <a:cxnLst/>
            <a:rect l="l" t="t" r="r" b="b"/>
            <a:pathLst>
              <a:path w="1045210" h="471804">
                <a:moveTo>
                  <a:pt x="940504" y="42189"/>
                </a:moveTo>
                <a:lnTo>
                  <a:pt x="0" y="455093"/>
                </a:lnTo>
                <a:lnTo>
                  <a:pt x="7235" y="471573"/>
                </a:lnTo>
                <a:lnTo>
                  <a:pt x="947740" y="58670"/>
                </a:lnTo>
                <a:lnTo>
                  <a:pt x="940504" y="42189"/>
                </a:lnTo>
                <a:close/>
              </a:path>
              <a:path w="1045210" h="471804">
                <a:moveTo>
                  <a:pt x="1016986" y="39872"/>
                </a:moveTo>
                <a:lnTo>
                  <a:pt x="945780" y="39872"/>
                </a:lnTo>
                <a:lnTo>
                  <a:pt x="953016" y="56353"/>
                </a:lnTo>
                <a:lnTo>
                  <a:pt x="947740" y="58670"/>
                </a:lnTo>
                <a:lnTo>
                  <a:pt x="966279" y="100896"/>
                </a:lnTo>
                <a:lnTo>
                  <a:pt x="1016986" y="39872"/>
                </a:lnTo>
                <a:close/>
              </a:path>
              <a:path w="1045210" h="471804">
                <a:moveTo>
                  <a:pt x="945780" y="39872"/>
                </a:moveTo>
                <a:lnTo>
                  <a:pt x="940504" y="42189"/>
                </a:lnTo>
                <a:lnTo>
                  <a:pt x="947740" y="58670"/>
                </a:lnTo>
                <a:lnTo>
                  <a:pt x="953016" y="56353"/>
                </a:lnTo>
                <a:lnTo>
                  <a:pt x="945780" y="39872"/>
                </a:lnTo>
                <a:close/>
              </a:path>
              <a:path w="1045210" h="471804">
                <a:moveTo>
                  <a:pt x="921981" y="0"/>
                </a:moveTo>
                <a:lnTo>
                  <a:pt x="940504" y="42189"/>
                </a:lnTo>
                <a:lnTo>
                  <a:pt x="945780" y="39872"/>
                </a:lnTo>
                <a:lnTo>
                  <a:pt x="1016986" y="39872"/>
                </a:lnTo>
                <a:lnTo>
                  <a:pt x="1045022" y="6134"/>
                </a:lnTo>
                <a:lnTo>
                  <a:pt x="92198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642" y="894827"/>
            <a:ext cx="6854825" cy="282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bench 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bench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must: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 support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user’s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back.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interlockable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stackable with other units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same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bench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weigh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less,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than suggested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public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400">
              <a:latin typeface="Arial"/>
              <a:cs typeface="Arial"/>
            </a:endParaRPr>
          </a:p>
          <a:p>
            <a:pPr marL="12700" marR="380365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speciﬁcation points can be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satisﬁed.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358" y="6281553"/>
            <a:ext cx="6191088" cy="2934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60938" y="188755"/>
            <a:ext cx="5330825" cy="421640"/>
          </a:xfrm>
          <a:custGeom>
            <a:avLst/>
            <a:gdLst/>
            <a:ahLst/>
            <a:cxnLst/>
            <a:rect l="l" t="t" r="r" b="b"/>
            <a:pathLst>
              <a:path w="5330825" h="421640">
                <a:moveTo>
                  <a:pt x="0" y="0"/>
                </a:moveTo>
                <a:lnTo>
                  <a:pt x="5330830" y="0"/>
                </a:lnTo>
                <a:lnTo>
                  <a:pt x="5330830" y="421267"/>
                </a:lnTo>
                <a:lnTo>
                  <a:pt x="0" y="42126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92696" y="176054"/>
            <a:ext cx="5175885" cy="392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97940" marR="43180" indent="-1260475">
              <a:lnSpc>
                <a:spcPct val="100699"/>
              </a:lnSpc>
              <a:spcBef>
                <a:spcPts val="90"/>
              </a:spcBef>
            </a:pPr>
            <a:r>
              <a:rPr dirty="0" baseline="-41666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41666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http://www.technologystudent.com/joints/steelbnch1.html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http://www.technologystudent.com/joints/steelbnch2.html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7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57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3306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13306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52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52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4410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4410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233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399" y="0"/>
                </a:lnTo>
                <a:lnTo>
                  <a:pt x="9143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5264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23309" y="19988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399" y="0"/>
                </a:lnTo>
                <a:lnTo>
                  <a:pt x="9143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5618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30" h="942339">
                <a:moveTo>
                  <a:pt x="13689" y="13616"/>
                </a:moveTo>
                <a:lnTo>
                  <a:pt x="12149" y="13893"/>
                </a:lnTo>
                <a:lnTo>
                  <a:pt x="11641" y="13936"/>
                </a:lnTo>
                <a:lnTo>
                  <a:pt x="11191" y="14405"/>
                </a:lnTo>
                <a:lnTo>
                  <a:pt x="10356" y="14868"/>
                </a:lnTo>
                <a:lnTo>
                  <a:pt x="10043" y="15561"/>
                </a:lnTo>
                <a:lnTo>
                  <a:pt x="9784" y="15895"/>
                </a:lnTo>
                <a:lnTo>
                  <a:pt x="7245" y="81504"/>
                </a:lnTo>
                <a:lnTo>
                  <a:pt x="6533" y="126207"/>
                </a:lnTo>
                <a:lnTo>
                  <a:pt x="5824" y="179809"/>
                </a:lnTo>
                <a:lnTo>
                  <a:pt x="5126" y="240638"/>
                </a:lnTo>
                <a:lnTo>
                  <a:pt x="4446" y="307018"/>
                </a:lnTo>
                <a:lnTo>
                  <a:pt x="3788" y="377276"/>
                </a:lnTo>
                <a:lnTo>
                  <a:pt x="3049" y="463491"/>
                </a:lnTo>
                <a:lnTo>
                  <a:pt x="1767" y="630220"/>
                </a:lnTo>
                <a:lnTo>
                  <a:pt x="1074" y="728121"/>
                </a:lnTo>
                <a:lnTo>
                  <a:pt x="353" y="840727"/>
                </a:lnTo>
                <a:lnTo>
                  <a:pt x="0" y="902994"/>
                </a:lnTo>
                <a:lnTo>
                  <a:pt x="23" y="927245"/>
                </a:lnTo>
                <a:lnTo>
                  <a:pt x="226" y="928254"/>
                </a:lnTo>
                <a:lnTo>
                  <a:pt x="982" y="930126"/>
                </a:lnTo>
                <a:lnTo>
                  <a:pt x="1313" y="931774"/>
                </a:lnTo>
                <a:lnTo>
                  <a:pt x="3052" y="933204"/>
                </a:lnTo>
                <a:lnTo>
                  <a:pt x="4816" y="935824"/>
                </a:lnTo>
                <a:lnTo>
                  <a:pt x="7149" y="936685"/>
                </a:lnTo>
                <a:lnTo>
                  <a:pt x="9478" y="938261"/>
                </a:lnTo>
                <a:lnTo>
                  <a:pt x="13658" y="938546"/>
                </a:lnTo>
                <a:lnTo>
                  <a:pt x="800826" y="942060"/>
                </a:lnTo>
                <a:lnTo>
                  <a:pt x="920890" y="942060"/>
                </a:lnTo>
                <a:lnTo>
                  <a:pt x="938206" y="924743"/>
                </a:lnTo>
                <a:lnTo>
                  <a:pt x="20310" y="924743"/>
                </a:lnTo>
                <a:lnTo>
                  <a:pt x="20257" y="923639"/>
                </a:lnTo>
                <a:lnTo>
                  <a:pt x="20000" y="922469"/>
                </a:lnTo>
                <a:lnTo>
                  <a:pt x="19417" y="921598"/>
                </a:lnTo>
                <a:lnTo>
                  <a:pt x="19011" y="920477"/>
                </a:lnTo>
                <a:lnTo>
                  <a:pt x="17827" y="919667"/>
                </a:lnTo>
                <a:lnTo>
                  <a:pt x="17023" y="918782"/>
                </a:lnTo>
                <a:lnTo>
                  <a:pt x="16289" y="918631"/>
                </a:lnTo>
                <a:lnTo>
                  <a:pt x="15443" y="918274"/>
                </a:lnTo>
                <a:lnTo>
                  <a:pt x="14608" y="918097"/>
                </a:lnTo>
                <a:lnTo>
                  <a:pt x="20042" y="918074"/>
                </a:lnTo>
                <a:lnTo>
                  <a:pt x="19844" y="902994"/>
                </a:lnTo>
                <a:lnTo>
                  <a:pt x="19648" y="876370"/>
                </a:lnTo>
                <a:lnTo>
                  <a:pt x="19444" y="836997"/>
                </a:lnTo>
                <a:lnTo>
                  <a:pt x="18823" y="690813"/>
                </a:lnTo>
                <a:lnTo>
                  <a:pt x="18196" y="562594"/>
                </a:lnTo>
                <a:lnTo>
                  <a:pt x="17824" y="499769"/>
                </a:lnTo>
                <a:lnTo>
                  <a:pt x="17354" y="432136"/>
                </a:lnTo>
                <a:lnTo>
                  <a:pt x="16729" y="357724"/>
                </a:lnTo>
                <a:lnTo>
                  <a:pt x="16135" y="297615"/>
                </a:lnTo>
                <a:lnTo>
                  <a:pt x="15362" y="232951"/>
                </a:lnTo>
                <a:lnTo>
                  <a:pt x="14463" y="171499"/>
                </a:lnTo>
                <a:lnTo>
                  <a:pt x="13427" y="114373"/>
                </a:lnTo>
                <a:lnTo>
                  <a:pt x="12242" y="62684"/>
                </a:lnTo>
                <a:lnTo>
                  <a:pt x="10889" y="17367"/>
                </a:lnTo>
                <a:lnTo>
                  <a:pt x="11050" y="16083"/>
                </a:lnTo>
                <a:lnTo>
                  <a:pt x="11387" y="15707"/>
                </a:lnTo>
                <a:lnTo>
                  <a:pt x="11721" y="15088"/>
                </a:lnTo>
                <a:lnTo>
                  <a:pt x="12224" y="14829"/>
                </a:lnTo>
                <a:lnTo>
                  <a:pt x="12624" y="14458"/>
                </a:lnTo>
                <a:lnTo>
                  <a:pt x="13689" y="14099"/>
                </a:lnTo>
                <a:lnTo>
                  <a:pt x="13689" y="13616"/>
                </a:lnTo>
                <a:close/>
              </a:path>
              <a:path w="938530" h="942339">
                <a:moveTo>
                  <a:pt x="910774" y="914628"/>
                </a:moveTo>
                <a:lnTo>
                  <a:pt x="800826" y="914628"/>
                </a:lnTo>
                <a:lnTo>
                  <a:pt x="20042" y="918074"/>
                </a:lnTo>
                <a:lnTo>
                  <a:pt x="20061" y="919490"/>
                </a:lnTo>
                <a:lnTo>
                  <a:pt x="20310" y="924743"/>
                </a:lnTo>
                <a:lnTo>
                  <a:pt x="910774" y="924743"/>
                </a:lnTo>
                <a:lnTo>
                  <a:pt x="910774" y="914628"/>
                </a:lnTo>
                <a:close/>
              </a:path>
              <a:path w="938530" h="942339">
                <a:moveTo>
                  <a:pt x="914234" y="24100"/>
                </a:moveTo>
                <a:lnTo>
                  <a:pt x="912433" y="377276"/>
                </a:lnTo>
                <a:lnTo>
                  <a:pt x="911320" y="623220"/>
                </a:lnTo>
                <a:lnTo>
                  <a:pt x="910774" y="810335"/>
                </a:lnTo>
                <a:lnTo>
                  <a:pt x="910774" y="924743"/>
                </a:lnTo>
                <a:lnTo>
                  <a:pt x="910798" y="923282"/>
                </a:lnTo>
                <a:lnTo>
                  <a:pt x="911018" y="922141"/>
                </a:lnTo>
                <a:lnTo>
                  <a:pt x="911579" y="920787"/>
                </a:lnTo>
                <a:lnTo>
                  <a:pt x="911807" y="919667"/>
                </a:lnTo>
                <a:lnTo>
                  <a:pt x="913171" y="918423"/>
                </a:lnTo>
                <a:lnTo>
                  <a:pt x="914385" y="916626"/>
                </a:lnTo>
                <a:lnTo>
                  <a:pt x="916090" y="915999"/>
                </a:lnTo>
                <a:lnTo>
                  <a:pt x="917962" y="914740"/>
                </a:lnTo>
                <a:lnTo>
                  <a:pt x="920338" y="914740"/>
                </a:lnTo>
                <a:lnTo>
                  <a:pt x="920890" y="914628"/>
                </a:lnTo>
                <a:lnTo>
                  <a:pt x="938206" y="914628"/>
                </a:lnTo>
                <a:lnTo>
                  <a:pt x="938085" y="711242"/>
                </a:lnTo>
                <a:lnTo>
                  <a:pt x="937945" y="661694"/>
                </a:lnTo>
                <a:lnTo>
                  <a:pt x="937539" y="562594"/>
                </a:lnTo>
                <a:lnTo>
                  <a:pt x="936829" y="432136"/>
                </a:lnTo>
                <a:lnTo>
                  <a:pt x="935548" y="215734"/>
                </a:lnTo>
                <a:lnTo>
                  <a:pt x="935038" y="114373"/>
                </a:lnTo>
                <a:lnTo>
                  <a:pt x="934702" y="24132"/>
                </a:lnTo>
                <a:lnTo>
                  <a:pt x="920890" y="24132"/>
                </a:lnTo>
                <a:lnTo>
                  <a:pt x="914234" y="24100"/>
                </a:lnTo>
                <a:close/>
              </a:path>
              <a:path w="938530" h="942339">
                <a:moveTo>
                  <a:pt x="917962" y="914740"/>
                </a:moveTo>
                <a:lnTo>
                  <a:pt x="916090" y="915999"/>
                </a:lnTo>
                <a:lnTo>
                  <a:pt x="914385" y="916626"/>
                </a:lnTo>
                <a:lnTo>
                  <a:pt x="913171" y="918423"/>
                </a:lnTo>
                <a:lnTo>
                  <a:pt x="911804" y="919679"/>
                </a:lnTo>
                <a:lnTo>
                  <a:pt x="911579" y="920787"/>
                </a:lnTo>
                <a:lnTo>
                  <a:pt x="911018" y="922141"/>
                </a:lnTo>
                <a:lnTo>
                  <a:pt x="910798" y="923282"/>
                </a:lnTo>
                <a:lnTo>
                  <a:pt x="910774" y="924743"/>
                </a:lnTo>
                <a:lnTo>
                  <a:pt x="938206" y="924743"/>
                </a:lnTo>
                <a:lnTo>
                  <a:pt x="938206" y="914840"/>
                </a:lnTo>
                <a:lnTo>
                  <a:pt x="919842" y="914840"/>
                </a:lnTo>
                <a:lnTo>
                  <a:pt x="917962" y="914740"/>
                </a:lnTo>
                <a:close/>
              </a:path>
              <a:path w="938530" h="942339">
                <a:moveTo>
                  <a:pt x="20042" y="918074"/>
                </a:moveTo>
                <a:lnTo>
                  <a:pt x="14608" y="918097"/>
                </a:lnTo>
                <a:lnTo>
                  <a:pt x="15443" y="918274"/>
                </a:lnTo>
                <a:lnTo>
                  <a:pt x="16289" y="918631"/>
                </a:lnTo>
                <a:lnTo>
                  <a:pt x="17023" y="918782"/>
                </a:lnTo>
                <a:lnTo>
                  <a:pt x="17837" y="919679"/>
                </a:lnTo>
                <a:lnTo>
                  <a:pt x="19011" y="920477"/>
                </a:lnTo>
                <a:lnTo>
                  <a:pt x="19417" y="921598"/>
                </a:lnTo>
                <a:lnTo>
                  <a:pt x="20000" y="922469"/>
                </a:lnTo>
                <a:lnTo>
                  <a:pt x="20257" y="923639"/>
                </a:lnTo>
                <a:lnTo>
                  <a:pt x="20161" y="921598"/>
                </a:lnTo>
                <a:lnTo>
                  <a:pt x="20042" y="918074"/>
                </a:lnTo>
                <a:close/>
              </a:path>
              <a:path w="938530" h="942339">
                <a:moveTo>
                  <a:pt x="920338" y="914740"/>
                </a:moveTo>
                <a:lnTo>
                  <a:pt x="917962" y="914740"/>
                </a:lnTo>
                <a:lnTo>
                  <a:pt x="919842" y="914840"/>
                </a:lnTo>
                <a:lnTo>
                  <a:pt x="920338" y="914740"/>
                </a:lnTo>
                <a:close/>
              </a:path>
              <a:path w="938530" h="942339">
                <a:moveTo>
                  <a:pt x="938206" y="914628"/>
                </a:moveTo>
                <a:lnTo>
                  <a:pt x="920890" y="914628"/>
                </a:lnTo>
                <a:lnTo>
                  <a:pt x="919842" y="914840"/>
                </a:lnTo>
                <a:lnTo>
                  <a:pt x="938206" y="914840"/>
                </a:lnTo>
                <a:lnTo>
                  <a:pt x="938206" y="914628"/>
                </a:lnTo>
                <a:close/>
              </a:path>
              <a:path w="938530" h="942339">
                <a:moveTo>
                  <a:pt x="914269" y="17543"/>
                </a:moveTo>
                <a:lnTo>
                  <a:pt x="914234" y="24100"/>
                </a:lnTo>
                <a:lnTo>
                  <a:pt x="920890" y="24132"/>
                </a:lnTo>
                <a:lnTo>
                  <a:pt x="919849" y="24100"/>
                </a:lnTo>
                <a:lnTo>
                  <a:pt x="919212" y="23977"/>
                </a:lnTo>
                <a:lnTo>
                  <a:pt x="918308" y="23614"/>
                </a:lnTo>
                <a:lnTo>
                  <a:pt x="917581" y="23465"/>
                </a:lnTo>
                <a:lnTo>
                  <a:pt x="916761" y="22580"/>
                </a:lnTo>
                <a:lnTo>
                  <a:pt x="915590" y="21791"/>
                </a:lnTo>
                <a:lnTo>
                  <a:pt x="915176" y="20679"/>
                </a:lnTo>
                <a:lnTo>
                  <a:pt x="914805" y="20133"/>
                </a:lnTo>
                <a:lnTo>
                  <a:pt x="914434" y="19214"/>
                </a:lnTo>
                <a:lnTo>
                  <a:pt x="914372" y="18918"/>
                </a:lnTo>
                <a:lnTo>
                  <a:pt x="914269" y="17543"/>
                </a:lnTo>
                <a:close/>
              </a:path>
              <a:path w="938530" h="942339">
                <a:moveTo>
                  <a:pt x="934681" y="17543"/>
                </a:moveTo>
                <a:lnTo>
                  <a:pt x="914269" y="17543"/>
                </a:lnTo>
                <a:lnTo>
                  <a:pt x="914372" y="18918"/>
                </a:lnTo>
                <a:lnTo>
                  <a:pt x="914434" y="19214"/>
                </a:lnTo>
                <a:lnTo>
                  <a:pt x="914805" y="20133"/>
                </a:lnTo>
                <a:lnTo>
                  <a:pt x="915176" y="20679"/>
                </a:lnTo>
                <a:lnTo>
                  <a:pt x="915590" y="21791"/>
                </a:lnTo>
                <a:lnTo>
                  <a:pt x="916778" y="22598"/>
                </a:lnTo>
                <a:lnTo>
                  <a:pt x="917581" y="23465"/>
                </a:lnTo>
                <a:lnTo>
                  <a:pt x="918308" y="23614"/>
                </a:lnTo>
                <a:lnTo>
                  <a:pt x="919212" y="23977"/>
                </a:lnTo>
                <a:lnTo>
                  <a:pt x="919918" y="24114"/>
                </a:lnTo>
                <a:lnTo>
                  <a:pt x="920890" y="24132"/>
                </a:lnTo>
                <a:lnTo>
                  <a:pt x="934702" y="24132"/>
                </a:lnTo>
                <a:lnTo>
                  <a:pt x="934681" y="17543"/>
                </a:lnTo>
                <a:close/>
              </a:path>
              <a:path w="938530" h="942339">
                <a:moveTo>
                  <a:pt x="402143" y="0"/>
                </a:moveTo>
                <a:lnTo>
                  <a:pt x="289896" y="654"/>
                </a:lnTo>
                <a:lnTo>
                  <a:pt x="184867" y="2885"/>
                </a:lnTo>
                <a:lnTo>
                  <a:pt x="136404" y="4740"/>
                </a:lnTo>
                <a:lnTo>
                  <a:pt x="91362" y="7166"/>
                </a:lnTo>
                <a:lnTo>
                  <a:pt x="50277" y="10224"/>
                </a:lnTo>
                <a:lnTo>
                  <a:pt x="13689" y="13972"/>
                </a:lnTo>
                <a:lnTo>
                  <a:pt x="21270" y="14847"/>
                </a:lnTo>
                <a:lnTo>
                  <a:pt x="42889" y="15707"/>
                </a:lnTo>
                <a:lnTo>
                  <a:pt x="76857" y="16548"/>
                </a:lnTo>
                <a:lnTo>
                  <a:pt x="914234" y="24100"/>
                </a:lnTo>
                <a:lnTo>
                  <a:pt x="914269" y="17543"/>
                </a:lnTo>
                <a:lnTo>
                  <a:pt x="934681" y="17543"/>
                </a:lnTo>
                <a:lnTo>
                  <a:pt x="934560" y="15088"/>
                </a:lnTo>
                <a:lnTo>
                  <a:pt x="934275" y="13893"/>
                </a:lnTo>
                <a:lnTo>
                  <a:pt x="933583" y="12168"/>
                </a:lnTo>
                <a:lnTo>
                  <a:pt x="933244" y="10524"/>
                </a:lnTo>
                <a:lnTo>
                  <a:pt x="931506" y="9101"/>
                </a:lnTo>
                <a:lnTo>
                  <a:pt x="929742" y="6491"/>
                </a:lnTo>
                <a:lnTo>
                  <a:pt x="927412" y="5642"/>
                </a:lnTo>
                <a:lnTo>
                  <a:pt x="925501" y="4357"/>
                </a:lnTo>
                <a:lnTo>
                  <a:pt x="922972" y="3854"/>
                </a:lnTo>
                <a:lnTo>
                  <a:pt x="881085" y="3854"/>
                </a:lnTo>
                <a:lnTo>
                  <a:pt x="402143" y="0"/>
                </a:lnTo>
                <a:close/>
              </a:path>
              <a:path w="938530" h="942339">
                <a:moveTo>
                  <a:pt x="921790" y="3619"/>
                </a:moveTo>
                <a:lnTo>
                  <a:pt x="920890" y="3784"/>
                </a:lnTo>
                <a:lnTo>
                  <a:pt x="881085" y="3854"/>
                </a:lnTo>
                <a:lnTo>
                  <a:pt x="922972" y="3854"/>
                </a:lnTo>
                <a:lnTo>
                  <a:pt x="921790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3240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30" h="942339">
                <a:moveTo>
                  <a:pt x="13666" y="13616"/>
                </a:moveTo>
                <a:lnTo>
                  <a:pt x="12125" y="13893"/>
                </a:lnTo>
                <a:lnTo>
                  <a:pt x="11617" y="13936"/>
                </a:lnTo>
                <a:lnTo>
                  <a:pt x="11168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3" y="240638"/>
                </a:lnTo>
                <a:lnTo>
                  <a:pt x="4422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50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8" y="930126"/>
                </a:lnTo>
                <a:lnTo>
                  <a:pt x="1288" y="931774"/>
                </a:lnTo>
                <a:lnTo>
                  <a:pt x="3028" y="933204"/>
                </a:lnTo>
                <a:lnTo>
                  <a:pt x="4792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6" y="942060"/>
                </a:lnTo>
                <a:lnTo>
                  <a:pt x="938181" y="924743"/>
                </a:lnTo>
                <a:lnTo>
                  <a:pt x="20286" y="924743"/>
                </a:lnTo>
                <a:lnTo>
                  <a:pt x="20234" y="923643"/>
                </a:lnTo>
                <a:lnTo>
                  <a:pt x="19977" y="922469"/>
                </a:lnTo>
                <a:lnTo>
                  <a:pt x="19394" y="921598"/>
                </a:lnTo>
                <a:lnTo>
                  <a:pt x="18987" y="920477"/>
                </a:lnTo>
                <a:lnTo>
                  <a:pt x="17802" y="919667"/>
                </a:lnTo>
                <a:lnTo>
                  <a:pt x="17000" y="918782"/>
                </a:lnTo>
                <a:lnTo>
                  <a:pt x="16266" y="918631"/>
                </a:lnTo>
                <a:lnTo>
                  <a:pt x="15418" y="918274"/>
                </a:lnTo>
                <a:lnTo>
                  <a:pt x="14584" y="918097"/>
                </a:lnTo>
                <a:lnTo>
                  <a:pt x="20019" y="918074"/>
                </a:lnTo>
                <a:lnTo>
                  <a:pt x="19821" y="902994"/>
                </a:lnTo>
                <a:lnTo>
                  <a:pt x="19624" y="876370"/>
                </a:lnTo>
                <a:lnTo>
                  <a:pt x="19420" y="836997"/>
                </a:lnTo>
                <a:lnTo>
                  <a:pt x="18800" y="690813"/>
                </a:lnTo>
                <a:lnTo>
                  <a:pt x="18173" y="562594"/>
                </a:lnTo>
                <a:lnTo>
                  <a:pt x="17801" y="499769"/>
                </a:lnTo>
                <a:lnTo>
                  <a:pt x="17330" y="432136"/>
                </a:lnTo>
                <a:lnTo>
                  <a:pt x="16706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40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600" y="14458"/>
                </a:lnTo>
                <a:lnTo>
                  <a:pt x="13666" y="14099"/>
                </a:lnTo>
                <a:lnTo>
                  <a:pt x="13666" y="13616"/>
                </a:lnTo>
                <a:close/>
              </a:path>
              <a:path w="938530" h="942339">
                <a:moveTo>
                  <a:pt x="910749" y="914628"/>
                </a:moveTo>
                <a:lnTo>
                  <a:pt x="800802" y="914628"/>
                </a:lnTo>
                <a:lnTo>
                  <a:pt x="20019" y="918074"/>
                </a:lnTo>
                <a:lnTo>
                  <a:pt x="20037" y="919490"/>
                </a:lnTo>
                <a:lnTo>
                  <a:pt x="20286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30" h="942339">
                <a:moveTo>
                  <a:pt x="914211" y="24100"/>
                </a:moveTo>
                <a:lnTo>
                  <a:pt x="912409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3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4" y="914740"/>
                </a:lnTo>
                <a:lnTo>
                  <a:pt x="920866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4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6" y="24132"/>
                </a:lnTo>
                <a:lnTo>
                  <a:pt x="914211" y="24100"/>
                </a:lnTo>
                <a:close/>
              </a:path>
              <a:path w="938530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1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9" y="914840"/>
                </a:lnTo>
                <a:lnTo>
                  <a:pt x="917939" y="914740"/>
                </a:lnTo>
                <a:close/>
              </a:path>
              <a:path w="938530" h="942339">
                <a:moveTo>
                  <a:pt x="20019" y="918074"/>
                </a:moveTo>
                <a:lnTo>
                  <a:pt x="14584" y="918097"/>
                </a:lnTo>
                <a:lnTo>
                  <a:pt x="15418" y="918274"/>
                </a:lnTo>
                <a:lnTo>
                  <a:pt x="16266" y="918631"/>
                </a:lnTo>
                <a:lnTo>
                  <a:pt x="17000" y="918782"/>
                </a:lnTo>
                <a:lnTo>
                  <a:pt x="17812" y="919679"/>
                </a:lnTo>
                <a:lnTo>
                  <a:pt x="18987" y="920477"/>
                </a:lnTo>
                <a:lnTo>
                  <a:pt x="19394" y="921598"/>
                </a:lnTo>
                <a:lnTo>
                  <a:pt x="19977" y="922469"/>
                </a:lnTo>
                <a:lnTo>
                  <a:pt x="20234" y="923643"/>
                </a:lnTo>
                <a:lnTo>
                  <a:pt x="20137" y="921598"/>
                </a:lnTo>
                <a:lnTo>
                  <a:pt x="20019" y="918074"/>
                </a:lnTo>
                <a:close/>
              </a:path>
              <a:path w="938530" h="942339">
                <a:moveTo>
                  <a:pt x="920314" y="914740"/>
                </a:moveTo>
                <a:lnTo>
                  <a:pt x="917939" y="914740"/>
                </a:lnTo>
                <a:lnTo>
                  <a:pt x="919819" y="914840"/>
                </a:lnTo>
                <a:lnTo>
                  <a:pt x="920314" y="914740"/>
                </a:lnTo>
                <a:close/>
              </a:path>
              <a:path w="938530" h="942339">
                <a:moveTo>
                  <a:pt x="938181" y="914628"/>
                </a:moveTo>
                <a:lnTo>
                  <a:pt x="920866" y="914628"/>
                </a:lnTo>
                <a:lnTo>
                  <a:pt x="919819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30" h="942339">
                <a:moveTo>
                  <a:pt x="914246" y="17543"/>
                </a:moveTo>
                <a:lnTo>
                  <a:pt x="914211" y="24100"/>
                </a:lnTo>
                <a:lnTo>
                  <a:pt x="920866" y="24132"/>
                </a:lnTo>
                <a:lnTo>
                  <a:pt x="919824" y="24100"/>
                </a:lnTo>
                <a:lnTo>
                  <a:pt x="919189" y="23977"/>
                </a:lnTo>
                <a:lnTo>
                  <a:pt x="918284" y="23614"/>
                </a:lnTo>
                <a:lnTo>
                  <a:pt x="917558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6" y="17543"/>
                </a:lnTo>
                <a:close/>
              </a:path>
              <a:path w="938530" h="942339">
                <a:moveTo>
                  <a:pt x="934657" y="17543"/>
                </a:moveTo>
                <a:lnTo>
                  <a:pt x="914246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8" y="23465"/>
                </a:lnTo>
                <a:lnTo>
                  <a:pt x="918284" y="23614"/>
                </a:lnTo>
                <a:lnTo>
                  <a:pt x="919189" y="23977"/>
                </a:lnTo>
                <a:lnTo>
                  <a:pt x="919893" y="24114"/>
                </a:lnTo>
                <a:lnTo>
                  <a:pt x="920866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30" h="942339">
                <a:moveTo>
                  <a:pt x="402119" y="0"/>
                </a:moveTo>
                <a:lnTo>
                  <a:pt x="289872" y="654"/>
                </a:lnTo>
                <a:lnTo>
                  <a:pt x="184843" y="2885"/>
                </a:lnTo>
                <a:lnTo>
                  <a:pt x="136381" y="4740"/>
                </a:lnTo>
                <a:lnTo>
                  <a:pt x="91338" y="7166"/>
                </a:lnTo>
                <a:lnTo>
                  <a:pt x="50254" y="10224"/>
                </a:lnTo>
                <a:lnTo>
                  <a:pt x="13666" y="13972"/>
                </a:lnTo>
                <a:lnTo>
                  <a:pt x="21247" y="14847"/>
                </a:lnTo>
                <a:lnTo>
                  <a:pt x="42865" y="15707"/>
                </a:lnTo>
                <a:lnTo>
                  <a:pt x="76833" y="16548"/>
                </a:lnTo>
                <a:lnTo>
                  <a:pt x="914211" y="24100"/>
                </a:lnTo>
                <a:lnTo>
                  <a:pt x="914246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60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8" y="4357"/>
                </a:lnTo>
                <a:lnTo>
                  <a:pt x="922948" y="3854"/>
                </a:lnTo>
                <a:lnTo>
                  <a:pt x="881062" y="3854"/>
                </a:lnTo>
                <a:lnTo>
                  <a:pt x="402119" y="0"/>
                </a:lnTo>
                <a:close/>
              </a:path>
              <a:path w="938530" h="942339">
                <a:moveTo>
                  <a:pt x="921765" y="3619"/>
                </a:moveTo>
                <a:lnTo>
                  <a:pt x="920866" y="3784"/>
                </a:lnTo>
                <a:lnTo>
                  <a:pt x="881062" y="3854"/>
                </a:lnTo>
                <a:lnTo>
                  <a:pt x="922948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35143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29" h="942339">
                <a:moveTo>
                  <a:pt x="13665" y="13616"/>
                </a:moveTo>
                <a:lnTo>
                  <a:pt x="12124" y="13893"/>
                </a:lnTo>
                <a:lnTo>
                  <a:pt x="11617" y="13936"/>
                </a:lnTo>
                <a:lnTo>
                  <a:pt x="11167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2" y="240638"/>
                </a:lnTo>
                <a:lnTo>
                  <a:pt x="4421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49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7" y="930126"/>
                </a:lnTo>
                <a:lnTo>
                  <a:pt x="1288" y="931774"/>
                </a:lnTo>
                <a:lnTo>
                  <a:pt x="3027" y="933204"/>
                </a:lnTo>
                <a:lnTo>
                  <a:pt x="4791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5" y="942060"/>
                </a:lnTo>
                <a:lnTo>
                  <a:pt x="938181" y="924743"/>
                </a:lnTo>
                <a:lnTo>
                  <a:pt x="20285" y="924743"/>
                </a:lnTo>
                <a:lnTo>
                  <a:pt x="20233" y="923636"/>
                </a:lnTo>
                <a:lnTo>
                  <a:pt x="19977" y="922469"/>
                </a:lnTo>
                <a:lnTo>
                  <a:pt x="19392" y="921598"/>
                </a:lnTo>
                <a:lnTo>
                  <a:pt x="18986" y="920477"/>
                </a:lnTo>
                <a:lnTo>
                  <a:pt x="17802" y="919667"/>
                </a:lnTo>
                <a:lnTo>
                  <a:pt x="16998" y="918782"/>
                </a:lnTo>
                <a:lnTo>
                  <a:pt x="16264" y="918631"/>
                </a:lnTo>
                <a:lnTo>
                  <a:pt x="15418" y="918274"/>
                </a:lnTo>
                <a:lnTo>
                  <a:pt x="14583" y="918097"/>
                </a:lnTo>
                <a:lnTo>
                  <a:pt x="20018" y="918074"/>
                </a:lnTo>
                <a:lnTo>
                  <a:pt x="19820" y="902994"/>
                </a:lnTo>
                <a:lnTo>
                  <a:pt x="19623" y="876370"/>
                </a:lnTo>
                <a:lnTo>
                  <a:pt x="19420" y="836997"/>
                </a:lnTo>
                <a:lnTo>
                  <a:pt x="18799" y="690813"/>
                </a:lnTo>
                <a:lnTo>
                  <a:pt x="18172" y="562594"/>
                </a:lnTo>
                <a:lnTo>
                  <a:pt x="17800" y="499769"/>
                </a:lnTo>
                <a:lnTo>
                  <a:pt x="17330" y="432136"/>
                </a:lnTo>
                <a:lnTo>
                  <a:pt x="16705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39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599" y="14458"/>
                </a:lnTo>
                <a:lnTo>
                  <a:pt x="13665" y="14099"/>
                </a:lnTo>
                <a:lnTo>
                  <a:pt x="13665" y="13616"/>
                </a:lnTo>
                <a:close/>
              </a:path>
              <a:path w="938529" h="942339">
                <a:moveTo>
                  <a:pt x="910749" y="914628"/>
                </a:moveTo>
                <a:lnTo>
                  <a:pt x="800802" y="914628"/>
                </a:lnTo>
                <a:lnTo>
                  <a:pt x="20018" y="918074"/>
                </a:lnTo>
                <a:lnTo>
                  <a:pt x="20036" y="919490"/>
                </a:lnTo>
                <a:lnTo>
                  <a:pt x="20285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29" h="942339">
                <a:moveTo>
                  <a:pt x="914210" y="24100"/>
                </a:moveTo>
                <a:lnTo>
                  <a:pt x="912408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2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3" y="914740"/>
                </a:lnTo>
                <a:lnTo>
                  <a:pt x="920865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3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5" y="24132"/>
                </a:lnTo>
                <a:lnTo>
                  <a:pt x="914210" y="24100"/>
                </a:lnTo>
                <a:close/>
              </a:path>
              <a:path w="938529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0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7" y="914840"/>
                </a:lnTo>
                <a:lnTo>
                  <a:pt x="917939" y="914740"/>
                </a:lnTo>
                <a:close/>
              </a:path>
              <a:path w="938529" h="942339">
                <a:moveTo>
                  <a:pt x="20018" y="918074"/>
                </a:moveTo>
                <a:lnTo>
                  <a:pt x="14583" y="918097"/>
                </a:lnTo>
                <a:lnTo>
                  <a:pt x="15418" y="918274"/>
                </a:lnTo>
                <a:lnTo>
                  <a:pt x="16264" y="918631"/>
                </a:lnTo>
                <a:lnTo>
                  <a:pt x="16998" y="918782"/>
                </a:lnTo>
                <a:lnTo>
                  <a:pt x="17812" y="919679"/>
                </a:lnTo>
                <a:lnTo>
                  <a:pt x="18986" y="920477"/>
                </a:lnTo>
                <a:lnTo>
                  <a:pt x="19392" y="921598"/>
                </a:lnTo>
                <a:lnTo>
                  <a:pt x="19977" y="922469"/>
                </a:lnTo>
                <a:lnTo>
                  <a:pt x="20233" y="923636"/>
                </a:lnTo>
                <a:lnTo>
                  <a:pt x="20136" y="921598"/>
                </a:lnTo>
                <a:lnTo>
                  <a:pt x="20018" y="918074"/>
                </a:lnTo>
                <a:close/>
              </a:path>
              <a:path w="938529" h="942339">
                <a:moveTo>
                  <a:pt x="920313" y="914740"/>
                </a:moveTo>
                <a:lnTo>
                  <a:pt x="917939" y="914740"/>
                </a:lnTo>
                <a:lnTo>
                  <a:pt x="919817" y="914840"/>
                </a:lnTo>
                <a:lnTo>
                  <a:pt x="920313" y="914740"/>
                </a:lnTo>
                <a:close/>
              </a:path>
              <a:path w="938529" h="942339">
                <a:moveTo>
                  <a:pt x="938181" y="914628"/>
                </a:moveTo>
                <a:lnTo>
                  <a:pt x="920865" y="914628"/>
                </a:lnTo>
                <a:lnTo>
                  <a:pt x="919817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29" h="942339">
                <a:moveTo>
                  <a:pt x="914244" y="17543"/>
                </a:moveTo>
                <a:lnTo>
                  <a:pt x="914210" y="24100"/>
                </a:lnTo>
                <a:lnTo>
                  <a:pt x="920865" y="24132"/>
                </a:lnTo>
                <a:lnTo>
                  <a:pt x="919824" y="24100"/>
                </a:lnTo>
                <a:lnTo>
                  <a:pt x="919187" y="23977"/>
                </a:lnTo>
                <a:lnTo>
                  <a:pt x="918284" y="23614"/>
                </a:lnTo>
                <a:lnTo>
                  <a:pt x="917557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4" y="17543"/>
                </a:lnTo>
                <a:close/>
              </a:path>
              <a:path w="938529" h="942339">
                <a:moveTo>
                  <a:pt x="934657" y="17543"/>
                </a:moveTo>
                <a:lnTo>
                  <a:pt x="914244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7" y="23465"/>
                </a:lnTo>
                <a:lnTo>
                  <a:pt x="918284" y="23614"/>
                </a:lnTo>
                <a:lnTo>
                  <a:pt x="919187" y="23977"/>
                </a:lnTo>
                <a:lnTo>
                  <a:pt x="919893" y="24114"/>
                </a:lnTo>
                <a:lnTo>
                  <a:pt x="920865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29" h="942339">
                <a:moveTo>
                  <a:pt x="402118" y="0"/>
                </a:moveTo>
                <a:lnTo>
                  <a:pt x="289871" y="654"/>
                </a:lnTo>
                <a:lnTo>
                  <a:pt x="184842" y="2885"/>
                </a:lnTo>
                <a:lnTo>
                  <a:pt x="136380" y="4740"/>
                </a:lnTo>
                <a:lnTo>
                  <a:pt x="91337" y="7166"/>
                </a:lnTo>
                <a:lnTo>
                  <a:pt x="50253" y="10224"/>
                </a:lnTo>
                <a:lnTo>
                  <a:pt x="13665" y="13972"/>
                </a:lnTo>
                <a:lnTo>
                  <a:pt x="21246" y="14847"/>
                </a:lnTo>
                <a:lnTo>
                  <a:pt x="42864" y="15707"/>
                </a:lnTo>
                <a:lnTo>
                  <a:pt x="76832" y="16548"/>
                </a:lnTo>
                <a:lnTo>
                  <a:pt x="914210" y="24100"/>
                </a:lnTo>
                <a:lnTo>
                  <a:pt x="914244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59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6" y="4357"/>
                </a:lnTo>
                <a:lnTo>
                  <a:pt x="922947" y="3854"/>
                </a:lnTo>
                <a:lnTo>
                  <a:pt x="881061" y="3854"/>
                </a:lnTo>
                <a:lnTo>
                  <a:pt x="402118" y="0"/>
                </a:lnTo>
                <a:close/>
              </a:path>
              <a:path w="938529" h="942339">
                <a:moveTo>
                  <a:pt x="921765" y="3619"/>
                </a:moveTo>
                <a:lnTo>
                  <a:pt x="920865" y="3784"/>
                </a:lnTo>
                <a:lnTo>
                  <a:pt x="881061" y="3854"/>
                </a:lnTo>
                <a:lnTo>
                  <a:pt x="922947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4344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29" h="942339">
                <a:moveTo>
                  <a:pt x="13665" y="13616"/>
                </a:moveTo>
                <a:lnTo>
                  <a:pt x="12124" y="13893"/>
                </a:lnTo>
                <a:lnTo>
                  <a:pt x="11617" y="13936"/>
                </a:lnTo>
                <a:lnTo>
                  <a:pt x="11167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2" y="240638"/>
                </a:lnTo>
                <a:lnTo>
                  <a:pt x="4421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49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7" y="930126"/>
                </a:lnTo>
                <a:lnTo>
                  <a:pt x="1288" y="931774"/>
                </a:lnTo>
                <a:lnTo>
                  <a:pt x="3027" y="933204"/>
                </a:lnTo>
                <a:lnTo>
                  <a:pt x="4791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5" y="942060"/>
                </a:lnTo>
                <a:lnTo>
                  <a:pt x="938181" y="924743"/>
                </a:lnTo>
                <a:lnTo>
                  <a:pt x="20285" y="924743"/>
                </a:lnTo>
                <a:lnTo>
                  <a:pt x="20233" y="923636"/>
                </a:lnTo>
                <a:lnTo>
                  <a:pt x="19977" y="922469"/>
                </a:lnTo>
                <a:lnTo>
                  <a:pt x="19392" y="921598"/>
                </a:lnTo>
                <a:lnTo>
                  <a:pt x="18986" y="920477"/>
                </a:lnTo>
                <a:lnTo>
                  <a:pt x="17802" y="919667"/>
                </a:lnTo>
                <a:lnTo>
                  <a:pt x="16998" y="918782"/>
                </a:lnTo>
                <a:lnTo>
                  <a:pt x="16264" y="918631"/>
                </a:lnTo>
                <a:lnTo>
                  <a:pt x="15418" y="918274"/>
                </a:lnTo>
                <a:lnTo>
                  <a:pt x="14583" y="918097"/>
                </a:lnTo>
                <a:lnTo>
                  <a:pt x="20018" y="918074"/>
                </a:lnTo>
                <a:lnTo>
                  <a:pt x="19820" y="902994"/>
                </a:lnTo>
                <a:lnTo>
                  <a:pt x="19623" y="876370"/>
                </a:lnTo>
                <a:lnTo>
                  <a:pt x="19420" y="836997"/>
                </a:lnTo>
                <a:lnTo>
                  <a:pt x="18799" y="690813"/>
                </a:lnTo>
                <a:lnTo>
                  <a:pt x="18172" y="562594"/>
                </a:lnTo>
                <a:lnTo>
                  <a:pt x="17800" y="499769"/>
                </a:lnTo>
                <a:lnTo>
                  <a:pt x="17330" y="432136"/>
                </a:lnTo>
                <a:lnTo>
                  <a:pt x="16705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39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599" y="14458"/>
                </a:lnTo>
                <a:lnTo>
                  <a:pt x="13665" y="14099"/>
                </a:lnTo>
                <a:lnTo>
                  <a:pt x="13665" y="13616"/>
                </a:lnTo>
                <a:close/>
              </a:path>
              <a:path w="938529" h="942339">
                <a:moveTo>
                  <a:pt x="910749" y="914628"/>
                </a:moveTo>
                <a:lnTo>
                  <a:pt x="800802" y="914628"/>
                </a:lnTo>
                <a:lnTo>
                  <a:pt x="20018" y="918074"/>
                </a:lnTo>
                <a:lnTo>
                  <a:pt x="20036" y="919490"/>
                </a:lnTo>
                <a:lnTo>
                  <a:pt x="20285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29" h="942339">
                <a:moveTo>
                  <a:pt x="914210" y="24100"/>
                </a:moveTo>
                <a:lnTo>
                  <a:pt x="912408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2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3" y="914740"/>
                </a:lnTo>
                <a:lnTo>
                  <a:pt x="920865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3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5" y="24132"/>
                </a:lnTo>
                <a:lnTo>
                  <a:pt x="914210" y="24100"/>
                </a:lnTo>
                <a:close/>
              </a:path>
              <a:path w="938529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0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7" y="914840"/>
                </a:lnTo>
                <a:lnTo>
                  <a:pt x="917939" y="914740"/>
                </a:lnTo>
                <a:close/>
              </a:path>
              <a:path w="938529" h="942339">
                <a:moveTo>
                  <a:pt x="20018" y="918074"/>
                </a:moveTo>
                <a:lnTo>
                  <a:pt x="14583" y="918097"/>
                </a:lnTo>
                <a:lnTo>
                  <a:pt x="15418" y="918274"/>
                </a:lnTo>
                <a:lnTo>
                  <a:pt x="16264" y="918631"/>
                </a:lnTo>
                <a:lnTo>
                  <a:pt x="16998" y="918782"/>
                </a:lnTo>
                <a:lnTo>
                  <a:pt x="17812" y="919679"/>
                </a:lnTo>
                <a:lnTo>
                  <a:pt x="18986" y="920477"/>
                </a:lnTo>
                <a:lnTo>
                  <a:pt x="19392" y="921598"/>
                </a:lnTo>
                <a:lnTo>
                  <a:pt x="19977" y="922469"/>
                </a:lnTo>
                <a:lnTo>
                  <a:pt x="20233" y="923636"/>
                </a:lnTo>
                <a:lnTo>
                  <a:pt x="20136" y="921598"/>
                </a:lnTo>
                <a:lnTo>
                  <a:pt x="20018" y="918074"/>
                </a:lnTo>
                <a:close/>
              </a:path>
              <a:path w="938529" h="942339">
                <a:moveTo>
                  <a:pt x="920313" y="914740"/>
                </a:moveTo>
                <a:lnTo>
                  <a:pt x="917939" y="914740"/>
                </a:lnTo>
                <a:lnTo>
                  <a:pt x="919817" y="914840"/>
                </a:lnTo>
                <a:lnTo>
                  <a:pt x="920313" y="914740"/>
                </a:lnTo>
                <a:close/>
              </a:path>
              <a:path w="938529" h="942339">
                <a:moveTo>
                  <a:pt x="938181" y="914628"/>
                </a:moveTo>
                <a:lnTo>
                  <a:pt x="920865" y="914628"/>
                </a:lnTo>
                <a:lnTo>
                  <a:pt x="919817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29" h="942339">
                <a:moveTo>
                  <a:pt x="914244" y="17543"/>
                </a:moveTo>
                <a:lnTo>
                  <a:pt x="914210" y="24100"/>
                </a:lnTo>
                <a:lnTo>
                  <a:pt x="920865" y="24132"/>
                </a:lnTo>
                <a:lnTo>
                  <a:pt x="919824" y="24100"/>
                </a:lnTo>
                <a:lnTo>
                  <a:pt x="919187" y="23977"/>
                </a:lnTo>
                <a:lnTo>
                  <a:pt x="918284" y="23614"/>
                </a:lnTo>
                <a:lnTo>
                  <a:pt x="917557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4" y="17543"/>
                </a:lnTo>
                <a:close/>
              </a:path>
              <a:path w="938529" h="942339">
                <a:moveTo>
                  <a:pt x="934657" y="17543"/>
                </a:moveTo>
                <a:lnTo>
                  <a:pt x="914244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7" y="23465"/>
                </a:lnTo>
                <a:lnTo>
                  <a:pt x="918284" y="23614"/>
                </a:lnTo>
                <a:lnTo>
                  <a:pt x="919187" y="23977"/>
                </a:lnTo>
                <a:lnTo>
                  <a:pt x="919893" y="24114"/>
                </a:lnTo>
                <a:lnTo>
                  <a:pt x="920865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29" h="942339">
                <a:moveTo>
                  <a:pt x="402118" y="0"/>
                </a:moveTo>
                <a:lnTo>
                  <a:pt x="289871" y="654"/>
                </a:lnTo>
                <a:lnTo>
                  <a:pt x="184842" y="2885"/>
                </a:lnTo>
                <a:lnTo>
                  <a:pt x="136380" y="4740"/>
                </a:lnTo>
                <a:lnTo>
                  <a:pt x="91337" y="7166"/>
                </a:lnTo>
                <a:lnTo>
                  <a:pt x="50253" y="10224"/>
                </a:lnTo>
                <a:lnTo>
                  <a:pt x="13665" y="13972"/>
                </a:lnTo>
                <a:lnTo>
                  <a:pt x="21246" y="14847"/>
                </a:lnTo>
                <a:lnTo>
                  <a:pt x="42864" y="15707"/>
                </a:lnTo>
                <a:lnTo>
                  <a:pt x="76832" y="16548"/>
                </a:lnTo>
                <a:lnTo>
                  <a:pt x="914210" y="24100"/>
                </a:lnTo>
                <a:lnTo>
                  <a:pt x="914244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59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6" y="4357"/>
                </a:lnTo>
                <a:lnTo>
                  <a:pt x="922947" y="3854"/>
                </a:lnTo>
                <a:lnTo>
                  <a:pt x="881061" y="3854"/>
                </a:lnTo>
                <a:lnTo>
                  <a:pt x="402118" y="0"/>
                </a:lnTo>
                <a:close/>
              </a:path>
              <a:path w="938529" h="942339">
                <a:moveTo>
                  <a:pt x="921765" y="3619"/>
                </a:moveTo>
                <a:lnTo>
                  <a:pt x="920865" y="3784"/>
                </a:lnTo>
                <a:lnTo>
                  <a:pt x="881061" y="3854"/>
                </a:lnTo>
                <a:lnTo>
                  <a:pt x="922947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13243" y="1984923"/>
            <a:ext cx="938530" cy="942340"/>
          </a:xfrm>
          <a:custGeom>
            <a:avLst/>
            <a:gdLst/>
            <a:ahLst/>
            <a:cxnLst/>
            <a:rect l="l" t="t" r="r" b="b"/>
            <a:pathLst>
              <a:path w="938529" h="942339">
                <a:moveTo>
                  <a:pt x="13666" y="13616"/>
                </a:moveTo>
                <a:lnTo>
                  <a:pt x="12125" y="13893"/>
                </a:lnTo>
                <a:lnTo>
                  <a:pt x="11617" y="13936"/>
                </a:lnTo>
                <a:lnTo>
                  <a:pt x="11168" y="14405"/>
                </a:lnTo>
                <a:lnTo>
                  <a:pt x="10332" y="14868"/>
                </a:lnTo>
                <a:lnTo>
                  <a:pt x="10018" y="15561"/>
                </a:lnTo>
                <a:lnTo>
                  <a:pt x="9759" y="15895"/>
                </a:lnTo>
                <a:lnTo>
                  <a:pt x="7221" y="81504"/>
                </a:lnTo>
                <a:lnTo>
                  <a:pt x="6508" y="126207"/>
                </a:lnTo>
                <a:lnTo>
                  <a:pt x="5800" y="179809"/>
                </a:lnTo>
                <a:lnTo>
                  <a:pt x="5102" y="240638"/>
                </a:lnTo>
                <a:lnTo>
                  <a:pt x="4421" y="307018"/>
                </a:lnTo>
                <a:lnTo>
                  <a:pt x="3764" y="377276"/>
                </a:lnTo>
                <a:lnTo>
                  <a:pt x="3025" y="463491"/>
                </a:lnTo>
                <a:lnTo>
                  <a:pt x="1743" y="630220"/>
                </a:lnTo>
                <a:lnTo>
                  <a:pt x="1049" y="728121"/>
                </a:lnTo>
                <a:lnTo>
                  <a:pt x="329" y="840727"/>
                </a:lnTo>
                <a:lnTo>
                  <a:pt x="0" y="927245"/>
                </a:lnTo>
                <a:lnTo>
                  <a:pt x="201" y="928254"/>
                </a:lnTo>
                <a:lnTo>
                  <a:pt x="957" y="930126"/>
                </a:lnTo>
                <a:lnTo>
                  <a:pt x="1288" y="931774"/>
                </a:lnTo>
                <a:lnTo>
                  <a:pt x="3027" y="933204"/>
                </a:lnTo>
                <a:lnTo>
                  <a:pt x="4791" y="935824"/>
                </a:lnTo>
                <a:lnTo>
                  <a:pt x="7124" y="936685"/>
                </a:lnTo>
                <a:lnTo>
                  <a:pt x="9453" y="938261"/>
                </a:lnTo>
                <a:lnTo>
                  <a:pt x="13633" y="938546"/>
                </a:lnTo>
                <a:lnTo>
                  <a:pt x="800802" y="942060"/>
                </a:lnTo>
                <a:lnTo>
                  <a:pt x="920866" y="942060"/>
                </a:lnTo>
                <a:lnTo>
                  <a:pt x="938181" y="924743"/>
                </a:lnTo>
                <a:lnTo>
                  <a:pt x="20286" y="924743"/>
                </a:lnTo>
                <a:lnTo>
                  <a:pt x="20234" y="923643"/>
                </a:lnTo>
                <a:lnTo>
                  <a:pt x="19977" y="922469"/>
                </a:lnTo>
                <a:lnTo>
                  <a:pt x="19394" y="921598"/>
                </a:lnTo>
                <a:lnTo>
                  <a:pt x="18986" y="920477"/>
                </a:lnTo>
                <a:lnTo>
                  <a:pt x="17802" y="919667"/>
                </a:lnTo>
                <a:lnTo>
                  <a:pt x="17000" y="918782"/>
                </a:lnTo>
                <a:lnTo>
                  <a:pt x="16264" y="918631"/>
                </a:lnTo>
                <a:lnTo>
                  <a:pt x="15418" y="918274"/>
                </a:lnTo>
                <a:lnTo>
                  <a:pt x="14584" y="918097"/>
                </a:lnTo>
                <a:lnTo>
                  <a:pt x="20019" y="918074"/>
                </a:lnTo>
                <a:lnTo>
                  <a:pt x="19821" y="902994"/>
                </a:lnTo>
                <a:lnTo>
                  <a:pt x="19624" y="876370"/>
                </a:lnTo>
                <a:lnTo>
                  <a:pt x="19420" y="836997"/>
                </a:lnTo>
                <a:lnTo>
                  <a:pt x="18800" y="690813"/>
                </a:lnTo>
                <a:lnTo>
                  <a:pt x="18173" y="562594"/>
                </a:lnTo>
                <a:lnTo>
                  <a:pt x="17801" y="499769"/>
                </a:lnTo>
                <a:lnTo>
                  <a:pt x="17330" y="432136"/>
                </a:lnTo>
                <a:lnTo>
                  <a:pt x="16706" y="357724"/>
                </a:lnTo>
                <a:lnTo>
                  <a:pt x="16111" y="297615"/>
                </a:lnTo>
                <a:lnTo>
                  <a:pt x="15338" y="232951"/>
                </a:lnTo>
                <a:lnTo>
                  <a:pt x="14440" y="171499"/>
                </a:lnTo>
                <a:lnTo>
                  <a:pt x="13404" y="114373"/>
                </a:lnTo>
                <a:lnTo>
                  <a:pt x="12219" y="62684"/>
                </a:lnTo>
                <a:lnTo>
                  <a:pt x="10865" y="17367"/>
                </a:lnTo>
                <a:lnTo>
                  <a:pt x="11027" y="16083"/>
                </a:lnTo>
                <a:lnTo>
                  <a:pt x="11362" y="15707"/>
                </a:lnTo>
                <a:lnTo>
                  <a:pt x="11696" y="15088"/>
                </a:lnTo>
                <a:lnTo>
                  <a:pt x="12200" y="14829"/>
                </a:lnTo>
                <a:lnTo>
                  <a:pt x="12600" y="14458"/>
                </a:lnTo>
                <a:lnTo>
                  <a:pt x="13666" y="14099"/>
                </a:lnTo>
                <a:lnTo>
                  <a:pt x="13666" y="13616"/>
                </a:lnTo>
                <a:close/>
              </a:path>
              <a:path w="938529" h="942339">
                <a:moveTo>
                  <a:pt x="910749" y="914628"/>
                </a:moveTo>
                <a:lnTo>
                  <a:pt x="800802" y="914628"/>
                </a:lnTo>
                <a:lnTo>
                  <a:pt x="20019" y="918074"/>
                </a:lnTo>
                <a:lnTo>
                  <a:pt x="20037" y="919490"/>
                </a:lnTo>
                <a:lnTo>
                  <a:pt x="20286" y="924743"/>
                </a:lnTo>
                <a:lnTo>
                  <a:pt x="910749" y="924743"/>
                </a:lnTo>
                <a:lnTo>
                  <a:pt x="910749" y="914628"/>
                </a:lnTo>
                <a:close/>
              </a:path>
              <a:path w="938529" h="942339">
                <a:moveTo>
                  <a:pt x="914211" y="24100"/>
                </a:moveTo>
                <a:lnTo>
                  <a:pt x="912409" y="377276"/>
                </a:lnTo>
                <a:lnTo>
                  <a:pt x="911296" y="623220"/>
                </a:lnTo>
                <a:lnTo>
                  <a:pt x="910749" y="810335"/>
                </a:lnTo>
                <a:lnTo>
                  <a:pt x="910749" y="924743"/>
                </a:lnTo>
                <a:lnTo>
                  <a:pt x="910775" y="923282"/>
                </a:lnTo>
                <a:lnTo>
                  <a:pt x="910995" y="922141"/>
                </a:lnTo>
                <a:lnTo>
                  <a:pt x="911556" y="920787"/>
                </a:lnTo>
                <a:lnTo>
                  <a:pt x="911783" y="919667"/>
                </a:lnTo>
                <a:lnTo>
                  <a:pt x="913147" y="918423"/>
                </a:lnTo>
                <a:lnTo>
                  <a:pt x="914360" y="916626"/>
                </a:lnTo>
                <a:lnTo>
                  <a:pt x="916067" y="915999"/>
                </a:lnTo>
                <a:lnTo>
                  <a:pt x="917939" y="914740"/>
                </a:lnTo>
                <a:lnTo>
                  <a:pt x="920314" y="914740"/>
                </a:lnTo>
                <a:lnTo>
                  <a:pt x="920866" y="914628"/>
                </a:lnTo>
                <a:lnTo>
                  <a:pt x="938181" y="914628"/>
                </a:lnTo>
                <a:lnTo>
                  <a:pt x="938061" y="711242"/>
                </a:lnTo>
                <a:lnTo>
                  <a:pt x="937920" y="661694"/>
                </a:lnTo>
                <a:lnTo>
                  <a:pt x="937515" y="562594"/>
                </a:lnTo>
                <a:lnTo>
                  <a:pt x="936804" y="432136"/>
                </a:lnTo>
                <a:lnTo>
                  <a:pt x="935524" y="215734"/>
                </a:lnTo>
                <a:lnTo>
                  <a:pt x="935014" y="114373"/>
                </a:lnTo>
                <a:lnTo>
                  <a:pt x="934679" y="24132"/>
                </a:lnTo>
                <a:lnTo>
                  <a:pt x="920866" y="24132"/>
                </a:lnTo>
                <a:lnTo>
                  <a:pt x="914211" y="24100"/>
                </a:lnTo>
                <a:close/>
              </a:path>
              <a:path w="938529" h="942339">
                <a:moveTo>
                  <a:pt x="917939" y="914740"/>
                </a:moveTo>
                <a:lnTo>
                  <a:pt x="916067" y="915999"/>
                </a:lnTo>
                <a:lnTo>
                  <a:pt x="914360" y="916626"/>
                </a:lnTo>
                <a:lnTo>
                  <a:pt x="913147" y="918423"/>
                </a:lnTo>
                <a:lnTo>
                  <a:pt x="911781" y="919679"/>
                </a:lnTo>
                <a:lnTo>
                  <a:pt x="911556" y="920787"/>
                </a:lnTo>
                <a:lnTo>
                  <a:pt x="910995" y="922141"/>
                </a:lnTo>
                <a:lnTo>
                  <a:pt x="910775" y="923282"/>
                </a:lnTo>
                <a:lnTo>
                  <a:pt x="910749" y="924743"/>
                </a:lnTo>
                <a:lnTo>
                  <a:pt x="938181" y="924743"/>
                </a:lnTo>
                <a:lnTo>
                  <a:pt x="938181" y="914840"/>
                </a:lnTo>
                <a:lnTo>
                  <a:pt x="919819" y="914840"/>
                </a:lnTo>
                <a:lnTo>
                  <a:pt x="917939" y="914740"/>
                </a:lnTo>
                <a:close/>
              </a:path>
              <a:path w="938529" h="942339">
                <a:moveTo>
                  <a:pt x="20019" y="918074"/>
                </a:moveTo>
                <a:lnTo>
                  <a:pt x="14584" y="918097"/>
                </a:lnTo>
                <a:lnTo>
                  <a:pt x="15418" y="918274"/>
                </a:lnTo>
                <a:lnTo>
                  <a:pt x="16264" y="918631"/>
                </a:lnTo>
                <a:lnTo>
                  <a:pt x="17000" y="918782"/>
                </a:lnTo>
                <a:lnTo>
                  <a:pt x="17812" y="919679"/>
                </a:lnTo>
                <a:lnTo>
                  <a:pt x="18986" y="920477"/>
                </a:lnTo>
                <a:lnTo>
                  <a:pt x="19394" y="921598"/>
                </a:lnTo>
                <a:lnTo>
                  <a:pt x="19977" y="922469"/>
                </a:lnTo>
                <a:lnTo>
                  <a:pt x="20234" y="923643"/>
                </a:lnTo>
                <a:lnTo>
                  <a:pt x="20137" y="921598"/>
                </a:lnTo>
                <a:lnTo>
                  <a:pt x="20019" y="918074"/>
                </a:lnTo>
                <a:close/>
              </a:path>
              <a:path w="938529" h="942339">
                <a:moveTo>
                  <a:pt x="920314" y="914740"/>
                </a:moveTo>
                <a:lnTo>
                  <a:pt x="917939" y="914740"/>
                </a:lnTo>
                <a:lnTo>
                  <a:pt x="919819" y="914840"/>
                </a:lnTo>
                <a:lnTo>
                  <a:pt x="920314" y="914740"/>
                </a:lnTo>
                <a:close/>
              </a:path>
              <a:path w="938529" h="942339">
                <a:moveTo>
                  <a:pt x="938181" y="914628"/>
                </a:moveTo>
                <a:lnTo>
                  <a:pt x="920866" y="914628"/>
                </a:lnTo>
                <a:lnTo>
                  <a:pt x="919819" y="914840"/>
                </a:lnTo>
                <a:lnTo>
                  <a:pt x="938181" y="914840"/>
                </a:lnTo>
                <a:lnTo>
                  <a:pt x="938181" y="914628"/>
                </a:lnTo>
                <a:close/>
              </a:path>
              <a:path w="938529" h="942339">
                <a:moveTo>
                  <a:pt x="914246" y="17543"/>
                </a:moveTo>
                <a:lnTo>
                  <a:pt x="914211" y="24100"/>
                </a:lnTo>
                <a:lnTo>
                  <a:pt x="920866" y="24132"/>
                </a:lnTo>
                <a:lnTo>
                  <a:pt x="919824" y="24100"/>
                </a:lnTo>
                <a:lnTo>
                  <a:pt x="919189" y="23977"/>
                </a:lnTo>
                <a:lnTo>
                  <a:pt x="918284" y="23614"/>
                </a:lnTo>
                <a:lnTo>
                  <a:pt x="917557" y="23465"/>
                </a:lnTo>
                <a:lnTo>
                  <a:pt x="916736" y="22580"/>
                </a:lnTo>
                <a:lnTo>
                  <a:pt x="915567" y="21791"/>
                </a:lnTo>
                <a:lnTo>
                  <a:pt x="915153" y="20679"/>
                </a:lnTo>
                <a:lnTo>
                  <a:pt x="914782" y="20133"/>
                </a:lnTo>
                <a:lnTo>
                  <a:pt x="914411" y="19214"/>
                </a:lnTo>
                <a:lnTo>
                  <a:pt x="914348" y="18918"/>
                </a:lnTo>
                <a:lnTo>
                  <a:pt x="914246" y="17543"/>
                </a:lnTo>
                <a:close/>
              </a:path>
              <a:path w="938529" h="942339">
                <a:moveTo>
                  <a:pt x="934657" y="17543"/>
                </a:moveTo>
                <a:lnTo>
                  <a:pt x="914246" y="17543"/>
                </a:lnTo>
                <a:lnTo>
                  <a:pt x="914348" y="18918"/>
                </a:lnTo>
                <a:lnTo>
                  <a:pt x="914411" y="19214"/>
                </a:lnTo>
                <a:lnTo>
                  <a:pt x="914782" y="20133"/>
                </a:lnTo>
                <a:lnTo>
                  <a:pt x="915153" y="20679"/>
                </a:lnTo>
                <a:lnTo>
                  <a:pt x="915567" y="21791"/>
                </a:lnTo>
                <a:lnTo>
                  <a:pt x="916753" y="22598"/>
                </a:lnTo>
                <a:lnTo>
                  <a:pt x="917557" y="23465"/>
                </a:lnTo>
                <a:lnTo>
                  <a:pt x="918284" y="23614"/>
                </a:lnTo>
                <a:lnTo>
                  <a:pt x="919189" y="23977"/>
                </a:lnTo>
                <a:lnTo>
                  <a:pt x="919893" y="24114"/>
                </a:lnTo>
                <a:lnTo>
                  <a:pt x="920866" y="24132"/>
                </a:lnTo>
                <a:lnTo>
                  <a:pt x="934679" y="24132"/>
                </a:lnTo>
                <a:lnTo>
                  <a:pt x="934657" y="17543"/>
                </a:lnTo>
                <a:close/>
              </a:path>
              <a:path w="938529" h="942339">
                <a:moveTo>
                  <a:pt x="402119" y="0"/>
                </a:moveTo>
                <a:lnTo>
                  <a:pt x="289872" y="654"/>
                </a:lnTo>
                <a:lnTo>
                  <a:pt x="184843" y="2885"/>
                </a:lnTo>
                <a:lnTo>
                  <a:pt x="136381" y="4740"/>
                </a:lnTo>
                <a:lnTo>
                  <a:pt x="91338" y="7166"/>
                </a:lnTo>
                <a:lnTo>
                  <a:pt x="50254" y="10224"/>
                </a:lnTo>
                <a:lnTo>
                  <a:pt x="13666" y="13972"/>
                </a:lnTo>
                <a:lnTo>
                  <a:pt x="21247" y="14847"/>
                </a:lnTo>
                <a:lnTo>
                  <a:pt x="42865" y="15707"/>
                </a:lnTo>
                <a:lnTo>
                  <a:pt x="76833" y="16548"/>
                </a:lnTo>
                <a:lnTo>
                  <a:pt x="914211" y="24100"/>
                </a:lnTo>
                <a:lnTo>
                  <a:pt x="914246" y="17543"/>
                </a:lnTo>
                <a:lnTo>
                  <a:pt x="934657" y="17543"/>
                </a:lnTo>
                <a:lnTo>
                  <a:pt x="934536" y="15088"/>
                </a:lnTo>
                <a:lnTo>
                  <a:pt x="934251" y="13893"/>
                </a:lnTo>
                <a:lnTo>
                  <a:pt x="933559" y="12168"/>
                </a:lnTo>
                <a:lnTo>
                  <a:pt x="933221" y="10524"/>
                </a:lnTo>
                <a:lnTo>
                  <a:pt x="931482" y="9101"/>
                </a:lnTo>
                <a:lnTo>
                  <a:pt x="929718" y="6491"/>
                </a:lnTo>
                <a:lnTo>
                  <a:pt x="927389" y="5642"/>
                </a:lnTo>
                <a:lnTo>
                  <a:pt x="925478" y="4357"/>
                </a:lnTo>
                <a:lnTo>
                  <a:pt x="922948" y="3854"/>
                </a:lnTo>
                <a:lnTo>
                  <a:pt x="881062" y="3854"/>
                </a:lnTo>
                <a:lnTo>
                  <a:pt x="402119" y="0"/>
                </a:lnTo>
                <a:close/>
              </a:path>
              <a:path w="938529" h="942339">
                <a:moveTo>
                  <a:pt x="921765" y="3619"/>
                </a:moveTo>
                <a:lnTo>
                  <a:pt x="920866" y="3784"/>
                </a:lnTo>
                <a:lnTo>
                  <a:pt x="881062" y="3854"/>
                </a:lnTo>
                <a:lnTo>
                  <a:pt x="922948" y="3854"/>
                </a:lnTo>
                <a:lnTo>
                  <a:pt x="921765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2536" y="80467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2536" y="860319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2536" y="915966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536" y="971612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2536" y="1027258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3137" y="336179"/>
            <a:ext cx="5841365" cy="398780"/>
          </a:xfrm>
          <a:custGeom>
            <a:avLst/>
            <a:gdLst/>
            <a:ahLst/>
            <a:cxnLst/>
            <a:rect l="l" t="t" r="r" b="b"/>
            <a:pathLst>
              <a:path w="5841365" h="398780">
                <a:moveTo>
                  <a:pt x="0" y="0"/>
                </a:moveTo>
                <a:lnTo>
                  <a:pt x="5841020" y="0"/>
                </a:lnTo>
                <a:lnTo>
                  <a:pt x="5841020" y="398588"/>
                </a:lnTo>
                <a:lnTo>
                  <a:pt x="0" y="39858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31600" y="3017808"/>
            <a:ext cx="6801484" cy="480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tabLst>
                <a:tab pos="544766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space below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powder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coating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523" y="342434"/>
            <a:ext cx="6734809" cy="151447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929130" marR="342265" indent="-1250315">
              <a:lnSpc>
                <a:spcPts val="1220"/>
              </a:lnSpc>
              <a:spcBef>
                <a:spcPts val="325"/>
              </a:spcBef>
            </a:pPr>
            <a:r>
              <a:rPr dirty="0" baseline="-27777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27777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http://www.technologystudent.com/joints_ﬂsh/metal6.html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http://www.technologystudent.com/joints_ﬂsh/revcard_metal5.html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ts val="1560"/>
              </a:lnSpc>
              <a:spcBef>
                <a:spcPts val="138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bench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available in a 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durable colours as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is achieved through a process called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Powder</a:t>
            </a:r>
            <a:r>
              <a:rPr dirty="0" sz="1400" spc="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Coating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algn="ctr" marL="136525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SAMPLE POWDER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COATING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COLOUR FINISHES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6116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http://www.technologystudent.com/joints/mater2.html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81" y="759209"/>
            <a:ext cx="66046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6a. Carefully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adjustable ‘table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top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lamp’.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is made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chromed,  solid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224" y="5528812"/>
            <a:ext cx="61982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 why chromed solid steel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lamp.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536" y="681483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2536" y="737129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536" y="7927761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536" y="877063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536" y="932709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536" y="988356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6904" y="6510087"/>
            <a:ext cx="193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904" y="8484934"/>
            <a:ext cx="2432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750" y="56035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6311" y="54569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1677" y="1436921"/>
            <a:ext cx="4510358" cy="36659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7744" y="3799418"/>
            <a:ext cx="1336040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92430" marR="5080" indent="-380365">
              <a:lnSpc>
                <a:spcPts val="1789"/>
              </a:lnSpc>
              <a:spcBef>
                <a:spcPts val="26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SOLID</a:t>
            </a:r>
            <a:r>
              <a:rPr dirty="0" sz="16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STEEL  BASE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24918" y="4125337"/>
            <a:ext cx="1352550" cy="110489"/>
          </a:xfrm>
          <a:custGeom>
            <a:avLst/>
            <a:gdLst/>
            <a:ahLst/>
            <a:cxnLst/>
            <a:rect l="l" t="t" r="r" b="b"/>
            <a:pathLst>
              <a:path w="1352550" h="110489">
                <a:moveTo>
                  <a:pt x="1242357" y="0"/>
                </a:moveTo>
                <a:lnTo>
                  <a:pt x="1242357" y="110196"/>
                </a:lnTo>
                <a:lnTo>
                  <a:pt x="1334557" y="64080"/>
                </a:lnTo>
                <a:lnTo>
                  <a:pt x="1248116" y="64080"/>
                </a:lnTo>
                <a:lnTo>
                  <a:pt x="1248116" y="46080"/>
                </a:lnTo>
                <a:lnTo>
                  <a:pt x="1334548" y="46080"/>
                </a:lnTo>
                <a:lnTo>
                  <a:pt x="1242357" y="0"/>
                </a:lnTo>
                <a:close/>
              </a:path>
              <a:path w="1352550" h="110489">
                <a:moveTo>
                  <a:pt x="1242357" y="46080"/>
                </a:moveTo>
                <a:lnTo>
                  <a:pt x="0" y="46080"/>
                </a:lnTo>
                <a:lnTo>
                  <a:pt x="0" y="64080"/>
                </a:lnTo>
                <a:lnTo>
                  <a:pt x="1242357" y="64080"/>
                </a:lnTo>
                <a:lnTo>
                  <a:pt x="1242357" y="46080"/>
                </a:lnTo>
                <a:close/>
              </a:path>
              <a:path w="1352550" h="110489">
                <a:moveTo>
                  <a:pt x="1334548" y="46080"/>
                </a:moveTo>
                <a:lnTo>
                  <a:pt x="1248116" y="46080"/>
                </a:lnTo>
                <a:lnTo>
                  <a:pt x="1248116" y="64080"/>
                </a:lnTo>
                <a:lnTo>
                  <a:pt x="1334557" y="64080"/>
                </a:lnTo>
                <a:lnTo>
                  <a:pt x="1352552" y="55079"/>
                </a:lnTo>
                <a:lnTo>
                  <a:pt x="1334548" y="4608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015468" y="1717277"/>
            <a:ext cx="5397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2342" y="231540"/>
            <a:ext cx="578358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60"/>
              </a:spcBef>
              <a:tabLst>
                <a:tab pos="166878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http://www.technologystudent.com/joints_ﬂsh/metal10.html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819" y="912479"/>
            <a:ext cx="61436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components seen below have been ‘chemically blacked’ using a  chemical blacking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solution.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620" y="2769855"/>
            <a:ext cx="6330315" cy="1033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explain/describe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chemical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blacking.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clear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notes in your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755" y="487634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7755" y="5402127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7755" y="592790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7755" y="6453679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7755" y="7009762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7755" y="7524294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7755" y="8050078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7755" y="8575854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7755" y="9101631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7755" y="965771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755" y="10225583"/>
            <a:ext cx="3340735" cy="0"/>
          </a:xfrm>
          <a:custGeom>
            <a:avLst/>
            <a:gdLst/>
            <a:ahLst/>
            <a:cxnLst/>
            <a:rect l="l" t="t" r="r" b="b"/>
            <a:pathLst>
              <a:path w="3340735" h="0">
                <a:moveTo>
                  <a:pt x="0" y="0"/>
                </a:moveTo>
                <a:lnTo>
                  <a:pt x="33401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0500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8061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824" y="1556143"/>
            <a:ext cx="6132758" cy="1087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300"/>
              </a:spcBef>
              <a:tabLst>
                <a:tab pos="1506855" algn="l"/>
              </a:tabLst>
            </a:pP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58" y="4261093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1258" y="4786877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258" y="5312654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258" y="5838430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 h="0">
                <a:moveTo>
                  <a:pt x="0" y="0"/>
                </a:moveTo>
                <a:lnTo>
                  <a:pt x="67310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3975" y="655607"/>
            <a:ext cx="6802120" cy="12846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128905" marR="619760">
              <a:lnSpc>
                <a:spcPts val="3130"/>
              </a:lnSpc>
              <a:spcBef>
                <a:spcPts val="8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components have been machined, prior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being chemically blacked.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machined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ﬁnish?</a:t>
            </a:r>
            <a:endParaRPr sz="1400">
              <a:latin typeface="Arial"/>
              <a:cs typeface="Arial"/>
            </a:endParaRPr>
          </a:p>
          <a:p>
            <a:pPr marL="128905">
              <a:lnSpc>
                <a:spcPct val="100000"/>
              </a:lnSpc>
              <a:spcBef>
                <a:spcPts val="1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3355" y="2556338"/>
            <a:ext cx="6132758" cy="1087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2" y="24113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420"/>
              </a:spcBef>
              <a:tabLst>
                <a:tab pos="13887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http://www.technologystudent.com/joints_ﬂsh/metal3.html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514" y="640124"/>
            <a:ext cx="63182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85521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 seen below has a knurled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pattern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knurling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both notes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706" y="7861547"/>
            <a:ext cx="6939915" cy="0"/>
          </a:xfrm>
          <a:custGeom>
            <a:avLst/>
            <a:gdLst/>
            <a:ahLst/>
            <a:cxnLst/>
            <a:rect l="l" t="t" r="r" b="b"/>
            <a:pathLst>
              <a:path w="6939915" h="0">
                <a:moveTo>
                  <a:pt x="0" y="0"/>
                </a:moveTo>
                <a:lnTo>
                  <a:pt x="693976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706" y="8387329"/>
            <a:ext cx="6939915" cy="0"/>
          </a:xfrm>
          <a:custGeom>
            <a:avLst/>
            <a:gdLst/>
            <a:ahLst/>
            <a:cxnLst/>
            <a:rect l="l" t="t" r="r" b="b"/>
            <a:pathLst>
              <a:path w="6939915" h="0">
                <a:moveTo>
                  <a:pt x="0" y="0"/>
                </a:moveTo>
                <a:lnTo>
                  <a:pt x="693976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1706" y="8913107"/>
            <a:ext cx="6939915" cy="0"/>
          </a:xfrm>
          <a:custGeom>
            <a:avLst/>
            <a:gdLst/>
            <a:ahLst/>
            <a:cxnLst/>
            <a:rect l="l" t="t" r="r" b="b"/>
            <a:pathLst>
              <a:path w="6939915" h="0">
                <a:moveTo>
                  <a:pt x="0" y="0"/>
                </a:moveTo>
                <a:lnTo>
                  <a:pt x="693976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1706" y="9438883"/>
            <a:ext cx="6939915" cy="0"/>
          </a:xfrm>
          <a:custGeom>
            <a:avLst/>
            <a:gdLst/>
            <a:ahLst/>
            <a:cxnLst/>
            <a:rect l="l" t="t" r="r" b="b"/>
            <a:pathLst>
              <a:path w="6939915" h="0">
                <a:moveTo>
                  <a:pt x="0" y="0"/>
                </a:moveTo>
                <a:lnTo>
                  <a:pt x="693976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1706" y="9994965"/>
            <a:ext cx="6939915" cy="0"/>
          </a:xfrm>
          <a:custGeom>
            <a:avLst/>
            <a:gdLst/>
            <a:ahLst/>
            <a:cxnLst/>
            <a:rect l="l" t="t" r="r" b="b"/>
            <a:pathLst>
              <a:path w="6939915" h="0">
                <a:moveTo>
                  <a:pt x="0" y="0"/>
                </a:moveTo>
                <a:lnTo>
                  <a:pt x="693976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45089" y="138691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375" y="1389032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3936" y="13743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42339" y="1944159"/>
            <a:ext cx="3810866" cy="1854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400" y="912464"/>
            <a:ext cx="647636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guitar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a decorative copper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 the contours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guitar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body.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pipe bender has been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copper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888" y="3969991"/>
            <a:ext cx="624268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11594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 a pipe bender and explain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could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shaped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copper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2362" y="246779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9369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309"/>
              </a:spcBef>
              <a:tabLst>
                <a:tab pos="13163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http://www.technologystudent.com/equip_ﬂsh/pipe1.html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106" y="5657392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106" y="6183176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1106" y="6708952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106" y="7200442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1106" y="7726226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1106" y="8252002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0009" y="8765839"/>
            <a:ext cx="657860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another 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equipment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could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copper</a:t>
            </a:r>
            <a:r>
              <a:rPr dirty="0" sz="1400" spc="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0153" y="9726476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0153" y="10252252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340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32298" y="1786804"/>
            <a:ext cx="4910645" cy="1794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1106" y="5092740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69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6873" y="1038042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60" y="1038254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5721" y="1036788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315" y="232603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345565" algn="l"/>
                <a:tab pos="507936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http://www.technologystudent.com/pdf14/maths4.pdf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14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0111" y="55522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160" y="1702793"/>
            <a:ext cx="2590800" cy="2578100"/>
          </a:xfrm>
          <a:custGeom>
            <a:avLst/>
            <a:gdLst/>
            <a:ahLst/>
            <a:cxnLst/>
            <a:rect l="l" t="t" r="r" b="b"/>
            <a:pathLst>
              <a:path w="2590800" h="2578100">
                <a:moveTo>
                  <a:pt x="1486823" y="2565400"/>
                </a:moveTo>
                <a:lnTo>
                  <a:pt x="1103974" y="2565400"/>
                </a:lnTo>
                <a:lnTo>
                  <a:pt x="1151091" y="2578100"/>
                </a:lnTo>
                <a:lnTo>
                  <a:pt x="1439706" y="2578100"/>
                </a:lnTo>
                <a:lnTo>
                  <a:pt x="1486823" y="2565400"/>
                </a:lnTo>
                <a:close/>
              </a:path>
              <a:path w="2590800" h="2578100">
                <a:moveTo>
                  <a:pt x="1533394" y="12700"/>
                </a:moveTo>
                <a:lnTo>
                  <a:pt x="1057402" y="12700"/>
                </a:lnTo>
                <a:lnTo>
                  <a:pt x="833815" y="76200"/>
                </a:lnTo>
                <a:lnTo>
                  <a:pt x="791171" y="101600"/>
                </a:lnTo>
                <a:lnTo>
                  <a:pt x="749291" y="114300"/>
                </a:lnTo>
                <a:lnTo>
                  <a:pt x="708207" y="139700"/>
                </a:lnTo>
                <a:lnTo>
                  <a:pt x="667950" y="152400"/>
                </a:lnTo>
                <a:lnTo>
                  <a:pt x="628550" y="177800"/>
                </a:lnTo>
                <a:lnTo>
                  <a:pt x="590041" y="203200"/>
                </a:lnTo>
                <a:lnTo>
                  <a:pt x="552452" y="228600"/>
                </a:lnTo>
                <a:lnTo>
                  <a:pt x="515815" y="254000"/>
                </a:lnTo>
                <a:lnTo>
                  <a:pt x="480161" y="279400"/>
                </a:lnTo>
                <a:lnTo>
                  <a:pt x="445522" y="317500"/>
                </a:lnTo>
                <a:lnTo>
                  <a:pt x="411929" y="342900"/>
                </a:lnTo>
                <a:lnTo>
                  <a:pt x="379413" y="368300"/>
                </a:lnTo>
                <a:lnTo>
                  <a:pt x="348006" y="406400"/>
                </a:lnTo>
                <a:lnTo>
                  <a:pt x="317739" y="444500"/>
                </a:lnTo>
                <a:lnTo>
                  <a:pt x="288644" y="469900"/>
                </a:lnTo>
                <a:lnTo>
                  <a:pt x="260750" y="508000"/>
                </a:lnTo>
                <a:lnTo>
                  <a:pt x="234091" y="546100"/>
                </a:lnTo>
                <a:lnTo>
                  <a:pt x="208697" y="584200"/>
                </a:lnTo>
                <a:lnTo>
                  <a:pt x="184599" y="622300"/>
                </a:lnTo>
                <a:lnTo>
                  <a:pt x="161829" y="660400"/>
                </a:lnTo>
                <a:lnTo>
                  <a:pt x="140418" y="698500"/>
                </a:lnTo>
                <a:lnTo>
                  <a:pt x="120397" y="736600"/>
                </a:lnTo>
                <a:lnTo>
                  <a:pt x="101799" y="787400"/>
                </a:lnTo>
                <a:lnTo>
                  <a:pt x="84653" y="825500"/>
                </a:lnTo>
                <a:lnTo>
                  <a:pt x="68991" y="876300"/>
                </a:lnTo>
                <a:lnTo>
                  <a:pt x="54846" y="914400"/>
                </a:lnTo>
                <a:lnTo>
                  <a:pt x="42247" y="965200"/>
                </a:lnTo>
                <a:lnTo>
                  <a:pt x="31226" y="1003300"/>
                </a:lnTo>
                <a:lnTo>
                  <a:pt x="21815" y="1054100"/>
                </a:lnTo>
                <a:lnTo>
                  <a:pt x="14045" y="1092200"/>
                </a:lnTo>
                <a:lnTo>
                  <a:pt x="7947" y="1143000"/>
                </a:lnTo>
                <a:lnTo>
                  <a:pt x="3553" y="1193800"/>
                </a:lnTo>
                <a:lnTo>
                  <a:pt x="893" y="1244600"/>
                </a:lnTo>
                <a:lnTo>
                  <a:pt x="0" y="1295400"/>
                </a:lnTo>
                <a:lnTo>
                  <a:pt x="893" y="1333500"/>
                </a:lnTo>
                <a:lnTo>
                  <a:pt x="3553" y="1384300"/>
                </a:lnTo>
                <a:lnTo>
                  <a:pt x="7947" y="1435100"/>
                </a:lnTo>
                <a:lnTo>
                  <a:pt x="14045" y="1485900"/>
                </a:lnTo>
                <a:lnTo>
                  <a:pt x="21815" y="1524000"/>
                </a:lnTo>
                <a:lnTo>
                  <a:pt x="31226" y="1574800"/>
                </a:lnTo>
                <a:lnTo>
                  <a:pt x="42247" y="1612900"/>
                </a:lnTo>
                <a:lnTo>
                  <a:pt x="54846" y="1663700"/>
                </a:lnTo>
                <a:lnTo>
                  <a:pt x="68991" y="1701800"/>
                </a:lnTo>
                <a:lnTo>
                  <a:pt x="84653" y="1752600"/>
                </a:lnTo>
                <a:lnTo>
                  <a:pt x="101799" y="1790700"/>
                </a:lnTo>
                <a:lnTo>
                  <a:pt x="120397" y="1841500"/>
                </a:lnTo>
                <a:lnTo>
                  <a:pt x="140418" y="1879600"/>
                </a:lnTo>
                <a:lnTo>
                  <a:pt x="161829" y="1917700"/>
                </a:lnTo>
                <a:lnTo>
                  <a:pt x="184599" y="1955800"/>
                </a:lnTo>
                <a:lnTo>
                  <a:pt x="208697" y="1993900"/>
                </a:lnTo>
                <a:lnTo>
                  <a:pt x="234091" y="2032000"/>
                </a:lnTo>
                <a:lnTo>
                  <a:pt x="260750" y="2070100"/>
                </a:lnTo>
                <a:lnTo>
                  <a:pt x="288644" y="2108200"/>
                </a:lnTo>
                <a:lnTo>
                  <a:pt x="317739" y="2133600"/>
                </a:lnTo>
                <a:lnTo>
                  <a:pt x="348006" y="2171700"/>
                </a:lnTo>
                <a:lnTo>
                  <a:pt x="379413" y="2209800"/>
                </a:lnTo>
                <a:lnTo>
                  <a:pt x="411929" y="2235200"/>
                </a:lnTo>
                <a:lnTo>
                  <a:pt x="445522" y="2260600"/>
                </a:lnTo>
                <a:lnTo>
                  <a:pt x="480161" y="2298700"/>
                </a:lnTo>
                <a:lnTo>
                  <a:pt x="515815" y="2324100"/>
                </a:lnTo>
                <a:lnTo>
                  <a:pt x="552452" y="2349500"/>
                </a:lnTo>
                <a:lnTo>
                  <a:pt x="590041" y="2374900"/>
                </a:lnTo>
                <a:lnTo>
                  <a:pt x="628550" y="2400300"/>
                </a:lnTo>
                <a:lnTo>
                  <a:pt x="667950" y="2425700"/>
                </a:lnTo>
                <a:lnTo>
                  <a:pt x="708207" y="2438400"/>
                </a:lnTo>
                <a:lnTo>
                  <a:pt x="749291" y="2463800"/>
                </a:lnTo>
                <a:lnTo>
                  <a:pt x="791171" y="2476500"/>
                </a:lnTo>
                <a:lnTo>
                  <a:pt x="833815" y="2501900"/>
                </a:lnTo>
                <a:lnTo>
                  <a:pt x="877192" y="2514600"/>
                </a:lnTo>
                <a:lnTo>
                  <a:pt x="1057402" y="2565400"/>
                </a:lnTo>
                <a:lnTo>
                  <a:pt x="1533394" y="2565400"/>
                </a:lnTo>
                <a:lnTo>
                  <a:pt x="1713605" y="2514600"/>
                </a:lnTo>
                <a:lnTo>
                  <a:pt x="1756981" y="2501900"/>
                </a:lnTo>
                <a:lnTo>
                  <a:pt x="1799625" y="2476500"/>
                </a:lnTo>
                <a:lnTo>
                  <a:pt x="1841505" y="2463800"/>
                </a:lnTo>
                <a:lnTo>
                  <a:pt x="1882589" y="2438400"/>
                </a:lnTo>
                <a:lnTo>
                  <a:pt x="1922847" y="2425700"/>
                </a:lnTo>
                <a:lnTo>
                  <a:pt x="1962246" y="2400300"/>
                </a:lnTo>
                <a:lnTo>
                  <a:pt x="2000756" y="2374900"/>
                </a:lnTo>
                <a:lnTo>
                  <a:pt x="2038345" y="2349500"/>
                </a:lnTo>
                <a:lnTo>
                  <a:pt x="2074982" y="2324100"/>
                </a:lnTo>
                <a:lnTo>
                  <a:pt x="2110636" y="2298700"/>
                </a:lnTo>
                <a:lnTo>
                  <a:pt x="2145274" y="2260600"/>
                </a:lnTo>
                <a:lnTo>
                  <a:pt x="1199033" y="2260600"/>
                </a:lnTo>
                <a:lnTo>
                  <a:pt x="1151830" y="2247900"/>
                </a:lnTo>
                <a:lnTo>
                  <a:pt x="1105353" y="2247900"/>
                </a:lnTo>
                <a:lnTo>
                  <a:pt x="970839" y="2209800"/>
                </a:lnTo>
                <a:lnTo>
                  <a:pt x="927826" y="2184400"/>
                </a:lnTo>
                <a:lnTo>
                  <a:pt x="885817" y="2171700"/>
                </a:lnTo>
                <a:lnTo>
                  <a:pt x="844870" y="2146300"/>
                </a:lnTo>
                <a:lnTo>
                  <a:pt x="805038" y="2133600"/>
                </a:lnTo>
                <a:lnTo>
                  <a:pt x="766379" y="2108200"/>
                </a:lnTo>
                <a:lnTo>
                  <a:pt x="728947" y="2082800"/>
                </a:lnTo>
                <a:lnTo>
                  <a:pt x="692799" y="2057400"/>
                </a:lnTo>
                <a:lnTo>
                  <a:pt x="657990" y="2019300"/>
                </a:lnTo>
                <a:lnTo>
                  <a:pt x="624575" y="1993900"/>
                </a:lnTo>
                <a:lnTo>
                  <a:pt x="592611" y="1955800"/>
                </a:lnTo>
                <a:lnTo>
                  <a:pt x="562153" y="1930400"/>
                </a:lnTo>
                <a:lnTo>
                  <a:pt x="533256" y="1892300"/>
                </a:lnTo>
                <a:lnTo>
                  <a:pt x="505977" y="1854200"/>
                </a:lnTo>
                <a:lnTo>
                  <a:pt x="480371" y="1816100"/>
                </a:lnTo>
                <a:lnTo>
                  <a:pt x="456493" y="1778000"/>
                </a:lnTo>
                <a:lnTo>
                  <a:pt x="434400" y="1739900"/>
                </a:lnTo>
                <a:lnTo>
                  <a:pt x="414147" y="1701800"/>
                </a:lnTo>
                <a:lnTo>
                  <a:pt x="395789" y="1651000"/>
                </a:lnTo>
                <a:lnTo>
                  <a:pt x="379382" y="1612900"/>
                </a:lnTo>
                <a:lnTo>
                  <a:pt x="364983" y="1574800"/>
                </a:lnTo>
                <a:lnTo>
                  <a:pt x="352646" y="1524000"/>
                </a:lnTo>
                <a:lnTo>
                  <a:pt x="342427" y="1473200"/>
                </a:lnTo>
                <a:lnTo>
                  <a:pt x="334382" y="1435100"/>
                </a:lnTo>
                <a:lnTo>
                  <a:pt x="328567" y="1384300"/>
                </a:lnTo>
                <a:lnTo>
                  <a:pt x="325037" y="1333500"/>
                </a:lnTo>
                <a:lnTo>
                  <a:pt x="323848" y="1295400"/>
                </a:lnTo>
                <a:lnTo>
                  <a:pt x="325037" y="1244600"/>
                </a:lnTo>
                <a:lnTo>
                  <a:pt x="328567" y="1193800"/>
                </a:lnTo>
                <a:lnTo>
                  <a:pt x="334382" y="1143000"/>
                </a:lnTo>
                <a:lnTo>
                  <a:pt x="342427" y="1104900"/>
                </a:lnTo>
                <a:lnTo>
                  <a:pt x="352646" y="1054100"/>
                </a:lnTo>
                <a:lnTo>
                  <a:pt x="364983" y="1003300"/>
                </a:lnTo>
                <a:lnTo>
                  <a:pt x="379382" y="965200"/>
                </a:lnTo>
                <a:lnTo>
                  <a:pt x="395789" y="927100"/>
                </a:lnTo>
                <a:lnTo>
                  <a:pt x="414147" y="876300"/>
                </a:lnTo>
                <a:lnTo>
                  <a:pt x="434400" y="838200"/>
                </a:lnTo>
                <a:lnTo>
                  <a:pt x="456493" y="800100"/>
                </a:lnTo>
                <a:lnTo>
                  <a:pt x="480371" y="762000"/>
                </a:lnTo>
                <a:lnTo>
                  <a:pt x="505977" y="723900"/>
                </a:lnTo>
                <a:lnTo>
                  <a:pt x="533256" y="685800"/>
                </a:lnTo>
                <a:lnTo>
                  <a:pt x="562153" y="647700"/>
                </a:lnTo>
                <a:lnTo>
                  <a:pt x="592611" y="622300"/>
                </a:lnTo>
                <a:lnTo>
                  <a:pt x="624575" y="584200"/>
                </a:lnTo>
                <a:lnTo>
                  <a:pt x="657990" y="558800"/>
                </a:lnTo>
                <a:lnTo>
                  <a:pt x="692799" y="520700"/>
                </a:lnTo>
                <a:lnTo>
                  <a:pt x="728947" y="495300"/>
                </a:lnTo>
                <a:lnTo>
                  <a:pt x="766379" y="469900"/>
                </a:lnTo>
                <a:lnTo>
                  <a:pt x="805038" y="444500"/>
                </a:lnTo>
                <a:lnTo>
                  <a:pt x="844870" y="431800"/>
                </a:lnTo>
                <a:lnTo>
                  <a:pt x="885817" y="406400"/>
                </a:lnTo>
                <a:lnTo>
                  <a:pt x="927826" y="393700"/>
                </a:lnTo>
                <a:lnTo>
                  <a:pt x="970839" y="368300"/>
                </a:lnTo>
                <a:lnTo>
                  <a:pt x="1105353" y="330200"/>
                </a:lnTo>
                <a:lnTo>
                  <a:pt x="1151830" y="330200"/>
                </a:lnTo>
                <a:lnTo>
                  <a:pt x="1199033" y="317500"/>
                </a:lnTo>
                <a:lnTo>
                  <a:pt x="2145274" y="317500"/>
                </a:lnTo>
                <a:lnTo>
                  <a:pt x="2110636" y="279400"/>
                </a:lnTo>
                <a:lnTo>
                  <a:pt x="2074982" y="254000"/>
                </a:lnTo>
                <a:lnTo>
                  <a:pt x="2038345" y="228600"/>
                </a:lnTo>
                <a:lnTo>
                  <a:pt x="2000756" y="203200"/>
                </a:lnTo>
                <a:lnTo>
                  <a:pt x="1962246" y="177800"/>
                </a:lnTo>
                <a:lnTo>
                  <a:pt x="1922847" y="152400"/>
                </a:lnTo>
                <a:lnTo>
                  <a:pt x="1882589" y="139700"/>
                </a:lnTo>
                <a:lnTo>
                  <a:pt x="1841505" y="114300"/>
                </a:lnTo>
                <a:lnTo>
                  <a:pt x="1799625" y="101600"/>
                </a:lnTo>
                <a:lnTo>
                  <a:pt x="1756981" y="76200"/>
                </a:lnTo>
                <a:lnTo>
                  <a:pt x="1533394" y="12700"/>
                </a:lnTo>
                <a:close/>
              </a:path>
              <a:path w="2590800" h="2578100">
                <a:moveTo>
                  <a:pt x="2145274" y="317500"/>
                </a:moveTo>
                <a:lnTo>
                  <a:pt x="1391763" y="317500"/>
                </a:lnTo>
                <a:lnTo>
                  <a:pt x="1438967" y="330200"/>
                </a:lnTo>
                <a:lnTo>
                  <a:pt x="1485444" y="330200"/>
                </a:lnTo>
                <a:lnTo>
                  <a:pt x="1619958" y="368300"/>
                </a:lnTo>
                <a:lnTo>
                  <a:pt x="1662971" y="393700"/>
                </a:lnTo>
                <a:lnTo>
                  <a:pt x="1704980" y="406400"/>
                </a:lnTo>
                <a:lnTo>
                  <a:pt x="1745927" y="431800"/>
                </a:lnTo>
                <a:lnTo>
                  <a:pt x="1785759" y="444500"/>
                </a:lnTo>
                <a:lnTo>
                  <a:pt x="1824418" y="469900"/>
                </a:lnTo>
                <a:lnTo>
                  <a:pt x="1861850" y="495300"/>
                </a:lnTo>
                <a:lnTo>
                  <a:pt x="1897998" y="520700"/>
                </a:lnTo>
                <a:lnTo>
                  <a:pt x="1932807" y="558800"/>
                </a:lnTo>
                <a:lnTo>
                  <a:pt x="1966222" y="584200"/>
                </a:lnTo>
                <a:lnTo>
                  <a:pt x="1998186" y="622300"/>
                </a:lnTo>
                <a:lnTo>
                  <a:pt x="2028644" y="647700"/>
                </a:lnTo>
                <a:lnTo>
                  <a:pt x="2057540" y="685800"/>
                </a:lnTo>
                <a:lnTo>
                  <a:pt x="2084820" y="723900"/>
                </a:lnTo>
                <a:lnTo>
                  <a:pt x="2110426" y="762000"/>
                </a:lnTo>
                <a:lnTo>
                  <a:pt x="2134304" y="800100"/>
                </a:lnTo>
                <a:lnTo>
                  <a:pt x="2156397" y="838200"/>
                </a:lnTo>
                <a:lnTo>
                  <a:pt x="2176650" y="876300"/>
                </a:lnTo>
                <a:lnTo>
                  <a:pt x="2195008" y="927100"/>
                </a:lnTo>
                <a:lnTo>
                  <a:pt x="2211414" y="965200"/>
                </a:lnTo>
                <a:lnTo>
                  <a:pt x="2225814" y="1003300"/>
                </a:lnTo>
                <a:lnTo>
                  <a:pt x="2238151" y="1054100"/>
                </a:lnTo>
                <a:lnTo>
                  <a:pt x="2248369" y="1104900"/>
                </a:lnTo>
                <a:lnTo>
                  <a:pt x="2256414" y="1143000"/>
                </a:lnTo>
                <a:lnTo>
                  <a:pt x="2262229" y="1193800"/>
                </a:lnTo>
                <a:lnTo>
                  <a:pt x="2265759" y="1244600"/>
                </a:lnTo>
                <a:lnTo>
                  <a:pt x="2266948" y="1295400"/>
                </a:lnTo>
                <a:lnTo>
                  <a:pt x="2265759" y="1333500"/>
                </a:lnTo>
                <a:lnTo>
                  <a:pt x="2262229" y="1384300"/>
                </a:lnTo>
                <a:lnTo>
                  <a:pt x="2256414" y="1435100"/>
                </a:lnTo>
                <a:lnTo>
                  <a:pt x="2248369" y="1473200"/>
                </a:lnTo>
                <a:lnTo>
                  <a:pt x="2238151" y="1524000"/>
                </a:lnTo>
                <a:lnTo>
                  <a:pt x="2225814" y="1574800"/>
                </a:lnTo>
                <a:lnTo>
                  <a:pt x="2211414" y="1612900"/>
                </a:lnTo>
                <a:lnTo>
                  <a:pt x="2195008" y="1651000"/>
                </a:lnTo>
                <a:lnTo>
                  <a:pt x="2176650" y="1701800"/>
                </a:lnTo>
                <a:lnTo>
                  <a:pt x="2156397" y="1739900"/>
                </a:lnTo>
                <a:lnTo>
                  <a:pt x="2134304" y="1778000"/>
                </a:lnTo>
                <a:lnTo>
                  <a:pt x="2110426" y="1816100"/>
                </a:lnTo>
                <a:lnTo>
                  <a:pt x="2084820" y="1854200"/>
                </a:lnTo>
                <a:lnTo>
                  <a:pt x="2057540" y="1892300"/>
                </a:lnTo>
                <a:lnTo>
                  <a:pt x="2028644" y="1930400"/>
                </a:lnTo>
                <a:lnTo>
                  <a:pt x="1998186" y="1955800"/>
                </a:lnTo>
                <a:lnTo>
                  <a:pt x="1966222" y="1993900"/>
                </a:lnTo>
                <a:lnTo>
                  <a:pt x="1932807" y="2019300"/>
                </a:lnTo>
                <a:lnTo>
                  <a:pt x="1897998" y="2057400"/>
                </a:lnTo>
                <a:lnTo>
                  <a:pt x="1861850" y="2082800"/>
                </a:lnTo>
                <a:lnTo>
                  <a:pt x="1824418" y="2108200"/>
                </a:lnTo>
                <a:lnTo>
                  <a:pt x="1785759" y="2133600"/>
                </a:lnTo>
                <a:lnTo>
                  <a:pt x="1745927" y="2146300"/>
                </a:lnTo>
                <a:lnTo>
                  <a:pt x="1704980" y="2171700"/>
                </a:lnTo>
                <a:lnTo>
                  <a:pt x="1662971" y="2184400"/>
                </a:lnTo>
                <a:lnTo>
                  <a:pt x="1619958" y="2209800"/>
                </a:lnTo>
                <a:lnTo>
                  <a:pt x="1485444" y="2247900"/>
                </a:lnTo>
                <a:lnTo>
                  <a:pt x="1438967" y="2247900"/>
                </a:lnTo>
                <a:lnTo>
                  <a:pt x="1391763" y="2260600"/>
                </a:lnTo>
                <a:lnTo>
                  <a:pt x="2145274" y="2260600"/>
                </a:lnTo>
                <a:lnTo>
                  <a:pt x="2178867" y="2235200"/>
                </a:lnTo>
                <a:lnTo>
                  <a:pt x="2211383" y="2209800"/>
                </a:lnTo>
                <a:lnTo>
                  <a:pt x="2242790" y="2171700"/>
                </a:lnTo>
                <a:lnTo>
                  <a:pt x="2273057" y="2133600"/>
                </a:lnTo>
                <a:lnTo>
                  <a:pt x="2302153" y="2108200"/>
                </a:lnTo>
                <a:lnTo>
                  <a:pt x="2330046" y="2070100"/>
                </a:lnTo>
                <a:lnTo>
                  <a:pt x="2356706" y="2032000"/>
                </a:lnTo>
                <a:lnTo>
                  <a:pt x="2382100" y="1993900"/>
                </a:lnTo>
                <a:lnTo>
                  <a:pt x="2406198" y="1955800"/>
                </a:lnTo>
                <a:lnTo>
                  <a:pt x="2428968" y="1917700"/>
                </a:lnTo>
                <a:lnTo>
                  <a:pt x="2450379" y="1879600"/>
                </a:lnTo>
                <a:lnTo>
                  <a:pt x="2470399" y="1841500"/>
                </a:lnTo>
                <a:lnTo>
                  <a:pt x="2488998" y="1790700"/>
                </a:lnTo>
                <a:lnTo>
                  <a:pt x="2506144" y="1752600"/>
                </a:lnTo>
                <a:lnTo>
                  <a:pt x="2521805" y="1701800"/>
                </a:lnTo>
                <a:lnTo>
                  <a:pt x="2535951" y="1663700"/>
                </a:lnTo>
                <a:lnTo>
                  <a:pt x="2548550" y="1612900"/>
                </a:lnTo>
                <a:lnTo>
                  <a:pt x="2559570" y="1574800"/>
                </a:lnTo>
                <a:lnTo>
                  <a:pt x="2568981" y="1524000"/>
                </a:lnTo>
                <a:lnTo>
                  <a:pt x="2576751" y="1485900"/>
                </a:lnTo>
                <a:lnTo>
                  <a:pt x="2582849" y="1435100"/>
                </a:lnTo>
                <a:lnTo>
                  <a:pt x="2587244" y="1384300"/>
                </a:lnTo>
                <a:lnTo>
                  <a:pt x="2589903" y="1333500"/>
                </a:lnTo>
                <a:lnTo>
                  <a:pt x="2590797" y="1295400"/>
                </a:lnTo>
                <a:lnTo>
                  <a:pt x="2589903" y="1244600"/>
                </a:lnTo>
                <a:lnTo>
                  <a:pt x="2587244" y="1193800"/>
                </a:lnTo>
                <a:lnTo>
                  <a:pt x="2582849" y="1143000"/>
                </a:lnTo>
                <a:lnTo>
                  <a:pt x="2576751" y="1092200"/>
                </a:lnTo>
                <a:lnTo>
                  <a:pt x="2568981" y="1054100"/>
                </a:lnTo>
                <a:lnTo>
                  <a:pt x="2559570" y="1003300"/>
                </a:lnTo>
                <a:lnTo>
                  <a:pt x="2548550" y="965200"/>
                </a:lnTo>
                <a:lnTo>
                  <a:pt x="2535951" y="914400"/>
                </a:lnTo>
                <a:lnTo>
                  <a:pt x="2521805" y="876300"/>
                </a:lnTo>
                <a:lnTo>
                  <a:pt x="2506144" y="825500"/>
                </a:lnTo>
                <a:lnTo>
                  <a:pt x="2488998" y="787400"/>
                </a:lnTo>
                <a:lnTo>
                  <a:pt x="2470399" y="736600"/>
                </a:lnTo>
                <a:lnTo>
                  <a:pt x="2450379" y="698500"/>
                </a:lnTo>
                <a:lnTo>
                  <a:pt x="2428968" y="660400"/>
                </a:lnTo>
                <a:lnTo>
                  <a:pt x="2406198" y="622300"/>
                </a:lnTo>
                <a:lnTo>
                  <a:pt x="2382100" y="584200"/>
                </a:lnTo>
                <a:lnTo>
                  <a:pt x="2356706" y="546100"/>
                </a:lnTo>
                <a:lnTo>
                  <a:pt x="2330046" y="508000"/>
                </a:lnTo>
                <a:lnTo>
                  <a:pt x="2302153" y="469900"/>
                </a:lnTo>
                <a:lnTo>
                  <a:pt x="2273057" y="444500"/>
                </a:lnTo>
                <a:lnTo>
                  <a:pt x="2242790" y="406400"/>
                </a:lnTo>
                <a:lnTo>
                  <a:pt x="2211383" y="368300"/>
                </a:lnTo>
                <a:lnTo>
                  <a:pt x="2178867" y="342900"/>
                </a:lnTo>
                <a:lnTo>
                  <a:pt x="2145274" y="317500"/>
                </a:lnTo>
                <a:close/>
              </a:path>
              <a:path w="2590800" h="2578100">
                <a:moveTo>
                  <a:pt x="1439706" y="0"/>
                </a:moveTo>
                <a:lnTo>
                  <a:pt x="1151091" y="0"/>
                </a:lnTo>
                <a:lnTo>
                  <a:pt x="1103974" y="12700"/>
                </a:lnTo>
                <a:lnTo>
                  <a:pt x="1486823" y="12700"/>
                </a:lnTo>
                <a:lnTo>
                  <a:pt x="1439706" y="0"/>
                </a:lnTo>
                <a:close/>
              </a:path>
            </a:pathLst>
          </a:custGeom>
          <a:solidFill>
            <a:srgbClr val="9898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160" y="1690095"/>
            <a:ext cx="2590800" cy="2590800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1295398" y="0"/>
                </a:moveTo>
                <a:lnTo>
                  <a:pt x="1343962" y="893"/>
                </a:lnTo>
                <a:lnTo>
                  <a:pt x="1392075" y="3553"/>
                </a:lnTo>
                <a:lnTo>
                  <a:pt x="1439706" y="7947"/>
                </a:lnTo>
                <a:lnTo>
                  <a:pt x="1486823" y="14045"/>
                </a:lnTo>
                <a:lnTo>
                  <a:pt x="1533394" y="21815"/>
                </a:lnTo>
                <a:lnTo>
                  <a:pt x="1579390" y="31226"/>
                </a:lnTo>
                <a:lnTo>
                  <a:pt x="1624777" y="42247"/>
                </a:lnTo>
                <a:lnTo>
                  <a:pt x="1669526" y="54846"/>
                </a:lnTo>
                <a:lnTo>
                  <a:pt x="1713605" y="68991"/>
                </a:lnTo>
                <a:lnTo>
                  <a:pt x="1756981" y="84653"/>
                </a:lnTo>
                <a:lnTo>
                  <a:pt x="1799625" y="101799"/>
                </a:lnTo>
                <a:lnTo>
                  <a:pt x="1841505" y="120397"/>
                </a:lnTo>
                <a:lnTo>
                  <a:pt x="1882589" y="140418"/>
                </a:lnTo>
                <a:lnTo>
                  <a:pt x="1922847" y="161829"/>
                </a:lnTo>
                <a:lnTo>
                  <a:pt x="1962246" y="184599"/>
                </a:lnTo>
                <a:lnTo>
                  <a:pt x="2000756" y="208697"/>
                </a:lnTo>
                <a:lnTo>
                  <a:pt x="2038345" y="234091"/>
                </a:lnTo>
                <a:lnTo>
                  <a:pt x="2074982" y="260750"/>
                </a:lnTo>
                <a:lnTo>
                  <a:pt x="2110636" y="288644"/>
                </a:lnTo>
                <a:lnTo>
                  <a:pt x="2145274" y="317739"/>
                </a:lnTo>
                <a:lnTo>
                  <a:pt x="2178867" y="348006"/>
                </a:lnTo>
                <a:lnTo>
                  <a:pt x="2211383" y="379413"/>
                </a:lnTo>
                <a:lnTo>
                  <a:pt x="2242790" y="411929"/>
                </a:lnTo>
                <a:lnTo>
                  <a:pt x="2273057" y="445522"/>
                </a:lnTo>
                <a:lnTo>
                  <a:pt x="2302153" y="480161"/>
                </a:lnTo>
                <a:lnTo>
                  <a:pt x="2330046" y="515815"/>
                </a:lnTo>
                <a:lnTo>
                  <a:pt x="2356706" y="552452"/>
                </a:lnTo>
                <a:lnTo>
                  <a:pt x="2382100" y="590041"/>
                </a:lnTo>
                <a:lnTo>
                  <a:pt x="2406198" y="628550"/>
                </a:lnTo>
                <a:lnTo>
                  <a:pt x="2428968" y="667950"/>
                </a:lnTo>
                <a:lnTo>
                  <a:pt x="2450379" y="708207"/>
                </a:lnTo>
                <a:lnTo>
                  <a:pt x="2470399" y="749291"/>
                </a:lnTo>
                <a:lnTo>
                  <a:pt x="2488998" y="791171"/>
                </a:lnTo>
                <a:lnTo>
                  <a:pt x="2506144" y="833815"/>
                </a:lnTo>
                <a:lnTo>
                  <a:pt x="2521805" y="877192"/>
                </a:lnTo>
                <a:lnTo>
                  <a:pt x="2535951" y="921270"/>
                </a:lnTo>
                <a:lnTo>
                  <a:pt x="2548550" y="966019"/>
                </a:lnTo>
                <a:lnTo>
                  <a:pt x="2559570" y="1011407"/>
                </a:lnTo>
                <a:lnTo>
                  <a:pt x="2568981" y="1057402"/>
                </a:lnTo>
                <a:lnTo>
                  <a:pt x="2576751" y="1103974"/>
                </a:lnTo>
                <a:lnTo>
                  <a:pt x="2582849" y="1151091"/>
                </a:lnTo>
                <a:lnTo>
                  <a:pt x="2587244" y="1198721"/>
                </a:lnTo>
                <a:lnTo>
                  <a:pt x="2589903" y="1246834"/>
                </a:lnTo>
                <a:lnTo>
                  <a:pt x="2590797" y="1295398"/>
                </a:lnTo>
                <a:lnTo>
                  <a:pt x="2589903" y="1343962"/>
                </a:lnTo>
                <a:lnTo>
                  <a:pt x="2587244" y="1392075"/>
                </a:lnTo>
                <a:lnTo>
                  <a:pt x="2582849" y="1439706"/>
                </a:lnTo>
                <a:lnTo>
                  <a:pt x="2576751" y="1486823"/>
                </a:lnTo>
                <a:lnTo>
                  <a:pt x="2568981" y="1533394"/>
                </a:lnTo>
                <a:lnTo>
                  <a:pt x="2559570" y="1579390"/>
                </a:lnTo>
                <a:lnTo>
                  <a:pt x="2548550" y="1624777"/>
                </a:lnTo>
                <a:lnTo>
                  <a:pt x="2535951" y="1669526"/>
                </a:lnTo>
                <a:lnTo>
                  <a:pt x="2521805" y="1713605"/>
                </a:lnTo>
                <a:lnTo>
                  <a:pt x="2506144" y="1756981"/>
                </a:lnTo>
                <a:lnTo>
                  <a:pt x="2488998" y="1799625"/>
                </a:lnTo>
                <a:lnTo>
                  <a:pt x="2470399" y="1841505"/>
                </a:lnTo>
                <a:lnTo>
                  <a:pt x="2450379" y="1882589"/>
                </a:lnTo>
                <a:lnTo>
                  <a:pt x="2428968" y="1922847"/>
                </a:lnTo>
                <a:lnTo>
                  <a:pt x="2406198" y="1962246"/>
                </a:lnTo>
                <a:lnTo>
                  <a:pt x="2382100" y="2000756"/>
                </a:lnTo>
                <a:lnTo>
                  <a:pt x="2356706" y="2038345"/>
                </a:lnTo>
                <a:lnTo>
                  <a:pt x="2330046" y="2074982"/>
                </a:lnTo>
                <a:lnTo>
                  <a:pt x="2302153" y="2110636"/>
                </a:lnTo>
                <a:lnTo>
                  <a:pt x="2273057" y="2145274"/>
                </a:lnTo>
                <a:lnTo>
                  <a:pt x="2242790" y="2178867"/>
                </a:lnTo>
                <a:lnTo>
                  <a:pt x="2211383" y="2211383"/>
                </a:lnTo>
                <a:lnTo>
                  <a:pt x="2178867" y="2242790"/>
                </a:lnTo>
                <a:lnTo>
                  <a:pt x="2145274" y="2273057"/>
                </a:lnTo>
                <a:lnTo>
                  <a:pt x="2110636" y="2302153"/>
                </a:lnTo>
                <a:lnTo>
                  <a:pt x="2074982" y="2330046"/>
                </a:lnTo>
                <a:lnTo>
                  <a:pt x="2038345" y="2356706"/>
                </a:lnTo>
                <a:lnTo>
                  <a:pt x="2000756" y="2382100"/>
                </a:lnTo>
                <a:lnTo>
                  <a:pt x="1962246" y="2406198"/>
                </a:lnTo>
                <a:lnTo>
                  <a:pt x="1922847" y="2428968"/>
                </a:lnTo>
                <a:lnTo>
                  <a:pt x="1882589" y="2450379"/>
                </a:lnTo>
                <a:lnTo>
                  <a:pt x="1841505" y="2470399"/>
                </a:lnTo>
                <a:lnTo>
                  <a:pt x="1799625" y="2488998"/>
                </a:lnTo>
                <a:lnTo>
                  <a:pt x="1756981" y="2506144"/>
                </a:lnTo>
                <a:lnTo>
                  <a:pt x="1713605" y="2521805"/>
                </a:lnTo>
                <a:lnTo>
                  <a:pt x="1669526" y="2535951"/>
                </a:lnTo>
                <a:lnTo>
                  <a:pt x="1624777" y="2548550"/>
                </a:lnTo>
                <a:lnTo>
                  <a:pt x="1579390" y="2559570"/>
                </a:lnTo>
                <a:lnTo>
                  <a:pt x="1533394" y="2568981"/>
                </a:lnTo>
                <a:lnTo>
                  <a:pt x="1486823" y="2576751"/>
                </a:lnTo>
                <a:lnTo>
                  <a:pt x="1439706" y="2582849"/>
                </a:lnTo>
                <a:lnTo>
                  <a:pt x="1392075" y="2587244"/>
                </a:lnTo>
                <a:lnTo>
                  <a:pt x="1343962" y="2589903"/>
                </a:lnTo>
                <a:lnTo>
                  <a:pt x="1295398" y="2590797"/>
                </a:lnTo>
                <a:lnTo>
                  <a:pt x="1246834" y="2589903"/>
                </a:lnTo>
                <a:lnTo>
                  <a:pt x="1198721" y="2587244"/>
                </a:lnTo>
                <a:lnTo>
                  <a:pt x="1151091" y="2582849"/>
                </a:lnTo>
                <a:lnTo>
                  <a:pt x="1103974" y="2576751"/>
                </a:lnTo>
                <a:lnTo>
                  <a:pt x="1057402" y="2568981"/>
                </a:lnTo>
                <a:lnTo>
                  <a:pt x="1011407" y="2559570"/>
                </a:lnTo>
                <a:lnTo>
                  <a:pt x="966019" y="2548550"/>
                </a:lnTo>
                <a:lnTo>
                  <a:pt x="921270" y="2535951"/>
                </a:lnTo>
                <a:lnTo>
                  <a:pt x="877192" y="2521805"/>
                </a:lnTo>
                <a:lnTo>
                  <a:pt x="833815" y="2506144"/>
                </a:lnTo>
                <a:lnTo>
                  <a:pt x="791171" y="2488998"/>
                </a:lnTo>
                <a:lnTo>
                  <a:pt x="749291" y="2470399"/>
                </a:lnTo>
                <a:lnTo>
                  <a:pt x="708207" y="2450379"/>
                </a:lnTo>
                <a:lnTo>
                  <a:pt x="667950" y="2428968"/>
                </a:lnTo>
                <a:lnTo>
                  <a:pt x="628550" y="2406198"/>
                </a:lnTo>
                <a:lnTo>
                  <a:pt x="590041" y="2382100"/>
                </a:lnTo>
                <a:lnTo>
                  <a:pt x="552452" y="2356706"/>
                </a:lnTo>
                <a:lnTo>
                  <a:pt x="515815" y="2330046"/>
                </a:lnTo>
                <a:lnTo>
                  <a:pt x="480161" y="2302153"/>
                </a:lnTo>
                <a:lnTo>
                  <a:pt x="445522" y="2273057"/>
                </a:lnTo>
                <a:lnTo>
                  <a:pt x="411929" y="2242790"/>
                </a:lnTo>
                <a:lnTo>
                  <a:pt x="379413" y="2211383"/>
                </a:lnTo>
                <a:lnTo>
                  <a:pt x="348006" y="2178867"/>
                </a:lnTo>
                <a:lnTo>
                  <a:pt x="317739" y="2145274"/>
                </a:lnTo>
                <a:lnTo>
                  <a:pt x="288644" y="2110636"/>
                </a:lnTo>
                <a:lnTo>
                  <a:pt x="260750" y="2074982"/>
                </a:lnTo>
                <a:lnTo>
                  <a:pt x="234091" y="2038345"/>
                </a:lnTo>
                <a:lnTo>
                  <a:pt x="208697" y="2000756"/>
                </a:lnTo>
                <a:lnTo>
                  <a:pt x="184599" y="1962246"/>
                </a:lnTo>
                <a:lnTo>
                  <a:pt x="161829" y="1922847"/>
                </a:lnTo>
                <a:lnTo>
                  <a:pt x="140418" y="1882589"/>
                </a:lnTo>
                <a:lnTo>
                  <a:pt x="120397" y="1841505"/>
                </a:lnTo>
                <a:lnTo>
                  <a:pt x="101799" y="1799625"/>
                </a:lnTo>
                <a:lnTo>
                  <a:pt x="84653" y="1756981"/>
                </a:lnTo>
                <a:lnTo>
                  <a:pt x="68991" y="1713605"/>
                </a:lnTo>
                <a:lnTo>
                  <a:pt x="54846" y="1669526"/>
                </a:lnTo>
                <a:lnTo>
                  <a:pt x="42247" y="1624777"/>
                </a:lnTo>
                <a:lnTo>
                  <a:pt x="31226" y="1579390"/>
                </a:lnTo>
                <a:lnTo>
                  <a:pt x="21815" y="1533394"/>
                </a:lnTo>
                <a:lnTo>
                  <a:pt x="14045" y="1486823"/>
                </a:lnTo>
                <a:lnTo>
                  <a:pt x="7947" y="1439706"/>
                </a:lnTo>
                <a:lnTo>
                  <a:pt x="3553" y="1392075"/>
                </a:lnTo>
                <a:lnTo>
                  <a:pt x="893" y="1343962"/>
                </a:lnTo>
                <a:lnTo>
                  <a:pt x="0" y="1295398"/>
                </a:lnTo>
                <a:lnTo>
                  <a:pt x="893" y="1246834"/>
                </a:lnTo>
                <a:lnTo>
                  <a:pt x="3553" y="1198721"/>
                </a:lnTo>
                <a:lnTo>
                  <a:pt x="7947" y="1151091"/>
                </a:lnTo>
                <a:lnTo>
                  <a:pt x="14045" y="1103974"/>
                </a:lnTo>
                <a:lnTo>
                  <a:pt x="21815" y="1057402"/>
                </a:lnTo>
                <a:lnTo>
                  <a:pt x="31226" y="1011407"/>
                </a:lnTo>
                <a:lnTo>
                  <a:pt x="42247" y="966019"/>
                </a:lnTo>
                <a:lnTo>
                  <a:pt x="54846" y="921270"/>
                </a:lnTo>
                <a:lnTo>
                  <a:pt x="68991" y="877192"/>
                </a:lnTo>
                <a:lnTo>
                  <a:pt x="84653" y="833815"/>
                </a:lnTo>
                <a:lnTo>
                  <a:pt x="101799" y="791171"/>
                </a:lnTo>
                <a:lnTo>
                  <a:pt x="120397" y="749291"/>
                </a:lnTo>
                <a:lnTo>
                  <a:pt x="140418" y="708207"/>
                </a:lnTo>
                <a:lnTo>
                  <a:pt x="161829" y="667950"/>
                </a:lnTo>
                <a:lnTo>
                  <a:pt x="184599" y="628550"/>
                </a:lnTo>
                <a:lnTo>
                  <a:pt x="208697" y="590041"/>
                </a:lnTo>
                <a:lnTo>
                  <a:pt x="234091" y="552452"/>
                </a:lnTo>
                <a:lnTo>
                  <a:pt x="260750" y="515815"/>
                </a:lnTo>
                <a:lnTo>
                  <a:pt x="288644" y="480161"/>
                </a:lnTo>
                <a:lnTo>
                  <a:pt x="317739" y="445522"/>
                </a:lnTo>
                <a:lnTo>
                  <a:pt x="348006" y="411929"/>
                </a:lnTo>
                <a:lnTo>
                  <a:pt x="379413" y="379413"/>
                </a:lnTo>
                <a:lnTo>
                  <a:pt x="411929" y="348006"/>
                </a:lnTo>
                <a:lnTo>
                  <a:pt x="445522" y="317739"/>
                </a:lnTo>
                <a:lnTo>
                  <a:pt x="480161" y="288644"/>
                </a:lnTo>
                <a:lnTo>
                  <a:pt x="515815" y="260750"/>
                </a:lnTo>
                <a:lnTo>
                  <a:pt x="552452" y="234091"/>
                </a:lnTo>
                <a:lnTo>
                  <a:pt x="590041" y="208697"/>
                </a:lnTo>
                <a:lnTo>
                  <a:pt x="628550" y="184599"/>
                </a:lnTo>
                <a:lnTo>
                  <a:pt x="667950" y="161829"/>
                </a:lnTo>
                <a:lnTo>
                  <a:pt x="708207" y="140418"/>
                </a:lnTo>
                <a:lnTo>
                  <a:pt x="749291" y="120397"/>
                </a:lnTo>
                <a:lnTo>
                  <a:pt x="791171" y="101799"/>
                </a:lnTo>
                <a:lnTo>
                  <a:pt x="833815" y="84653"/>
                </a:lnTo>
                <a:lnTo>
                  <a:pt x="877192" y="68991"/>
                </a:lnTo>
                <a:lnTo>
                  <a:pt x="921270" y="54846"/>
                </a:lnTo>
                <a:lnTo>
                  <a:pt x="966019" y="42247"/>
                </a:lnTo>
                <a:lnTo>
                  <a:pt x="1011407" y="31226"/>
                </a:lnTo>
                <a:lnTo>
                  <a:pt x="1057402" y="21815"/>
                </a:lnTo>
                <a:lnTo>
                  <a:pt x="1103974" y="14045"/>
                </a:lnTo>
                <a:lnTo>
                  <a:pt x="1151091" y="7947"/>
                </a:lnTo>
                <a:lnTo>
                  <a:pt x="1198721" y="3553"/>
                </a:lnTo>
                <a:lnTo>
                  <a:pt x="1246834" y="893"/>
                </a:lnTo>
                <a:lnTo>
                  <a:pt x="129539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4008" y="2013944"/>
            <a:ext cx="1943100" cy="1943100"/>
          </a:xfrm>
          <a:custGeom>
            <a:avLst/>
            <a:gdLst/>
            <a:ahLst/>
            <a:cxnLst/>
            <a:rect l="l" t="t" r="r" b="b"/>
            <a:pathLst>
              <a:path w="1943100" h="1943100">
                <a:moveTo>
                  <a:pt x="971550" y="0"/>
                </a:moveTo>
                <a:lnTo>
                  <a:pt x="1020040" y="1189"/>
                </a:lnTo>
                <a:lnTo>
                  <a:pt x="1067915" y="4718"/>
                </a:lnTo>
                <a:lnTo>
                  <a:pt x="1115118" y="10534"/>
                </a:lnTo>
                <a:lnTo>
                  <a:pt x="1161595" y="18578"/>
                </a:lnTo>
                <a:lnTo>
                  <a:pt x="1207290" y="28797"/>
                </a:lnTo>
                <a:lnTo>
                  <a:pt x="1252147" y="41134"/>
                </a:lnTo>
                <a:lnTo>
                  <a:pt x="1296109" y="55534"/>
                </a:lnTo>
                <a:lnTo>
                  <a:pt x="1339123" y="71940"/>
                </a:lnTo>
                <a:lnTo>
                  <a:pt x="1381131" y="90298"/>
                </a:lnTo>
                <a:lnTo>
                  <a:pt x="1422079" y="110551"/>
                </a:lnTo>
                <a:lnTo>
                  <a:pt x="1461910" y="132645"/>
                </a:lnTo>
                <a:lnTo>
                  <a:pt x="1500569" y="156522"/>
                </a:lnTo>
                <a:lnTo>
                  <a:pt x="1538001" y="182128"/>
                </a:lnTo>
                <a:lnTo>
                  <a:pt x="1574149" y="209408"/>
                </a:lnTo>
                <a:lnTo>
                  <a:pt x="1608958" y="238304"/>
                </a:lnTo>
                <a:lnTo>
                  <a:pt x="1642373" y="268762"/>
                </a:lnTo>
                <a:lnTo>
                  <a:pt x="1674337" y="300727"/>
                </a:lnTo>
                <a:lnTo>
                  <a:pt x="1704795" y="334141"/>
                </a:lnTo>
                <a:lnTo>
                  <a:pt x="1733692" y="368950"/>
                </a:lnTo>
                <a:lnTo>
                  <a:pt x="1760971" y="405099"/>
                </a:lnTo>
                <a:lnTo>
                  <a:pt x="1786577" y="442530"/>
                </a:lnTo>
                <a:lnTo>
                  <a:pt x="1810455" y="481190"/>
                </a:lnTo>
                <a:lnTo>
                  <a:pt x="1832548" y="521021"/>
                </a:lnTo>
                <a:lnTo>
                  <a:pt x="1852801" y="561968"/>
                </a:lnTo>
                <a:lnTo>
                  <a:pt x="1871159" y="603977"/>
                </a:lnTo>
                <a:lnTo>
                  <a:pt x="1887566" y="646990"/>
                </a:lnTo>
                <a:lnTo>
                  <a:pt x="1901965" y="690953"/>
                </a:lnTo>
                <a:lnTo>
                  <a:pt x="1914302" y="735809"/>
                </a:lnTo>
                <a:lnTo>
                  <a:pt x="1924521" y="781504"/>
                </a:lnTo>
                <a:lnTo>
                  <a:pt x="1932565" y="827981"/>
                </a:lnTo>
                <a:lnTo>
                  <a:pt x="1938381" y="875185"/>
                </a:lnTo>
                <a:lnTo>
                  <a:pt x="1941910" y="923059"/>
                </a:lnTo>
                <a:lnTo>
                  <a:pt x="1943100" y="971550"/>
                </a:lnTo>
                <a:lnTo>
                  <a:pt x="1941910" y="1020040"/>
                </a:lnTo>
                <a:lnTo>
                  <a:pt x="1938381" y="1067915"/>
                </a:lnTo>
                <a:lnTo>
                  <a:pt x="1932565" y="1115118"/>
                </a:lnTo>
                <a:lnTo>
                  <a:pt x="1924521" y="1161595"/>
                </a:lnTo>
                <a:lnTo>
                  <a:pt x="1914302" y="1207290"/>
                </a:lnTo>
                <a:lnTo>
                  <a:pt x="1901965" y="1252147"/>
                </a:lnTo>
                <a:lnTo>
                  <a:pt x="1887566" y="1296109"/>
                </a:lnTo>
                <a:lnTo>
                  <a:pt x="1871159" y="1339123"/>
                </a:lnTo>
                <a:lnTo>
                  <a:pt x="1852801" y="1381131"/>
                </a:lnTo>
                <a:lnTo>
                  <a:pt x="1832548" y="1422079"/>
                </a:lnTo>
                <a:lnTo>
                  <a:pt x="1810455" y="1461910"/>
                </a:lnTo>
                <a:lnTo>
                  <a:pt x="1786577" y="1500569"/>
                </a:lnTo>
                <a:lnTo>
                  <a:pt x="1760971" y="1538001"/>
                </a:lnTo>
                <a:lnTo>
                  <a:pt x="1733692" y="1574149"/>
                </a:lnTo>
                <a:lnTo>
                  <a:pt x="1704795" y="1608958"/>
                </a:lnTo>
                <a:lnTo>
                  <a:pt x="1674337" y="1642373"/>
                </a:lnTo>
                <a:lnTo>
                  <a:pt x="1642373" y="1674337"/>
                </a:lnTo>
                <a:lnTo>
                  <a:pt x="1608958" y="1704795"/>
                </a:lnTo>
                <a:lnTo>
                  <a:pt x="1574149" y="1733692"/>
                </a:lnTo>
                <a:lnTo>
                  <a:pt x="1538001" y="1760971"/>
                </a:lnTo>
                <a:lnTo>
                  <a:pt x="1500569" y="1786577"/>
                </a:lnTo>
                <a:lnTo>
                  <a:pt x="1461910" y="1810455"/>
                </a:lnTo>
                <a:lnTo>
                  <a:pt x="1422079" y="1832548"/>
                </a:lnTo>
                <a:lnTo>
                  <a:pt x="1381131" y="1852801"/>
                </a:lnTo>
                <a:lnTo>
                  <a:pt x="1339123" y="1871159"/>
                </a:lnTo>
                <a:lnTo>
                  <a:pt x="1296109" y="1887566"/>
                </a:lnTo>
                <a:lnTo>
                  <a:pt x="1252147" y="1901965"/>
                </a:lnTo>
                <a:lnTo>
                  <a:pt x="1207290" y="1914302"/>
                </a:lnTo>
                <a:lnTo>
                  <a:pt x="1161595" y="1924521"/>
                </a:lnTo>
                <a:lnTo>
                  <a:pt x="1115118" y="1932565"/>
                </a:lnTo>
                <a:lnTo>
                  <a:pt x="1067915" y="1938381"/>
                </a:lnTo>
                <a:lnTo>
                  <a:pt x="1020040" y="1941910"/>
                </a:lnTo>
                <a:lnTo>
                  <a:pt x="971550" y="1943100"/>
                </a:lnTo>
                <a:lnTo>
                  <a:pt x="923059" y="1941910"/>
                </a:lnTo>
                <a:lnTo>
                  <a:pt x="875185" y="1938381"/>
                </a:lnTo>
                <a:lnTo>
                  <a:pt x="827981" y="1932565"/>
                </a:lnTo>
                <a:lnTo>
                  <a:pt x="781504" y="1924521"/>
                </a:lnTo>
                <a:lnTo>
                  <a:pt x="735809" y="1914302"/>
                </a:lnTo>
                <a:lnTo>
                  <a:pt x="690953" y="1901965"/>
                </a:lnTo>
                <a:lnTo>
                  <a:pt x="646990" y="1887566"/>
                </a:lnTo>
                <a:lnTo>
                  <a:pt x="603977" y="1871159"/>
                </a:lnTo>
                <a:lnTo>
                  <a:pt x="561968" y="1852801"/>
                </a:lnTo>
                <a:lnTo>
                  <a:pt x="521021" y="1832548"/>
                </a:lnTo>
                <a:lnTo>
                  <a:pt x="481190" y="1810455"/>
                </a:lnTo>
                <a:lnTo>
                  <a:pt x="442530" y="1786577"/>
                </a:lnTo>
                <a:lnTo>
                  <a:pt x="405099" y="1760971"/>
                </a:lnTo>
                <a:lnTo>
                  <a:pt x="368950" y="1733692"/>
                </a:lnTo>
                <a:lnTo>
                  <a:pt x="334141" y="1704795"/>
                </a:lnTo>
                <a:lnTo>
                  <a:pt x="300727" y="1674337"/>
                </a:lnTo>
                <a:lnTo>
                  <a:pt x="268762" y="1642373"/>
                </a:lnTo>
                <a:lnTo>
                  <a:pt x="238304" y="1608958"/>
                </a:lnTo>
                <a:lnTo>
                  <a:pt x="209408" y="1574149"/>
                </a:lnTo>
                <a:lnTo>
                  <a:pt x="182128" y="1538001"/>
                </a:lnTo>
                <a:lnTo>
                  <a:pt x="156522" y="1500569"/>
                </a:lnTo>
                <a:lnTo>
                  <a:pt x="132645" y="1461910"/>
                </a:lnTo>
                <a:lnTo>
                  <a:pt x="110551" y="1422079"/>
                </a:lnTo>
                <a:lnTo>
                  <a:pt x="90298" y="1381131"/>
                </a:lnTo>
                <a:lnTo>
                  <a:pt x="71940" y="1339123"/>
                </a:lnTo>
                <a:lnTo>
                  <a:pt x="55534" y="1296109"/>
                </a:lnTo>
                <a:lnTo>
                  <a:pt x="41134" y="1252147"/>
                </a:lnTo>
                <a:lnTo>
                  <a:pt x="28797" y="1207290"/>
                </a:lnTo>
                <a:lnTo>
                  <a:pt x="18578" y="1161595"/>
                </a:lnTo>
                <a:lnTo>
                  <a:pt x="10534" y="1115118"/>
                </a:lnTo>
                <a:lnTo>
                  <a:pt x="4718" y="1067915"/>
                </a:lnTo>
                <a:lnTo>
                  <a:pt x="1189" y="1020040"/>
                </a:lnTo>
                <a:lnTo>
                  <a:pt x="0" y="971550"/>
                </a:lnTo>
                <a:lnTo>
                  <a:pt x="1189" y="923059"/>
                </a:lnTo>
                <a:lnTo>
                  <a:pt x="4718" y="875185"/>
                </a:lnTo>
                <a:lnTo>
                  <a:pt x="10534" y="827981"/>
                </a:lnTo>
                <a:lnTo>
                  <a:pt x="18578" y="781504"/>
                </a:lnTo>
                <a:lnTo>
                  <a:pt x="28797" y="735809"/>
                </a:lnTo>
                <a:lnTo>
                  <a:pt x="41134" y="690953"/>
                </a:lnTo>
                <a:lnTo>
                  <a:pt x="55534" y="646990"/>
                </a:lnTo>
                <a:lnTo>
                  <a:pt x="71940" y="603977"/>
                </a:lnTo>
                <a:lnTo>
                  <a:pt x="90298" y="561968"/>
                </a:lnTo>
                <a:lnTo>
                  <a:pt x="110551" y="521021"/>
                </a:lnTo>
                <a:lnTo>
                  <a:pt x="132645" y="481190"/>
                </a:lnTo>
                <a:lnTo>
                  <a:pt x="156522" y="442530"/>
                </a:lnTo>
                <a:lnTo>
                  <a:pt x="182128" y="405099"/>
                </a:lnTo>
                <a:lnTo>
                  <a:pt x="209408" y="368950"/>
                </a:lnTo>
                <a:lnTo>
                  <a:pt x="238304" y="334141"/>
                </a:lnTo>
                <a:lnTo>
                  <a:pt x="268762" y="300727"/>
                </a:lnTo>
                <a:lnTo>
                  <a:pt x="300727" y="268762"/>
                </a:lnTo>
                <a:lnTo>
                  <a:pt x="334141" y="238304"/>
                </a:lnTo>
                <a:lnTo>
                  <a:pt x="368950" y="209408"/>
                </a:lnTo>
                <a:lnTo>
                  <a:pt x="405099" y="182128"/>
                </a:lnTo>
                <a:lnTo>
                  <a:pt x="442530" y="156522"/>
                </a:lnTo>
                <a:lnTo>
                  <a:pt x="481190" y="132645"/>
                </a:lnTo>
                <a:lnTo>
                  <a:pt x="521021" y="110551"/>
                </a:lnTo>
                <a:lnTo>
                  <a:pt x="561968" y="90298"/>
                </a:lnTo>
                <a:lnTo>
                  <a:pt x="603977" y="71940"/>
                </a:lnTo>
                <a:lnTo>
                  <a:pt x="646990" y="55534"/>
                </a:lnTo>
                <a:lnTo>
                  <a:pt x="690953" y="41134"/>
                </a:lnTo>
                <a:lnTo>
                  <a:pt x="735809" y="28797"/>
                </a:lnTo>
                <a:lnTo>
                  <a:pt x="781504" y="18578"/>
                </a:lnTo>
                <a:lnTo>
                  <a:pt x="827981" y="10534"/>
                </a:lnTo>
                <a:lnTo>
                  <a:pt x="875185" y="4718"/>
                </a:lnTo>
                <a:lnTo>
                  <a:pt x="923059" y="1189"/>
                </a:lnTo>
                <a:lnTo>
                  <a:pt x="97155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1865" y="2987978"/>
            <a:ext cx="0" cy="1760220"/>
          </a:xfrm>
          <a:custGeom>
            <a:avLst/>
            <a:gdLst/>
            <a:ahLst/>
            <a:cxnLst/>
            <a:rect l="l" t="t" r="r" b="b"/>
            <a:pathLst>
              <a:path w="0" h="1760220">
                <a:moveTo>
                  <a:pt x="0" y="0"/>
                </a:moveTo>
                <a:lnTo>
                  <a:pt x="0" y="1759644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05713" y="2987978"/>
            <a:ext cx="0" cy="1788795"/>
          </a:xfrm>
          <a:custGeom>
            <a:avLst/>
            <a:gdLst/>
            <a:ahLst/>
            <a:cxnLst/>
            <a:rect l="l" t="t" r="r" b="b"/>
            <a:pathLst>
              <a:path w="0" h="1788795">
                <a:moveTo>
                  <a:pt x="0" y="0"/>
                </a:moveTo>
                <a:lnTo>
                  <a:pt x="0" y="1788220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7302" y="4513101"/>
            <a:ext cx="2598420" cy="108585"/>
          </a:xfrm>
          <a:custGeom>
            <a:avLst/>
            <a:gdLst/>
            <a:ahLst/>
            <a:cxnLst/>
            <a:rect l="l" t="t" r="r" b="b"/>
            <a:pathLst>
              <a:path w="2598420" h="108585">
                <a:moveTo>
                  <a:pt x="125999" y="0"/>
                </a:moveTo>
                <a:lnTo>
                  <a:pt x="0" y="53999"/>
                </a:lnTo>
                <a:lnTo>
                  <a:pt x="125999" y="107999"/>
                </a:lnTo>
                <a:lnTo>
                  <a:pt x="124364" y="104626"/>
                </a:lnTo>
                <a:lnTo>
                  <a:pt x="122834" y="101249"/>
                </a:lnTo>
                <a:lnTo>
                  <a:pt x="112974" y="64126"/>
                </a:lnTo>
                <a:lnTo>
                  <a:pt x="112886" y="62999"/>
                </a:lnTo>
                <a:lnTo>
                  <a:pt x="63323" y="62999"/>
                </a:lnTo>
                <a:lnTo>
                  <a:pt x="63323" y="44999"/>
                </a:lnTo>
                <a:lnTo>
                  <a:pt x="112886" y="44999"/>
                </a:lnTo>
                <a:lnTo>
                  <a:pt x="112974" y="43873"/>
                </a:lnTo>
                <a:lnTo>
                  <a:pt x="122834" y="6750"/>
                </a:lnTo>
                <a:lnTo>
                  <a:pt x="124364" y="3373"/>
                </a:lnTo>
                <a:lnTo>
                  <a:pt x="125999" y="0"/>
                </a:lnTo>
                <a:close/>
              </a:path>
              <a:path w="2598420" h="108585">
                <a:moveTo>
                  <a:pt x="2472410" y="0"/>
                </a:moveTo>
                <a:lnTo>
                  <a:pt x="2484593" y="37123"/>
                </a:lnTo>
                <a:lnTo>
                  <a:pt x="2485857" y="50622"/>
                </a:lnTo>
                <a:lnTo>
                  <a:pt x="2485857" y="57376"/>
                </a:lnTo>
                <a:lnTo>
                  <a:pt x="2476997" y="97876"/>
                </a:lnTo>
                <a:lnTo>
                  <a:pt x="2472410" y="107999"/>
                </a:lnTo>
                <a:lnTo>
                  <a:pt x="2577410" y="62999"/>
                </a:lnTo>
                <a:lnTo>
                  <a:pt x="2535087" y="62999"/>
                </a:lnTo>
                <a:lnTo>
                  <a:pt x="2535087" y="44999"/>
                </a:lnTo>
                <a:lnTo>
                  <a:pt x="2577412" y="44999"/>
                </a:lnTo>
                <a:lnTo>
                  <a:pt x="2472410" y="0"/>
                </a:lnTo>
                <a:close/>
              </a:path>
              <a:path w="2598420" h="108585">
                <a:moveTo>
                  <a:pt x="112886" y="44999"/>
                </a:moveTo>
                <a:lnTo>
                  <a:pt x="63323" y="44999"/>
                </a:lnTo>
                <a:lnTo>
                  <a:pt x="63323" y="62999"/>
                </a:lnTo>
                <a:lnTo>
                  <a:pt x="112886" y="62999"/>
                </a:lnTo>
                <a:lnTo>
                  <a:pt x="112711" y="60749"/>
                </a:lnTo>
                <a:lnTo>
                  <a:pt x="112553" y="57376"/>
                </a:lnTo>
                <a:lnTo>
                  <a:pt x="112553" y="50622"/>
                </a:lnTo>
                <a:lnTo>
                  <a:pt x="112711" y="47249"/>
                </a:lnTo>
                <a:lnTo>
                  <a:pt x="112886" y="44999"/>
                </a:lnTo>
                <a:close/>
              </a:path>
              <a:path w="2598420" h="108585">
                <a:moveTo>
                  <a:pt x="2485523" y="44999"/>
                </a:moveTo>
                <a:lnTo>
                  <a:pt x="112886" y="44999"/>
                </a:lnTo>
                <a:lnTo>
                  <a:pt x="112711" y="47249"/>
                </a:lnTo>
                <a:lnTo>
                  <a:pt x="112553" y="50622"/>
                </a:lnTo>
                <a:lnTo>
                  <a:pt x="112553" y="57376"/>
                </a:lnTo>
                <a:lnTo>
                  <a:pt x="112711" y="60749"/>
                </a:lnTo>
                <a:lnTo>
                  <a:pt x="112886" y="62999"/>
                </a:lnTo>
                <a:lnTo>
                  <a:pt x="2485523" y="62999"/>
                </a:lnTo>
                <a:lnTo>
                  <a:pt x="2485698" y="60749"/>
                </a:lnTo>
                <a:lnTo>
                  <a:pt x="2485857" y="57376"/>
                </a:lnTo>
                <a:lnTo>
                  <a:pt x="2485857" y="50622"/>
                </a:lnTo>
                <a:lnTo>
                  <a:pt x="2485698" y="47249"/>
                </a:lnTo>
                <a:lnTo>
                  <a:pt x="2485523" y="44999"/>
                </a:lnTo>
                <a:close/>
              </a:path>
              <a:path w="2598420" h="108585">
                <a:moveTo>
                  <a:pt x="2577412" y="44999"/>
                </a:moveTo>
                <a:lnTo>
                  <a:pt x="2535087" y="44999"/>
                </a:lnTo>
                <a:lnTo>
                  <a:pt x="2535087" y="62999"/>
                </a:lnTo>
                <a:lnTo>
                  <a:pt x="2577410" y="62999"/>
                </a:lnTo>
                <a:lnTo>
                  <a:pt x="2598411" y="53999"/>
                </a:lnTo>
                <a:lnTo>
                  <a:pt x="2577412" y="449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40267" y="4329273"/>
            <a:ext cx="205232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60">
                <a:solidFill>
                  <a:srgbClr val="151616"/>
                </a:solidFill>
                <a:latin typeface="Arial"/>
                <a:cs typeface="Arial"/>
              </a:rPr>
              <a:t>EXTERNAL </a:t>
            </a:r>
            <a:r>
              <a:rPr dirty="0" sz="1300" spc="45">
                <a:solidFill>
                  <a:srgbClr val="151616"/>
                </a:solidFill>
                <a:latin typeface="Arial"/>
                <a:cs typeface="Arial"/>
              </a:rPr>
              <a:t>DIA </a:t>
            </a:r>
            <a:r>
              <a:rPr dirty="0" sz="1300" spc="15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300" spc="-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300" spc="20">
                <a:solidFill>
                  <a:srgbClr val="151616"/>
                </a:solidFill>
                <a:latin typeface="Arial"/>
                <a:cs typeface="Arial"/>
              </a:rPr>
              <a:t>120mm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02420" y="1487714"/>
            <a:ext cx="0" cy="3371850"/>
          </a:xfrm>
          <a:custGeom>
            <a:avLst/>
            <a:gdLst/>
            <a:ahLst/>
            <a:cxnLst/>
            <a:rect l="l" t="t" r="r" b="b"/>
            <a:pathLst>
              <a:path w="0" h="3371850">
                <a:moveTo>
                  <a:pt x="0" y="0"/>
                </a:moveTo>
                <a:lnTo>
                  <a:pt x="0" y="3371849"/>
                </a:lnTo>
              </a:path>
            </a:pathLst>
          </a:custGeom>
          <a:ln w="9000">
            <a:solidFill>
              <a:srgbClr val="151616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496" y="299022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 h="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9000">
            <a:solidFill>
              <a:srgbClr val="151616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5215" y="959152"/>
            <a:ext cx="0" cy="1760220"/>
          </a:xfrm>
          <a:custGeom>
            <a:avLst/>
            <a:gdLst/>
            <a:ahLst/>
            <a:cxnLst/>
            <a:rect l="l" t="t" r="r" b="b"/>
            <a:pathLst>
              <a:path w="0" h="1760220">
                <a:moveTo>
                  <a:pt x="0" y="1759643"/>
                </a:moveTo>
                <a:lnTo>
                  <a:pt x="0" y="0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72364" y="930574"/>
            <a:ext cx="0" cy="1788795"/>
          </a:xfrm>
          <a:custGeom>
            <a:avLst/>
            <a:gdLst/>
            <a:ahLst/>
            <a:cxnLst/>
            <a:rect l="l" t="t" r="r" b="b"/>
            <a:pathLst>
              <a:path w="0" h="1788795">
                <a:moveTo>
                  <a:pt x="0" y="1788220"/>
                </a:moveTo>
                <a:lnTo>
                  <a:pt x="0" y="0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9257" y="1085673"/>
            <a:ext cx="1933575" cy="108585"/>
          </a:xfrm>
          <a:custGeom>
            <a:avLst/>
            <a:gdLst/>
            <a:ahLst/>
            <a:cxnLst/>
            <a:rect l="l" t="t" r="r" b="b"/>
            <a:pathLst>
              <a:path w="1933575" h="108584">
                <a:moveTo>
                  <a:pt x="126000" y="0"/>
                </a:moveTo>
                <a:lnTo>
                  <a:pt x="0" y="54000"/>
                </a:lnTo>
                <a:lnTo>
                  <a:pt x="126000" y="108000"/>
                </a:lnTo>
                <a:lnTo>
                  <a:pt x="124366" y="104627"/>
                </a:lnTo>
                <a:lnTo>
                  <a:pt x="122835" y="101250"/>
                </a:lnTo>
                <a:lnTo>
                  <a:pt x="112975" y="64127"/>
                </a:lnTo>
                <a:lnTo>
                  <a:pt x="112887" y="63000"/>
                </a:lnTo>
                <a:lnTo>
                  <a:pt x="63324" y="63000"/>
                </a:lnTo>
                <a:lnTo>
                  <a:pt x="63324" y="44999"/>
                </a:lnTo>
                <a:lnTo>
                  <a:pt x="112887" y="44999"/>
                </a:lnTo>
                <a:lnTo>
                  <a:pt x="112975" y="43873"/>
                </a:lnTo>
                <a:lnTo>
                  <a:pt x="122835" y="6750"/>
                </a:lnTo>
                <a:lnTo>
                  <a:pt x="124366" y="3373"/>
                </a:lnTo>
                <a:lnTo>
                  <a:pt x="126000" y="0"/>
                </a:lnTo>
                <a:close/>
              </a:path>
              <a:path w="1933575" h="108584">
                <a:moveTo>
                  <a:pt x="1807107" y="0"/>
                </a:moveTo>
                <a:lnTo>
                  <a:pt x="1819288" y="37123"/>
                </a:lnTo>
                <a:lnTo>
                  <a:pt x="1820552" y="50623"/>
                </a:lnTo>
                <a:lnTo>
                  <a:pt x="1820552" y="57377"/>
                </a:lnTo>
                <a:lnTo>
                  <a:pt x="1811693" y="97877"/>
                </a:lnTo>
                <a:lnTo>
                  <a:pt x="1807107" y="108000"/>
                </a:lnTo>
                <a:lnTo>
                  <a:pt x="1912105" y="63000"/>
                </a:lnTo>
                <a:lnTo>
                  <a:pt x="1869782" y="63000"/>
                </a:lnTo>
                <a:lnTo>
                  <a:pt x="1869782" y="44999"/>
                </a:lnTo>
                <a:lnTo>
                  <a:pt x="1912105" y="44999"/>
                </a:lnTo>
                <a:lnTo>
                  <a:pt x="1807107" y="0"/>
                </a:lnTo>
                <a:close/>
              </a:path>
              <a:path w="1933575" h="108584">
                <a:moveTo>
                  <a:pt x="112887" y="44999"/>
                </a:moveTo>
                <a:lnTo>
                  <a:pt x="63324" y="44999"/>
                </a:lnTo>
                <a:lnTo>
                  <a:pt x="63324" y="63000"/>
                </a:lnTo>
                <a:lnTo>
                  <a:pt x="112887" y="63000"/>
                </a:lnTo>
                <a:lnTo>
                  <a:pt x="112712" y="60750"/>
                </a:lnTo>
                <a:lnTo>
                  <a:pt x="112553" y="57377"/>
                </a:lnTo>
                <a:lnTo>
                  <a:pt x="112553" y="50623"/>
                </a:lnTo>
                <a:lnTo>
                  <a:pt x="112712" y="47250"/>
                </a:lnTo>
                <a:lnTo>
                  <a:pt x="112887" y="44999"/>
                </a:lnTo>
                <a:close/>
              </a:path>
              <a:path w="1933575" h="108584">
                <a:moveTo>
                  <a:pt x="1820218" y="44999"/>
                </a:moveTo>
                <a:lnTo>
                  <a:pt x="112887" y="44999"/>
                </a:lnTo>
                <a:lnTo>
                  <a:pt x="112712" y="47250"/>
                </a:lnTo>
                <a:lnTo>
                  <a:pt x="112553" y="50623"/>
                </a:lnTo>
                <a:lnTo>
                  <a:pt x="112553" y="57377"/>
                </a:lnTo>
                <a:lnTo>
                  <a:pt x="112712" y="60750"/>
                </a:lnTo>
                <a:lnTo>
                  <a:pt x="112887" y="63000"/>
                </a:lnTo>
                <a:lnTo>
                  <a:pt x="1820218" y="63000"/>
                </a:lnTo>
                <a:lnTo>
                  <a:pt x="1820393" y="60750"/>
                </a:lnTo>
                <a:lnTo>
                  <a:pt x="1820552" y="57377"/>
                </a:lnTo>
                <a:lnTo>
                  <a:pt x="1820552" y="50623"/>
                </a:lnTo>
                <a:lnTo>
                  <a:pt x="1820393" y="47250"/>
                </a:lnTo>
                <a:lnTo>
                  <a:pt x="1820218" y="44999"/>
                </a:lnTo>
                <a:close/>
              </a:path>
              <a:path w="1933575" h="108584">
                <a:moveTo>
                  <a:pt x="1912105" y="44999"/>
                </a:moveTo>
                <a:lnTo>
                  <a:pt x="1869782" y="44999"/>
                </a:lnTo>
                <a:lnTo>
                  <a:pt x="1869782" y="63000"/>
                </a:lnTo>
                <a:lnTo>
                  <a:pt x="1912105" y="63000"/>
                </a:lnTo>
                <a:lnTo>
                  <a:pt x="1933106" y="54000"/>
                </a:lnTo>
                <a:lnTo>
                  <a:pt x="1912105" y="449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12550" y="545974"/>
            <a:ext cx="4454525" cy="40195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1051560">
              <a:lnSpc>
                <a:spcPct val="100000"/>
              </a:lnSpc>
              <a:spcBef>
                <a:spcPts val="409"/>
              </a:spcBef>
            </a:pPr>
            <a:r>
              <a:rPr dirty="0" sz="1300" spc="55">
                <a:solidFill>
                  <a:srgbClr val="151616"/>
                </a:solidFill>
                <a:latin typeface="Arial"/>
                <a:cs typeface="Arial"/>
              </a:rPr>
              <a:t>INTERNAL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6842" y="908331"/>
            <a:ext cx="97663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45">
                <a:solidFill>
                  <a:srgbClr val="151616"/>
                </a:solidFill>
                <a:latin typeface="Arial"/>
                <a:cs typeface="Arial"/>
              </a:rPr>
              <a:t>DIA </a:t>
            </a:r>
            <a:r>
              <a:rPr dirty="0" sz="1300" spc="15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3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300" spc="20">
                <a:solidFill>
                  <a:srgbClr val="151616"/>
                </a:solidFill>
                <a:latin typeface="Arial"/>
                <a:cs typeface="Arial"/>
              </a:rPr>
              <a:t>90mm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65486" y="3089321"/>
            <a:ext cx="2318385" cy="114554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690"/>
              </a:spcBef>
            </a:pPr>
            <a:r>
              <a:rPr dirty="0" sz="2300" spc="5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πr</a:t>
            </a:r>
            <a:r>
              <a:rPr dirty="0" sz="2300" spc="-3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²</a:t>
            </a:r>
            <a:endParaRPr sz="23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425"/>
              </a:spcBef>
            </a:pP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23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35965" y="1105763"/>
            <a:ext cx="3590290" cy="1926589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tube can be seen  opposite.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external and internal diameters  can be read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the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diagram.</a:t>
            </a:r>
            <a:endParaRPr sz="1400">
              <a:latin typeface="Arial"/>
              <a:cs typeface="Arial"/>
            </a:endParaRPr>
          </a:p>
          <a:p>
            <a:pPr marL="12700" marR="60325">
              <a:lnSpc>
                <a:spcPts val="1560"/>
              </a:lnSpc>
              <a:spcBef>
                <a:spcPts val="1575"/>
              </a:spcBef>
              <a:tabLst>
                <a:tab pos="98107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surface 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end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220"/>
              </a:spcBef>
            </a:pPr>
            <a:r>
              <a:rPr dirty="0" u="sng" sz="1600" spc="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FORMULA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275" y="5053893"/>
            <a:ext cx="6621145" cy="654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Treat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surface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tube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circles and ﬁnd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one:</a:t>
            </a:r>
            <a:endParaRPr sz="140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1350"/>
              </a:spcBef>
              <a:tabLst>
                <a:tab pos="3952240" algn="l"/>
              </a:tabLst>
            </a:pPr>
            <a:r>
              <a:rPr dirty="0" u="sng" sz="1600" spc="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EXTERNAL</a:t>
            </a:r>
            <a:r>
              <a:rPr dirty="0" u="sng" sz="16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DIAMETER</a:t>
            </a: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600" spc="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INTERNAL</a:t>
            </a:r>
            <a:r>
              <a:rPr dirty="0" u="sng" sz="16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DIAMETER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39166" y="5493020"/>
            <a:ext cx="0" cy="2181225"/>
          </a:xfrm>
          <a:custGeom>
            <a:avLst/>
            <a:gdLst/>
            <a:ahLst/>
            <a:cxnLst/>
            <a:rect l="l" t="t" r="r" b="b"/>
            <a:pathLst>
              <a:path w="0" h="2181225">
                <a:moveTo>
                  <a:pt x="0" y="0"/>
                </a:moveTo>
                <a:lnTo>
                  <a:pt x="0" y="218123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89411" y="7932852"/>
            <a:ext cx="640397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375535" marR="5080" indent="-2363470">
              <a:lnSpc>
                <a:spcPts val="1340"/>
              </a:lnSpc>
              <a:spcBef>
                <a:spcPts val="22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Then, subtract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internal circle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from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external circle,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ﬁnd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total  surface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tube.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49990" y="9839563"/>
            <a:ext cx="4784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707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total surface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one end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tube</a:t>
            </a:r>
            <a:r>
              <a:rPr dirty="0" sz="12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u="heavy" sz="1200" spc="-5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77115" y="6066882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4" h="0">
                <a:moveTo>
                  <a:pt x="0" y="0"/>
                </a:moveTo>
                <a:lnTo>
                  <a:pt x="33338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77115" y="6546308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4" h="0">
                <a:moveTo>
                  <a:pt x="0" y="0"/>
                </a:moveTo>
                <a:lnTo>
                  <a:pt x="33338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77115" y="7025731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4" h="0">
                <a:moveTo>
                  <a:pt x="0" y="0"/>
                </a:moveTo>
                <a:lnTo>
                  <a:pt x="33338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77115" y="7505157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4" h="0">
                <a:moveTo>
                  <a:pt x="0" y="0"/>
                </a:moveTo>
                <a:lnTo>
                  <a:pt x="333389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5708" y="6066882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5" h="0">
                <a:moveTo>
                  <a:pt x="0" y="0"/>
                </a:moveTo>
                <a:lnTo>
                  <a:pt x="333389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5708" y="6546308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5" h="0">
                <a:moveTo>
                  <a:pt x="0" y="0"/>
                </a:moveTo>
                <a:lnTo>
                  <a:pt x="333389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5708" y="7025731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5" h="0">
                <a:moveTo>
                  <a:pt x="0" y="0"/>
                </a:moveTo>
                <a:lnTo>
                  <a:pt x="333389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5708" y="7505157"/>
            <a:ext cx="3334385" cy="0"/>
          </a:xfrm>
          <a:custGeom>
            <a:avLst/>
            <a:gdLst/>
            <a:ahLst/>
            <a:cxnLst/>
            <a:rect l="l" t="t" r="r" b="b"/>
            <a:pathLst>
              <a:path w="3334385" h="0">
                <a:moveTo>
                  <a:pt x="0" y="0"/>
                </a:moveTo>
                <a:lnTo>
                  <a:pt x="333389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76661" y="8676735"/>
            <a:ext cx="6906259" cy="0"/>
          </a:xfrm>
          <a:custGeom>
            <a:avLst/>
            <a:gdLst/>
            <a:ahLst/>
            <a:cxnLst/>
            <a:rect l="l" t="t" r="r" b="b"/>
            <a:pathLst>
              <a:path w="6906259" h="0">
                <a:moveTo>
                  <a:pt x="0" y="0"/>
                </a:moveTo>
                <a:lnTo>
                  <a:pt x="69057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6661" y="9156161"/>
            <a:ext cx="6906259" cy="0"/>
          </a:xfrm>
          <a:custGeom>
            <a:avLst/>
            <a:gdLst/>
            <a:ahLst/>
            <a:cxnLst/>
            <a:rect l="l" t="t" r="r" b="b"/>
            <a:pathLst>
              <a:path w="6906259" h="0">
                <a:moveTo>
                  <a:pt x="0" y="0"/>
                </a:moveTo>
                <a:lnTo>
                  <a:pt x="69057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76661" y="9635583"/>
            <a:ext cx="6906259" cy="0"/>
          </a:xfrm>
          <a:custGeom>
            <a:avLst/>
            <a:gdLst/>
            <a:ahLst/>
            <a:cxnLst/>
            <a:rect l="l" t="t" r="r" b="b"/>
            <a:pathLst>
              <a:path w="6906259" h="0">
                <a:moveTo>
                  <a:pt x="0" y="0"/>
                </a:moveTo>
                <a:lnTo>
                  <a:pt x="69057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18561" y="2294410"/>
          <a:ext cx="6959600" cy="7920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/>
                <a:gridCol w="1403985"/>
                <a:gridCol w="2586990"/>
                <a:gridCol w="2057400"/>
                <a:gridCol w="421004"/>
              </a:tblGrid>
              <a:tr h="2637586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WORLD </a:t>
                      </a:r>
                      <a:r>
                        <a:rPr dirty="0" sz="650" spc="2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ASSOCIATION OF </a:t>
                      </a: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r>
                        <a:rPr dirty="0" sz="650" spc="-2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1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126364">
                        <a:lnSpc>
                          <a:spcPts val="1390"/>
                        </a:lnSpc>
                      </a:pPr>
                      <a:r>
                        <a:rPr dirty="0" sz="12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DESKTIDY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R="126364">
                        <a:lnSpc>
                          <a:spcPts val="1390"/>
                        </a:lnSpc>
                      </a:pPr>
                      <a:r>
                        <a:rPr dirty="0" u="sng" sz="12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INJECTION</a:t>
                      </a:r>
                      <a:r>
                        <a:rPr dirty="0" u="sng" sz="1200" spc="-1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MOULDING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85" marR="66675">
                        <a:lnSpc>
                          <a:spcPct val="100000"/>
                        </a:lnSpc>
                        <a:tabLst>
                          <a:tab pos="606425" algn="l"/>
                        </a:tabLst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EACHERS	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2"/>
                        </a:rPr>
                        <a:t>https://www.facebook.com/groups/2549634481928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42570" marR="358140">
                        <a:lnSpc>
                          <a:spcPts val="1560"/>
                        </a:lnSpc>
                      </a:pP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Thermoplastics such as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polystyrene, nylon,  polypropylene and  polythene are ideal  plastics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for this type of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manufacturing</a:t>
                      </a:r>
                      <a:r>
                        <a:rPr dirty="0" sz="1400" spc="-2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process.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tabLst>
                          <a:tab pos="379095" algn="l"/>
                        </a:tabLst>
                      </a:pP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2"/>
                        </a:rPr>
                        <a:t>23/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baseline="8547" sz="975" spc="7">
                          <a:solidFill>
                            <a:srgbClr val="0000C4"/>
                          </a:solidFill>
                          <a:uFill>
                            <a:solidFill>
                              <a:srgbClr val="0000C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www.technologystudent.com</a:t>
                      </a:r>
                      <a:r>
                        <a:rPr dirty="0" baseline="8547" sz="975" spc="7">
                          <a:solidFill>
                            <a:srgbClr val="0000C4"/>
                          </a:solid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3"/>
                        </a:rPr>
                        <a:t>©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 </a:t>
                      </a:r>
                      <a:r>
                        <a:rPr dirty="0" baseline="8547" sz="975" spc="-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V.Ryan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dirty="0" baseline="8547" sz="975" spc="-44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baseline="8547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091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 marR="120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8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4"/>
                        </a:rPr>
                        <a:t>http://www.technologystudent.com/prd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4"/>
                        </a:rPr>
                        <a:t>des1/rotate2.html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</a:tcPr>
                </a:tc>
              </a:tr>
              <a:tr h="2311108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76200" marR="103505">
                        <a:lnSpc>
                          <a:spcPts val="1390"/>
                        </a:lnSpc>
                        <a:spcBef>
                          <a:spcPts val="1485"/>
                        </a:spcBef>
                      </a:pPr>
                      <a:r>
                        <a:rPr dirty="0" sz="12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‘PLASTIC’</a:t>
                      </a:r>
                      <a:r>
                        <a:rPr dirty="0" sz="1200" spc="-8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TROPHY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76200" marR="103505">
                        <a:lnSpc>
                          <a:spcPts val="1390"/>
                        </a:lnSpc>
                      </a:pPr>
                      <a:r>
                        <a:rPr dirty="0" u="sng" sz="1200" spc="-2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ROTATIONAL</a:t>
                      </a:r>
                      <a:r>
                        <a:rPr dirty="0" u="sng" sz="1200" spc="-55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MOULDING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0" marR="12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7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http://www.technologystudent.com/gp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rep07/vac2.html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</a:tr>
              <a:tr h="231315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1015" marR="103505">
                        <a:lnSpc>
                          <a:spcPts val="139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BLISTER</a:t>
                      </a:r>
                      <a:r>
                        <a:rPr dirty="0" sz="1200" spc="-1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PACKAGING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02615" marR="103505">
                        <a:lnSpc>
                          <a:spcPts val="1390"/>
                        </a:lnSpc>
                      </a:pPr>
                      <a:r>
                        <a:rPr dirty="0" u="sng" sz="1200" spc="-2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VACUUM</a:t>
                      </a:r>
                      <a:r>
                        <a:rPr dirty="0" u="sng" sz="1200" spc="-1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FORMING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53914" y="43555"/>
            <a:ext cx="6541770" cy="21767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L="157480">
              <a:lnSpc>
                <a:spcPct val="100000"/>
              </a:lnSpc>
              <a:spcBef>
                <a:spcPts val="70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6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CORE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3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is divided into three columns. Column 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‘A’,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shows an image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product. Column ‘B’ identiﬁes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 process and Column ‘C’ names a  material(s)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  <a:p>
            <a:pPr marL="12700" marR="1767839">
              <a:lnSpc>
                <a:spcPts val="1560"/>
              </a:lnSpc>
              <a:spcBef>
                <a:spcPts val="1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by adding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missing information.  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has been completed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389890">
              <a:lnSpc>
                <a:spcPct val="100000"/>
              </a:lnSpc>
              <a:tabLst>
                <a:tab pos="2459990" algn="l"/>
                <a:tab pos="5050790" algn="l"/>
              </a:tabLst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(A)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PRODUCT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DESCRIPTION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PROPERTY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0156" y="2814728"/>
            <a:ext cx="1468581" cy="1427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3945" y="5623052"/>
            <a:ext cx="478318" cy="1234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3945" y="5623051"/>
            <a:ext cx="478790" cy="1234440"/>
          </a:xfrm>
          <a:custGeom>
            <a:avLst/>
            <a:gdLst/>
            <a:ahLst/>
            <a:cxnLst/>
            <a:rect l="l" t="t" r="r" b="b"/>
            <a:pathLst>
              <a:path w="478790" h="1234440">
                <a:moveTo>
                  <a:pt x="239151" y="1234110"/>
                </a:moveTo>
                <a:lnTo>
                  <a:pt x="68382" y="1234110"/>
                </a:lnTo>
                <a:lnTo>
                  <a:pt x="50464" y="1204033"/>
                </a:lnTo>
                <a:lnTo>
                  <a:pt x="66078" y="1180382"/>
                </a:lnTo>
                <a:lnTo>
                  <a:pt x="100835" y="1162479"/>
                </a:lnTo>
                <a:lnTo>
                  <a:pt x="140345" y="1149646"/>
                </a:lnTo>
                <a:lnTo>
                  <a:pt x="170218" y="1141204"/>
                </a:lnTo>
                <a:lnTo>
                  <a:pt x="162307" y="1093591"/>
                </a:lnTo>
                <a:lnTo>
                  <a:pt x="154394" y="1045978"/>
                </a:lnTo>
                <a:lnTo>
                  <a:pt x="146481" y="998366"/>
                </a:lnTo>
                <a:lnTo>
                  <a:pt x="138567" y="950754"/>
                </a:lnTo>
                <a:lnTo>
                  <a:pt x="130653" y="903142"/>
                </a:lnTo>
                <a:lnTo>
                  <a:pt x="122738" y="855530"/>
                </a:lnTo>
                <a:lnTo>
                  <a:pt x="114822" y="807918"/>
                </a:lnTo>
                <a:lnTo>
                  <a:pt x="106906" y="760306"/>
                </a:lnTo>
                <a:lnTo>
                  <a:pt x="84898" y="773268"/>
                </a:lnTo>
                <a:lnTo>
                  <a:pt x="62885" y="779003"/>
                </a:lnTo>
                <a:lnTo>
                  <a:pt x="18846" y="751022"/>
                </a:lnTo>
                <a:lnTo>
                  <a:pt x="9151" y="708576"/>
                </a:lnTo>
                <a:lnTo>
                  <a:pt x="2768" y="662980"/>
                </a:lnTo>
                <a:lnTo>
                  <a:pt x="0" y="615298"/>
                </a:lnTo>
                <a:lnTo>
                  <a:pt x="1146" y="566594"/>
                </a:lnTo>
                <a:lnTo>
                  <a:pt x="6510" y="517933"/>
                </a:lnTo>
                <a:lnTo>
                  <a:pt x="16392" y="470380"/>
                </a:lnTo>
                <a:lnTo>
                  <a:pt x="31095" y="424999"/>
                </a:lnTo>
                <a:lnTo>
                  <a:pt x="50921" y="382855"/>
                </a:lnTo>
                <a:lnTo>
                  <a:pt x="76170" y="345012"/>
                </a:lnTo>
                <a:lnTo>
                  <a:pt x="107146" y="312535"/>
                </a:lnTo>
                <a:lnTo>
                  <a:pt x="144149" y="286489"/>
                </a:lnTo>
                <a:lnTo>
                  <a:pt x="187481" y="267938"/>
                </a:lnTo>
                <a:lnTo>
                  <a:pt x="149788" y="244719"/>
                </a:lnTo>
                <a:lnTo>
                  <a:pt x="126372" y="219280"/>
                </a:lnTo>
                <a:lnTo>
                  <a:pt x="112682" y="187976"/>
                </a:lnTo>
                <a:lnTo>
                  <a:pt x="104166" y="147165"/>
                </a:lnTo>
                <a:lnTo>
                  <a:pt x="111500" y="105118"/>
                </a:lnTo>
                <a:lnTo>
                  <a:pt x="145098" y="42047"/>
                </a:lnTo>
                <a:lnTo>
                  <a:pt x="195794" y="7007"/>
                </a:lnTo>
                <a:lnTo>
                  <a:pt x="224500" y="0"/>
                </a:lnTo>
                <a:lnTo>
                  <a:pt x="253817" y="0"/>
                </a:lnTo>
                <a:lnTo>
                  <a:pt x="309398" y="21023"/>
                </a:lnTo>
                <a:lnTo>
                  <a:pt x="352766" y="70078"/>
                </a:lnTo>
                <a:lnTo>
                  <a:pt x="374151" y="147165"/>
                </a:lnTo>
                <a:lnTo>
                  <a:pt x="365635" y="187976"/>
                </a:lnTo>
                <a:lnTo>
                  <a:pt x="351945" y="219280"/>
                </a:lnTo>
                <a:lnTo>
                  <a:pt x="328529" y="244719"/>
                </a:lnTo>
                <a:lnTo>
                  <a:pt x="290836" y="267938"/>
                </a:lnTo>
                <a:lnTo>
                  <a:pt x="334169" y="286489"/>
                </a:lnTo>
                <a:lnTo>
                  <a:pt x="371172" y="312535"/>
                </a:lnTo>
                <a:lnTo>
                  <a:pt x="402147" y="345012"/>
                </a:lnTo>
                <a:lnTo>
                  <a:pt x="427397" y="382855"/>
                </a:lnTo>
                <a:lnTo>
                  <a:pt x="447222" y="424999"/>
                </a:lnTo>
                <a:lnTo>
                  <a:pt x="461926" y="470380"/>
                </a:lnTo>
                <a:lnTo>
                  <a:pt x="471808" y="517933"/>
                </a:lnTo>
                <a:lnTo>
                  <a:pt x="477172" y="566594"/>
                </a:lnTo>
                <a:lnTo>
                  <a:pt x="478318" y="615298"/>
                </a:lnTo>
                <a:lnTo>
                  <a:pt x="475549" y="662980"/>
                </a:lnTo>
                <a:lnTo>
                  <a:pt x="469167" y="708576"/>
                </a:lnTo>
                <a:lnTo>
                  <a:pt x="459472" y="751022"/>
                </a:lnTo>
                <a:lnTo>
                  <a:pt x="437450" y="773068"/>
                </a:lnTo>
                <a:lnTo>
                  <a:pt x="415432" y="779003"/>
                </a:lnTo>
                <a:lnTo>
                  <a:pt x="393420" y="773268"/>
                </a:lnTo>
                <a:lnTo>
                  <a:pt x="371412" y="760306"/>
                </a:lnTo>
                <a:lnTo>
                  <a:pt x="363496" y="807918"/>
                </a:lnTo>
                <a:lnTo>
                  <a:pt x="355580" y="855530"/>
                </a:lnTo>
                <a:lnTo>
                  <a:pt x="347664" y="903142"/>
                </a:lnTo>
                <a:lnTo>
                  <a:pt x="339750" y="950754"/>
                </a:lnTo>
                <a:lnTo>
                  <a:pt x="331836" y="998366"/>
                </a:lnTo>
                <a:lnTo>
                  <a:pt x="323922" y="1045978"/>
                </a:lnTo>
                <a:lnTo>
                  <a:pt x="316010" y="1093591"/>
                </a:lnTo>
                <a:lnTo>
                  <a:pt x="308098" y="1141204"/>
                </a:lnTo>
                <a:lnTo>
                  <a:pt x="337972" y="1149646"/>
                </a:lnTo>
                <a:lnTo>
                  <a:pt x="377482" y="1162479"/>
                </a:lnTo>
                <a:lnTo>
                  <a:pt x="412239" y="1180382"/>
                </a:lnTo>
                <a:lnTo>
                  <a:pt x="427853" y="1204033"/>
                </a:lnTo>
                <a:lnTo>
                  <a:pt x="409936" y="1234110"/>
                </a:lnTo>
                <a:lnTo>
                  <a:pt x="239151" y="123411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8182" y="8406979"/>
            <a:ext cx="1604631" cy="1100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6435" y="4548111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26435" y="4987771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26435" y="5427428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6435" y="5867086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1849" y="6662661"/>
            <a:ext cx="4086225" cy="0"/>
          </a:xfrm>
          <a:custGeom>
            <a:avLst/>
            <a:gdLst/>
            <a:ahLst/>
            <a:cxnLst/>
            <a:rect l="l" t="t" r="r" b="b"/>
            <a:pathLst>
              <a:path w="4086225" h="0">
                <a:moveTo>
                  <a:pt x="0" y="0"/>
                </a:moveTo>
                <a:lnTo>
                  <a:pt x="408616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1849" y="7102321"/>
            <a:ext cx="4086225" cy="0"/>
          </a:xfrm>
          <a:custGeom>
            <a:avLst/>
            <a:gdLst/>
            <a:ahLst/>
            <a:cxnLst/>
            <a:rect l="l" t="t" r="r" b="b"/>
            <a:pathLst>
              <a:path w="4086225" h="0">
                <a:moveTo>
                  <a:pt x="0" y="0"/>
                </a:moveTo>
                <a:lnTo>
                  <a:pt x="408616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21849" y="7541979"/>
            <a:ext cx="4086225" cy="0"/>
          </a:xfrm>
          <a:custGeom>
            <a:avLst/>
            <a:gdLst/>
            <a:ahLst/>
            <a:cxnLst/>
            <a:rect l="l" t="t" r="r" b="b"/>
            <a:pathLst>
              <a:path w="4086225" h="0">
                <a:moveTo>
                  <a:pt x="0" y="0"/>
                </a:moveTo>
                <a:lnTo>
                  <a:pt x="408616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1849" y="7981636"/>
            <a:ext cx="4086225" cy="0"/>
          </a:xfrm>
          <a:custGeom>
            <a:avLst/>
            <a:gdLst/>
            <a:ahLst/>
            <a:cxnLst/>
            <a:rect l="l" t="t" r="r" b="b"/>
            <a:pathLst>
              <a:path w="4086225" h="0">
                <a:moveTo>
                  <a:pt x="0" y="0"/>
                </a:moveTo>
                <a:lnTo>
                  <a:pt x="408616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45486" y="8853412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45486" y="9293072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45486" y="9732729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45486" y="10172387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5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4875" y="232603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75"/>
              </a:spcBef>
              <a:tabLst>
                <a:tab pos="14808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http://www.technologystudent.com/equip1/heat1.htm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225" y="5317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6786" y="51712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896" y="867675"/>
            <a:ext cx="2551795" cy="6229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9734" y="2655088"/>
            <a:ext cx="2554939" cy="1097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0532" y="4533721"/>
            <a:ext cx="2062574" cy="1390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4772" y="6614683"/>
            <a:ext cx="2565672" cy="1092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8670" y="8638733"/>
            <a:ext cx="2067868" cy="1429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209141" y="6432236"/>
            <a:ext cx="13360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STAGE</a:t>
            </a:r>
            <a:r>
              <a:rPr dirty="0" sz="14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THREE: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7665" y="8556312"/>
            <a:ext cx="1237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STAGE</a:t>
            </a:r>
            <a:r>
              <a:rPr dirty="0" sz="14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FOUR: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96" y="699485"/>
            <a:ext cx="6848475" cy="38093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2888615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screwdriver shown opposite has been  manufactured in a school workshop.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 blade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through</a:t>
            </a:r>
            <a:r>
              <a:rPr dirty="0" sz="1400" spc="-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heat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treatment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 called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hardening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tempering.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12700" marR="1143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stages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hardening and tempering process (below).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stage has been completed, as an example.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"/>
              <a:cs typeface="Arial"/>
            </a:endParaRPr>
          </a:p>
          <a:p>
            <a:pPr marL="2813050">
              <a:lnSpc>
                <a:spcPct val="100000"/>
              </a:lnSpc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STAGE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ONE:</a:t>
            </a:r>
            <a:endParaRPr sz="1400">
              <a:latin typeface="Arial"/>
              <a:cs typeface="Arial"/>
            </a:endParaRPr>
          </a:p>
          <a:p>
            <a:pPr marL="2813050" marR="182245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screw driver blade is heated, slowly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ﬁrst,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warming 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whole blade. Then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heat is  concentrated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blade.  This gradually becomes ‘red’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hot.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algn="ctr" marR="796290">
              <a:lnSpc>
                <a:spcPct val="100000"/>
              </a:lnSpc>
              <a:spcBef>
                <a:spcPts val="1430"/>
              </a:spcBef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STAGE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647" y="707758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products show below have been electroplated,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‘quality’</a:t>
            </a:r>
            <a:r>
              <a:rPr dirty="0" sz="1400" spc="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893" y="4472399"/>
            <a:ext cx="6837680" cy="0"/>
          </a:xfrm>
          <a:custGeom>
            <a:avLst/>
            <a:gdLst/>
            <a:ahLst/>
            <a:cxnLst/>
            <a:rect l="l" t="t" r="r" b="b"/>
            <a:pathLst>
              <a:path w="6837680" h="0">
                <a:moveTo>
                  <a:pt x="0" y="0"/>
                </a:moveTo>
                <a:lnTo>
                  <a:pt x="6837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3893" y="5001045"/>
            <a:ext cx="6837680" cy="0"/>
          </a:xfrm>
          <a:custGeom>
            <a:avLst/>
            <a:gdLst/>
            <a:ahLst/>
            <a:cxnLst/>
            <a:rect l="l" t="t" r="r" b="b"/>
            <a:pathLst>
              <a:path w="6837680" h="0">
                <a:moveTo>
                  <a:pt x="0" y="0"/>
                </a:moveTo>
                <a:lnTo>
                  <a:pt x="6837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3893" y="5529679"/>
            <a:ext cx="6837680" cy="0"/>
          </a:xfrm>
          <a:custGeom>
            <a:avLst/>
            <a:gdLst/>
            <a:ahLst/>
            <a:cxnLst/>
            <a:rect l="l" t="t" r="r" b="b"/>
            <a:pathLst>
              <a:path w="6837680" h="0">
                <a:moveTo>
                  <a:pt x="0" y="0"/>
                </a:moveTo>
                <a:lnTo>
                  <a:pt x="6837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3893" y="6058313"/>
            <a:ext cx="6837680" cy="0"/>
          </a:xfrm>
          <a:custGeom>
            <a:avLst/>
            <a:gdLst/>
            <a:ahLst/>
            <a:cxnLst/>
            <a:rect l="l" t="t" r="r" b="b"/>
            <a:pathLst>
              <a:path w="6837680" h="0">
                <a:moveTo>
                  <a:pt x="0" y="0"/>
                </a:moveTo>
                <a:lnTo>
                  <a:pt x="6837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44875" y="232603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  <a:tabLst>
                <a:tab pos="12909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http://www.technologystudent.com/joints_ﬂsh/metal8.html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174" y="5317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7735" y="51712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010" y="1193493"/>
            <a:ext cx="6489871" cy="1965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3893" y="6586949"/>
            <a:ext cx="6837680" cy="0"/>
          </a:xfrm>
          <a:custGeom>
            <a:avLst/>
            <a:gdLst/>
            <a:ahLst/>
            <a:cxnLst/>
            <a:rect l="l" t="t" r="r" b="b"/>
            <a:pathLst>
              <a:path w="6837680" h="0">
                <a:moveTo>
                  <a:pt x="0" y="0"/>
                </a:moveTo>
                <a:lnTo>
                  <a:pt x="6837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4780" y="3403329"/>
            <a:ext cx="6409690" cy="10922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159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electroplating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above.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 marks (4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- notes and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dirty="0" sz="1400" spc="4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sketch(s))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NOTES: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9317" y="6705679"/>
            <a:ext cx="9937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1662" y="3764912"/>
          <a:ext cx="6817359" cy="6590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3550"/>
                <a:gridCol w="2536825"/>
                <a:gridCol w="2536825"/>
              </a:tblGrid>
              <a:tr h="369968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ALLOYING</a:t>
                      </a:r>
                      <a:r>
                        <a:rPr dirty="0" sz="1400" spc="-9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AGENT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35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PROPERTIES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83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800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dirty="0" sz="18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CHROMIUM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931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VANADIUM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481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</a:pPr>
                      <a:r>
                        <a:rPr dirty="0" sz="18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NICKEL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33924" y="244601"/>
            <a:ext cx="5300980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  <a:tabLst>
                <a:tab pos="14408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http://www.technologystudent.com/joints/alloys1.html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639" y="55134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078" y="566003"/>
            <a:ext cx="4454525" cy="541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545"/>
              </a:spcBef>
              <a:tabLst>
                <a:tab pos="1882139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alloy?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375" y="1582970"/>
            <a:ext cx="6720205" cy="0"/>
          </a:xfrm>
          <a:custGeom>
            <a:avLst/>
            <a:gdLst/>
            <a:ahLst/>
            <a:cxnLst/>
            <a:rect l="l" t="t" r="r" b="b"/>
            <a:pathLst>
              <a:path w="6720205" h="0">
                <a:moveTo>
                  <a:pt x="0" y="0"/>
                </a:moveTo>
                <a:lnTo>
                  <a:pt x="67199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6375" y="2059221"/>
            <a:ext cx="6720205" cy="0"/>
          </a:xfrm>
          <a:custGeom>
            <a:avLst/>
            <a:gdLst/>
            <a:ahLst/>
            <a:cxnLst/>
            <a:rect l="l" t="t" r="r" b="b"/>
            <a:pathLst>
              <a:path w="6720205" h="0">
                <a:moveTo>
                  <a:pt x="0" y="0"/>
                </a:moveTo>
                <a:lnTo>
                  <a:pt x="67199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6375" y="2564045"/>
            <a:ext cx="6720205" cy="0"/>
          </a:xfrm>
          <a:custGeom>
            <a:avLst/>
            <a:gdLst/>
            <a:ahLst/>
            <a:cxnLst/>
            <a:rect l="l" t="t" r="r" b="b"/>
            <a:pathLst>
              <a:path w="6720205" h="0">
                <a:moveTo>
                  <a:pt x="0" y="0"/>
                </a:moveTo>
                <a:lnTo>
                  <a:pt x="67199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6633" y="2830007"/>
            <a:ext cx="671575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3563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Alloying agents (such as chromium, vanadium and nickel) enhance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properties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parent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table, by adding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Properties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and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Uses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,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  alloying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agent.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9088" y="32483"/>
            <a:ext cx="3899535" cy="72580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 </a:t>
            </a:r>
            <a:r>
              <a:rPr dirty="0" sz="1800" spc="-30" b="1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8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BOARDS</a:t>
            </a:r>
            <a:endParaRPr sz="18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912" y="926486"/>
            <a:ext cx="6775450" cy="28721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solution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toothbrush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aim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encourage younger people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clean their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teeth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thoroughly (improving oral hygiene and  general health).</a:t>
            </a:r>
            <a:endParaRPr sz="1400">
              <a:latin typeface="Arial"/>
              <a:cs typeface="Arial"/>
            </a:endParaRPr>
          </a:p>
          <a:p>
            <a:pPr marL="3580765" marR="1941195">
              <a:lnSpc>
                <a:spcPct val="186200"/>
              </a:lnSpc>
              <a:spcBef>
                <a:spcPts val="14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100 %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recycleable  Lightweight</a:t>
            </a:r>
            <a:endParaRPr sz="1200">
              <a:latin typeface="Arial"/>
              <a:cs typeface="Arial"/>
            </a:endParaRPr>
          </a:p>
          <a:p>
            <a:pPr marL="3580765">
              <a:lnSpc>
                <a:spcPct val="100000"/>
              </a:lnSpc>
              <a:spcBef>
                <a:spcPts val="124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Environmentally friendly</a:t>
            </a:r>
            <a:r>
              <a:rPr dirty="0" sz="12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endParaRPr sz="1200">
              <a:latin typeface="Arial"/>
              <a:cs typeface="Arial"/>
            </a:endParaRPr>
          </a:p>
          <a:p>
            <a:pPr marL="3580765" marR="908050">
              <a:lnSpc>
                <a:spcPts val="1340"/>
              </a:lnSpc>
              <a:spcBef>
                <a:spcPts val="137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Materials supplied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 certiﬁed  sustainable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source.</a:t>
            </a:r>
            <a:endParaRPr sz="1200">
              <a:latin typeface="Arial"/>
              <a:cs typeface="Arial"/>
            </a:endParaRPr>
          </a:p>
          <a:p>
            <a:pPr marL="3580765" marR="500380">
              <a:lnSpc>
                <a:spcPts val="1340"/>
              </a:lnSpc>
              <a:spcBef>
                <a:spcPts val="1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Supplied in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ﬂat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form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folded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 form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3D version.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76" y="78508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0438" y="77042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276" y="2145322"/>
            <a:ext cx="2743325" cy="3567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74941" y="4105994"/>
            <a:ext cx="3081663" cy="2532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9057" y="6185919"/>
            <a:ext cx="0" cy="369570"/>
          </a:xfrm>
          <a:custGeom>
            <a:avLst/>
            <a:gdLst/>
            <a:ahLst/>
            <a:cxnLst/>
            <a:rect l="l" t="t" r="r" b="b"/>
            <a:pathLst>
              <a:path w="0" h="369570">
                <a:moveTo>
                  <a:pt x="0" y="0"/>
                </a:moveTo>
                <a:lnTo>
                  <a:pt x="0" y="368999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8805" y="6181174"/>
            <a:ext cx="1452880" cy="1905"/>
          </a:xfrm>
          <a:custGeom>
            <a:avLst/>
            <a:gdLst/>
            <a:ahLst/>
            <a:cxnLst/>
            <a:rect l="l" t="t" r="r" b="b"/>
            <a:pathLst>
              <a:path w="1452880" h="1904">
                <a:moveTo>
                  <a:pt x="0" y="1583"/>
                </a:moveTo>
                <a:lnTo>
                  <a:pt x="1452625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12480" y="6185919"/>
            <a:ext cx="0" cy="369570"/>
          </a:xfrm>
          <a:custGeom>
            <a:avLst/>
            <a:gdLst/>
            <a:ahLst/>
            <a:cxnLst/>
            <a:rect l="l" t="t" r="r" b="b"/>
            <a:pathLst>
              <a:path w="0" h="369570">
                <a:moveTo>
                  <a:pt x="0" y="368999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11068" y="6554919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 h="0">
                <a:moveTo>
                  <a:pt x="1461240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1068" y="6554919"/>
            <a:ext cx="1461770" cy="1233805"/>
          </a:xfrm>
          <a:custGeom>
            <a:avLst/>
            <a:gdLst/>
            <a:ahLst/>
            <a:cxnLst/>
            <a:rect l="l" t="t" r="r" b="b"/>
            <a:pathLst>
              <a:path w="1461770" h="1233804">
                <a:moveTo>
                  <a:pt x="0" y="0"/>
                </a:moveTo>
                <a:lnTo>
                  <a:pt x="0" y="1233197"/>
                </a:lnTo>
                <a:lnTo>
                  <a:pt x="1461240" y="1233197"/>
                </a:lnTo>
                <a:lnTo>
                  <a:pt x="146124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69057" y="7796340"/>
            <a:ext cx="0" cy="366395"/>
          </a:xfrm>
          <a:custGeom>
            <a:avLst/>
            <a:gdLst/>
            <a:ahLst/>
            <a:cxnLst/>
            <a:rect l="l" t="t" r="r" b="b"/>
            <a:pathLst>
              <a:path w="0" h="366395">
                <a:moveTo>
                  <a:pt x="0" y="0"/>
                </a:moveTo>
                <a:lnTo>
                  <a:pt x="0" y="366364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12480" y="7796340"/>
            <a:ext cx="0" cy="366395"/>
          </a:xfrm>
          <a:custGeom>
            <a:avLst/>
            <a:gdLst/>
            <a:ahLst/>
            <a:cxnLst/>
            <a:rect l="l" t="t" r="r" b="b"/>
            <a:pathLst>
              <a:path w="0" h="366395">
                <a:moveTo>
                  <a:pt x="0" y="366364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311" y="6554919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 h="0">
                <a:moveTo>
                  <a:pt x="0" y="0"/>
                </a:moveTo>
                <a:lnTo>
                  <a:pt x="440169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2311" y="6545919"/>
            <a:ext cx="0" cy="1259840"/>
          </a:xfrm>
          <a:custGeom>
            <a:avLst/>
            <a:gdLst/>
            <a:ahLst/>
            <a:cxnLst/>
            <a:rect l="l" t="t" r="r" b="b"/>
            <a:pathLst>
              <a:path w="0" h="1259840">
                <a:moveTo>
                  <a:pt x="0" y="0"/>
                </a:moveTo>
                <a:lnTo>
                  <a:pt x="0" y="125942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2311" y="7796340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 h="0">
                <a:moveTo>
                  <a:pt x="440169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2480" y="8162708"/>
            <a:ext cx="1456690" cy="1241425"/>
          </a:xfrm>
          <a:custGeom>
            <a:avLst/>
            <a:gdLst/>
            <a:ahLst/>
            <a:cxnLst/>
            <a:rect l="l" t="t" r="r" b="b"/>
            <a:pathLst>
              <a:path w="1456689" h="1241425">
                <a:moveTo>
                  <a:pt x="0" y="0"/>
                </a:moveTo>
                <a:lnTo>
                  <a:pt x="0" y="1241419"/>
                </a:lnTo>
                <a:lnTo>
                  <a:pt x="1456576" y="1241419"/>
                </a:lnTo>
                <a:lnTo>
                  <a:pt x="1456576" y="0"/>
                </a:lnTo>
              </a:path>
            </a:pathLst>
          </a:custGeom>
          <a:ln w="179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03480" y="8162708"/>
            <a:ext cx="1475105" cy="0"/>
          </a:xfrm>
          <a:custGeom>
            <a:avLst/>
            <a:gdLst/>
            <a:ahLst/>
            <a:cxnLst/>
            <a:rect l="l" t="t" r="r" b="b"/>
            <a:pathLst>
              <a:path w="1475105" h="0">
                <a:moveTo>
                  <a:pt x="0" y="0"/>
                </a:moveTo>
                <a:lnTo>
                  <a:pt x="1474576" y="0"/>
                </a:lnTo>
              </a:path>
            </a:pathLst>
          </a:custGeom>
          <a:ln w="179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70026" y="7788870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440161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10188" y="6554919"/>
            <a:ext cx="0" cy="1241425"/>
          </a:xfrm>
          <a:custGeom>
            <a:avLst/>
            <a:gdLst/>
            <a:ahLst/>
            <a:cxnLst/>
            <a:rect l="l" t="t" r="r" b="b"/>
            <a:pathLst>
              <a:path w="0" h="1241425">
                <a:moveTo>
                  <a:pt x="0" y="0"/>
                </a:moveTo>
                <a:lnTo>
                  <a:pt x="0" y="1241421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70026" y="6554919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0" y="0"/>
                </a:moveTo>
                <a:lnTo>
                  <a:pt x="440161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12480" y="6057522"/>
            <a:ext cx="1456690" cy="128905"/>
          </a:xfrm>
          <a:custGeom>
            <a:avLst/>
            <a:gdLst/>
            <a:ahLst/>
            <a:cxnLst/>
            <a:rect l="l" t="t" r="r" b="b"/>
            <a:pathLst>
              <a:path w="1456689" h="128904">
                <a:moveTo>
                  <a:pt x="1456576" y="128397"/>
                </a:moveTo>
                <a:lnTo>
                  <a:pt x="1316887" y="0"/>
                </a:lnTo>
                <a:lnTo>
                  <a:pt x="144964" y="0"/>
                </a:lnTo>
                <a:lnTo>
                  <a:pt x="0" y="128397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68296" y="8161916"/>
            <a:ext cx="143510" cy="1241425"/>
          </a:xfrm>
          <a:custGeom>
            <a:avLst/>
            <a:gdLst/>
            <a:ahLst/>
            <a:cxnLst/>
            <a:rect l="l" t="t" r="r" b="b"/>
            <a:pathLst>
              <a:path w="143509" h="1241425">
                <a:moveTo>
                  <a:pt x="143352" y="0"/>
                </a:moveTo>
                <a:lnTo>
                  <a:pt x="0" y="121244"/>
                </a:lnTo>
                <a:lnTo>
                  <a:pt x="0" y="1114906"/>
                </a:lnTo>
                <a:lnTo>
                  <a:pt x="143352" y="1241421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70375" y="8162708"/>
            <a:ext cx="147955" cy="1241425"/>
          </a:xfrm>
          <a:custGeom>
            <a:avLst/>
            <a:gdLst/>
            <a:ahLst/>
            <a:cxnLst/>
            <a:rect l="l" t="t" r="r" b="b"/>
            <a:pathLst>
              <a:path w="147955" h="1241425">
                <a:moveTo>
                  <a:pt x="0" y="1241419"/>
                </a:moveTo>
                <a:lnTo>
                  <a:pt x="147599" y="1109634"/>
                </a:lnTo>
                <a:lnTo>
                  <a:pt x="147599" y="121240"/>
                </a:ln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12480" y="9404128"/>
            <a:ext cx="1456690" cy="125095"/>
          </a:xfrm>
          <a:custGeom>
            <a:avLst/>
            <a:gdLst/>
            <a:ahLst/>
            <a:cxnLst/>
            <a:rect l="l" t="t" r="r" b="b"/>
            <a:pathLst>
              <a:path w="1456689" h="125095">
                <a:moveTo>
                  <a:pt x="1456576" y="0"/>
                </a:moveTo>
                <a:lnTo>
                  <a:pt x="1314251" y="124956"/>
                </a:lnTo>
                <a:lnTo>
                  <a:pt x="148917" y="124956"/>
                </a:ln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2311" y="6428164"/>
            <a:ext cx="440690" cy="127000"/>
          </a:xfrm>
          <a:custGeom>
            <a:avLst/>
            <a:gdLst/>
            <a:ahLst/>
            <a:cxnLst/>
            <a:rect l="l" t="t" r="r" b="b"/>
            <a:pathLst>
              <a:path w="440690" h="127000">
                <a:moveTo>
                  <a:pt x="440169" y="126754"/>
                </a:moveTo>
                <a:lnTo>
                  <a:pt x="366368" y="0"/>
                </a:lnTo>
                <a:lnTo>
                  <a:pt x="69847" y="0"/>
                </a:lnTo>
                <a:lnTo>
                  <a:pt x="0" y="126754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2311" y="7796340"/>
            <a:ext cx="440690" cy="118745"/>
          </a:xfrm>
          <a:custGeom>
            <a:avLst/>
            <a:gdLst/>
            <a:ahLst/>
            <a:cxnLst/>
            <a:rect l="l" t="t" r="r" b="b"/>
            <a:pathLst>
              <a:path w="440690" h="118745">
                <a:moveTo>
                  <a:pt x="0" y="0"/>
                </a:moveTo>
                <a:lnTo>
                  <a:pt x="67078" y="118230"/>
                </a:lnTo>
                <a:lnTo>
                  <a:pt x="367686" y="118367"/>
                </a:lnTo>
                <a:lnTo>
                  <a:pt x="440169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70026" y="6428164"/>
            <a:ext cx="440690" cy="127000"/>
          </a:xfrm>
          <a:custGeom>
            <a:avLst/>
            <a:gdLst/>
            <a:ahLst/>
            <a:cxnLst/>
            <a:rect l="l" t="t" r="r" b="b"/>
            <a:pathLst>
              <a:path w="440689" h="127000">
                <a:moveTo>
                  <a:pt x="440161" y="126754"/>
                </a:moveTo>
                <a:lnTo>
                  <a:pt x="363725" y="0"/>
                </a:lnTo>
                <a:lnTo>
                  <a:pt x="69847" y="0"/>
                </a:lnTo>
                <a:lnTo>
                  <a:pt x="0" y="126754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70026" y="7796340"/>
            <a:ext cx="440690" cy="120650"/>
          </a:xfrm>
          <a:custGeom>
            <a:avLst/>
            <a:gdLst/>
            <a:ahLst/>
            <a:cxnLst/>
            <a:rect l="l" t="t" r="r" b="b"/>
            <a:pathLst>
              <a:path w="440689" h="120650">
                <a:moveTo>
                  <a:pt x="0" y="0"/>
                </a:moveTo>
                <a:lnTo>
                  <a:pt x="73597" y="120434"/>
                </a:lnTo>
                <a:lnTo>
                  <a:pt x="376905" y="118367"/>
                </a:lnTo>
                <a:lnTo>
                  <a:pt x="440161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87003" y="6861002"/>
            <a:ext cx="3272799" cy="2805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35162" y="9015396"/>
            <a:ext cx="419100" cy="195580"/>
          </a:xfrm>
          <a:custGeom>
            <a:avLst/>
            <a:gdLst/>
            <a:ahLst/>
            <a:cxnLst/>
            <a:rect l="l" t="t" r="r" b="b"/>
            <a:pathLst>
              <a:path w="419100" h="195579">
                <a:moveTo>
                  <a:pt x="0" y="0"/>
                </a:moveTo>
                <a:lnTo>
                  <a:pt x="419101" y="195263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54063" y="9701196"/>
            <a:ext cx="419100" cy="195580"/>
          </a:xfrm>
          <a:custGeom>
            <a:avLst/>
            <a:gdLst/>
            <a:ahLst/>
            <a:cxnLst/>
            <a:rect l="l" t="t" r="r" b="b"/>
            <a:pathLst>
              <a:path w="419100" h="195579">
                <a:moveTo>
                  <a:pt x="0" y="0"/>
                </a:moveTo>
                <a:lnTo>
                  <a:pt x="419101" y="195263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06473" y="9134460"/>
            <a:ext cx="1200150" cy="681355"/>
          </a:xfrm>
          <a:custGeom>
            <a:avLst/>
            <a:gdLst/>
            <a:ahLst/>
            <a:cxnLst/>
            <a:rect l="l" t="t" r="r" b="b"/>
            <a:pathLst>
              <a:path w="1200150" h="681354">
                <a:moveTo>
                  <a:pt x="48826" y="608288"/>
                </a:moveTo>
                <a:lnTo>
                  <a:pt x="0" y="681036"/>
                </a:lnTo>
                <a:lnTo>
                  <a:pt x="87509" y="676450"/>
                </a:lnTo>
                <a:lnTo>
                  <a:pt x="71087" y="647513"/>
                </a:lnTo>
                <a:lnTo>
                  <a:pt x="66376" y="647513"/>
                </a:lnTo>
                <a:lnTo>
                  <a:pt x="62820" y="641249"/>
                </a:lnTo>
                <a:lnTo>
                  <a:pt x="66384" y="639227"/>
                </a:lnTo>
                <a:lnTo>
                  <a:pt x="48826" y="608288"/>
                </a:lnTo>
                <a:close/>
              </a:path>
              <a:path w="1200150" h="681354">
                <a:moveTo>
                  <a:pt x="66384" y="639227"/>
                </a:moveTo>
                <a:lnTo>
                  <a:pt x="62820" y="641249"/>
                </a:lnTo>
                <a:lnTo>
                  <a:pt x="66376" y="647513"/>
                </a:lnTo>
                <a:lnTo>
                  <a:pt x="69939" y="645491"/>
                </a:lnTo>
                <a:lnTo>
                  <a:pt x="66384" y="639227"/>
                </a:lnTo>
                <a:close/>
              </a:path>
              <a:path w="1200150" h="681354">
                <a:moveTo>
                  <a:pt x="69939" y="645491"/>
                </a:moveTo>
                <a:lnTo>
                  <a:pt x="66376" y="647513"/>
                </a:lnTo>
                <a:lnTo>
                  <a:pt x="71087" y="647513"/>
                </a:lnTo>
                <a:lnTo>
                  <a:pt x="69939" y="645491"/>
                </a:lnTo>
                <a:close/>
              </a:path>
              <a:path w="1200150" h="681354">
                <a:moveTo>
                  <a:pt x="1130210" y="35544"/>
                </a:moveTo>
                <a:lnTo>
                  <a:pt x="66384" y="639227"/>
                </a:lnTo>
                <a:lnTo>
                  <a:pt x="69939" y="645491"/>
                </a:lnTo>
                <a:lnTo>
                  <a:pt x="1133765" y="41809"/>
                </a:lnTo>
                <a:lnTo>
                  <a:pt x="1130210" y="35544"/>
                </a:lnTo>
                <a:close/>
              </a:path>
              <a:path w="1200150" h="681354">
                <a:moveTo>
                  <a:pt x="1177661" y="33522"/>
                </a:moveTo>
                <a:lnTo>
                  <a:pt x="1133773" y="33522"/>
                </a:lnTo>
                <a:lnTo>
                  <a:pt x="1137329" y="39786"/>
                </a:lnTo>
                <a:lnTo>
                  <a:pt x="1133765" y="41809"/>
                </a:lnTo>
                <a:lnTo>
                  <a:pt x="1151333" y="72769"/>
                </a:lnTo>
                <a:lnTo>
                  <a:pt x="1177661" y="33522"/>
                </a:lnTo>
                <a:close/>
              </a:path>
              <a:path w="1200150" h="681354">
                <a:moveTo>
                  <a:pt x="1133773" y="33522"/>
                </a:moveTo>
                <a:lnTo>
                  <a:pt x="1130210" y="35544"/>
                </a:lnTo>
                <a:lnTo>
                  <a:pt x="1133765" y="41809"/>
                </a:lnTo>
                <a:lnTo>
                  <a:pt x="1137329" y="39786"/>
                </a:lnTo>
                <a:lnTo>
                  <a:pt x="1133773" y="33522"/>
                </a:lnTo>
                <a:close/>
              </a:path>
              <a:path w="1200150" h="681354">
                <a:moveTo>
                  <a:pt x="1200150" y="0"/>
                </a:moveTo>
                <a:lnTo>
                  <a:pt x="1112655" y="4607"/>
                </a:lnTo>
                <a:lnTo>
                  <a:pt x="1130210" y="35544"/>
                </a:lnTo>
                <a:lnTo>
                  <a:pt x="1133773" y="33522"/>
                </a:lnTo>
                <a:lnTo>
                  <a:pt x="1177661" y="33522"/>
                </a:lnTo>
                <a:lnTo>
                  <a:pt x="120015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17812" y="9219215"/>
            <a:ext cx="489584" cy="251460"/>
          </a:xfrm>
          <a:custGeom>
            <a:avLst/>
            <a:gdLst/>
            <a:ahLst/>
            <a:cxnLst/>
            <a:rect l="l" t="t" r="r" b="b"/>
            <a:pathLst>
              <a:path w="489585" h="251459">
                <a:moveTo>
                  <a:pt x="9144" y="180340"/>
                </a:moveTo>
                <a:lnTo>
                  <a:pt x="0" y="185420"/>
                </a:lnTo>
                <a:lnTo>
                  <a:pt x="6217" y="193040"/>
                </a:lnTo>
                <a:lnTo>
                  <a:pt x="48939" y="246380"/>
                </a:lnTo>
                <a:lnTo>
                  <a:pt x="64231" y="251460"/>
                </a:lnTo>
                <a:lnTo>
                  <a:pt x="84455" y="240030"/>
                </a:lnTo>
                <a:lnTo>
                  <a:pt x="59608" y="240030"/>
                </a:lnTo>
                <a:lnTo>
                  <a:pt x="38584" y="214630"/>
                </a:lnTo>
                <a:lnTo>
                  <a:pt x="25808" y="198120"/>
                </a:lnTo>
                <a:lnTo>
                  <a:pt x="50707" y="198120"/>
                </a:lnTo>
                <a:lnTo>
                  <a:pt x="9144" y="180340"/>
                </a:lnTo>
                <a:close/>
              </a:path>
              <a:path w="489585" h="251459">
                <a:moveTo>
                  <a:pt x="125753" y="229870"/>
                </a:moveTo>
                <a:lnTo>
                  <a:pt x="102431" y="229870"/>
                </a:lnTo>
                <a:lnTo>
                  <a:pt x="133819" y="243840"/>
                </a:lnTo>
                <a:lnTo>
                  <a:pt x="144515" y="237490"/>
                </a:lnTo>
                <a:lnTo>
                  <a:pt x="125753" y="229870"/>
                </a:lnTo>
                <a:close/>
              </a:path>
              <a:path w="489585" h="251459">
                <a:moveTo>
                  <a:pt x="50707" y="198120"/>
                </a:moveTo>
                <a:lnTo>
                  <a:pt x="25808" y="198120"/>
                </a:lnTo>
                <a:lnTo>
                  <a:pt x="87340" y="223520"/>
                </a:lnTo>
                <a:lnTo>
                  <a:pt x="59608" y="240030"/>
                </a:lnTo>
                <a:lnTo>
                  <a:pt x="84455" y="240030"/>
                </a:lnTo>
                <a:lnTo>
                  <a:pt x="102431" y="229870"/>
                </a:lnTo>
                <a:lnTo>
                  <a:pt x="125753" y="229870"/>
                </a:lnTo>
                <a:lnTo>
                  <a:pt x="113245" y="224790"/>
                </a:lnTo>
                <a:lnTo>
                  <a:pt x="123148" y="218440"/>
                </a:lnTo>
                <a:lnTo>
                  <a:pt x="98209" y="218440"/>
                </a:lnTo>
                <a:lnTo>
                  <a:pt x="50707" y="198120"/>
                </a:lnTo>
                <a:close/>
              </a:path>
              <a:path w="489585" h="251459">
                <a:moveTo>
                  <a:pt x="110153" y="210820"/>
                </a:moveTo>
                <a:lnTo>
                  <a:pt x="98209" y="218440"/>
                </a:lnTo>
                <a:lnTo>
                  <a:pt x="123148" y="218440"/>
                </a:lnTo>
                <a:lnTo>
                  <a:pt x="125129" y="217170"/>
                </a:lnTo>
                <a:lnTo>
                  <a:pt x="110153" y="210820"/>
                </a:lnTo>
                <a:close/>
              </a:path>
              <a:path w="489585" h="251459">
                <a:moveTo>
                  <a:pt x="93254" y="143510"/>
                </a:moveTo>
                <a:lnTo>
                  <a:pt x="85932" y="143510"/>
                </a:lnTo>
                <a:lnTo>
                  <a:pt x="72655" y="144780"/>
                </a:lnTo>
                <a:lnTo>
                  <a:pt x="66845" y="147320"/>
                </a:lnTo>
                <a:lnTo>
                  <a:pt x="55397" y="153670"/>
                </a:lnTo>
                <a:lnTo>
                  <a:pt x="52581" y="157480"/>
                </a:lnTo>
                <a:lnTo>
                  <a:pt x="54724" y="167640"/>
                </a:lnTo>
                <a:lnTo>
                  <a:pt x="59141" y="172720"/>
                </a:lnTo>
                <a:lnTo>
                  <a:pt x="70765" y="180340"/>
                </a:lnTo>
                <a:lnTo>
                  <a:pt x="75633" y="184150"/>
                </a:lnTo>
                <a:lnTo>
                  <a:pt x="87520" y="190500"/>
                </a:lnTo>
                <a:lnTo>
                  <a:pt x="94500" y="193040"/>
                </a:lnTo>
                <a:lnTo>
                  <a:pt x="102434" y="196850"/>
                </a:lnTo>
                <a:lnTo>
                  <a:pt x="111641" y="200660"/>
                </a:lnTo>
                <a:lnTo>
                  <a:pt x="120442" y="203200"/>
                </a:lnTo>
                <a:lnTo>
                  <a:pt x="128832" y="207010"/>
                </a:lnTo>
                <a:lnTo>
                  <a:pt x="136810" y="209550"/>
                </a:lnTo>
                <a:lnTo>
                  <a:pt x="144369" y="210820"/>
                </a:lnTo>
                <a:lnTo>
                  <a:pt x="151540" y="213360"/>
                </a:lnTo>
                <a:lnTo>
                  <a:pt x="158328" y="214630"/>
                </a:lnTo>
                <a:lnTo>
                  <a:pt x="183167" y="214630"/>
                </a:lnTo>
                <a:lnTo>
                  <a:pt x="190901" y="212090"/>
                </a:lnTo>
                <a:lnTo>
                  <a:pt x="197643" y="209550"/>
                </a:lnTo>
                <a:lnTo>
                  <a:pt x="201834" y="207010"/>
                </a:lnTo>
                <a:lnTo>
                  <a:pt x="172289" y="207010"/>
                </a:lnTo>
                <a:lnTo>
                  <a:pt x="156715" y="205740"/>
                </a:lnTo>
                <a:lnTo>
                  <a:pt x="150110" y="204470"/>
                </a:lnTo>
                <a:lnTo>
                  <a:pt x="142124" y="201930"/>
                </a:lnTo>
                <a:lnTo>
                  <a:pt x="135837" y="199390"/>
                </a:lnTo>
                <a:lnTo>
                  <a:pt x="128999" y="196850"/>
                </a:lnTo>
                <a:lnTo>
                  <a:pt x="121610" y="193040"/>
                </a:lnTo>
                <a:lnTo>
                  <a:pt x="113670" y="190500"/>
                </a:lnTo>
                <a:lnTo>
                  <a:pt x="105818" y="186690"/>
                </a:lnTo>
                <a:lnTo>
                  <a:pt x="98761" y="182880"/>
                </a:lnTo>
                <a:lnTo>
                  <a:pt x="92509" y="180340"/>
                </a:lnTo>
                <a:lnTo>
                  <a:pt x="87073" y="177800"/>
                </a:lnTo>
                <a:lnTo>
                  <a:pt x="80341" y="173990"/>
                </a:lnTo>
                <a:lnTo>
                  <a:pt x="75871" y="170180"/>
                </a:lnTo>
                <a:lnTo>
                  <a:pt x="70084" y="162560"/>
                </a:lnTo>
                <a:lnTo>
                  <a:pt x="70863" y="158750"/>
                </a:lnTo>
                <a:lnTo>
                  <a:pt x="81151" y="152400"/>
                </a:lnTo>
                <a:lnTo>
                  <a:pt x="130407" y="152400"/>
                </a:lnTo>
                <a:lnTo>
                  <a:pt x="126771" y="151130"/>
                </a:lnTo>
                <a:lnTo>
                  <a:pt x="119981" y="148590"/>
                </a:lnTo>
                <a:lnTo>
                  <a:pt x="107174" y="146050"/>
                </a:lnTo>
                <a:lnTo>
                  <a:pt x="101160" y="144780"/>
                </a:lnTo>
                <a:lnTo>
                  <a:pt x="93254" y="143510"/>
                </a:lnTo>
                <a:close/>
              </a:path>
              <a:path w="489585" h="251459">
                <a:moveTo>
                  <a:pt x="130407" y="152400"/>
                </a:moveTo>
                <a:lnTo>
                  <a:pt x="89216" y="152400"/>
                </a:lnTo>
                <a:lnTo>
                  <a:pt x="105434" y="153670"/>
                </a:lnTo>
                <a:lnTo>
                  <a:pt x="112231" y="156210"/>
                </a:lnTo>
                <a:lnTo>
                  <a:pt x="120445" y="158750"/>
                </a:lnTo>
                <a:lnTo>
                  <a:pt x="126838" y="161290"/>
                </a:lnTo>
                <a:lnTo>
                  <a:pt x="133751" y="163830"/>
                </a:lnTo>
                <a:lnTo>
                  <a:pt x="141175" y="166370"/>
                </a:lnTo>
                <a:lnTo>
                  <a:pt x="149101" y="170180"/>
                </a:lnTo>
                <a:lnTo>
                  <a:pt x="156768" y="173990"/>
                </a:lnTo>
                <a:lnTo>
                  <a:pt x="163575" y="176530"/>
                </a:lnTo>
                <a:lnTo>
                  <a:pt x="169525" y="180340"/>
                </a:lnTo>
                <a:lnTo>
                  <a:pt x="174622" y="182880"/>
                </a:lnTo>
                <a:lnTo>
                  <a:pt x="180850" y="186690"/>
                </a:lnTo>
                <a:lnTo>
                  <a:pt x="184900" y="189230"/>
                </a:lnTo>
                <a:lnTo>
                  <a:pt x="190371" y="196850"/>
                </a:lnTo>
                <a:lnTo>
                  <a:pt x="189673" y="200660"/>
                </a:lnTo>
                <a:lnTo>
                  <a:pt x="179889" y="207010"/>
                </a:lnTo>
                <a:lnTo>
                  <a:pt x="201834" y="207010"/>
                </a:lnTo>
                <a:lnTo>
                  <a:pt x="203930" y="205740"/>
                </a:lnTo>
                <a:lnTo>
                  <a:pt x="206719" y="201930"/>
                </a:lnTo>
                <a:lnTo>
                  <a:pt x="205060" y="193040"/>
                </a:lnTo>
                <a:lnTo>
                  <a:pt x="201168" y="187960"/>
                </a:lnTo>
                <a:lnTo>
                  <a:pt x="190357" y="179070"/>
                </a:lnTo>
                <a:lnTo>
                  <a:pt x="185746" y="176530"/>
                </a:lnTo>
                <a:lnTo>
                  <a:pt x="174496" y="170180"/>
                </a:lnTo>
                <a:lnTo>
                  <a:pt x="167882" y="167640"/>
                </a:lnTo>
                <a:lnTo>
                  <a:pt x="160190" y="163830"/>
                </a:lnTo>
                <a:lnTo>
                  <a:pt x="150767" y="160020"/>
                </a:lnTo>
                <a:lnTo>
                  <a:pt x="142046" y="156210"/>
                </a:lnTo>
                <a:lnTo>
                  <a:pt x="134043" y="153670"/>
                </a:lnTo>
                <a:lnTo>
                  <a:pt x="130407" y="152400"/>
                </a:lnTo>
                <a:close/>
              </a:path>
              <a:path w="489585" h="251459">
                <a:moveTo>
                  <a:pt x="163415" y="104140"/>
                </a:moveTo>
                <a:lnTo>
                  <a:pt x="156193" y="104140"/>
                </a:lnTo>
                <a:lnTo>
                  <a:pt x="143064" y="105410"/>
                </a:lnTo>
                <a:lnTo>
                  <a:pt x="137326" y="106680"/>
                </a:lnTo>
                <a:lnTo>
                  <a:pt x="125878" y="113030"/>
                </a:lnTo>
                <a:lnTo>
                  <a:pt x="123084" y="118110"/>
                </a:lnTo>
                <a:lnTo>
                  <a:pt x="124966" y="127000"/>
                </a:lnTo>
                <a:lnTo>
                  <a:pt x="129222" y="133350"/>
                </a:lnTo>
                <a:lnTo>
                  <a:pt x="140487" y="140970"/>
                </a:lnTo>
                <a:lnTo>
                  <a:pt x="145285" y="144780"/>
                </a:lnTo>
                <a:lnTo>
                  <a:pt x="156860" y="151130"/>
                </a:lnTo>
                <a:lnTo>
                  <a:pt x="163628" y="153670"/>
                </a:lnTo>
                <a:lnTo>
                  <a:pt x="171371" y="157480"/>
                </a:lnTo>
                <a:lnTo>
                  <a:pt x="180357" y="161290"/>
                </a:lnTo>
                <a:lnTo>
                  <a:pt x="188944" y="165100"/>
                </a:lnTo>
                <a:lnTo>
                  <a:pt x="197137" y="167640"/>
                </a:lnTo>
                <a:lnTo>
                  <a:pt x="204941" y="170180"/>
                </a:lnTo>
                <a:lnTo>
                  <a:pt x="212326" y="172720"/>
                </a:lnTo>
                <a:lnTo>
                  <a:pt x="226029" y="175260"/>
                </a:lnTo>
                <a:lnTo>
                  <a:pt x="232359" y="176530"/>
                </a:lnTo>
                <a:lnTo>
                  <a:pt x="241911" y="176530"/>
                </a:lnTo>
                <a:lnTo>
                  <a:pt x="250502" y="175260"/>
                </a:lnTo>
                <a:lnTo>
                  <a:pt x="258139" y="173990"/>
                </a:lnTo>
                <a:lnTo>
                  <a:pt x="264830" y="171450"/>
                </a:lnTo>
                <a:lnTo>
                  <a:pt x="269068" y="168910"/>
                </a:lnTo>
                <a:lnTo>
                  <a:pt x="239911" y="168910"/>
                </a:lnTo>
                <a:lnTo>
                  <a:pt x="224626" y="166370"/>
                </a:lnTo>
                <a:lnTo>
                  <a:pt x="218142" y="165100"/>
                </a:lnTo>
                <a:lnTo>
                  <a:pt x="210331" y="162560"/>
                </a:lnTo>
                <a:lnTo>
                  <a:pt x="204177" y="160020"/>
                </a:lnTo>
                <a:lnTo>
                  <a:pt x="197492" y="157480"/>
                </a:lnTo>
                <a:lnTo>
                  <a:pt x="190275" y="154940"/>
                </a:lnTo>
                <a:lnTo>
                  <a:pt x="174864" y="147320"/>
                </a:lnTo>
                <a:lnTo>
                  <a:pt x="167982" y="144780"/>
                </a:lnTo>
                <a:lnTo>
                  <a:pt x="161890" y="140970"/>
                </a:lnTo>
                <a:lnTo>
                  <a:pt x="156597" y="138430"/>
                </a:lnTo>
                <a:lnTo>
                  <a:pt x="150051" y="133350"/>
                </a:lnTo>
                <a:lnTo>
                  <a:pt x="145693" y="130810"/>
                </a:lnTo>
                <a:lnTo>
                  <a:pt x="140206" y="123190"/>
                </a:lnTo>
                <a:lnTo>
                  <a:pt x="141013" y="119380"/>
                </a:lnTo>
                <a:lnTo>
                  <a:pt x="151258" y="113030"/>
                </a:lnTo>
                <a:lnTo>
                  <a:pt x="199857" y="113030"/>
                </a:lnTo>
                <a:lnTo>
                  <a:pt x="196308" y="111760"/>
                </a:lnTo>
                <a:lnTo>
                  <a:pt x="189658" y="109220"/>
                </a:lnTo>
                <a:lnTo>
                  <a:pt x="177094" y="106680"/>
                </a:lnTo>
                <a:lnTo>
                  <a:pt x="171188" y="105410"/>
                </a:lnTo>
                <a:lnTo>
                  <a:pt x="163415" y="104140"/>
                </a:lnTo>
                <a:close/>
              </a:path>
              <a:path w="489585" h="251459">
                <a:moveTo>
                  <a:pt x="199857" y="113030"/>
                </a:moveTo>
                <a:lnTo>
                  <a:pt x="159228" y="113030"/>
                </a:lnTo>
                <a:lnTo>
                  <a:pt x="175179" y="114300"/>
                </a:lnTo>
                <a:lnTo>
                  <a:pt x="181883" y="116840"/>
                </a:lnTo>
                <a:lnTo>
                  <a:pt x="189922" y="119380"/>
                </a:lnTo>
                <a:lnTo>
                  <a:pt x="196172" y="121920"/>
                </a:lnTo>
                <a:lnTo>
                  <a:pt x="202923" y="124460"/>
                </a:lnTo>
                <a:lnTo>
                  <a:pt x="210161" y="127000"/>
                </a:lnTo>
                <a:lnTo>
                  <a:pt x="217876" y="130810"/>
                </a:lnTo>
                <a:lnTo>
                  <a:pt x="225354" y="134620"/>
                </a:lnTo>
                <a:lnTo>
                  <a:pt x="231996" y="138430"/>
                </a:lnTo>
                <a:lnTo>
                  <a:pt x="237807" y="140970"/>
                </a:lnTo>
                <a:lnTo>
                  <a:pt x="242788" y="143510"/>
                </a:lnTo>
                <a:lnTo>
                  <a:pt x="248850" y="147320"/>
                </a:lnTo>
                <a:lnTo>
                  <a:pt x="252727" y="151130"/>
                </a:lnTo>
                <a:lnTo>
                  <a:pt x="257947" y="158750"/>
                </a:lnTo>
                <a:lnTo>
                  <a:pt x="257238" y="162560"/>
                </a:lnTo>
                <a:lnTo>
                  <a:pt x="247413" y="167640"/>
                </a:lnTo>
                <a:lnTo>
                  <a:pt x="239911" y="168910"/>
                </a:lnTo>
                <a:lnTo>
                  <a:pt x="269068" y="168910"/>
                </a:lnTo>
                <a:lnTo>
                  <a:pt x="271188" y="167640"/>
                </a:lnTo>
                <a:lnTo>
                  <a:pt x="273946" y="163830"/>
                </a:lnTo>
                <a:lnTo>
                  <a:pt x="272567" y="153670"/>
                </a:lnTo>
                <a:lnTo>
                  <a:pt x="268780" y="148590"/>
                </a:lnTo>
                <a:lnTo>
                  <a:pt x="258386" y="140970"/>
                </a:lnTo>
                <a:lnTo>
                  <a:pt x="253908" y="138430"/>
                </a:lnTo>
                <a:lnTo>
                  <a:pt x="236474" y="128270"/>
                </a:lnTo>
                <a:lnTo>
                  <a:pt x="228964" y="124460"/>
                </a:lnTo>
                <a:lnTo>
                  <a:pt x="219747" y="120650"/>
                </a:lnTo>
                <a:lnTo>
                  <a:pt x="211222" y="116840"/>
                </a:lnTo>
                <a:lnTo>
                  <a:pt x="203405" y="114300"/>
                </a:lnTo>
                <a:lnTo>
                  <a:pt x="199857" y="113030"/>
                </a:lnTo>
                <a:close/>
              </a:path>
              <a:path w="489585" h="251459">
                <a:moveTo>
                  <a:pt x="223013" y="96520"/>
                </a:moveTo>
                <a:lnTo>
                  <a:pt x="213213" y="102870"/>
                </a:lnTo>
                <a:lnTo>
                  <a:pt x="304665" y="146050"/>
                </a:lnTo>
                <a:lnTo>
                  <a:pt x="315281" y="139700"/>
                </a:lnTo>
                <a:lnTo>
                  <a:pt x="260442" y="114300"/>
                </a:lnTo>
                <a:lnTo>
                  <a:pt x="254607" y="110490"/>
                </a:lnTo>
                <a:lnTo>
                  <a:pt x="248008" y="104140"/>
                </a:lnTo>
                <a:lnTo>
                  <a:pt x="247246" y="102870"/>
                </a:lnTo>
                <a:lnTo>
                  <a:pt x="236242" y="102870"/>
                </a:lnTo>
                <a:lnTo>
                  <a:pt x="223013" y="96520"/>
                </a:lnTo>
                <a:close/>
              </a:path>
              <a:path w="489585" h="251459">
                <a:moveTo>
                  <a:pt x="294159" y="90170"/>
                </a:moveTo>
                <a:lnTo>
                  <a:pt x="260460" y="90170"/>
                </a:lnTo>
                <a:lnTo>
                  <a:pt x="270940" y="91440"/>
                </a:lnTo>
                <a:lnTo>
                  <a:pt x="277009" y="92710"/>
                </a:lnTo>
                <a:lnTo>
                  <a:pt x="341784" y="124460"/>
                </a:lnTo>
                <a:lnTo>
                  <a:pt x="352361" y="119380"/>
                </a:lnTo>
                <a:lnTo>
                  <a:pt x="294159" y="90170"/>
                </a:lnTo>
                <a:close/>
              </a:path>
              <a:path w="489585" h="251459">
                <a:moveTo>
                  <a:pt x="331749" y="68580"/>
                </a:moveTo>
                <a:lnTo>
                  <a:pt x="305856" y="68580"/>
                </a:lnTo>
                <a:lnTo>
                  <a:pt x="312671" y="71120"/>
                </a:lnTo>
                <a:lnTo>
                  <a:pt x="317447" y="72390"/>
                </a:lnTo>
                <a:lnTo>
                  <a:pt x="378824" y="104140"/>
                </a:lnTo>
                <a:lnTo>
                  <a:pt x="389402" y="97790"/>
                </a:lnTo>
                <a:lnTo>
                  <a:pt x="331749" y="68580"/>
                </a:lnTo>
                <a:close/>
              </a:path>
              <a:path w="489585" h="251459">
                <a:moveTo>
                  <a:pt x="262552" y="80010"/>
                </a:moveTo>
                <a:lnTo>
                  <a:pt x="250729" y="80010"/>
                </a:lnTo>
                <a:lnTo>
                  <a:pt x="245419" y="82550"/>
                </a:lnTo>
                <a:lnTo>
                  <a:pt x="236311" y="87630"/>
                </a:lnTo>
                <a:lnTo>
                  <a:pt x="233864" y="90170"/>
                </a:lnTo>
                <a:lnTo>
                  <a:pt x="232733" y="96520"/>
                </a:lnTo>
                <a:lnTo>
                  <a:pt x="233705" y="100330"/>
                </a:lnTo>
                <a:lnTo>
                  <a:pt x="236242" y="102870"/>
                </a:lnTo>
                <a:lnTo>
                  <a:pt x="247246" y="102870"/>
                </a:lnTo>
                <a:lnTo>
                  <a:pt x="246485" y="101600"/>
                </a:lnTo>
                <a:lnTo>
                  <a:pt x="247054" y="96520"/>
                </a:lnTo>
                <a:lnTo>
                  <a:pt x="248753" y="93980"/>
                </a:lnTo>
                <a:lnTo>
                  <a:pt x="255835" y="90170"/>
                </a:lnTo>
                <a:lnTo>
                  <a:pt x="294159" y="90170"/>
                </a:lnTo>
                <a:lnTo>
                  <a:pt x="291628" y="88900"/>
                </a:lnTo>
                <a:lnTo>
                  <a:pt x="286269" y="85090"/>
                </a:lnTo>
                <a:lnTo>
                  <a:pt x="285399" y="82550"/>
                </a:lnTo>
                <a:lnTo>
                  <a:pt x="274996" y="82550"/>
                </a:lnTo>
                <a:lnTo>
                  <a:pt x="262552" y="80010"/>
                </a:lnTo>
                <a:close/>
              </a:path>
              <a:path w="489585" h="251459">
                <a:moveTo>
                  <a:pt x="326603" y="38100"/>
                </a:moveTo>
                <a:lnTo>
                  <a:pt x="323308" y="40640"/>
                </a:lnTo>
                <a:lnTo>
                  <a:pt x="316847" y="43180"/>
                </a:lnTo>
                <a:lnTo>
                  <a:pt x="404892" y="88900"/>
                </a:lnTo>
                <a:lnTo>
                  <a:pt x="415469" y="82550"/>
                </a:lnTo>
                <a:lnTo>
                  <a:pt x="362675" y="55880"/>
                </a:lnTo>
                <a:lnTo>
                  <a:pt x="357073" y="52070"/>
                </a:lnTo>
                <a:lnTo>
                  <a:pt x="350766" y="45720"/>
                </a:lnTo>
                <a:lnTo>
                  <a:pt x="350060" y="44450"/>
                </a:lnTo>
                <a:lnTo>
                  <a:pt x="339340" y="44450"/>
                </a:lnTo>
                <a:lnTo>
                  <a:pt x="326603" y="38100"/>
                </a:lnTo>
                <a:close/>
              </a:path>
              <a:path w="489585" h="251459">
                <a:moveTo>
                  <a:pt x="301202" y="58420"/>
                </a:moveTo>
                <a:lnTo>
                  <a:pt x="292766" y="58420"/>
                </a:lnTo>
                <a:lnTo>
                  <a:pt x="285247" y="59690"/>
                </a:lnTo>
                <a:lnTo>
                  <a:pt x="270640" y="67310"/>
                </a:lnTo>
                <a:lnTo>
                  <a:pt x="269359" y="73660"/>
                </a:lnTo>
                <a:lnTo>
                  <a:pt x="274996" y="82550"/>
                </a:lnTo>
                <a:lnTo>
                  <a:pt x="285399" y="82550"/>
                </a:lnTo>
                <a:lnTo>
                  <a:pt x="283659" y="77470"/>
                </a:lnTo>
                <a:lnTo>
                  <a:pt x="285304" y="73660"/>
                </a:lnTo>
                <a:lnTo>
                  <a:pt x="292346" y="69850"/>
                </a:lnTo>
                <a:lnTo>
                  <a:pt x="295366" y="68580"/>
                </a:lnTo>
                <a:lnTo>
                  <a:pt x="331749" y="68580"/>
                </a:lnTo>
                <a:lnTo>
                  <a:pt x="321722" y="63500"/>
                </a:lnTo>
                <a:lnTo>
                  <a:pt x="314542" y="60960"/>
                </a:lnTo>
                <a:lnTo>
                  <a:pt x="301202" y="58420"/>
                </a:lnTo>
                <a:close/>
              </a:path>
              <a:path w="489585" h="251459">
                <a:moveTo>
                  <a:pt x="396211" y="31750"/>
                </a:moveTo>
                <a:lnTo>
                  <a:pt x="363424" y="31750"/>
                </a:lnTo>
                <a:lnTo>
                  <a:pt x="373604" y="33020"/>
                </a:lnTo>
                <a:lnTo>
                  <a:pt x="379475" y="35560"/>
                </a:lnTo>
                <a:lnTo>
                  <a:pt x="441813" y="68580"/>
                </a:lnTo>
                <a:lnTo>
                  <a:pt x="445353" y="66040"/>
                </a:lnTo>
                <a:lnTo>
                  <a:pt x="452351" y="62230"/>
                </a:lnTo>
                <a:lnTo>
                  <a:pt x="396211" y="31750"/>
                </a:lnTo>
                <a:close/>
              </a:path>
              <a:path w="489585" h="251459">
                <a:moveTo>
                  <a:pt x="433694" y="10160"/>
                </a:moveTo>
                <a:lnTo>
                  <a:pt x="408412" y="10160"/>
                </a:lnTo>
                <a:lnTo>
                  <a:pt x="414980" y="12700"/>
                </a:lnTo>
                <a:lnTo>
                  <a:pt x="478696" y="46990"/>
                </a:lnTo>
                <a:lnTo>
                  <a:pt x="489233" y="40640"/>
                </a:lnTo>
                <a:lnTo>
                  <a:pt x="433694" y="10160"/>
                </a:lnTo>
                <a:close/>
              </a:path>
              <a:path w="489585" h="251459">
                <a:moveTo>
                  <a:pt x="371650" y="21590"/>
                </a:moveTo>
                <a:lnTo>
                  <a:pt x="354178" y="21590"/>
                </a:lnTo>
                <a:lnTo>
                  <a:pt x="348880" y="22860"/>
                </a:lnTo>
                <a:lnTo>
                  <a:pt x="339891" y="27940"/>
                </a:lnTo>
                <a:lnTo>
                  <a:pt x="337432" y="31750"/>
                </a:lnTo>
                <a:lnTo>
                  <a:pt x="336092" y="38100"/>
                </a:lnTo>
                <a:lnTo>
                  <a:pt x="336932" y="41910"/>
                </a:lnTo>
                <a:lnTo>
                  <a:pt x="339340" y="44450"/>
                </a:lnTo>
                <a:lnTo>
                  <a:pt x="350060" y="44450"/>
                </a:lnTo>
                <a:lnTo>
                  <a:pt x="349355" y="43180"/>
                </a:lnTo>
                <a:lnTo>
                  <a:pt x="350061" y="38100"/>
                </a:lnTo>
                <a:lnTo>
                  <a:pt x="351778" y="35560"/>
                </a:lnTo>
                <a:lnTo>
                  <a:pt x="358858" y="31750"/>
                </a:lnTo>
                <a:lnTo>
                  <a:pt x="396211" y="31750"/>
                </a:lnTo>
                <a:lnTo>
                  <a:pt x="393872" y="30480"/>
                </a:lnTo>
                <a:lnTo>
                  <a:pt x="388757" y="26670"/>
                </a:lnTo>
                <a:lnTo>
                  <a:pt x="388008" y="24130"/>
                </a:lnTo>
                <a:lnTo>
                  <a:pt x="377770" y="24130"/>
                </a:lnTo>
                <a:lnTo>
                  <a:pt x="371650" y="21590"/>
                </a:lnTo>
                <a:close/>
              </a:path>
              <a:path w="489585" h="251459">
                <a:moveTo>
                  <a:pt x="404172" y="0"/>
                </a:moveTo>
                <a:lnTo>
                  <a:pt x="395889" y="0"/>
                </a:lnTo>
                <a:lnTo>
                  <a:pt x="388548" y="1270"/>
                </a:lnTo>
                <a:lnTo>
                  <a:pt x="373987" y="8890"/>
                </a:lnTo>
                <a:lnTo>
                  <a:pt x="372535" y="15240"/>
                </a:lnTo>
                <a:lnTo>
                  <a:pt x="377770" y="24130"/>
                </a:lnTo>
                <a:lnTo>
                  <a:pt x="388008" y="24130"/>
                </a:lnTo>
                <a:lnTo>
                  <a:pt x="386510" y="19050"/>
                </a:lnTo>
                <a:lnTo>
                  <a:pt x="388181" y="15240"/>
                </a:lnTo>
                <a:lnTo>
                  <a:pt x="395140" y="11430"/>
                </a:lnTo>
                <a:lnTo>
                  <a:pt x="398120" y="10160"/>
                </a:lnTo>
                <a:lnTo>
                  <a:pt x="433694" y="10160"/>
                </a:lnTo>
                <a:lnTo>
                  <a:pt x="431380" y="8890"/>
                </a:lnTo>
                <a:lnTo>
                  <a:pt x="424126" y="5080"/>
                </a:lnTo>
                <a:lnTo>
                  <a:pt x="417169" y="2540"/>
                </a:lnTo>
                <a:lnTo>
                  <a:pt x="40417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06370" y="9675003"/>
            <a:ext cx="342900" cy="186055"/>
          </a:xfrm>
          <a:custGeom>
            <a:avLst/>
            <a:gdLst/>
            <a:ahLst/>
            <a:cxnLst/>
            <a:rect l="l" t="t" r="r" b="b"/>
            <a:pathLst>
              <a:path w="342900" h="186054">
                <a:moveTo>
                  <a:pt x="342900" y="0"/>
                </a:moveTo>
                <a:lnTo>
                  <a:pt x="0" y="1857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68133" y="8974915"/>
            <a:ext cx="328930" cy="147955"/>
          </a:xfrm>
          <a:custGeom>
            <a:avLst/>
            <a:gdLst/>
            <a:ahLst/>
            <a:cxnLst/>
            <a:rect l="l" t="t" r="r" b="b"/>
            <a:pathLst>
              <a:path w="328929" h="147954">
                <a:moveTo>
                  <a:pt x="328611" y="0"/>
                </a:moveTo>
                <a:lnTo>
                  <a:pt x="0" y="147638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34820" y="9051116"/>
            <a:ext cx="1138555" cy="723900"/>
          </a:xfrm>
          <a:custGeom>
            <a:avLst/>
            <a:gdLst/>
            <a:ahLst/>
            <a:cxnLst/>
            <a:rect l="l" t="t" r="r" b="b"/>
            <a:pathLst>
              <a:path w="1138554" h="723900">
                <a:moveTo>
                  <a:pt x="1070174" y="684882"/>
                </a:moveTo>
                <a:lnTo>
                  <a:pt x="1051085" y="714898"/>
                </a:lnTo>
                <a:lnTo>
                  <a:pt x="1138237" y="723902"/>
                </a:lnTo>
                <a:lnTo>
                  <a:pt x="1116138" y="687081"/>
                </a:lnTo>
                <a:lnTo>
                  <a:pt x="1073631" y="687081"/>
                </a:lnTo>
                <a:lnTo>
                  <a:pt x="1070174" y="684882"/>
                </a:lnTo>
                <a:close/>
              </a:path>
              <a:path w="1138554" h="723900">
                <a:moveTo>
                  <a:pt x="1074039" y="678804"/>
                </a:moveTo>
                <a:lnTo>
                  <a:pt x="1070174" y="684882"/>
                </a:lnTo>
                <a:lnTo>
                  <a:pt x="1073631" y="687081"/>
                </a:lnTo>
                <a:lnTo>
                  <a:pt x="1077498" y="681004"/>
                </a:lnTo>
                <a:lnTo>
                  <a:pt x="1074039" y="678804"/>
                </a:lnTo>
                <a:close/>
              </a:path>
              <a:path w="1138554" h="723900">
                <a:moveTo>
                  <a:pt x="1093143" y="648766"/>
                </a:moveTo>
                <a:lnTo>
                  <a:pt x="1074039" y="678804"/>
                </a:lnTo>
                <a:lnTo>
                  <a:pt x="1077498" y="681004"/>
                </a:lnTo>
                <a:lnTo>
                  <a:pt x="1073631" y="687081"/>
                </a:lnTo>
                <a:lnTo>
                  <a:pt x="1116138" y="687081"/>
                </a:lnTo>
                <a:lnTo>
                  <a:pt x="1093143" y="648766"/>
                </a:lnTo>
                <a:close/>
              </a:path>
              <a:path w="1138554" h="723900">
                <a:moveTo>
                  <a:pt x="68062" y="39018"/>
                </a:moveTo>
                <a:lnTo>
                  <a:pt x="64197" y="45096"/>
                </a:lnTo>
                <a:lnTo>
                  <a:pt x="1070174" y="684882"/>
                </a:lnTo>
                <a:lnTo>
                  <a:pt x="1074039" y="678804"/>
                </a:lnTo>
                <a:lnTo>
                  <a:pt x="68062" y="39018"/>
                </a:lnTo>
                <a:close/>
              </a:path>
              <a:path w="1138554" h="723900">
                <a:moveTo>
                  <a:pt x="0" y="0"/>
                </a:moveTo>
                <a:lnTo>
                  <a:pt x="45107" y="75110"/>
                </a:lnTo>
                <a:lnTo>
                  <a:pt x="64197" y="45096"/>
                </a:lnTo>
                <a:lnTo>
                  <a:pt x="60739" y="42896"/>
                </a:lnTo>
                <a:lnTo>
                  <a:pt x="64604" y="36819"/>
                </a:lnTo>
                <a:lnTo>
                  <a:pt x="69460" y="36819"/>
                </a:lnTo>
                <a:lnTo>
                  <a:pt x="87166" y="8981"/>
                </a:lnTo>
                <a:lnTo>
                  <a:pt x="0" y="0"/>
                </a:lnTo>
                <a:close/>
              </a:path>
              <a:path w="1138554" h="723900">
                <a:moveTo>
                  <a:pt x="64604" y="36819"/>
                </a:moveTo>
                <a:lnTo>
                  <a:pt x="60739" y="42896"/>
                </a:lnTo>
                <a:lnTo>
                  <a:pt x="64197" y="45096"/>
                </a:lnTo>
                <a:lnTo>
                  <a:pt x="68062" y="39018"/>
                </a:lnTo>
                <a:lnTo>
                  <a:pt x="64604" y="36819"/>
                </a:lnTo>
                <a:close/>
              </a:path>
              <a:path w="1138554" h="723900">
                <a:moveTo>
                  <a:pt x="69460" y="36819"/>
                </a:moveTo>
                <a:lnTo>
                  <a:pt x="64604" y="36819"/>
                </a:lnTo>
                <a:lnTo>
                  <a:pt x="68062" y="39018"/>
                </a:lnTo>
                <a:lnTo>
                  <a:pt x="69460" y="3681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56336" y="9173498"/>
            <a:ext cx="456565" cy="290830"/>
          </a:xfrm>
          <a:custGeom>
            <a:avLst/>
            <a:gdLst/>
            <a:ahLst/>
            <a:cxnLst/>
            <a:rect l="l" t="t" r="r" b="b"/>
            <a:pathLst>
              <a:path w="456564" h="290829">
                <a:moveTo>
                  <a:pt x="448997" y="232409"/>
                </a:moveTo>
                <a:lnTo>
                  <a:pt x="422619" y="232409"/>
                </a:lnTo>
                <a:lnTo>
                  <a:pt x="428256" y="233679"/>
                </a:lnTo>
                <a:lnTo>
                  <a:pt x="435383" y="237489"/>
                </a:lnTo>
                <a:lnTo>
                  <a:pt x="436824" y="238759"/>
                </a:lnTo>
                <a:lnTo>
                  <a:pt x="437746" y="242569"/>
                </a:lnTo>
                <a:lnTo>
                  <a:pt x="437147" y="245109"/>
                </a:lnTo>
                <a:lnTo>
                  <a:pt x="433832" y="248919"/>
                </a:lnTo>
                <a:lnTo>
                  <a:pt x="430348" y="251459"/>
                </a:lnTo>
                <a:lnTo>
                  <a:pt x="373950" y="284479"/>
                </a:lnTo>
                <a:lnTo>
                  <a:pt x="385229" y="290829"/>
                </a:lnTo>
                <a:lnTo>
                  <a:pt x="449593" y="252729"/>
                </a:lnTo>
                <a:lnTo>
                  <a:pt x="454464" y="247649"/>
                </a:lnTo>
                <a:lnTo>
                  <a:pt x="456120" y="238759"/>
                </a:lnTo>
                <a:lnTo>
                  <a:pt x="453290" y="234949"/>
                </a:lnTo>
                <a:lnTo>
                  <a:pt x="448997" y="232409"/>
                </a:lnTo>
                <a:close/>
              </a:path>
              <a:path w="456564" h="290829">
                <a:moveTo>
                  <a:pt x="409792" y="208279"/>
                </a:moveTo>
                <a:lnTo>
                  <a:pt x="378421" y="208279"/>
                </a:lnTo>
                <a:lnTo>
                  <a:pt x="387623" y="209549"/>
                </a:lnTo>
                <a:lnTo>
                  <a:pt x="391471" y="210819"/>
                </a:lnTo>
                <a:lnTo>
                  <a:pt x="398595" y="214629"/>
                </a:lnTo>
                <a:lnTo>
                  <a:pt x="399985" y="217169"/>
                </a:lnTo>
                <a:lnTo>
                  <a:pt x="397569" y="223519"/>
                </a:lnTo>
                <a:lnTo>
                  <a:pt x="393926" y="226059"/>
                </a:lnTo>
                <a:lnTo>
                  <a:pt x="334882" y="260349"/>
                </a:lnTo>
                <a:lnTo>
                  <a:pt x="346078" y="267969"/>
                </a:lnTo>
                <a:lnTo>
                  <a:pt x="401659" y="234949"/>
                </a:lnTo>
                <a:lnTo>
                  <a:pt x="409103" y="232409"/>
                </a:lnTo>
                <a:lnTo>
                  <a:pt x="448997" y="232409"/>
                </a:lnTo>
                <a:lnTo>
                  <a:pt x="446850" y="231139"/>
                </a:lnTo>
                <a:lnTo>
                  <a:pt x="440117" y="227329"/>
                </a:lnTo>
                <a:lnTo>
                  <a:pt x="432230" y="226059"/>
                </a:lnTo>
                <a:lnTo>
                  <a:pt x="412977" y="226059"/>
                </a:lnTo>
                <a:lnTo>
                  <a:pt x="416102" y="223519"/>
                </a:lnTo>
                <a:lnTo>
                  <a:pt x="417297" y="219709"/>
                </a:lnTo>
                <a:lnTo>
                  <a:pt x="416106" y="213359"/>
                </a:lnTo>
                <a:lnTo>
                  <a:pt x="413406" y="210819"/>
                </a:lnTo>
                <a:lnTo>
                  <a:pt x="409792" y="208279"/>
                </a:lnTo>
                <a:close/>
              </a:path>
              <a:path w="456564" h="290829">
                <a:moveTo>
                  <a:pt x="377776" y="190499"/>
                </a:moveTo>
                <a:lnTo>
                  <a:pt x="296053" y="236219"/>
                </a:lnTo>
                <a:lnTo>
                  <a:pt x="307130" y="243839"/>
                </a:lnTo>
                <a:lnTo>
                  <a:pt x="357196" y="214629"/>
                </a:lnTo>
                <a:lnTo>
                  <a:pt x="363460" y="212089"/>
                </a:lnTo>
                <a:lnTo>
                  <a:pt x="373571" y="209549"/>
                </a:lnTo>
                <a:lnTo>
                  <a:pt x="378421" y="208279"/>
                </a:lnTo>
                <a:lnTo>
                  <a:pt x="409792" y="208279"/>
                </a:lnTo>
                <a:lnTo>
                  <a:pt x="404370" y="204469"/>
                </a:lnTo>
                <a:lnTo>
                  <a:pt x="399384" y="203199"/>
                </a:lnTo>
                <a:lnTo>
                  <a:pt x="376193" y="203199"/>
                </a:lnTo>
                <a:lnTo>
                  <a:pt x="387485" y="196849"/>
                </a:lnTo>
                <a:lnTo>
                  <a:pt x="377776" y="190499"/>
                </a:lnTo>
                <a:close/>
              </a:path>
              <a:path w="456564" h="290829">
                <a:moveTo>
                  <a:pt x="345808" y="168909"/>
                </a:moveTo>
                <a:lnTo>
                  <a:pt x="319288" y="168909"/>
                </a:lnTo>
                <a:lnTo>
                  <a:pt x="324932" y="170179"/>
                </a:lnTo>
                <a:lnTo>
                  <a:pt x="331901" y="173989"/>
                </a:lnTo>
                <a:lnTo>
                  <a:pt x="333341" y="176529"/>
                </a:lnTo>
                <a:lnTo>
                  <a:pt x="334083" y="180339"/>
                </a:lnTo>
                <a:lnTo>
                  <a:pt x="333471" y="181609"/>
                </a:lnTo>
                <a:lnTo>
                  <a:pt x="330051" y="185419"/>
                </a:lnTo>
                <a:lnTo>
                  <a:pt x="326462" y="187959"/>
                </a:lnTo>
                <a:lnTo>
                  <a:pt x="268819" y="219709"/>
                </a:lnTo>
                <a:lnTo>
                  <a:pt x="279817" y="227329"/>
                </a:lnTo>
                <a:lnTo>
                  <a:pt x="345657" y="190499"/>
                </a:lnTo>
                <a:lnTo>
                  <a:pt x="350776" y="185419"/>
                </a:lnTo>
                <a:lnTo>
                  <a:pt x="352742" y="176529"/>
                </a:lnTo>
                <a:lnTo>
                  <a:pt x="350028" y="171449"/>
                </a:lnTo>
                <a:lnTo>
                  <a:pt x="345808" y="168909"/>
                </a:lnTo>
                <a:close/>
              </a:path>
              <a:path w="456564" h="290829">
                <a:moveTo>
                  <a:pt x="307149" y="146049"/>
                </a:moveTo>
                <a:lnTo>
                  <a:pt x="275576" y="146049"/>
                </a:lnTo>
                <a:lnTo>
                  <a:pt x="284864" y="147319"/>
                </a:lnTo>
                <a:lnTo>
                  <a:pt x="288644" y="148589"/>
                </a:lnTo>
                <a:lnTo>
                  <a:pt x="295653" y="152399"/>
                </a:lnTo>
                <a:lnTo>
                  <a:pt x="296993" y="154939"/>
                </a:lnTo>
                <a:lnTo>
                  <a:pt x="294407" y="160019"/>
                </a:lnTo>
                <a:lnTo>
                  <a:pt x="290653" y="163829"/>
                </a:lnTo>
                <a:lnTo>
                  <a:pt x="230310" y="196849"/>
                </a:lnTo>
                <a:lnTo>
                  <a:pt x="241268" y="203199"/>
                </a:lnTo>
                <a:lnTo>
                  <a:pt x="298112" y="172719"/>
                </a:lnTo>
                <a:lnTo>
                  <a:pt x="305766" y="170179"/>
                </a:lnTo>
                <a:lnTo>
                  <a:pt x="319288" y="168909"/>
                </a:lnTo>
                <a:lnTo>
                  <a:pt x="345808" y="168909"/>
                </a:lnTo>
                <a:lnTo>
                  <a:pt x="343698" y="167639"/>
                </a:lnTo>
                <a:lnTo>
                  <a:pt x="337014" y="165099"/>
                </a:lnTo>
                <a:lnTo>
                  <a:pt x="329143" y="163829"/>
                </a:lnTo>
                <a:lnTo>
                  <a:pt x="309798" y="163829"/>
                </a:lnTo>
                <a:lnTo>
                  <a:pt x="313060" y="160019"/>
                </a:lnTo>
                <a:lnTo>
                  <a:pt x="314402" y="157479"/>
                </a:lnTo>
                <a:lnTo>
                  <a:pt x="313319" y="151129"/>
                </a:lnTo>
                <a:lnTo>
                  <a:pt x="310730" y="148589"/>
                </a:lnTo>
                <a:lnTo>
                  <a:pt x="307149" y="146049"/>
                </a:lnTo>
                <a:close/>
              </a:path>
              <a:path w="456564" h="290829">
                <a:moveTo>
                  <a:pt x="387946" y="201929"/>
                </a:moveTo>
                <a:lnTo>
                  <a:pt x="382111" y="201929"/>
                </a:lnTo>
                <a:lnTo>
                  <a:pt x="376193" y="203199"/>
                </a:lnTo>
                <a:lnTo>
                  <a:pt x="399384" y="203199"/>
                </a:lnTo>
                <a:lnTo>
                  <a:pt x="387946" y="201929"/>
                </a:lnTo>
                <a:close/>
              </a:path>
              <a:path w="456564" h="290829">
                <a:moveTo>
                  <a:pt x="275493" y="128269"/>
                </a:moveTo>
                <a:lnTo>
                  <a:pt x="192002" y="172719"/>
                </a:lnTo>
                <a:lnTo>
                  <a:pt x="202918" y="180339"/>
                </a:lnTo>
                <a:lnTo>
                  <a:pt x="210298" y="175259"/>
                </a:lnTo>
                <a:lnTo>
                  <a:pt x="254146" y="152399"/>
                </a:lnTo>
                <a:lnTo>
                  <a:pt x="260464" y="149859"/>
                </a:lnTo>
                <a:lnTo>
                  <a:pt x="270744" y="147319"/>
                </a:lnTo>
                <a:lnTo>
                  <a:pt x="275576" y="146049"/>
                </a:lnTo>
                <a:lnTo>
                  <a:pt x="307149" y="146049"/>
                </a:lnTo>
                <a:lnTo>
                  <a:pt x="301777" y="142239"/>
                </a:lnTo>
                <a:lnTo>
                  <a:pt x="296838" y="140969"/>
                </a:lnTo>
                <a:lnTo>
                  <a:pt x="273585" y="140969"/>
                </a:lnTo>
                <a:lnTo>
                  <a:pt x="285123" y="134619"/>
                </a:lnTo>
                <a:lnTo>
                  <a:pt x="278636" y="130809"/>
                </a:lnTo>
                <a:lnTo>
                  <a:pt x="275493" y="128269"/>
                </a:lnTo>
                <a:close/>
              </a:path>
              <a:path w="456564" h="290829">
                <a:moveTo>
                  <a:pt x="320076" y="162559"/>
                </a:moveTo>
                <a:lnTo>
                  <a:pt x="309798" y="163829"/>
                </a:lnTo>
                <a:lnTo>
                  <a:pt x="329143" y="163829"/>
                </a:lnTo>
                <a:lnTo>
                  <a:pt x="320076" y="162559"/>
                </a:lnTo>
                <a:close/>
              </a:path>
              <a:path w="456564" h="290829">
                <a:moveTo>
                  <a:pt x="251147" y="81279"/>
                </a:moveTo>
                <a:lnTo>
                  <a:pt x="229229" y="81279"/>
                </a:lnTo>
                <a:lnTo>
                  <a:pt x="222011" y="82549"/>
                </a:lnTo>
                <a:lnTo>
                  <a:pt x="214444" y="85089"/>
                </a:lnTo>
                <a:lnTo>
                  <a:pt x="209275" y="86359"/>
                </a:lnTo>
                <a:lnTo>
                  <a:pt x="203695" y="87629"/>
                </a:lnTo>
                <a:lnTo>
                  <a:pt x="191772" y="92709"/>
                </a:lnTo>
                <a:lnTo>
                  <a:pt x="185342" y="96519"/>
                </a:lnTo>
                <a:lnTo>
                  <a:pt x="178527" y="99059"/>
                </a:lnTo>
                <a:lnTo>
                  <a:pt x="170749" y="104139"/>
                </a:lnTo>
                <a:lnTo>
                  <a:pt x="163775" y="107949"/>
                </a:lnTo>
                <a:lnTo>
                  <a:pt x="157623" y="111759"/>
                </a:lnTo>
                <a:lnTo>
                  <a:pt x="152308" y="115569"/>
                </a:lnTo>
                <a:lnTo>
                  <a:pt x="145760" y="120649"/>
                </a:lnTo>
                <a:lnTo>
                  <a:pt x="141429" y="124459"/>
                </a:lnTo>
                <a:lnTo>
                  <a:pt x="135990" y="135889"/>
                </a:lnTo>
                <a:lnTo>
                  <a:pt x="138625" y="142239"/>
                </a:lnTo>
                <a:lnTo>
                  <a:pt x="153544" y="151129"/>
                </a:lnTo>
                <a:lnTo>
                  <a:pt x="161179" y="153669"/>
                </a:lnTo>
                <a:lnTo>
                  <a:pt x="176858" y="153669"/>
                </a:lnTo>
                <a:lnTo>
                  <a:pt x="191447" y="151129"/>
                </a:lnTo>
                <a:lnTo>
                  <a:pt x="199217" y="149859"/>
                </a:lnTo>
                <a:lnTo>
                  <a:pt x="204448" y="147319"/>
                </a:lnTo>
                <a:lnTo>
                  <a:pt x="210107" y="146049"/>
                </a:lnTo>
                <a:lnTo>
                  <a:pt x="171371" y="146049"/>
                </a:lnTo>
                <a:lnTo>
                  <a:pt x="163962" y="144779"/>
                </a:lnTo>
                <a:lnTo>
                  <a:pt x="154029" y="138429"/>
                </a:lnTo>
                <a:lnTo>
                  <a:pt x="153104" y="134619"/>
                </a:lnTo>
                <a:lnTo>
                  <a:pt x="157608" y="125729"/>
                </a:lnTo>
                <a:lnTo>
                  <a:pt x="161157" y="123189"/>
                </a:lnTo>
                <a:lnTo>
                  <a:pt x="166723" y="119379"/>
                </a:lnTo>
                <a:lnTo>
                  <a:pt x="171264" y="116839"/>
                </a:lnTo>
                <a:lnTo>
                  <a:pt x="176563" y="113029"/>
                </a:lnTo>
                <a:lnTo>
                  <a:pt x="182608" y="109219"/>
                </a:lnTo>
                <a:lnTo>
                  <a:pt x="189388" y="106679"/>
                </a:lnTo>
                <a:lnTo>
                  <a:pt x="196276" y="102869"/>
                </a:lnTo>
                <a:lnTo>
                  <a:pt x="202773" y="100329"/>
                </a:lnTo>
                <a:lnTo>
                  <a:pt x="208874" y="96519"/>
                </a:lnTo>
                <a:lnTo>
                  <a:pt x="214574" y="95249"/>
                </a:lnTo>
                <a:lnTo>
                  <a:pt x="221875" y="92709"/>
                </a:lnTo>
                <a:lnTo>
                  <a:pt x="228172" y="90169"/>
                </a:lnTo>
                <a:lnTo>
                  <a:pt x="241733" y="88899"/>
                </a:lnTo>
                <a:lnTo>
                  <a:pt x="267558" y="88899"/>
                </a:lnTo>
                <a:lnTo>
                  <a:pt x="258484" y="82549"/>
                </a:lnTo>
                <a:lnTo>
                  <a:pt x="251147" y="81279"/>
                </a:lnTo>
                <a:close/>
              </a:path>
              <a:path w="456564" h="290829">
                <a:moveTo>
                  <a:pt x="267558" y="88899"/>
                </a:moveTo>
                <a:lnTo>
                  <a:pt x="241733" y="88899"/>
                </a:lnTo>
                <a:lnTo>
                  <a:pt x="248342" y="90169"/>
                </a:lnTo>
                <a:lnTo>
                  <a:pt x="258202" y="95249"/>
                </a:lnTo>
                <a:lnTo>
                  <a:pt x="241992" y="116839"/>
                </a:lnTo>
                <a:lnTo>
                  <a:pt x="236822" y="120649"/>
                </a:lnTo>
                <a:lnTo>
                  <a:pt x="230894" y="124459"/>
                </a:lnTo>
                <a:lnTo>
                  <a:pt x="224212" y="126999"/>
                </a:lnTo>
                <a:lnTo>
                  <a:pt x="217337" y="130809"/>
                </a:lnTo>
                <a:lnTo>
                  <a:pt x="210882" y="134619"/>
                </a:lnTo>
                <a:lnTo>
                  <a:pt x="204855" y="137159"/>
                </a:lnTo>
                <a:lnTo>
                  <a:pt x="199260" y="139699"/>
                </a:lnTo>
                <a:lnTo>
                  <a:pt x="192067" y="142239"/>
                </a:lnTo>
                <a:lnTo>
                  <a:pt x="186027" y="143509"/>
                </a:lnTo>
                <a:lnTo>
                  <a:pt x="171371" y="146049"/>
                </a:lnTo>
                <a:lnTo>
                  <a:pt x="210107" y="146049"/>
                </a:lnTo>
                <a:lnTo>
                  <a:pt x="222126" y="140969"/>
                </a:lnTo>
                <a:lnTo>
                  <a:pt x="228556" y="137159"/>
                </a:lnTo>
                <a:lnTo>
                  <a:pt x="235285" y="134619"/>
                </a:lnTo>
                <a:lnTo>
                  <a:pt x="243189" y="129539"/>
                </a:lnTo>
                <a:lnTo>
                  <a:pt x="249973" y="125729"/>
                </a:lnTo>
                <a:lnTo>
                  <a:pt x="255644" y="121919"/>
                </a:lnTo>
                <a:lnTo>
                  <a:pt x="274417" y="99059"/>
                </a:lnTo>
                <a:lnTo>
                  <a:pt x="272246" y="92709"/>
                </a:lnTo>
                <a:lnTo>
                  <a:pt x="269373" y="90169"/>
                </a:lnTo>
                <a:lnTo>
                  <a:pt x="267558" y="88899"/>
                </a:lnTo>
                <a:close/>
              </a:path>
              <a:path w="456564" h="290829">
                <a:moveTo>
                  <a:pt x="285415" y="139699"/>
                </a:moveTo>
                <a:lnTo>
                  <a:pt x="279551" y="139699"/>
                </a:lnTo>
                <a:lnTo>
                  <a:pt x="273585" y="140969"/>
                </a:lnTo>
                <a:lnTo>
                  <a:pt x="296838" y="140969"/>
                </a:lnTo>
                <a:lnTo>
                  <a:pt x="285415" y="139699"/>
                </a:lnTo>
                <a:close/>
              </a:path>
              <a:path w="456564" h="290829">
                <a:moveTo>
                  <a:pt x="184571" y="40639"/>
                </a:moveTo>
                <a:lnTo>
                  <a:pt x="169530" y="40639"/>
                </a:lnTo>
                <a:lnTo>
                  <a:pt x="162619" y="41909"/>
                </a:lnTo>
                <a:lnTo>
                  <a:pt x="155360" y="41909"/>
                </a:lnTo>
                <a:lnTo>
                  <a:pt x="147744" y="44449"/>
                </a:lnTo>
                <a:lnTo>
                  <a:pt x="142516" y="45719"/>
                </a:lnTo>
                <a:lnTo>
                  <a:pt x="136836" y="48259"/>
                </a:lnTo>
                <a:lnTo>
                  <a:pt x="124801" y="52069"/>
                </a:lnTo>
                <a:lnTo>
                  <a:pt x="118324" y="55879"/>
                </a:lnTo>
                <a:lnTo>
                  <a:pt x="111417" y="58419"/>
                </a:lnTo>
                <a:lnTo>
                  <a:pt x="78120" y="78739"/>
                </a:lnTo>
                <a:lnTo>
                  <a:pt x="68014" y="95249"/>
                </a:lnTo>
                <a:lnTo>
                  <a:pt x="70502" y="100329"/>
                </a:lnTo>
                <a:lnTo>
                  <a:pt x="85258" y="110489"/>
                </a:lnTo>
                <a:lnTo>
                  <a:pt x="92919" y="111759"/>
                </a:lnTo>
                <a:lnTo>
                  <a:pt x="115788" y="111759"/>
                </a:lnTo>
                <a:lnTo>
                  <a:pt x="123293" y="110489"/>
                </a:lnTo>
                <a:lnTo>
                  <a:pt x="131137" y="107949"/>
                </a:lnTo>
                <a:lnTo>
                  <a:pt x="136425" y="106679"/>
                </a:lnTo>
                <a:lnTo>
                  <a:pt x="142146" y="104139"/>
                </a:lnTo>
                <a:lnTo>
                  <a:pt x="103280" y="104139"/>
                </a:lnTo>
                <a:lnTo>
                  <a:pt x="95874" y="102869"/>
                </a:lnTo>
                <a:lnTo>
                  <a:pt x="86057" y="96519"/>
                </a:lnTo>
                <a:lnTo>
                  <a:pt x="85201" y="92709"/>
                </a:lnTo>
                <a:lnTo>
                  <a:pt x="89877" y="85089"/>
                </a:lnTo>
                <a:lnTo>
                  <a:pt x="93517" y="81279"/>
                </a:lnTo>
                <a:lnTo>
                  <a:pt x="99165" y="77469"/>
                </a:lnTo>
                <a:lnTo>
                  <a:pt x="103777" y="74929"/>
                </a:lnTo>
                <a:lnTo>
                  <a:pt x="109153" y="72389"/>
                </a:lnTo>
                <a:lnTo>
                  <a:pt x="115283" y="68579"/>
                </a:lnTo>
                <a:lnTo>
                  <a:pt x="122158" y="64769"/>
                </a:lnTo>
                <a:lnTo>
                  <a:pt x="129139" y="62229"/>
                </a:lnTo>
                <a:lnTo>
                  <a:pt x="135717" y="58419"/>
                </a:lnTo>
                <a:lnTo>
                  <a:pt x="141884" y="55879"/>
                </a:lnTo>
                <a:lnTo>
                  <a:pt x="147632" y="54609"/>
                </a:lnTo>
                <a:lnTo>
                  <a:pt x="155020" y="52069"/>
                </a:lnTo>
                <a:lnTo>
                  <a:pt x="161348" y="49529"/>
                </a:lnTo>
                <a:lnTo>
                  <a:pt x="174989" y="48259"/>
                </a:lnTo>
                <a:lnTo>
                  <a:pt x="200543" y="48259"/>
                </a:lnTo>
                <a:lnTo>
                  <a:pt x="191923" y="43179"/>
                </a:lnTo>
                <a:lnTo>
                  <a:pt x="184571" y="40639"/>
                </a:lnTo>
                <a:close/>
              </a:path>
              <a:path w="456564" h="290829">
                <a:moveTo>
                  <a:pt x="200543" y="48259"/>
                </a:moveTo>
                <a:lnTo>
                  <a:pt x="174989" y="48259"/>
                </a:lnTo>
                <a:lnTo>
                  <a:pt x="181598" y="49529"/>
                </a:lnTo>
                <a:lnTo>
                  <a:pt x="191383" y="55879"/>
                </a:lnTo>
                <a:lnTo>
                  <a:pt x="174701" y="76199"/>
                </a:lnTo>
                <a:lnTo>
                  <a:pt x="169454" y="80009"/>
                </a:lnTo>
                <a:lnTo>
                  <a:pt x="163439" y="82549"/>
                </a:lnTo>
                <a:lnTo>
                  <a:pt x="156660" y="86359"/>
                </a:lnTo>
                <a:lnTo>
                  <a:pt x="149697" y="90169"/>
                </a:lnTo>
                <a:lnTo>
                  <a:pt x="143157" y="92709"/>
                </a:lnTo>
                <a:lnTo>
                  <a:pt x="137050" y="95249"/>
                </a:lnTo>
                <a:lnTo>
                  <a:pt x="131382" y="97789"/>
                </a:lnTo>
                <a:lnTo>
                  <a:pt x="124106" y="100329"/>
                </a:lnTo>
                <a:lnTo>
                  <a:pt x="118029" y="101599"/>
                </a:lnTo>
                <a:lnTo>
                  <a:pt x="103280" y="104139"/>
                </a:lnTo>
                <a:lnTo>
                  <a:pt x="142146" y="104139"/>
                </a:lnTo>
                <a:lnTo>
                  <a:pt x="154282" y="99059"/>
                </a:lnTo>
                <a:lnTo>
                  <a:pt x="160797" y="96519"/>
                </a:lnTo>
                <a:lnTo>
                  <a:pt x="167619" y="92709"/>
                </a:lnTo>
                <a:lnTo>
                  <a:pt x="175638" y="88899"/>
                </a:lnTo>
                <a:lnTo>
                  <a:pt x="182529" y="85089"/>
                </a:lnTo>
                <a:lnTo>
                  <a:pt x="188287" y="81279"/>
                </a:lnTo>
                <a:lnTo>
                  <a:pt x="192912" y="77469"/>
                </a:lnTo>
                <a:lnTo>
                  <a:pt x="198313" y="73659"/>
                </a:lnTo>
                <a:lnTo>
                  <a:pt x="202147" y="69849"/>
                </a:lnTo>
                <a:lnTo>
                  <a:pt x="206921" y="62229"/>
                </a:lnTo>
                <a:lnTo>
                  <a:pt x="207586" y="58419"/>
                </a:lnTo>
                <a:lnTo>
                  <a:pt x="205524" y="52069"/>
                </a:lnTo>
                <a:lnTo>
                  <a:pt x="202698" y="49529"/>
                </a:lnTo>
                <a:lnTo>
                  <a:pt x="200543" y="48259"/>
                </a:lnTo>
                <a:close/>
              </a:path>
              <a:path w="456564" h="290829">
                <a:moveTo>
                  <a:pt x="17614" y="31749"/>
                </a:moveTo>
                <a:lnTo>
                  <a:pt x="8219" y="36829"/>
                </a:lnTo>
                <a:lnTo>
                  <a:pt x="2833" y="41909"/>
                </a:lnTo>
                <a:lnTo>
                  <a:pt x="0" y="54609"/>
                </a:lnTo>
                <a:lnTo>
                  <a:pt x="3096" y="59689"/>
                </a:lnTo>
                <a:lnTo>
                  <a:pt x="10688" y="64769"/>
                </a:lnTo>
                <a:lnTo>
                  <a:pt x="17423" y="67309"/>
                </a:lnTo>
                <a:lnTo>
                  <a:pt x="25010" y="69849"/>
                </a:lnTo>
                <a:lnTo>
                  <a:pt x="33435" y="71119"/>
                </a:lnTo>
                <a:lnTo>
                  <a:pt x="52094" y="71119"/>
                </a:lnTo>
                <a:lnTo>
                  <a:pt x="61066" y="69849"/>
                </a:lnTo>
                <a:lnTo>
                  <a:pt x="69585" y="67309"/>
                </a:lnTo>
                <a:lnTo>
                  <a:pt x="77637" y="63499"/>
                </a:lnTo>
                <a:lnTo>
                  <a:pt x="80192" y="62229"/>
                </a:lnTo>
                <a:lnTo>
                  <a:pt x="34855" y="62229"/>
                </a:lnTo>
                <a:lnTo>
                  <a:pt x="28242" y="60959"/>
                </a:lnTo>
                <a:lnTo>
                  <a:pt x="18947" y="55879"/>
                </a:lnTo>
                <a:lnTo>
                  <a:pt x="17214" y="52069"/>
                </a:lnTo>
                <a:lnTo>
                  <a:pt x="18846" y="45719"/>
                </a:lnTo>
                <a:lnTo>
                  <a:pt x="22899" y="41909"/>
                </a:lnTo>
                <a:lnTo>
                  <a:pt x="30081" y="36829"/>
                </a:lnTo>
                <a:lnTo>
                  <a:pt x="17614" y="31749"/>
                </a:lnTo>
                <a:close/>
              </a:path>
              <a:path w="456564" h="290829">
                <a:moveTo>
                  <a:pt x="77817" y="26669"/>
                </a:moveTo>
                <a:lnTo>
                  <a:pt x="77215" y="26669"/>
                </a:lnTo>
                <a:lnTo>
                  <a:pt x="63364" y="31749"/>
                </a:lnTo>
                <a:lnTo>
                  <a:pt x="67406" y="33019"/>
                </a:lnTo>
                <a:lnTo>
                  <a:pt x="70438" y="34289"/>
                </a:lnTo>
                <a:lnTo>
                  <a:pt x="77274" y="38099"/>
                </a:lnTo>
                <a:lnTo>
                  <a:pt x="79091" y="41909"/>
                </a:lnTo>
                <a:lnTo>
                  <a:pt x="76788" y="49529"/>
                </a:lnTo>
                <a:lnTo>
                  <a:pt x="72845" y="53339"/>
                </a:lnTo>
                <a:lnTo>
                  <a:pt x="59068" y="60959"/>
                </a:lnTo>
                <a:lnTo>
                  <a:pt x="51357" y="62229"/>
                </a:lnTo>
                <a:lnTo>
                  <a:pt x="80192" y="62229"/>
                </a:lnTo>
                <a:lnTo>
                  <a:pt x="85302" y="59689"/>
                </a:lnTo>
                <a:lnTo>
                  <a:pt x="90244" y="55879"/>
                </a:lnTo>
                <a:lnTo>
                  <a:pt x="94791" y="48259"/>
                </a:lnTo>
                <a:lnTo>
                  <a:pt x="94212" y="43179"/>
                </a:lnTo>
                <a:lnTo>
                  <a:pt x="90716" y="39369"/>
                </a:lnTo>
                <a:lnTo>
                  <a:pt x="115585" y="39369"/>
                </a:lnTo>
                <a:lnTo>
                  <a:pt x="121083" y="38099"/>
                </a:lnTo>
                <a:lnTo>
                  <a:pt x="131320" y="33019"/>
                </a:lnTo>
                <a:lnTo>
                  <a:pt x="102442" y="33019"/>
                </a:lnTo>
                <a:lnTo>
                  <a:pt x="88887" y="31749"/>
                </a:lnTo>
                <a:lnTo>
                  <a:pt x="83282" y="30479"/>
                </a:lnTo>
                <a:lnTo>
                  <a:pt x="78353" y="27939"/>
                </a:lnTo>
                <a:lnTo>
                  <a:pt x="77817" y="26669"/>
                </a:lnTo>
                <a:close/>
              </a:path>
              <a:path w="456564" h="290829">
                <a:moveTo>
                  <a:pt x="115585" y="39369"/>
                </a:moveTo>
                <a:lnTo>
                  <a:pt x="90716" y="39369"/>
                </a:lnTo>
                <a:lnTo>
                  <a:pt x="97045" y="40639"/>
                </a:lnTo>
                <a:lnTo>
                  <a:pt x="103344" y="40639"/>
                </a:lnTo>
                <a:lnTo>
                  <a:pt x="115585" y="39369"/>
                </a:lnTo>
                <a:close/>
              </a:path>
              <a:path w="456564" h="290829">
                <a:moveTo>
                  <a:pt x="133450" y="7619"/>
                </a:moveTo>
                <a:lnTo>
                  <a:pt x="110656" y="7619"/>
                </a:lnTo>
                <a:lnTo>
                  <a:pt x="115775" y="8889"/>
                </a:lnTo>
                <a:lnTo>
                  <a:pt x="123915" y="13969"/>
                </a:lnTo>
                <a:lnTo>
                  <a:pt x="125531" y="16509"/>
                </a:lnTo>
                <a:lnTo>
                  <a:pt x="123926" y="24129"/>
                </a:lnTo>
                <a:lnTo>
                  <a:pt x="120916" y="26669"/>
                </a:lnTo>
                <a:lnTo>
                  <a:pt x="109137" y="31749"/>
                </a:lnTo>
                <a:lnTo>
                  <a:pt x="102442" y="33019"/>
                </a:lnTo>
                <a:lnTo>
                  <a:pt x="131320" y="33019"/>
                </a:lnTo>
                <a:lnTo>
                  <a:pt x="135258" y="30479"/>
                </a:lnTo>
                <a:lnTo>
                  <a:pt x="140393" y="22859"/>
                </a:lnTo>
                <a:lnTo>
                  <a:pt x="141088" y="19049"/>
                </a:lnTo>
                <a:lnTo>
                  <a:pt x="138639" y="12699"/>
                </a:lnTo>
                <a:lnTo>
                  <a:pt x="135735" y="8889"/>
                </a:lnTo>
                <a:lnTo>
                  <a:pt x="133450" y="7619"/>
                </a:lnTo>
                <a:close/>
              </a:path>
              <a:path w="456564" h="290829">
                <a:moveTo>
                  <a:pt x="113541" y="0"/>
                </a:moveTo>
                <a:lnTo>
                  <a:pt x="99118" y="0"/>
                </a:lnTo>
                <a:lnTo>
                  <a:pt x="83641" y="2539"/>
                </a:lnTo>
                <a:lnTo>
                  <a:pt x="75571" y="5079"/>
                </a:lnTo>
                <a:lnTo>
                  <a:pt x="78155" y="7619"/>
                </a:lnTo>
                <a:lnTo>
                  <a:pt x="80780" y="10159"/>
                </a:lnTo>
                <a:lnTo>
                  <a:pt x="83369" y="12699"/>
                </a:lnTo>
                <a:lnTo>
                  <a:pt x="91220" y="10159"/>
                </a:lnTo>
                <a:lnTo>
                  <a:pt x="98237" y="7619"/>
                </a:lnTo>
                <a:lnTo>
                  <a:pt x="133450" y="7619"/>
                </a:lnTo>
                <a:lnTo>
                  <a:pt x="131165" y="6349"/>
                </a:lnTo>
                <a:lnTo>
                  <a:pt x="125851" y="3809"/>
                </a:lnTo>
                <a:lnTo>
                  <a:pt x="119978" y="1269"/>
                </a:lnTo>
                <a:lnTo>
                  <a:pt x="11354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345" y="242935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5487" y="180626"/>
            <a:ext cx="5967095" cy="361950"/>
          </a:xfrm>
          <a:custGeom>
            <a:avLst/>
            <a:gdLst/>
            <a:ahLst/>
            <a:cxnLst/>
            <a:rect l="l" t="t" r="r" b="b"/>
            <a:pathLst>
              <a:path w="5967095" h="361950">
                <a:moveTo>
                  <a:pt x="0" y="0"/>
                </a:moveTo>
                <a:lnTo>
                  <a:pt x="5967053" y="0"/>
                </a:lnTo>
                <a:lnTo>
                  <a:pt x="5967053" y="361951"/>
                </a:lnTo>
                <a:lnTo>
                  <a:pt x="0" y="36195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86084" y="311529"/>
            <a:ext cx="36722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http://www.technologystudent.com/despro2/drink7.htm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401" y="58505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9963" y="57039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845" y="822601"/>
            <a:ext cx="7028815" cy="38144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0193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toothbrush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improving,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meets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packaging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must:</a:t>
            </a:r>
            <a:endParaRPr sz="1400">
              <a:latin typeface="Arial"/>
              <a:cs typeface="Arial"/>
            </a:endParaRPr>
          </a:p>
          <a:p>
            <a:pPr marL="12700" marR="298450">
              <a:lnSpc>
                <a:spcPts val="1560"/>
              </a:lnSpc>
              <a:spcBef>
                <a:spcPts val="95"/>
              </a:spcBef>
              <a:buAutoNum type="romanUcParenBoth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 clear ‘window’, allowing potential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customers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view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inside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"/>
              </a:spcBef>
              <a:buAutoNum type="romanUcParenBoth"/>
              <a:tabLst>
                <a:tab pos="27622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 folding handle, allowing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customer to carry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checkout.</a:t>
            </a:r>
            <a:endParaRPr sz="1400">
              <a:latin typeface="Arial"/>
              <a:cs typeface="Arial"/>
            </a:endParaRPr>
          </a:p>
          <a:p>
            <a:pPr algn="just" marL="12700" marR="198120">
              <a:lnSpc>
                <a:spcPts val="1560"/>
              </a:lnSpc>
              <a:spcBef>
                <a:spcPts val="10"/>
              </a:spcBef>
              <a:buAutoNum type="romanUcParenBoth"/>
              <a:tabLst>
                <a:tab pos="32575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environmentally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friendly,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displaying recycling logos, a logo  associated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sustainable materials AND a logo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 contents  satisfy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British and European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Standards.</a:t>
            </a:r>
            <a:endParaRPr sz="1400">
              <a:latin typeface="Arial"/>
              <a:cs typeface="Arial"/>
            </a:endParaRPr>
          </a:p>
          <a:p>
            <a:pPr marL="12700" marR="21844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129539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 the additional speciﬁcation points can be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9442" y="167925"/>
            <a:ext cx="37992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http://www.technologystudent.com/prddes1/perfpk5.html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68213" y="5858593"/>
            <a:ext cx="3440948" cy="2827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24819" y="5741950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167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0354" y="5736016"/>
            <a:ext cx="1818005" cy="2540"/>
          </a:xfrm>
          <a:custGeom>
            <a:avLst/>
            <a:gdLst/>
            <a:ahLst/>
            <a:cxnLst/>
            <a:rect l="l" t="t" r="r" b="b"/>
            <a:pathLst>
              <a:path w="1818005" h="2539">
                <a:moveTo>
                  <a:pt x="0" y="1976"/>
                </a:moveTo>
                <a:lnTo>
                  <a:pt x="181743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2437" y="5741950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46167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0669" y="620362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1828217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0669" y="6203620"/>
            <a:ext cx="1828800" cy="1543050"/>
          </a:xfrm>
          <a:custGeom>
            <a:avLst/>
            <a:gdLst/>
            <a:ahLst/>
            <a:cxnLst/>
            <a:rect l="l" t="t" r="r" b="b"/>
            <a:pathLst>
              <a:path w="1828800" h="1543050">
                <a:moveTo>
                  <a:pt x="0" y="0"/>
                </a:moveTo>
                <a:lnTo>
                  <a:pt x="0" y="1542898"/>
                </a:lnTo>
                <a:lnTo>
                  <a:pt x="1828217" y="1542898"/>
                </a:lnTo>
                <a:lnTo>
                  <a:pt x="1828217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24819" y="7756809"/>
            <a:ext cx="0" cy="458470"/>
          </a:xfrm>
          <a:custGeom>
            <a:avLst/>
            <a:gdLst/>
            <a:ahLst/>
            <a:cxnLst/>
            <a:rect l="l" t="t" r="r" b="b"/>
            <a:pathLst>
              <a:path w="0" h="458470">
                <a:moveTo>
                  <a:pt x="0" y="0"/>
                </a:moveTo>
                <a:lnTo>
                  <a:pt x="0" y="458369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2437" y="7756809"/>
            <a:ext cx="0" cy="458470"/>
          </a:xfrm>
          <a:custGeom>
            <a:avLst/>
            <a:gdLst/>
            <a:ahLst/>
            <a:cxnLst/>
            <a:rect l="l" t="t" r="r" b="b"/>
            <a:pathLst>
              <a:path w="0" h="458470">
                <a:moveTo>
                  <a:pt x="0" y="458369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727" y="6203620"/>
            <a:ext cx="551180" cy="0"/>
          </a:xfrm>
          <a:custGeom>
            <a:avLst/>
            <a:gdLst/>
            <a:ahLst/>
            <a:cxnLst/>
            <a:rect l="l" t="t" r="r" b="b"/>
            <a:pathLst>
              <a:path w="551180" h="0">
                <a:moveTo>
                  <a:pt x="0" y="0"/>
                </a:moveTo>
                <a:lnTo>
                  <a:pt x="55071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727" y="6194620"/>
            <a:ext cx="0" cy="1571625"/>
          </a:xfrm>
          <a:custGeom>
            <a:avLst/>
            <a:gdLst/>
            <a:ahLst/>
            <a:cxnLst/>
            <a:rect l="l" t="t" r="r" b="b"/>
            <a:pathLst>
              <a:path w="0" h="1571625">
                <a:moveTo>
                  <a:pt x="0" y="0"/>
                </a:moveTo>
                <a:lnTo>
                  <a:pt x="0" y="1571188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1727" y="7756809"/>
            <a:ext cx="551180" cy="0"/>
          </a:xfrm>
          <a:custGeom>
            <a:avLst/>
            <a:gdLst/>
            <a:ahLst/>
            <a:cxnLst/>
            <a:rect l="l" t="t" r="r" b="b"/>
            <a:pathLst>
              <a:path w="551180" h="0">
                <a:moveTo>
                  <a:pt x="550710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2437" y="8215182"/>
            <a:ext cx="1822450" cy="1553210"/>
          </a:xfrm>
          <a:custGeom>
            <a:avLst/>
            <a:gdLst/>
            <a:ahLst/>
            <a:cxnLst/>
            <a:rect l="l" t="t" r="r" b="b"/>
            <a:pathLst>
              <a:path w="1822450" h="1553209">
                <a:moveTo>
                  <a:pt x="0" y="0"/>
                </a:moveTo>
                <a:lnTo>
                  <a:pt x="0" y="1553187"/>
                </a:lnTo>
                <a:lnTo>
                  <a:pt x="1822381" y="1553187"/>
                </a:lnTo>
                <a:lnTo>
                  <a:pt x="1822381" y="0"/>
                </a:lnTo>
              </a:path>
            </a:pathLst>
          </a:custGeom>
          <a:ln w="179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3437" y="8215182"/>
            <a:ext cx="1840864" cy="0"/>
          </a:xfrm>
          <a:custGeom>
            <a:avLst/>
            <a:gdLst/>
            <a:ahLst/>
            <a:cxnLst/>
            <a:rect l="l" t="t" r="r" b="b"/>
            <a:pathLst>
              <a:path w="1840864" h="0">
                <a:moveTo>
                  <a:pt x="0" y="0"/>
                </a:moveTo>
                <a:lnTo>
                  <a:pt x="1840381" y="0"/>
                </a:lnTo>
              </a:path>
            </a:pathLst>
          </a:custGeom>
          <a:ln w="179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26029" y="7747459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 h="0">
                <a:moveTo>
                  <a:pt x="550702" y="0"/>
                </a:move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76731" y="6203620"/>
            <a:ext cx="0" cy="1553210"/>
          </a:xfrm>
          <a:custGeom>
            <a:avLst/>
            <a:gdLst/>
            <a:ahLst/>
            <a:cxnLst/>
            <a:rect l="l" t="t" r="r" b="b"/>
            <a:pathLst>
              <a:path w="0" h="1553209">
                <a:moveTo>
                  <a:pt x="0" y="0"/>
                </a:moveTo>
                <a:lnTo>
                  <a:pt x="0" y="1553188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26029" y="6203620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 h="0">
                <a:moveTo>
                  <a:pt x="0" y="0"/>
                </a:moveTo>
                <a:lnTo>
                  <a:pt x="550702" y="0"/>
                </a:lnTo>
              </a:path>
            </a:pathLst>
          </a:custGeom>
          <a:ln w="17999">
            <a:solidFill>
              <a:srgbClr val="15161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2437" y="5581306"/>
            <a:ext cx="1822450" cy="160655"/>
          </a:xfrm>
          <a:custGeom>
            <a:avLst/>
            <a:gdLst/>
            <a:ahLst/>
            <a:cxnLst/>
            <a:rect l="l" t="t" r="r" b="b"/>
            <a:pathLst>
              <a:path w="1822450" h="160654">
                <a:moveTo>
                  <a:pt x="1822381" y="160643"/>
                </a:moveTo>
                <a:lnTo>
                  <a:pt x="1647605" y="0"/>
                </a:lnTo>
                <a:lnTo>
                  <a:pt x="181372" y="0"/>
                </a:lnTo>
                <a:lnTo>
                  <a:pt x="0" y="160643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2045" y="8214191"/>
            <a:ext cx="179705" cy="1553210"/>
          </a:xfrm>
          <a:custGeom>
            <a:avLst/>
            <a:gdLst/>
            <a:ahLst/>
            <a:cxnLst/>
            <a:rect l="l" t="t" r="r" b="b"/>
            <a:pathLst>
              <a:path w="179705" h="1553209">
                <a:moveTo>
                  <a:pt x="179351" y="0"/>
                </a:moveTo>
                <a:lnTo>
                  <a:pt x="0" y="151693"/>
                </a:lnTo>
                <a:lnTo>
                  <a:pt x="0" y="1394903"/>
                </a:lnTo>
                <a:lnTo>
                  <a:pt x="179351" y="1553187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26465" y="8215182"/>
            <a:ext cx="184785" cy="1553210"/>
          </a:xfrm>
          <a:custGeom>
            <a:avLst/>
            <a:gdLst/>
            <a:ahLst/>
            <a:cxnLst/>
            <a:rect l="l" t="t" r="r" b="b"/>
            <a:pathLst>
              <a:path w="184785" h="1553209">
                <a:moveTo>
                  <a:pt x="0" y="1553187"/>
                </a:moveTo>
                <a:lnTo>
                  <a:pt x="184668" y="1388306"/>
                </a:lnTo>
                <a:lnTo>
                  <a:pt x="184668" y="151692"/>
                </a:ln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2437" y="9768369"/>
            <a:ext cx="1822450" cy="156845"/>
          </a:xfrm>
          <a:custGeom>
            <a:avLst/>
            <a:gdLst/>
            <a:ahLst/>
            <a:cxnLst/>
            <a:rect l="l" t="t" r="r" b="b"/>
            <a:pathLst>
              <a:path w="1822450" h="156845">
                <a:moveTo>
                  <a:pt x="1822381" y="0"/>
                </a:moveTo>
                <a:lnTo>
                  <a:pt x="1644307" y="156337"/>
                </a:lnTo>
                <a:lnTo>
                  <a:pt x="186317" y="156337"/>
                </a:lnTo>
                <a:lnTo>
                  <a:pt x="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1727" y="6045030"/>
            <a:ext cx="551180" cy="158750"/>
          </a:xfrm>
          <a:custGeom>
            <a:avLst/>
            <a:gdLst/>
            <a:ahLst/>
            <a:cxnLst/>
            <a:rect l="l" t="t" r="r" b="b"/>
            <a:pathLst>
              <a:path w="551180" h="158750">
                <a:moveTo>
                  <a:pt x="550710" y="158589"/>
                </a:moveTo>
                <a:lnTo>
                  <a:pt x="458377" y="0"/>
                </a:lnTo>
                <a:lnTo>
                  <a:pt x="87387" y="0"/>
                </a:lnTo>
                <a:lnTo>
                  <a:pt x="0" y="158589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1727" y="7756809"/>
            <a:ext cx="551180" cy="148590"/>
          </a:xfrm>
          <a:custGeom>
            <a:avLst/>
            <a:gdLst/>
            <a:ahLst/>
            <a:cxnLst/>
            <a:rect l="l" t="t" r="r" b="b"/>
            <a:pathLst>
              <a:path w="551180" h="148590">
                <a:moveTo>
                  <a:pt x="0" y="0"/>
                </a:moveTo>
                <a:lnTo>
                  <a:pt x="83926" y="147919"/>
                </a:lnTo>
                <a:lnTo>
                  <a:pt x="460027" y="148092"/>
                </a:lnTo>
                <a:lnTo>
                  <a:pt x="55071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26029" y="6045030"/>
            <a:ext cx="551180" cy="158750"/>
          </a:xfrm>
          <a:custGeom>
            <a:avLst/>
            <a:gdLst/>
            <a:ahLst/>
            <a:cxnLst/>
            <a:rect l="l" t="t" r="r" b="b"/>
            <a:pathLst>
              <a:path w="551179" h="158750">
                <a:moveTo>
                  <a:pt x="550702" y="158589"/>
                </a:moveTo>
                <a:lnTo>
                  <a:pt x="455071" y="0"/>
                </a:lnTo>
                <a:lnTo>
                  <a:pt x="87386" y="0"/>
                </a:lnTo>
                <a:lnTo>
                  <a:pt x="0" y="158589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26029" y="7756809"/>
            <a:ext cx="551180" cy="151130"/>
          </a:xfrm>
          <a:custGeom>
            <a:avLst/>
            <a:gdLst/>
            <a:ahLst/>
            <a:cxnLst/>
            <a:rect l="l" t="t" r="r" b="b"/>
            <a:pathLst>
              <a:path w="551179" h="151129">
                <a:moveTo>
                  <a:pt x="0" y="0"/>
                </a:moveTo>
                <a:lnTo>
                  <a:pt x="92083" y="150674"/>
                </a:lnTo>
                <a:lnTo>
                  <a:pt x="471559" y="148092"/>
                </a:lnTo>
                <a:lnTo>
                  <a:pt x="550702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1044" y="261410"/>
            <a:ext cx="5459730" cy="29400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280"/>
              </a:spcBef>
              <a:tabLst>
                <a:tab pos="14090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http://www.technologystudent.com/despro_3/qcodes1.html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433" y="655607"/>
            <a:ext cx="6926580" cy="6972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75260">
              <a:lnSpc>
                <a:spcPct val="100000"/>
              </a:lnSpc>
              <a:spcBef>
                <a:spcPts val="114"/>
              </a:spcBef>
              <a:tabLst>
                <a:tab pos="2583815" algn="l"/>
                <a:tab pos="483235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38100" marR="51435">
              <a:lnSpc>
                <a:spcPts val="1560"/>
              </a:lnSpc>
              <a:tabLst>
                <a:tab pos="13646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Quick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Response Codes are usually seen on packaging (see example below).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QR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Code?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533" y="7434584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 h="0">
                <a:moveTo>
                  <a:pt x="0" y="0"/>
                </a:moveTo>
                <a:lnTo>
                  <a:pt x="69596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7533" y="8003538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 h="0">
                <a:moveTo>
                  <a:pt x="0" y="0"/>
                </a:moveTo>
                <a:lnTo>
                  <a:pt x="69596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6109" y="8572493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 h="0">
                <a:moveTo>
                  <a:pt x="0" y="0"/>
                </a:moveTo>
                <a:lnTo>
                  <a:pt x="69596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044" y="4218211"/>
            <a:ext cx="6570562" cy="2578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08203" y="1777254"/>
            <a:ext cx="3232155" cy="2081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7533" y="9141448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 h="0">
                <a:moveTo>
                  <a:pt x="0" y="0"/>
                </a:moveTo>
                <a:lnTo>
                  <a:pt x="69596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7533" y="9710401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 h="0">
                <a:moveTo>
                  <a:pt x="0" y="0"/>
                </a:moveTo>
                <a:lnTo>
                  <a:pt x="69596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6109" y="10279357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 h="0">
                <a:moveTo>
                  <a:pt x="0" y="0"/>
                </a:moveTo>
                <a:lnTo>
                  <a:pt x="69596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537" y="279032"/>
            <a:ext cx="5967095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6548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http://www.technologystudent.com/designpro/prtpro4.htm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175" y="798018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3175" y="8564757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3175" y="914933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9176" y="9733907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84679" y="717560"/>
            <a:ext cx="2755872" cy="2744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0853" y="735272"/>
            <a:ext cx="3475354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image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 Shirt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opposite,  has been ‘printed’ through a process called  ‘screen printing’.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is also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 on card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board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9176" y="1031848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9494" y="3735476"/>
            <a:ext cx="6192520" cy="9563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7829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screen printing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both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your  answer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algn="ctr" marR="28575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934" y="7744620"/>
            <a:ext cx="6877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286" y="284680"/>
            <a:ext cx="6187440" cy="2622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  <a:tabLst>
                <a:tab pos="153987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http://www.technologystudent.com/despro_ﬂsh/ﬂexographic1.html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776" y="927472"/>
            <a:ext cx="693039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products have received their illustrations and decoration through ﬂexographic  printing (also called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‘Flexo’).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607" y="1647745"/>
            <a:ext cx="6914398" cy="146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90694" y="3976435"/>
            <a:ext cx="1360805" cy="41529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40335">
              <a:lnSpc>
                <a:spcPts val="1000"/>
              </a:lnSpc>
              <a:spcBef>
                <a:spcPts val="190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WEB-FED PRINTED  </a:t>
            </a:r>
            <a:r>
              <a:rPr dirty="0" sz="900" spc="-15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dirty="0" sz="9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51616"/>
                </a:solidFill>
                <a:latin typeface="Arial"/>
                <a:cs typeface="Arial"/>
              </a:rPr>
              <a:t>(SUBSTRATE)</a:t>
            </a:r>
            <a:endParaRPr sz="900">
              <a:latin typeface="Arial"/>
              <a:cs typeface="Arial"/>
            </a:endParaRPr>
          </a:p>
          <a:p>
            <a:pPr marL="217170">
              <a:lnSpc>
                <a:spcPts val="975"/>
              </a:lnSpc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E.G.</a:t>
            </a:r>
            <a:r>
              <a:rPr dirty="0" sz="900" spc="-15">
                <a:solidFill>
                  <a:srgbClr val="151616"/>
                </a:solidFill>
                <a:latin typeface="Arial"/>
                <a:cs typeface="Arial"/>
              </a:rPr>
              <a:t> PACKAGING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289" y="3273788"/>
            <a:ext cx="1867687" cy="3994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05371" y="6369365"/>
            <a:ext cx="770255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ANILOX</a:t>
            </a:r>
            <a:r>
              <a:rPr dirty="0" sz="9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ROLL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0566" y="6924936"/>
            <a:ext cx="215265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INK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2688" y="5004444"/>
            <a:ext cx="1486535" cy="916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32434">
              <a:lnSpc>
                <a:spcPct val="100000"/>
              </a:lnSpc>
              <a:spcBef>
                <a:spcPts val="90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IMPRESSION</a:t>
            </a:r>
            <a:r>
              <a:rPr dirty="0" sz="9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ROLL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dirty="0" sz="9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51616"/>
                </a:solidFill>
                <a:latin typeface="Arial"/>
                <a:cs typeface="Arial"/>
              </a:rPr>
              <a:t>PLATES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Arial"/>
              <a:cs typeface="Arial"/>
            </a:endParaRPr>
          </a:p>
          <a:p>
            <a:pPr marL="483870">
              <a:lnSpc>
                <a:spcPct val="100000"/>
              </a:lnSpc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dirty="0" sz="9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CYLINDER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1638" y="3440218"/>
            <a:ext cx="32175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4452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ﬂexographic printing process  shown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4334" y="4704188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 h="0">
                <a:moveTo>
                  <a:pt x="0" y="0"/>
                </a:moveTo>
                <a:lnTo>
                  <a:pt x="35814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04334" y="5216252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 h="0">
                <a:moveTo>
                  <a:pt x="0" y="0"/>
                </a:moveTo>
                <a:lnTo>
                  <a:pt x="35814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04334" y="5728317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 h="0">
                <a:moveTo>
                  <a:pt x="0" y="0"/>
                </a:moveTo>
                <a:lnTo>
                  <a:pt x="35814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04334" y="624038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 h="0">
                <a:moveTo>
                  <a:pt x="0" y="0"/>
                </a:moveTo>
                <a:lnTo>
                  <a:pt x="35814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04334" y="6752445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 h="0">
                <a:moveTo>
                  <a:pt x="0" y="0"/>
                </a:moveTo>
                <a:lnTo>
                  <a:pt x="35814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04334" y="7264508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 h="0">
                <a:moveTo>
                  <a:pt x="0" y="0"/>
                </a:moveTo>
                <a:lnTo>
                  <a:pt x="35814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6954" y="7716896"/>
            <a:ext cx="58273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ﬂexographic printing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14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3453" y="8541957"/>
            <a:ext cx="6812915" cy="0"/>
          </a:xfrm>
          <a:custGeom>
            <a:avLst/>
            <a:gdLst/>
            <a:ahLst/>
            <a:cxnLst/>
            <a:rect l="l" t="t" r="r" b="b"/>
            <a:pathLst>
              <a:path w="6812915" h="0">
                <a:moveTo>
                  <a:pt x="0" y="0"/>
                </a:moveTo>
                <a:lnTo>
                  <a:pt x="68123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3453" y="9054021"/>
            <a:ext cx="6812915" cy="0"/>
          </a:xfrm>
          <a:custGeom>
            <a:avLst/>
            <a:gdLst/>
            <a:ahLst/>
            <a:cxnLst/>
            <a:rect l="l" t="t" r="r" b="b"/>
            <a:pathLst>
              <a:path w="6812915" h="0">
                <a:moveTo>
                  <a:pt x="0" y="0"/>
                </a:moveTo>
                <a:lnTo>
                  <a:pt x="68123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3453" y="9566085"/>
            <a:ext cx="6812915" cy="0"/>
          </a:xfrm>
          <a:custGeom>
            <a:avLst/>
            <a:gdLst/>
            <a:ahLst/>
            <a:cxnLst/>
            <a:rect l="l" t="t" r="r" b="b"/>
            <a:pathLst>
              <a:path w="6812915" h="0">
                <a:moveTo>
                  <a:pt x="0" y="0"/>
                </a:moveTo>
                <a:lnTo>
                  <a:pt x="68123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3453" y="10078149"/>
            <a:ext cx="6812915" cy="0"/>
          </a:xfrm>
          <a:custGeom>
            <a:avLst/>
            <a:gdLst/>
            <a:ahLst/>
            <a:cxnLst/>
            <a:rect l="l" t="t" r="r" b="b"/>
            <a:pathLst>
              <a:path w="6812915" h="0">
                <a:moveTo>
                  <a:pt x="0" y="0"/>
                </a:moveTo>
                <a:lnTo>
                  <a:pt x="68123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925" y="810775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4925" y="865012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4925" y="9192488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926" y="973485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0926" y="1021110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22908" y="198954"/>
            <a:ext cx="5582920" cy="31242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235"/>
              </a:spcBef>
              <a:tabLst>
                <a:tab pos="14566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http://www.technologystudent.com/rmprp07/glidr2.html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254" y="2572318"/>
            <a:ext cx="6667500" cy="482981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93345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735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(4 marks)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308" y="7777739"/>
            <a:ext cx="1624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7936" sz="2100">
                <a:solidFill>
                  <a:srgbClr val="151616"/>
                </a:solidFill>
                <a:latin typeface="Arial"/>
                <a:cs typeface="Arial"/>
              </a:rPr>
              <a:t>NOTES: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(3</a:t>
            </a:r>
            <a:r>
              <a:rPr dirty="0" sz="1400" spc="-8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924" y="24043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9485" y="23896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984" y="664593"/>
            <a:ext cx="6811645" cy="1737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manufactured,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various shapes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out,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ﬂat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net</a:t>
            </a:r>
            <a:endParaRPr sz="1400">
              <a:latin typeface="Arial"/>
              <a:cs typeface="Arial"/>
            </a:endParaRPr>
          </a:p>
          <a:p>
            <a:pPr marL="58419" marR="113664">
              <a:lnSpc>
                <a:spcPts val="1560"/>
              </a:lnSpc>
              <a:spcBef>
                <a:spcPts val="95"/>
              </a:spcBef>
              <a:tabLst>
                <a:tab pos="87820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development. How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achieved?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 a labelled diagram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and add notes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process.	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1800"/>
              </a:spcBef>
              <a:tabLst>
                <a:tab pos="1640839" algn="l"/>
                <a:tab pos="666369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417195">
              <a:lnSpc>
                <a:spcPts val="164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(1 mark)</a:t>
            </a:r>
            <a:endParaRPr sz="1400">
              <a:latin typeface="Arial"/>
              <a:cs typeface="Arial"/>
            </a:endParaRPr>
          </a:p>
          <a:p>
            <a:pPr algn="ctr" marR="217804">
              <a:lnSpc>
                <a:spcPct val="100000"/>
              </a:lnSpc>
              <a:spcBef>
                <a:spcPts val="305"/>
              </a:spcBef>
            </a:pP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LABELLED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DIAGRAM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1562" y="198957"/>
            <a:ext cx="5370830" cy="352425"/>
          </a:xfrm>
          <a:custGeom>
            <a:avLst/>
            <a:gdLst/>
            <a:ahLst/>
            <a:cxnLst/>
            <a:rect l="l" t="t" r="r" b="b"/>
            <a:pathLst>
              <a:path w="5370830" h="352425">
                <a:moveTo>
                  <a:pt x="0" y="0"/>
                </a:moveTo>
                <a:lnTo>
                  <a:pt x="5370559" y="0"/>
                </a:lnTo>
                <a:lnTo>
                  <a:pt x="5370559" y="352328"/>
                </a:lnTo>
                <a:lnTo>
                  <a:pt x="0" y="35232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4925" y="8107754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4925" y="865012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925" y="9192488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0926" y="9734853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0926" y="10211101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 h="0">
                <a:moveTo>
                  <a:pt x="0" y="0"/>
                </a:moveTo>
                <a:lnTo>
                  <a:pt x="668020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67510" y="5005970"/>
            <a:ext cx="2634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LABELLED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(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336" y="7873000"/>
            <a:ext cx="1527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):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398" y="173757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5711" y="1735465"/>
            <a:ext cx="435483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286635" algn="l"/>
              </a:tabLst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4616" y="1965038"/>
            <a:ext cx="1823720" cy="2239010"/>
          </a:xfrm>
          <a:custGeom>
            <a:avLst/>
            <a:gdLst/>
            <a:ahLst/>
            <a:cxnLst/>
            <a:rect l="l" t="t" r="r" b="b"/>
            <a:pathLst>
              <a:path w="1823720" h="2239010">
                <a:moveTo>
                  <a:pt x="0" y="0"/>
                </a:moveTo>
                <a:lnTo>
                  <a:pt x="1823342" y="0"/>
                </a:lnTo>
                <a:lnTo>
                  <a:pt x="1823342" y="2238569"/>
                </a:lnTo>
                <a:lnTo>
                  <a:pt x="0" y="2238569"/>
                </a:lnTo>
                <a:lnTo>
                  <a:pt x="0" y="0"/>
                </a:lnTo>
                <a:close/>
              </a:path>
            </a:pathLst>
          </a:custGeom>
          <a:solidFill>
            <a:srgbClr val="C7CC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4815" y="1964293"/>
            <a:ext cx="1923662" cy="27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25018" y="3248117"/>
            <a:ext cx="17760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EMBOSSED</a:t>
            </a:r>
            <a:r>
              <a:rPr dirty="0" sz="16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76559" y="2856096"/>
            <a:ext cx="1504315" cy="479425"/>
          </a:xfrm>
          <a:custGeom>
            <a:avLst/>
            <a:gdLst/>
            <a:ahLst/>
            <a:cxnLst/>
            <a:rect l="l" t="t" r="r" b="b"/>
            <a:pathLst>
              <a:path w="1504314" h="479425">
                <a:moveTo>
                  <a:pt x="108146" y="44177"/>
                </a:moveTo>
                <a:lnTo>
                  <a:pt x="102982" y="61420"/>
                </a:lnTo>
                <a:lnTo>
                  <a:pt x="1498558" y="479383"/>
                </a:lnTo>
                <a:lnTo>
                  <a:pt x="1503720" y="462139"/>
                </a:lnTo>
                <a:lnTo>
                  <a:pt x="108146" y="44177"/>
                </a:lnTo>
                <a:close/>
              </a:path>
              <a:path w="1504314" h="479425">
                <a:moveTo>
                  <a:pt x="121377" y="0"/>
                </a:moveTo>
                <a:lnTo>
                  <a:pt x="0" y="21182"/>
                </a:lnTo>
                <a:lnTo>
                  <a:pt x="89762" y="105562"/>
                </a:lnTo>
                <a:lnTo>
                  <a:pt x="102982" y="61420"/>
                </a:lnTo>
                <a:lnTo>
                  <a:pt x="97462" y="59767"/>
                </a:lnTo>
                <a:lnTo>
                  <a:pt x="102624" y="42523"/>
                </a:lnTo>
                <a:lnTo>
                  <a:pt x="108642" y="42523"/>
                </a:lnTo>
                <a:lnTo>
                  <a:pt x="121377" y="0"/>
                </a:lnTo>
                <a:close/>
              </a:path>
              <a:path w="1504314" h="479425">
                <a:moveTo>
                  <a:pt x="102624" y="42523"/>
                </a:moveTo>
                <a:lnTo>
                  <a:pt x="97462" y="59767"/>
                </a:lnTo>
                <a:lnTo>
                  <a:pt x="102982" y="61420"/>
                </a:lnTo>
                <a:lnTo>
                  <a:pt x="108146" y="44177"/>
                </a:lnTo>
                <a:lnTo>
                  <a:pt x="102624" y="42523"/>
                </a:lnTo>
                <a:close/>
              </a:path>
              <a:path w="1504314" h="479425">
                <a:moveTo>
                  <a:pt x="108642" y="42523"/>
                </a:moveTo>
                <a:lnTo>
                  <a:pt x="102624" y="42523"/>
                </a:lnTo>
                <a:lnTo>
                  <a:pt x="108146" y="44177"/>
                </a:lnTo>
                <a:lnTo>
                  <a:pt x="108642" y="4252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49840" y="3318637"/>
            <a:ext cx="1931670" cy="875030"/>
          </a:xfrm>
          <a:custGeom>
            <a:avLst/>
            <a:gdLst/>
            <a:ahLst/>
            <a:cxnLst/>
            <a:rect l="l" t="t" r="r" b="b"/>
            <a:pathLst>
              <a:path w="1931670" h="875029">
                <a:moveTo>
                  <a:pt x="78155" y="774000"/>
                </a:moveTo>
                <a:lnTo>
                  <a:pt x="0" y="869281"/>
                </a:lnTo>
                <a:lnTo>
                  <a:pt x="123102" y="874635"/>
                </a:lnTo>
                <a:lnTo>
                  <a:pt x="105356" y="834901"/>
                </a:lnTo>
                <a:lnTo>
                  <a:pt x="99047" y="834901"/>
                </a:lnTo>
                <a:lnTo>
                  <a:pt x="91702" y="818464"/>
                </a:lnTo>
                <a:lnTo>
                  <a:pt x="96965" y="816113"/>
                </a:lnTo>
                <a:lnTo>
                  <a:pt x="78155" y="774000"/>
                </a:lnTo>
                <a:close/>
              </a:path>
              <a:path w="1931670" h="875029">
                <a:moveTo>
                  <a:pt x="96965" y="816113"/>
                </a:moveTo>
                <a:lnTo>
                  <a:pt x="91702" y="818464"/>
                </a:lnTo>
                <a:lnTo>
                  <a:pt x="99047" y="834901"/>
                </a:lnTo>
                <a:lnTo>
                  <a:pt x="104307" y="832552"/>
                </a:lnTo>
                <a:lnTo>
                  <a:pt x="96965" y="816113"/>
                </a:lnTo>
                <a:close/>
              </a:path>
              <a:path w="1931670" h="875029">
                <a:moveTo>
                  <a:pt x="104307" y="832552"/>
                </a:moveTo>
                <a:lnTo>
                  <a:pt x="99047" y="834901"/>
                </a:lnTo>
                <a:lnTo>
                  <a:pt x="105356" y="834901"/>
                </a:lnTo>
                <a:lnTo>
                  <a:pt x="104307" y="832552"/>
                </a:lnTo>
                <a:close/>
              </a:path>
              <a:path w="1931670" h="875029">
                <a:moveTo>
                  <a:pt x="1924185" y="0"/>
                </a:moveTo>
                <a:lnTo>
                  <a:pt x="96965" y="816113"/>
                </a:lnTo>
                <a:lnTo>
                  <a:pt x="104307" y="832552"/>
                </a:lnTo>
                <a:lnTo>
                  <a:pt x="1931529" y="16437"/>
                </a:lnTo>
                <a:lnTo>
                  <a:pt x="192418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3274" y="179334"/>
            <a:ext cx="7065009" cy="14160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042795" marR="1185545" indent="-1217930">
              <a:lnSpc>
                <a:spcPts val="1190"/>
              </a:lnSpc>
              <a:spcBef>
                <a:spcPts val="345"/>
              </a:spcBef>
            </a:pPr>
            <a:r>
              <a:rPr dirty="0" baseline="-37037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7037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http://www.technologystudent.com/despro2/prneﬀ4.htm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http://www.technologystudent.com/despro2/stamp24.htm</a:t>
            </a:r>
            <a:endParaRPr sz="1200">
              <a:latin typeface="Arial"/>
              <a:cs typeface="Arial"/>
            </a:endParaRPr>
          </a:p>
          <a:p>
            <a:pPr marL="25400" marR="33655">
              <a:lnSpc>
                <a:spcPts val="1560"/>
              </a:lnSpc>
              <a:spcBef>
                <a:spcPts val="53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Greeting cards and quality writing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paper,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areas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been embossed.  This gives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paper a more luxurious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feel,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handled. Embossing is also  visually appealing (see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example).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ts val="148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embossing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ts val="1620"/>
              </a:lnSpc>
            </a:pP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2360" y="687949"/>
          <a:ext cx="7024370" cy="790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780"/>
                <a:gridCol w="178435"/>
                <a:gridCol w="114300"/>
                <a:gridCol w="1421765"/>
                <a:gridCol w="2550160"/>
                <a:gridCol w="2126615"/>
                <a:gridCol w="159385"/>
                <a:gridCol w="191134"/>
              </a:tblGrid>
              <a:tr h="30488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r>
                        <a:rPr dirty="0" sz="1400" spc="24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2"/>
                        </a:rPr>
                        <a:t>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2"/>
                        </a:rPr>
                        <a:t>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2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2"/>
                        </a:rPr>
                        <a:t>.technologystudent.co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2"/>
                        </a:rPr>
                        <a:t>m/equip1/hypress1.htm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7559">
                <a:tc gridSpan="4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 marR="1130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WORLD </a:t>
                      </a:r>
                      <a:r>
                        <a:rPr dirty="0" sz="650" spc="20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ASSOCIATION OF</a:t>
                      </a:r>
                      <a:r>
                        <a:rPr dirty="0" sz="650" spc="-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444500" marR="573405" indent="-635">
                        <a:lnSpc>
                          <a:spcPts val="1789"/>
                        </a:lnSpc>
                        <a:spcBef>
                          <a:spcPts val="13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STEEL </a:t>
                      </a:r>
                      <a:r>
                        <a:rPr dirty="0" sz="1600" spc="-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TRAY  </a:t>
                      </a:r>
                      <a:r>
                        <a:rPr dirty="0" u="sng" sz="16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COMPRESSION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MOULDING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tabLst>
                          <a:tab pos="635000" algn="l"/>
                        </a:tabLst>
                      </a:pPr>
                      <a:r>
                        <a:rPr dirty="0" sz="650" spc="2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TEACHERS	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3"/>
                        </a:rPr>
                        <a:t>https://www.facebook.com/groups/2549634481928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ts val="1605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ts val="705"/>
                        </a:lnSpc>
                        <a:tabLst>
                          <a:tab pos="407670" algn="l"/>
                        </a:tabLst>
                      </a:pP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3"/>
                        </a:rPr>
                        <a:t>23/</a:t>
                      </a:r>
                      <a:r>
                        <a:rPr dirty="0" sz="650" spc="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baseline="8547" sz="975" spc="7">
                          <a:solidFill>
                            <a:srgbClr val="0000C4"/>
                          </a:solidFill>
                          <a:uFill>
                            <a:solidFill>
                              <a:srgbClr val="0000C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www.technologystudent.com</a:t>
                      </a:r>
                      <a:r>
                        <a:rPr dirty="0" baseline="8547" sz="975" spc="7">
                          <a:solidFill>
                            <a:srgbClr val="0000C4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  <a:hlinkClick r:id="rId4"/>
                        </a:rPr>
                        <a:t>©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 </a:t>
                      </a:r>
                      <a:r>
                        <a:rPr dirty="0" baseline="8547" sz="975" spc="-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V.Ryan </a:t>
                      </a:r>
                      <a:r>
                        <a:rPr dirty="0" baseline="8547" sz="975" spc="15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dirty="0" baseline="8547" sz="975" spc="-44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8547" sz="975" spc="7">
                          <a:solidFill>
                            <a:srgbClr val="3C2B98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baseline="8547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9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09855" marR="1130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6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http://ww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.technologystudent.co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5"/>
                        </a:rPr>
                        <a:t>m/despro_ﬂsh/charity9.html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</a:tr>
              <a:tr h="2303852">
                <a:tc gridSpan="4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19760" marR="624205" indent="52069">
                        <a:lnSpc>
                          <a:spcPct val="186200"/>
                        </a:lnSpc>
                      </a:pPr>
                      <a:r>
                        <a:rPr dirty="0" sz="1600" spc="-1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PACKAGING  </a:t>
                      </a:r>
                      <a:r>
                        <a:rPr dirty="0" u="sng" sz="16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DIE</a:t>
                      </a:r>
                      <a:r>
                        <a:rPr dirty="0" u="sng" sz="1600" spc="-1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CUTTING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404">
                <a:tc gridSpan="4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4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 marR="1130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dirty="0" sz="1400" spc="-10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http://ww</a:t>
                      </a:r>
                      <a:r>
                        <a:rPr dirty="0" sz="1400" spc="-8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w</a:t>
                      </a:r>
                      <a:r>
                        <a:rPr dirty="0" sz="1400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.technologystudent.c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DD2B1C"/>
                          </a:solidFill>
                          <a:latin typeface="Arial"/>
                          <a:cs typeface="Arial"/>
                          <a:hlinkClick r:id="rId6"/>
                        </a:rPr>
                        <a:t>om/rmprep09/inject1.html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DD2B1C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DD2B1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2B1C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0453">
                <a:tc gridSpan="4"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36195" marR="6731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WHEELIE</a:t>
                      </a: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BIN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708660" marR="738505">
                        <a:lnSpc>
                          <a:spcPts val="1789"/>
                        </a:lnSpc>
                        <a:spcBef>
                          <a:spcPts val="1825"/>
                        </a:spcBef>
                      </a:pPr>
                      <a:r>
                        <a:rPr dirty="0" u="sng" sz="16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BLOW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Arial"/>
                          <a:cs typeface="Arial"/>
                        </a:rPr>
                        <a:t>MOULDING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DD2B1C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5536" y="299850"/>
            <a:ext cx="10306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638" y="299850"/>
            <a:ext cx="14141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6439" y="299850"/>
            <a:ext cx="11436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PROPERTY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798" y="1277757"/>
            <a:ext cx="1617289" cy="16127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591" y="3895355"/>
            <a:ext cx="1682799" cy="17193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423" y="6490929"/>
            <a:ext cx="1630555" cy="1630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416" y="10441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49537" y="10438300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0690" y="1045084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976" y="1045295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2377" y="10438037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084" y="223915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95"/>
              </a:spcBef>
              <a:tabLst>
                <a:tab pos="502412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2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baseline="2314" sz="18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http://www.technologystudent.com/pdf14/maths3.pdf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299" y="55647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1860" y="54181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566" y="67264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4566" y="7132835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4566" y="75265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4566" y="7932935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4566" y="83139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4566" y="87203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4566" y="91140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4566" y="95204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4566" y="99268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4566" y="10320533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4566" y="6329336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7547" y="2921328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27169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7550" y="5440345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271692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4221" y="2921328"/>
            <a:ext cx="78740" cy="2519045"/>
          </a:xfrm>
          <a:custGeom>
            <a:avLst/>
            <a:gdLst/>
            <a:ahLst/>
            <a:cxnLst/>
            <a:rect l="l" t="t" r="r" b="b"/>
            <a:pathLst>
              <a:path w="78740" h="2519045">
                <a:moveTo>
                  <a:pt x="34670" y="2440255"/>
                </a:moveTo>
                <a:lnTo>
                  <a:pt x="0" y="2440255"/>
                </a:lnTo>
                <a:lnTo>
                  <a:pt x="39171" y="2518628"/>
                </a:lnTo>
                <a:lnTo>
                  <a:pt x="76316" y="2444356"/>
                </a:lnTo>
                <a:lnTo>
                  <a:pt x="34670" y="2444356"/>
                </a:lnTo>
                <a:lnTo>
                  <a:pt x="34670" y="2440255"/>
                </a:lnTo>
                <a:close/>
              </a:path>
              <a:path w="78740" h="2519045">
                <a:moveTo>
                  <a:pt x="43667" y="67193"/>
                </a:moveTo>
                <a:lnTo>
                  <a:pt x="34668" y="67193"/>
                </a:lnTo>
                <a:lnTo>
                  <a:pt x="34670" y="2444356"/>
                </a:lnTo>
                <a:lnTo>
                  <a:pt x="43671" y="2444356"/>
                </a:lnTo>
                <a:lnTo>
                  <a:pt x="43667" y="67193"/>
                </a:lnTo>
                <a:close/>
              </a:path>
              <a:path w="78740" h="2519045">
                <a:moveTo>
                  <a:pt x="78367" y="2440255"/>
                </a:moveTo>
                <a:lnTo>
                  <a:pt x="43671" y="2440255"/>
                </a:lnTo>
                <a:lnTo>
                  <a:pt x="43671" y="2444356"/>
                </a:lnTo>
                <a:lnTo>
                  <a:pt x="76316" y="2444356"/>
                </a:lnTo>
                <a:lnTo>
                  <a:pt x="78367" y="2440255"/>
                </a:lnTo>
                <a:close/>
              </a:path>
              <a:path w="78740" h="2519045">
                <a:moveTo>
                  <a:pt x="39168" y="0"/>
                </a:moveTo>
                <a:lnTo>
                  <a:pt x="3157" y="134391"/>
                </a:lnTo>
                <a:lnTo>
                  <a:pt x="34668" y="134391"/>
                </a:lnTo>
                <a:lnTo>
                  <a:pt x="34668" y="67193"/>
                </a:lnTo>
                <a:lnTo>
                  <a:pt x="57172" y="67193"/>
                </a:lnTo>
                <a:lnTo>
                  <a:pt x="39168" y="0"/>
                </a:lnTo>
                <a:close/>
              </a:path>
              <a:path w="78740" h="2519045">
                <a:moveTo>
                  <a:pt x="57172" y="67193"/>
                </a:moveTo>
                <a:lnTo>
                  <a:pt x="43667" y="67193"/>
                </a:lnTo>
                <a:lnTo>
                  <a:pt x="43667" y="134391"/>
                </a:lnTo>
                <a:lnTo>
                  <a:pt x="75178" y="134391"/>
                </a:lnTo>
                <a:lnTo>
                  <a:pt x="57172" y="67193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59196" y="3772058"/>
            <a:ext cx="250825" cy="57467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300mm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7625" y="5493502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692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06965" y="5493498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692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7625" y="5680156"/>
            <a:ext cx="3129280" cy="78740"/>
          </a:xfrm>
          <a:custGeom>
            <a:avLst/>
            <a:gdLst/>
            <a:ahLst/>
            <a:cxnLst/>
            <a:rect l="l" t="t" r="r" b="b"/>
            <a:pathLst>
              <a:path w="3129279" h="78739">
                <a:moveTo>
                  <a:pt x="3050579" y="0"/>
                </a:moveTo>
                <a:lnTo>
                  <a:pt x="3050579" y="78367"/>
                </a:lnTo>
                <a:lnTo>
                  <a:pt x="3119946" y="43696"/>
                </a:lnTo>
                <a:lnTo>
                  <a:pt x="3054678" y="43696"/>
                </a:lnTo>
                <a:lnTo>
                  <a:pt x="3054678" y="34696"/>
                </a:lnTo>
                <a:lnTo>
                  <a:pt x="3119954" y="34696"/>
                </a:lnTo>
                <a:lnTo>
                  <a:pt x="3050579" y="0"/>
                </a:lnTo>
                <a:close/>
              </a:path>
              <a:path w="3129279" h="78739">
                <a:moveTo>
                  <a:pt x="134391" y="3185"/>
                </a:moveTo>
                <a:lnTo>
                  <a:pt x="0" y="39196"/>
                </a:lnTo>
                <a:lnTo>
                  <a:pt x="134391" y="75206"/>
                </a:lnTo>
                <a:lnTo>
                  <a:pt x="134391" y="43696"/>
                </a:lnTo>
                <a:lnTo>
                  <a:pt x="67194" y="43696"/>
                </a:lnTo>
                <a:lnTo>
                  <a:pt x="67194" y="34696"/>
                </a:lnTo>
                <a:lnTo>
                  <a:pt x="134391" y="34696"/>
                </a:lnTo>
                <a:lnTo>
                  <a:pt x="134391" y="3185"/>
                </a:lnTo>
                <a:close/>
              </a:path>
              <a:path w="3129279" h="78739">
                <a:moveTo>
                  <a:pt x="134391" y="34696"/>
                </a:moveTo>
                <a:lnTo>
                  <a:pt x="67194" y="34696"/>
                </a:lnTo>
                <a:lnTo>
                  <a:pt x="67194" y="43696"/>
                </a:lnTo>
                <a:lnTo>
                  <a:pt x="134391" y="43696"/>
                </a:lnTo>
                <a:lnTo>
                  <a:pt x="134391" y="34696"/>
                </a:lnTo>
                <a:close/>
              </a:path>
              <a:path w="3129279" h="78739">
                <a:moveTo>
                  <a:pt x="3050579" y="34696"/>
                </a:moveTo>
                <a:lnTo>
                  <a:pt x="134391" y="34696"/>
                </a:lnTo>
                <a:lnTo>
                  <a:pt x="134391" y="43696"/>
                </a:lnTo>
                <a:lnTo>
                  <a:pt x="3050579" y="43696"/>
                </a:lnTo>
                <a:lnTo>
                  <a:pt x="3050579" y="34696"/>
                </a:lnTo>
                <a:close/>
              </a:path>
              <a:path w="3129279" h="78739">
                <a:moveTo>
                  <a:pt x="3119954" y="34696"/>
                </a:moveTo>
                <a:lnTo>
                  <a:pt x="3054678" y="34696"/>
                </a:lnTo>
                <a:lnTo>
                  <a:pt x="3054678" y="43696"/>
                </a:lnTo>
                <a:lnTo>
                  <a:pt x="3119946" y="43696"/>
                </a:lnTo>
                <a:lnTo>
                  <a:pt x="3128951" y="39196"/>
                </a:lnTo>
                <a:lnTo>
                  <a:pt x="3119954" y="34696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181981" y="5524843"/>
            <a:ext cx="5746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8713" y="2921320"/>
            <a:ext cx="3138749" cy="2528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68713" y="2921320"/>
            <a:ext cx="3138805" cy="2528570"/>
          </a:xfrm>
          <a:custGeom>
            <a:avLst/>
            <a:gdLst/>
            <a:ahLst/>
            <a:cxnLst/>
            <a:rect l="l" t="t" r="r" b="b"/>
            <a:pathLst>
              <a:path w="3138804" h="2528570">
                <a:moveTo>
                  <a:pt x="0" y="0"/>
                </a:moveTo>
                <a:lnTo>
                  <a:pt x="3138749" y="0"/>
                </a:lnTo>
                <a:lnTo>
                  <a:pt x="3138749" y="2528412"/>
                </a:lnTo>
                <a:lnTo>
                  <a:pt x="0" y="252841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79915" y="3087892"/>
            <a:ext cx="1556028" cy="1108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38635" y="2896333"/>
            <a:ext cx="34290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5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3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79915" y="3087892"/>
            <a:ext cx="1556385" cy="110871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25095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985"/>
              </a:spcBef>
            </a:pPr>
            <a:r>
              <a:rPr dirty="0" sz="3750" spc="-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3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81239" y="3078342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 h="0">
                <a:moveTo>
                  <a:pt x="0" y="0"/>
                </a:moveTo>
                <a:lnTo>
                  <a:pt x="529545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74201" y="4198568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 h="0">
                <a:moveTo>
                  <a:pt x="0" y="0"/>
                </a:moveTo>
                <a:lnTo>
                  <a:pt x="563766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52957" y="3078342"/>
            <a:ext cx="78740" cy="1120140"/>
          </a:xfrm>
          <a:custGeom>
            <a:avLst/>
            <a:gdLst/>
            <a:ahLst/>
            <a:cxnLst/>
            <a:rect l="l" t="t" r="r" b="b"/>
            <a:pathLst>
              <a:path w="78739" h="1120139">
                <a:moveTo>
                  <a:pt x="34671" y="1041713"/>
                </a:moveTo>
                <a:lnTo>
                  <a:pt x="0" y="1041713"/>
                </a:lnTo>
                <a:lnTo>
                  <a:pt x="39171" y="1120085"/>
                </a:lnTo>
                <a:lnTo>
                  <a:pt x="76320" y="1045814"/>
                </a:lnTo>
                <a:lnTo>
                  <a:pt x="34671" y="1045814"/>
                </a:lnTo>
                <a:lnTo>
                  <a:pt x="34671" y="1041713"/>
                </a:lnTo>
                <a:close/>
              </a:path>
              <a:path w="78739" h="1120139">
                <a:moveTo>
                  <a:pt x="43675" y="67193"/>
                </a:moveTo>
                <a:lnTo>
                  <a:pt x="34674" y="67193"/>
                </a:lnTo>
                <a:lnTo>
                  <a:pt x="34671" y="1045814"/>
                </a:lnTo>
                <a:lnTo>
                  <a:pt x="43671" y="1045814"/>
                </a:lnTo>
                <a:lnTo>
                  <a:pt x="43675" y="67193"/>
                </a:lnTo>
                <a:close/>
              </a:path>
              <a:path w="78739" h="1120139">
                <a:moveTo>
                  <a:pt x="78371" y="1041713"/>
                </a:moveTo>
                <a:lnTo>
                  <a:pt x="43671" y="1041713"/>
                </a:lnTo>
                <a:lnTo>
                  <a:pt x="43671" y="1045814"/>
                </a:lnTo>
                <a:lnTo>
                  <a:pt x="76320" y="1045814"/>
                </a:lnTo>
                <a:lnTo>
                  <a:pt x="78371" y="1041713"/>
                </a:lnTo>
                <a:close/>
              </a:path>
              <a:path w="78739" h="1120139">
                <a:moveTo>
                  <a:pt x="39175" y="0"/>
                </a:moveTo>
                <a:lnTo>
                  <a:pt x="3164" y="134391"/>
                </a:lnTo>
                <a:lnTo>
                  <a:pt x="34674" y="134391"/>
                </a:lnTo>
                <a:lnTo>
                  <a:pt x="34674" y="67193"/>
                </a:lnTo>
                <a:lnTo>
                  <a:pt x="57180" y="67193"/>
                </a:lnTo>
                <a:lnTo>
                  <a:pt x="39175" y="0"/>
                </a:lnTo>
                <a:close/>
              </a:path>
              <a:path w="78739" h="1120139">
                <a:moveTo>
                  <a:pt x="57180" y="67193"/>
                </a:moveTo>
                <a:lnTo>
                  <a:pt x="43675" y="67193"/>
                </a:lnTo>
                <a:lnTo>
                  <a:pt x="43675" y="134391"/>
                </a:lnTo>
                <a:lnTo>
                  <a:pt x="75186" y="134391"/>
                </a:lnTo>
                <a:lnTo>
                  <a:pt x="57180" y="67193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157361" y="3341225"/>
            <a:ext cx="250825" cy="57467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150mm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64070" y="2609053"/>
            <a:ext cx="0" cy="459740"/>
          </a:xfrm>
          <a:custGeom>
            <a:avLst/>
            <a:gdLst/>
            <a:ahLst/>
            <a:cxnLst/>
            <a:rect l="l" t="t" r="r" b="b"/>
            <a:pathLst>
              <a:path w="0" h="459739">
                <a:moveTo>
                  <a:pt x="0" y="459442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299503" y="2609053"/>
            <a:ext cx="0" cy="439420"/>
          </a:xfrm>
          <a:custGeom>
            <a:avLst/>
            <a:gdLst/>
            <a:ahLst/>
            <a:cxnLst/>
            <a:rect l="l" t="t" r="r" b="b"/>
            <a:pathLst>
              <a:path w="0" h="439419">
                <a:moveTo>
                  <a:pt x="0" y="439157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99698" y="2591693"/>
            <a:ext cx="1564640" cy="78740"/>
          </a:xfrm>
          <a:custGeom>
            <a:avLst/>
            <a:gdLst/>
            <a:ahLst/>
            <a:cxnLst/>
            <a:rect l="l" t="t" r="r" b="b"/>
            <a:pathLst>
              <a:path w="1564639" h="78739">
                <a:moveTo>
                  <a:pt x="78371" y="0"/>
                </a:moveTo>
                <a:lnTo>
                  <a:pt x="0" y="39171"/>
                </a:lnTo>
                <a:lnTo>
                  <a:pt x="78371" y="78369"/>
                </a:lnTo>
                <a:lnTo>
                  <a:pt x="78371" y="43671"/>
                </a:lnTo>
                <a:lnTo>
                  <a:pt x="74270" y="43671"/>
                </a:lnTo>
                <a:lnTo>
                  <a:pt x="74270" y="34672"/>
                </a:lnTo>
                <a:lnTo>
                  <a:pt x="78371" y="34672"/>
                </a:lnTo>
                <a:lnTo>
                  <a:pt x="78371" y="0"/>
                </a:lnTo>
                <a:close/>
              </a:path>
              <a:path w="1564639" h="78739">
                <a:moveTo>
                  <a:pt x="1429980" y="3161"/>
                </a:moveTo>
                <a:lnTo>
                  <a:pt x="1429980" y="75182"/>
                </a:lnTo>
                <a:lnTo>
                  <a:pt x="1547579" y="43671"/>
                </a:lnTo>
                <a:lnTo>
                  <a:pt x="1497178" y="43671"/>
                </a:lnTo>
                <a:lnTo>
                  <a:pt x="1497178" y="34672"/>
                </a:lnTo>
                <a:lnTo>
                  <a:pt x="1547579" y="34672"/>
                </a:lnTo>
                <a:lnTo>
                  <a:pt x="1429980" y="3161"/>
                </a:lnTo>
                <a:close/>
              </a:path>
              <a:path w="1564639" h="78739">
                <a:moveTo>
                  <a:pt x="78371" y="34672"/>
                </a:moveTo>
                <a:lnTo>
                  <a:pt x="74270" y="34672"/>
                </a:lnTo>
                <a:lnTo>
                  <a:pt x="74270" y="43671"/>
                </a:lnTo>
                <a:lnTo>
                  <a:pt x="78371" y="43671"/>
                </a:lnTo>
                <a:lnTo>
                  <a:pt x="78371" y="34672"/>
                </a:lnTo>
                <a:close/>
              </a:path>
              <a:path w="1564639" h="78739">
                <a:moveTo>
                  <a:pt x="1429980" y="34672"/>
                </a:moveTo>
                <a:lnTo>
                  <a:pt x="78371" y="34672"/>
                </a:lnTo>
                <a:lnTo>
                  <a:pt x="78371" y="43671"/>
                </a:lnTo>
                <a:lnTo>
                  <a:pt x="1429980" y="43671"/>
                </a:lnTo>
                <a:lnTo>
                  <a:pt x="1429980" y="34672"/>
                </a:lnTo>
                <a:close/>
              </a:path>
              <a:path w="1564639" h="78739">
                <a:moveTo>
                  <a:pt x="1547579" y="34672"/>
                </a:moveTo>
                <a:lnTo>
                  <a:pt x="1497178" y="34672"/>
                </a:lnTo>
                <a:lnTo>
                  <a:pt x="1497178" y="43671"/>
                </a:lnTo>
                <a:lnTo>
                  <a:pt x="1547579" y="43671"/>
                </a:lnTo>
                <a:lnTo>
                  <a:pt x="1564372" y="39171"/>
                </a:lnTo>
                <a:lnTo>
                  <a:pt x="1547579" y="34672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10349" y="772672"/>
            <a:ext cx="6717030" cy="18065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 transparent window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added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seen in  question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window allows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customer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view some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inside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  <a:tabLst>
                <a:tab pos="385699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(the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entire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lid)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42322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 (the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window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only)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algn="ctr" marR="1315085">
              <a:lnSpc>
                <a:spcPct val="100000"/>
              </a:lnSpc>
              <a:spcBef>
                <a:spcPts val="1400"/>
              </a:spcBef>
            </a:pPr>
            <a:r>
              <a:rPr dirty="0" sz="1300" spc="-5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12630" y="3372569"/>
            <a:ext cx="2250760" cy="1849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56365" y="3649730"/>
            <a:ext cx="915669" cy="553720"/>
          </a:xfrm>
          <a:custGeom>
            <a:avLst/>
            <a:gdLst/>
            <a:ahLst/>
            <a:cxnLst/>
            <a:rect l="l" t="t" r="r" b="b"/>
            <a:pathLst>
              <a:path w="915670" h="553720">
                <a:moveTo>
                  <a:pt x="337103" y="0"/>
                </a:moveTo>
                <a:lnTo>
                  <a:pt x="0" y="303810"/>
                </a:lnTo>
                <a:lnTo>
                  <a:pt x="607618" y="553514"/>
                </a:lnTo>
                <a:lnTo>
                  <a:pt x="915583" y="224730"/>
                </a:lnTo>
                <a:lnTo>
                  <a:pt x="3371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56365" y="3649730"/>
            <a:ext cx="915669" cy="553720"/>
          </a:xfrm>
          <a:custGeom>
            <a:avLst/>
            <a:gdLst/>
            <a:ahLst/>
            <a:cxnLst/>
            <a:rect l="l" t="t" r="r" b="b"/>
            <a:pathLst>
              <a:path w="915670" h="553720">
                <a:moveTo>
                  <a:pt x="337103" y="0"/>
                </a:moveTo>
                <a:lnTo>
                  <a:pt x="915583" y="224730"/>
                </a:lnTo>
                <a:lnTo>
                  <a:pt x="607618" y="553514"/>
                </a:lnTo>
                <a:lnTo>
                  <a:pt x="0" y="303810"/>
                </a:lnTo>
                <a:lnTo>
                  <a:pt x="337103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058228" y="4204274"/>
            <a:ext cx="354330" cy="149860"/>
          </a:xfrm>
          <a:custGeom>
            <a:avLst/>
            <a:gdLst/>
            <a:ahLst/>
            <a:cxnLst/>
            <a:rect l="l" t="t" r="r" b="b"/>
            <a:pathLst>
              <a:path w="354329" h="149860">
                <a:moveTo>
                  <a:pt x="0" y="0"/>
                </a:moveTo>
                <a:lnTo>
                  <a:pt x="353754" y="149824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54895" y="5223902"/>
            <a:ext cx="366395" cy="170815"/>
          </a:xfrm>
          <a:custGeom>
            <a:avLst/>
            <a:gdLst/>
            <a:ahLst/>
            <a:cxnLst/>
            <a:rect l="l" t="t" r="r" b="b"/>
            <a:pathLst>
              <a:path w="366395" h="170814">
                <a:moveTo>
                  <a:pt x="0" y="0"/>
                </a:moveTo>
                <a:lnTo>
                  <a:pt x="366236" y="170633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547319" y="4295833"/>
            <a:ext cx="669290" cy="1008380"/>
          </a:xfrm>
          <a:custGeom>
            <a:avLst/>
            <a:gdLst/>
            <a:ahLst/>
            <a:cxnLst/>
            <a:rect l="l" t="t" r="r" b="b"/>
            <a:pathLst>
              <a:path w="669290" h="1008379">
                <a:moveTo>
                  <a:pt x="10702" y="921020"/>
                </a:moveTo>
                <a:lnTo>
                  <a:pt x="0" y="1007982"/>
                </a:lnTo>
                <a:lnTo>
                  <a:pt x="75999" y="964364"/>
                </a:lnTo>
                <a:lnTo>
                  <a:pt x="51486" y="948093"/>
                </a:lnTo>
                <a:lnTo>
                  <a:pt x="44071" y="948093"/>
                </a:lnTo>
                <a:lnTo>
                  <a:pt x="38073" y="944111"/>
                </a:lnTo>
                <a:lnTo>
                  <a:pt x="40341" y="940694"/>
                </a:lnTo>
                <a:lnTo>
                  <a:pt x="10702" y="921020"/>
                </a:lnTo>
                <a:close/>
              </a:path>
              <a:path w="669290" h="1008379">
                <a:moveTo>
                  <a:pt x="40341" y="940694"/>
                </a:moveTo>
                <a:lnTo>
                  <a:pt x="38073" y="944111"/>
                </a:lnTo>
                <a:lnTo>
                  <a:pt x="44071" y="948093"/>
                </a:lnTo>
                <a:lnTo>
                  <a:pt x="46339" y="944676"/>
                </a:lnTo>
                <a:lnTo>
                  <a:pt x="40341" y="940694"/>
                </a:lnTo>
                <a:close/>
              </a:path>
              <a:path w="669290" h="1008379">
                <a:moveTo>
                  <a:pt x="46339" y="944676"/>
                </a:moveTo>
                <a:lnTo>
                  <a:pt x="44071" y="948093"/>
                </a:lnTo>
                <a:lnTo>
                  <a:pt x="51486" y="948093"/>
                </a:lnTo>
                <a:lnTo>
                  <a:pt x="46339" y="944676"/>
                </a:lnTo>
                <a:close/>
              </a:path>
              <a:path w="669290" h="1008379">
                <a:moveTo>
                  <a:pt x="622717" y="63304"/>
                </a:moveTo>
                <a:lnTo>
                  <a:pt x="40341" y="940694"/>
                </a:lnTo>
                <a:lnTo>
                  <a:pt x="46339" y="944676"/>
                </a:lnTo>
                <a:lnTo>
                  <a:pt x="628716" y="67286"/>
                </a:lnTo>
                <a:lnTo>
                  <a:pt x="622717" y="63304"/>
                </a:lnTo>
                <a:close/>
              </a:path>
              <a:path w="669290" h="1008379">
                <a:moveTo>
                  <a:pt x="661701" y="59889"/>
                </a:moveTo>
                <a:lnTo>
                  <a:pt x="624984" y="59889"/>
                </a:lnTo>
                <a:lnTo>
                  <a:pt x="630982" y="63870"/>
                </a:lnTo>
                <a:lnTo>
                  <a:pt x="628716" y="67286"/>
                </a:lnTo>
                <a:lnTo>
                  <a:pt x="658375" y="86972"/>
                </a:lnTo>
                <a:lnTo>
                  <a:pt x="661701" y="59889"/>
                </a:lnTo>
                <a:close/>
              </a:path>
              <a:path w="669290" h="1008379">
                <a:moveTo>
                  <a:pt x="624984" y="59889"/>
                </a:moveTo>
                <a:lnTo>
                  <a:pt x="622717" y="63304"/>
                </a:lnTo>
                <a:lnTo>
                  <a:pt x="628716" y="67286"/>
                </a:lnTo>
                <a:lnTo>
                  <a:pt x="630982" y="63870"/>
                </a:lnTo>
                <a:lnTo>
                  <a:pt x="624984" y="59889"/>
                </a:lnTo>
                <a:close/>
              </a:path>
              <a:path w="669290" h="1008379">
                <a:moveTo>
                  <a:pt x="669056" y="0"/>
                </a:moveTo>
                <a:lnTo>
                  <a:pt x="593078" y="43632"/>
                </a:lnTo>
                <a:lnTo>
                  <a:pt x="622717" y="63304"/>
                </a:lnTo>
                <a:lnTo>
                  <a:pt x="624984" y="59889"/>
                </a:lnTo>
                <a:lnTo>
                  <a:pt x="661701" y="59889"/>
                </a:lnTo>
                <a:lnTo>
                  <a:pt x="66905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667247" y="4528522"/>
            <a:ext cx="309880" cy="274320"/>
          </a:xfrm>
          <a:custGeom>
            <a:avLst/>
            <a:gdLst/>
            <a:ahLst/>
            <a:cxnLst/>
            <a:rect l="l" t="t" r="r" b="b"/>
            <a:pathLst>
              <a:path w="309879" h="274320">
                <a:moveTo>
                  <a:pt x="4621" y="217170"/>
                </a:moveTo>
                <a:lnTo>
                  <a:pt x="0" y="223520"/>
                </a:lnTo>
                <a:lnTo>
                  <a:pt x="8381" y="228600"/>
                </a:lnTo>
                <a:lnTo>
                  <a:pt x="65821" y="271780"/>
                </a:lnTo>
                <a:lnTo>
                  <a:pt x="80495" y="274320"/>
                </a:lnTo>
                <a:lnTo>
                  <a:pt x="88616" y="264160"/>
                </a:lnTo>
                <a:lnTo>
                  <a:pt x="71215" y="264160"/>
                </a:lnTo>
                <a:lnTo>
                  <a:pt x="43029" y="243840"/>
                </a:lnTo>
                <a:lnTo>
                  <a:pt x="25840" y="231140"/>
                </a:lnTo>
                <a:lnTo>
                  <a:pt x="60332" y="231140"/>
                </a:lnTo>
                <a:lnTo>
                  <a:pt x="4621" y="217170"/>
                </a:lnTo>
                <a:close/>
              </a:path>
              <a:path w="309879" h="274320">
                <a:moveTo>
                  <a:pt x="60332" y="231140"/>
                </a:moveTo>
                <a:lnTo>
                  <a:pt x="25840" y="231140"/>
                </a:lnTo>
                <a:lnTo>
                  <a:pt x="85222" y="246380"/>
                </a:lnTo>
                <a:lnTo>
                  <a:pt x="75844" y="257810"/>
                </a:lnTo>
                <a:lnTo>
                  <a:pt x="71215" y="264160"/>
                </a:lnTo>
                <a:lnTo>
                  <a:pt x="88616" y="264160"/>
                </a:lnTo>
                <a:lnTo>
                  <a:pt x="99783" y="250190"/>
                </a:lnTo>
                <a:lnTo>
                  <a:pt x="135482" y="250190"/>
                </a:lnTo>
                <a:lnTo>
                  <a:pt x="105252" y="242570"/>
                </a:lnTo>
                <a:lnTo>
                  <a:pt x="108254" y="238760"/>
                </a:lnTo>
                <a:lnTo>
                  <a:pt x="90719" y="238760"/>
                </a:lnTo>
                <a:lnTo>
                  <a:pt x="60332" y="231140"/>
                </a:lnTo>
                <a:close/>
              </a:path>
              <a:path w="309879" h="274320">
                <a:moveTo>
                  <a:pt x="135482" y="250190"/>
                </a:moveTo>
                <a:lnTo>
                  <a:pt x="99783" y="250190"/>
                </a:lnTo>
                <a:lnTo>
                  <a:pt x="130078" y="257810"/>
                </a:lnTo>
                <a:lnTo>
                  <a:pt x="135482" y="250190"/>
                </a:lnTo>
                <a:close/>
              </a:path>
              <a:path w="309879" h="274320">
                <a:moveTo>
                  <a:pt x="96756" y="231140"/>
                </a:moveTo>
                <a:lnTo>
                  <a:pt x="90719" y="238760"/>
                </a:lnTo>
                <a:lnTo>
                  <a:pt x="108254" y="238760"/>
                </a:lnTo>
                <a:lnTo>
                  <a:pt x="111257" y="234950"/>
                </a:lnTo>
                <a:lnTo>
                  <a:pt x="96756" y="231140"/>
                </a:lnTo>
                <a:close/>
              </a:path>
              <a:path w="309879" h="274320">
                <a:moveTo>
                  <a:pt x="73154" y="172720"/>
                </a:moveTo>
                <a:lnTo>
                  <a:pt x="52470" y="172720"/>
                </a:lnTo>
                <a:lnTo>
                  <a:pt x="46748" y="173990"/>
                </a:lnTo>
                <a:lnTo>
                  <a:pt x="37231" y="176530"/>
                </a:lnTo>
                <a:lnTo>
                  <a:pt x="33587" y="179070"/>
                </a:lnTo>
                <a:lnTo>
                  <a:pt x="27795" y="186690"/>
                </a:lnTo>
                <a:lnTo>
                  <a:pt x="27611" y="190500"/>
                </a:lnTo>
                <a:lnTo>
                  <a:pt x="33731" y="199390"/>
                </a:lnTo>
                <a:lnTo>
                  <a:pt x="39535" y="203200"/>
                </a:lnTo>
                <a:lnTo>
                  <a:pt x="52346" y="209550"/>
                </a:lnTo>
                <a:lnTo>
                  <a:pt x="57487" y="210820"/>
                </a:lnTo>
                <a:lnTo>
                  <a:pt x="69508" y="215900"/>
                </a:lnTo>
                <a:lnTo>
                  <a:pt x="76395" y="217170"/>
                </a:lnTo>
                <a:lnTo>
                  <a:pt x="84091" y="219710"/>
                </a:lnTo>
                <a:lnTo>
                  <a:pt x="92961" y="220980"/>
                </a:lnTo>
                <a:lnTo>
                  <a:pt x="101310" y="223520"/>
                </a:lnTo>
                <a:lnTo>
                  <a:pt x="109137" y="224790"/>
                </a:lnTo>
                <a:lnTo>
                  <a:pt x="116437" y="226060"/>
                </a:lnTo>
                <a:lnTo>
                  <a:pt x="125801" y="227330"/>
                </a:lnTo>
                <a:lnTo>
                  <a:pt x="133818" y="227330"/>
                </a:lnTo>
                <a:lnTo>
                  <a:pt x="151519" y="226060"/>
                </a:lnTo>
                <a:lnTo>
                  <a:pt x="159115" y="223520"/>
                </a:lnTo>
                <a:lnTo>
                  <a:pt x="161879" y="219710"/>
                </a:lnTo>
                <a:lnTo>
                  <a:pt x="124250" y="219710"/>
                </a:lnTo>
                <a:lnTo>
                  <a:pt x="116880" y="218440"/>
                </a:lnTo>
                <a:lnTo>
                  <a:pt x="111024" y="217170"/>
                </a:lnTo>
                <a:lnTo>
                  <a:pt x="104559" y="215900"/>
                </a:lnTo>
                <a:lnTo>
                  <a:pt x="97486" y="214630"/>
                </a:lnTo>
                <a:lnTo>
                  <a:pt x="82136" y="209550"/>
                </a:lnTo>
                <a:lnTo>
                  <a:pt x="75158" y="208280"/>
                </a:lnTo>
                <a:lnTo>
                  <a:pt x="68881" y="205740"/>
                </a:lnTo>
                <a:lnTo>
                  <a:pt x="63313" y="204470"/>
                </a:lnTo>
                <a:lnTo>
                  <a:pt x="56332" y="200660"/>
                </a:lnTo>
                <a:lnTo>
                  <a:pt x="51306" y="199390"/>
                </a:lnTo>
                <a:lnTo>
                  <a:pt x="43365" y="193040"/>
                </a:lnTo>
                <a:lnTo>
                  <a:pt x="42209" y="189230"/>
                </a:lnTo>
                <a:lnTo>
                  <a:pt x="47419" y="182880"/>
                </a:lnTo>
                <a:lnTo>
                  <a:pt x="53257" y="180340"/>
                </a:lnTo>
                <a:lnTo>
                  <a:pt x="108712" y="180340"/>
                </a:lnTo>
                <a:lnTo>
                  <a:pt x="104129" y="179070"/>
                </a:lnTo>
                <a:lnTo>
                  <a:pt x="95771" y="176530"/>
                </a:lnTo>
                <a:lnTo>
                  <a:pt x="88237" y="175260"/>
                </a:lnTo>
                <a:lnTo>
                  <a:pt x="81539" y="173990"/>
                </a:lnTo>
                <a:lnTo>
                  <a:pt x="73154" y="172720"/>
                </a:lnTo>
                <a:close/>
              </a:path>
              <a:path w="309879" h="274320">
                <a:moveTo>
                  <a:pt x="108712" y="180340"/>
                </a:moveTo>
                <a:lnTo>
                  <a:pt x="66664" y="180340"/>
                </a:lnTo>
                <a:lnTo>
                  <a:pt x="72708" y="181610"/>
                </a:lnTo>
                <a:lnTo>
                  <a:pt x="80330" y="182880"/>
                </a:lnTo>
                <a:lnTo>
                  <a:pt x="86312" y="184150"/>
                </a:lnTo>
                <a:lnTo>
                  <a:pt x="92877" y="185420"/>
                </a:lnTo>
                <a:lnTo>
                  <a:pt x="100016" y="186690"/>
                </a:lnTo>
                <a:lnTo>
                  <a:pt x="107722" y="189230"/>
                </a:lnTo>
                <a:lnTo>
                  <a:pt x="115253" y="190500"/>
                </a:lnTo>
                <a:lnTo>
                  <a:pt x="122022" y="193040"/>
                </a:lnTo>
                <a:lnTo>
                  <a:pt x="128028" y="195580"/>
                </a:lnTo>
                <a:lnTo>
                  <a:pt x="133271" y="196850"/>
                </a:lnTo>
                <a:lnTo>
                  <a:pt x="139754" y="199390"/>
                </a:lnTo>
                <a:lnTo>
                  <a:pt x="144283" y="201930"/>
                </a:lnTo>
                <a:lnTo>
                  <a:pt x="151980" y="208280"/>
                </a:lnTo>
                <a:lnTo>
                  <a:pt x="153269" y="210820"/>
                </a:lnTo>
                <a:lnTo>
                  <a:pt x="148327" y="217170"/>
                </a:lnTo>
                <a:lnTo>
                  <a:pt x="142862" y="219710"/>
                </a:lnTo>
                <a:lnTo>
                  <a:pt x="161879" y="219710"/>
                </a:lnTo>
                <a:lnTo>
                  <a:pt x="166485" y="213360"/>
                </a:lnTo>
                <a:lnTo>
                  <a:pt x="166733" y="209550"/>
                </a:lnTo>
                <a:lnTo>
                  <a:pt x="161199" y="201930"/>
                </a:lnTo>
                <a:lnTo>
                  <a:pt x="155886" y="198120"/>
                </a:lnTo>
                <a:lnTo>
                  <a:pt x="138955" y="189230"/>
                </a:lnTo>
                <a:lnTo>
                  <a:pt x="127450" y="185420"/>
                </a:lnTo>
                <a:lnTo>
                  <a:pt x="120830" y="184150"/>
                </a:lnTo>
                <a:lnTo>
                  <a:pt x="113295" y="181610"/>
                </a:lnTo>
                <a:lnTo>
                  <a:pt x="108712" y="180340"/>
                </a:lnTo>
                <a:close/>
              </a:path>
              <a:path w="309879" h="274320">
                <a:moveTo>
                  <a:pt x="101051" y="127000"/>
                </a:moveTo>
                <a:lnTo>
                  <a:pt x="88002" y="127000"/>
                </a:lnTo>
                <a:lnTo>
                  <a:pt x="82331" y="128270"/>
                </a:lnTo>
                <a:lnTo>
                  <a:pt x="72885" y="130810"/>
                </a:lnTo>
                <a:lnTo>
                  <a:pt x="69274" y="133350"/>
                </a:lnTo>
                <a:lnTo>
                  <a:pt x="63478" y="140970"/>
                </a:lnTo>
                <a:lnTo>
                  <a:pt x="63323" y="144780"/>
                </a:lnTo>
                <a:lnTo>
                  <a:pt x="69296" y="153670"/>
                </a:lnTo>
                <a:lnTo>
                  <a:pt x="75020" y="157480"/>
                </a:lnTo>
                <a:lnTo>
                  <a:pt x="92739" y="166370"/>
                </a:lnTo>
                <a:lnTo>
                  <a:pt x="104593" y="170180"/>
                </a:lnTo>
                <a:lnTo>
                  <a:pt x="111365" y="172720"/>
                </a:lnTo>
                <a:lnTo>
                  <a:pt x="118960" y="173990"/>
                </a:lnTo>
                <a:lnTo>
                  <a:pt x="127709" y="176530"/>
                </a:lnTo>
                <a:lnTo>
                  <a:pt x="135942" y="179070"/>
                </a:lnTo>
                <a:lnTo>
                  <a:pt x="143661" y="180340"/>
                </a:lnTo>
                <a:lnTo>
                  <a:pt x="150868" y="181610"/>
                </a:lnTo>
                <a:lnTo>
                  <a:pt x="160087" y="182880"/>
                </a:lnTo>
                <a:lnTo>
                  <a:pt x="168018" y="184150"/>
                </a:lnTo>
                <a:lnTo>
                  <a:pt x="185564" y="182880"/>
                </a:lnTo>
                <a:lnTo>
                  <a:pt x="193046" y="179070"/>
                </a:lnTo>
                <a:lnTo>
                  <a:pt x="196218" y="175260"/>
                </a:lnTo>
                <a:lnTo>
                  <a:pt x="158626" y="175260"/>
                </a:lnTo>
                <a:lnTo>
                  <a:pt x="151347" y="173990"/>
                </a:lnTo>
                <a:lnTo>
                  <a:pt x="145561" y="172720"/>
                </a:lnTo>
                <a:lnTo>
                  <a:pt x="139178" y="171450"/>
                </a:lnTo>
                <a:lnTo>
                  <a:pt x="132198" y="168910"/>
                </a:lnTo>
                <a:lnTo>
                  <a:pt x="124621" y="167640"/>
                </a:lnTo>
                <a:lnTo>
                  <a:pt x="117054" y="165100"/>
                </a:lnTo>
                <a:lnTo>
                  <a:pt x="110170" y="162560"/>
                </a:lnTo>
                <a:lnTo>
                  <a:pt x="103977" y="160020"/>
                </a:lnTo>
                <a:lnTo>
                  <a:pt x="98484" y="158750"/>
                </a:lnTo>
                <a:lnTo>
                  <a:pt x="91608" y="156210"/>
                </a:lnTo>
                <a:lnTo>
                  <a:pt x="86630" y="153670"/>
                </a:lnTo>
                <a:lnTo>
                  <a:pt x="78868" y="147320"/>
                </a:lnTo>
                <a:lnTo>
                  <a:pt x="77726" y="143510"/>
                </a:lnTo>
                <a:lnTo>
                  <a:pt x="82910" y="137160"/>
                </a:lnTo>
                <a:lnTo>
                  <a:pt x="88692" y="134620"/>
                </a:lnTo>
                <a:lnTo>
                  <a:pt x="139023" y="134620"/>
                </a:lnTo>
                <a:lnTo>
                  <a:pt x="130770" y="132080"/>
                </a:lnTo>
                <a:lnTo>
                  <a:pt x="123338" y="130810"/>
                </a:lnTo>
                <a:lnTo>
                  <a:pt x="116743" y="129540"/>
                </a:lnTo>
                <a:lnTo>
                  <a:pt x="108456" y="128270"/>
                </a:lnTo>
                <a:lnTo>
                  <a:pt x="101051" y="127000"/>
                </a:lnTo>
                <a:close/>
              </a:path>
              <a:path w="309879" h="274320">
                <a:moveTo>
                  <a:pt x="139023" y="134620"/>
                </a:moveTo>
                <a:lnTo>
                  <a:pt x="101969" y="134620"/>
                </a:lnTo>
                <a:lnTo>
                  <a:pt x="107960" y="135890"/>
                </a:lnTo>
                <a:lnTo>
                  <a:pt x="115491" y="137160"/>
                </a:lnTo>
                <a:lnTo>
                  <a:pt x="121396" y="138430"/>
                </a:lnTo>
                <a:lnTo>
                  <a:pt x="127872" y="139700"/>
                </a:lnTo>
                <a:lnTo>
                  <a:pt x="134909" y="142240"/>
                </a:lnTo>
                <a:lnTo>
                  <a:pt x="142495" y="143510"/>
                </a:lnTo>
                <a:lnTo>
                  <a:pt x="149926" y="146050"/>
                </a:lnTo>
                <a:lnTo>
                  <a:pt x="156606" y="148590"/>
                </a:lnTo>
                <a:lnTo>
                  <a:pt x="162539" y="149860"/>
                </a:lnTo>
                <a:lnTo>
                  <a:pt x="167727" y="152400"/>
                </a:lnTo>
                <a:lnTo>
                  <a:pt x="174120" y="154940"/>
                </a:lnTo>
                <a:lnTo>
                  <a:pt x="178559" y="157480"/>
                </a:lnTo>
                <a:lnTo>
                  <a:pt x="186115" y="163830"/>
                </a:lnTo>
                <a:lnTo>
                  <a:pt x="187393" y="167640"/>
                </a:lnTo>
                <a:lnTo>
                  <a:pt x="182422" y="173990"/>
                </a:lnTo>
                <a:lnTo>
                  <a:pt x="177003" y="175260"/>
                </a:lnTo>
                <a:lnTo>
                  <a:pt x="196218" y="175260"/>
                </a:lnTo>
                <a:lnTo>
                  <a:pt x="200447" y="170180"/>
                </a:lnTo>
                <a:lnTo>
                  <a:pt x="200677" y="165100"/>
                </a:lnTo>
                <a:lnTo>
                  <a:pt x="195303" y="157480"/>
                </a:lnTo>
                <a:lnTo>
                  <a:pt x="190046" y="153670"/>
                </a:lnTo>
                <a:lnTo>
                  <a:pt x="178235" y="147320"/>
                </a:lnTo>
                <a:lnTo>
                  <a:pt x="173414" y="144780"/>
                </a:lnTo>
                <a:lnTo>
                  <a:pt x="162078" y="140970"/>
                </a:lnTo>
                <a:lnTo>
                  <a:pt x="155519" y="138430"/>
                </a:lnTo>
                <a:lnTo>
                  <a:pt x="148085" y="137160"/>
                </a:lnTo>
                <a:lnTo>
                  <a:pt x="139023" y="134620"/>
                </a:lnTo>
                <a:close/>
              </a:path>
              <a:path w="309879" h="274320">
                <a:moveTo>
                  <a:pt x="130561" y="111760"/>
                </a:moveTo>
                <a:lnTo>
                  <a:pt x="125610" y="118110"/>
                </a:lnTo>
                <a:lnTo>
                  <a:pt x="216363" y="146050"/>
                </a:lnTo>
                <a:lnTo>
                  <a:pt x="221726" y="138430"/>
                </a:lnTo>
                <a:lnTo>
                  <a:pt x="167212" y="121920"/>
                </a:lnTo>
                <a:lnTo>
                  <a:pt x="161132" y="120650"/>
                </a:lnTo>
                <a:lnTo>
                  <a:pt x="155359" y="116840"/>
                </a:lnTo>
                <a:lnTo>
                  <a:pt x="143708" y="116840"/>
                </a:lnTo>
                <a:lnTo>
                  <a:pt x="130561" y="111760"/>
                </a:lnTo>
                <a:close/>
              </a:path>
              <a:path w="309879" h="274320">
                <a:moveTo>
                  <a:pt x="195882" y="100330"/>
                </a:moveTo>
                <a:lnTo>
                  <a:pt x="164800" y="100330"/>
                </a:lnTo>
                <a:lnTo>
                  <a:pt x="170427" y="101600"/>
                </a:lnTo>
                <a:lnTo>
                  <a:pt x="235112" y="121920"/>
                </a:lnTo>
                <a:lnTo>
                  <a:pt x="236872" y="119380"/>
                </a:lnTo>
                <a:lnTo>
                  <a:pt x="240450" y="114300"/>
                </a:lnTo>
                <a:lnTo>
                  <a:pt x="195882" y="100330"/>
                </a:lnTo>
                <a:close/>
              </a:path>
              <a:path w="309879" h="274320">
                <a:moveTo>
                  <a:pt x="158148" y="91440"/>
                </a:moveTo>
                <a:lnTo>
                  <a:pt x="153107" y="91440"/>
                </a:lnTo>
                <a:lnTo>
                  <a:pt x="144312" y="93980"/>
                </a:lnTo>
                <a:lnTo>
                  <a:pt x="140935" y="95250"/>
                </a:lnTo>
                <a:lnTo>
                  <a:pt x="136320" y="101600"/>
                </a:lnTo>
                <a:lnTo>
                  <a:pt x="135755" y="104140"/>
                </a:lnTo>
                <a:lnTo>
                  <a:pt x="137904" y="110490"/>
                </a:lnTo>
                <a:lnTo>
                  <a:pt x="140201" y="113030"/>
                </a:lnTo>
                <a:lnTo>
                  <a:pt x="143708" y="116840"/>
                </a:lnTo>
                <a:lnTo>
                  <a:pt x="155359" y="116840"/>
                </a:lnTo>
                <a:lnTo>
                  <a:pt x="153435" y="115570"/>
                </a:lnTo>
                <a:lnTo>
                  <a:pt x="150994" y="114300"/>
                </a:lnTo>
                <a:lnTo>
                  <a:pt x="149017" y="109220"/>
                </a:lnTo>
                <a:lnTo>
                  <a:pt x="149312" y="106680"/>
                </a:lnTo>
                <a:lnTo>
                  <a:pt x="152899" y="101600"/>
                </a:lnTo>
                <a:lnTo>
                  <a:pt x="156088" y="100330"/>
                </a:lnTo>
                <a:lnTo>
                  <a:pt x="195882" y="100330"/>
                </a:lnTo>
                <a:lnTo>
                  <a:pt x="179675" y="95250"/>
                </a:lnTo>
                <a:lnTo>
                  <a:pt x="173591" y="92710"/>
                </a:lnTo>
                <a:lnTo>
                  <a:pt x="163878" y="92710"/>
                </a:lnTo>
                <a:lnTo>
                  <a:pt x="158148" y="91440"/>
                </a:lnTo>
                <a:close/>
              </a:path>
              <a:path w="309879" h="274320">
                <a:moveTo>
                  <a:pt x="214737" y="76200"/>
                </a:moveTo>
                <a:lnTo>
                  <a:pt x="187509" y="76200"/>
                </a:lnTo>
                <a:lnTo>
                  <a:pt x="192124" y="77470"/>
                </a:lnTo>
                <a:lnTo>
                  <a:pt x="253820" y="97790"/>
                </a:lnTo>
                <a:lnTo>
                  <a:pt x="259163" y="90170"/>
                </a:lnTo>
                <a:lnTo>
                  <a:pt x="214737" y="76200"/>
                </a:lnTo>
                <a:close/>
              </a:path>
              <a:path w="309879" h="274320">
                <a:moveTo>
                  <a:pt x="184421" y="67310"/>
                </a:moveTo>
                <a:lnTo>
                  <a:pt x="166157" y="67310"/>
                </a:lnTo>
                <a:lnTo>
                  <a:pt x="161089" y="69850"/>
                </a:lnTo>
                <a:lnTo>
                  <a:pt x="153690" y="78740"/>
                </a:lnTo>
                <a:lnTo>
                  <a:pt x="155717" y="85090"/>
                </a:lnTo>
                <a:lnTo>
                  <a:pt x="163878" y="92710"/>
                </a:lnTo>
                <a:lnTo>
                  <a:pt x="173591" y="92710"/>
                </a:lnTo>
                <a:lnTo>
                  <a:pt x="168029" y="86360"/>
                </a:lnTo>
                <a:lnTo>
                  <a:pt x="167806" y="82550"/>
                </a:lnTo>
                <a:lnTo>
                  <a:pt x="171366" y="78740"/>
                </a:lnTo>
                <a:lnTo>
                  <a:pt x="173310" y="77470"/>
                </a:lnTo>
                <a:lnTo>
                  <a:pt x="178545" y="76200"/>
                </a:lnTo>
                <a:lnTo>
                  <a:pt x="214737" y="76200"/>
                </a:lnTo>
                <a:lnTo>
                  <a:pt x="198582" y="71120"/>
                </a:lnTo>
                <a:lnTo>
                  <a:pt x="191168" y="68580"/>
                </a:lnTo>
                <a:lnTo>
                  <a:pt x="184421" y="67310"/>
                </a:lnTo>
                <a:close/>
              </a:path>
              <a:path w="309879" h="274320">
                <a:moveTo>
                  <a:pt x="182994" y="44450"/>
                </a:moveTo>
                <a:lnTo>
                  <a:pt x="181324" y="46990"/>
                </a:lnTo>
                <a:lnTo>
                  <a:pt x="178066" y="50800"/>
                </a:lnTo>
                <a:lnTo>
                  <a:pt x="266983" y="80010"/>
                </a:lnTo>
                <a:lnTo>
                  <a:pt x="272332" y="73660"/>
                </a:lnTo>
                <a:lnTo>
                  <a:pt x="218914" y="55880"/>
                </a:lnTo>
                <a:lnTo>
                  <a:pt x="212968" y="53340"/>
                </a:lnTo>
                <a:lnTo>
                  <a:pt x="205422" y="49530"/>
                </a:lnTo>
                <a:lnTo>
                  <a:pt x="195879" y="49530"/>
                </a:lnTo>
                <a:lnTo>
                  <a:pt x="182994" y="44450"/>
                </a:lnTo>
                <a:close/>
              </a:path>
              <a:path w="309879" h="274320">
                <a:moveTo>
                  <a:pt x="242551" y="33020"/>
                </a:moveTo>
                <a:lnTo>
                  <a:pt x="216734" y="33020"/>
                </a:lnTo>
                <a:lnTo>
                  <a:pt x="222252" y="34290"/>
                </a:lnTo>
                <a:lnTo>
                  <a:pt x="285630" y="55880"/>
                </a:lnTo>
                <a:lnTo>
                  <a:pt x="287423" y="54610"/>
                </a:lnTo>
                <a:lnTo>
                  <a:pt x="290951" y="49530"/>
                </a:lnTo>
                <a:lnTo>
                  <a:pt x="242551" y="33020"/>
                </a:lnTo>
                <a:close/>
              </a:path>
              <a:path w="309879" h="274320">
                <a:moveTo>
                  <a:pt x="210268" y="24130"/>
                </a:moveTo>
                <a:lnTo>
                  <a:pt x="205314" y="24130"/>
                </a:lnTo>
                <a:lnTo>
                  <a:pt x="196678" y="26670"/>
                </a:lnTo>
                <a:lnTo>
                  <a:pt x="193294" y="27940"/>
                </a:lnTo>
                <a:lnTo>
                  <a:pt x="188747" y="34290"/>
                </a:lnTo>
                <a:lnTo>
                  <a:pt x="188189" y="36830"/>
                </a:lnTo>
                <a:lnTo>
                  <a:pt x="190223" y="43180"/>
                </a:lnTo>
                <a:lnTo>
                  <a:pt x="192434" y="45720"/>
                </a:lnTo>
                <a:lnTo>
                  <a:pt x="195879" y="49530"/>
                </a:lnTo>
                <a:lnTo>
                  <a:pt x="205422" y="49530"/>
                </a:lnTo>
                <a:lnTo>
                  <a:pt x="203042" y="46990"/>
                </a:lnTo>
                <a:lnTo>
                  <a:pt x="201134" y="41910"/>
                </a:lnTo>
                <a:lnTo>
                  <a:pt x="201437" y="39370"/>
                </a:lnTo>
                <a:lnTo>
                  <a:pt x="205023" y="34290"/>
                </a:lnTo>
                <a:lnTo>
                  <a:pt x="208191" y="33020"/>
                </a:lnTo>
                <a:lnTo>
                  <a:pt x="242551" y="33020"/>
                </a:lnTo>
                <a:lnTo>
                  <a:pt x="231382" y="29210"/>
                </a:lnTo>
                <a:lnTo>
                  <a:pt x="225435" y="25400"/>
                </a:lnTo>
                <a:lnTo>
                  <a:pt x="215869" y="25400"/>
                </a:lnTo>
                <a:lnTo>
                  <a:pt x="210268" y="24130"/>
                </a:lnTo>
                <a:close/>
              </a:path>
              <a:path w="309879" h="274320">
                <a:moveTo>
                  <a:pt x="264211" y="8890"/>
                </a:moveTo>
                <a:lnTo>
                  <a:pt x="233232" y="8890"/>
                </a:lnTo>
                <a:lnTo>
                  <a:pt x="239245" y="10160"/>
                </a:lnTo>
                <a:lnTo>
                  <a:pt x="243799" y="11430"/>
                </a:lnTo>
                <a:lnTo>
                  <a:pt x="304260" y="31750"/>
                </a:lnTo>
                <a:lnTo>
                  <a:pt x="309589" y="25400"/>
                </a:lnTo>
                <a:lnTo>
                  <a:pt x="264211" y="8890"/>
                </a:lnTo>
                <a:close/>
              </a:path>
              <a:path w="309879" h="274320">
                <a:moveTo>
                  <a:pt x="236350" y="0"/>
                </a:moveTo>
                <a:lnTo>
                  <a:pt x="218343" y="0"/>
                </a:lnTo>
                <a:lnTo>
                  <a:pt x="213367" y="2540"/>
                </a:lnTo>
                <a:lnTo>
                  <a:pt x="205995" y="11430"/>
                </a:lnTo>
                <a:lnTo>
                  <a:pt x="207918" y="17780"/>
                </a:lnTo>
                <a:lnTo>
                  <a:pt x="215869" y="25400"/>
                </a:lnTo>
                <a:lnTo>
                  <a:pt x="225435" y="25400"/>
                </a:lnTo>
                <a:lnTo>
                  <a:pt x="220078" y="19050"/>
                </a:lnTo>
                <a:lnTo>
                  <a:pt x="219862" y="15240"/>
                </a:lnTo>
                <a:lnTo>
                  <a:pt x="223376" y="11430"/>
                </a:lnTo>
                <a:lnTo>
                  <a:pt x="225301" y="10160"/>
                </a:lnTo>
                <a:lnTo>
                  <a:pt x="230460" y="8890"/>
                </a:lnTo>
                <a:lnTo>
                  <a:pt x="264211" y="8890"/>
                </a:lnTo>
                <a:lnTo>
                  <a:pt x="250249" y="3810"/>
                </a:lnTo>
                <a:lnTo>
                  <a:pt x="242978" y="2540"/>
                </a:lnTo>
                <a:lnTo>
                  <a:pt x="23635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030266" y="5234306"/>
            <a:ext cx="208279" cy="241935"/>
          </a:xfrm>
          <a:custGeom>
            <a:avLst/>
            <a:gdLst/>
            <a:ahLst/>
            <a:cxnLst/>
            <a:rect l="l" t="t" r="r" b="b"/>
            <a:pathLst>
              <a:path w="208279" h="241935">
                <a:moveTo>
                  <a:pt x="208086" y="0"/>
                </a:moveTo>
                <a:lnTo>
                  <a:pt x="0" y="241383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11110" y="4543459"/>
            <a:ext cx="241935" cy="191770"/>
          </a:xfrm>
          <a:custGeom>
            <a:avLst/>
            <a:gdLst/>
            <a:ahLst/>
            <a:cxnLst/>
            <a:rect l="l" t="t" r="r" b="b"/>
            <a:pathLst>
              <a:path w="241935" h="191770">
                <a:moveTo>
                  <a:pt x="241380" y="0"/>
                </a:moveTo>
                <a:lnTo>
                  <a:pt x="0" y="19144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748446" y="4650810"/>
            <a:ext cx="1398905" cy="684530"/>
          </a:xfrm>
          <a:custGeom>
            <a:avLst/>
            <a:gdLst/>
            <a:ahLst/>
            <a:cxnLst/>
            <a:rect l="l" t="t" r="r" b="b"/>
            <a:pathLst>
              <a:path w="1398904" h="684529">
                <a:moveTo>
                  <a:pt x="1326341" y="652243"/>
                </a:moveTo>
                <a:lnTo>
                  <a:pt x="1310739" y="684209"/>
                </a:lnTo>
                <a:lnTo>
                  <a:pt x="1398352" y="683381"/>
                </a:lnTo>
                <a:lnTo>
                  <a:pt x="1375910" y="654041"/>
                </a:lnTo>
                <a:lnTo>
                  <a:pt x="1330024" y="654041"/>
                </a:lnTo>
                <a:lnTo>
                  <a:pt x="1326341" y="652243"/>
                </a:lnTo>
                <a:close/>
              </a:path>
              <a:path w="1398904" h="684529">
                <a:moveTo>
                  <a:pt x="1329501" y="645769"/>
                </a:moveTo>
                <a:lnTo>
                  <a:pt x="1326341" y="652243"/>
                </a:lnTo>
                <a:lnTo>
                  <a:pt x="1330024" y="654041"/>
                </a:lnTo>
                <a:lnTo>
                  <a:pt x="1333185" y="647567"/>
                </a:lnTo>
                <a:lnTo>
                  <a:pt x="1329501" y="645769"/>
                </a:lnTo>
                <a:close/>
              </a:path>
              <a:path w="1398904" h="684529">
                <a:moveTo>
                  <a:pt x="1345115" y="613779"/>
                </a:moveTo>
                <a:lnTo>
                  <a:pt x="1329501" y="645769"/>
                </a:lnTo>
                <a:lnTo>
                  <a:pt x="1333185" y="647567"/>
                </a:lnTo>
                <a:lnTo>
                  <a:pt x="1330024" y="654041"/>
                </a:lnTo>
                <a:lnTo>
                  <a:pt x="1375910" y="654041"/>
                </a:lnTo>
                <a:lnTo>
                  <a:pt x="1345115" y="613779"/>
                </a:lnTo>
                <a:close/>
              </a:path>
              <a:path w="1398904" h="684529">
                <a:moveTo>
                  <a:pt x="72011" y="31988"/>
                </a:moveTo>
                <a:lnTo>
                  <a:pt x="68852" y="38461"/>
                </a:lnTo>
                <a:lnTo>
                  <a:pt x="1326341" y="652243"/>
                </a:lnTo>
                <a:lnTo>
                  <a:pt x="1329501" y="645769"/>
                </a:lnTo>
                <a:lnTo>
                  <a:pt x="72011" y="31988"/>
                </a:lnTo>
                <a:close/>
              </a:path>
              <a:path w="1398904" h="684529">
                <a:moveTo>
                  <a:pt x="87624" y="0"/>
                </a:moveTo>
                <a:lnTo>
                  <a:pt x="0" y="849"/>
                </a:lnTo>
                <a:lnTo>
                  <a:pt x="53248" y="70430"/>
                </a:lnTo>
                <a:lnTo>
                  <a:pt x="68852" y="38461"/>
                </a:lnTo>
                <a:lnTo>
                  <a:pt x="65167" y="36662"/>
                </a:lnTo>
                <a:lnTo>
                  <a:pt x="68328" y="30190"/>
                </a:lnTo>
                <a:lnTo>
                  <a:pt x="72889" y="30190"/>
                </a:lnTo>
                <a:lnTo>
                  <a:pt x="87624" y="0"/>
                </a:lnTo>
                <a:close/>
              </a:path>
              <a:path w="1398904" h="684529">
                <a:moveTo>
                  <a:pt x="68328" y="30190"/>
                </a:moveTo>
                <a:lnTo>
                  <a:pt x="65167" y="36662"/>
                </a:lnTo>
                <a:lnTo>
                  <a:pt x="68852" y="38461"/>
                </a:lnTo>
                <a:lnTo>
                  <a:pt x="72011" y="31988"/>
                </a:lnTo>
                <a:lnTo>
                  <a:pt x="68328" y="30190"/>
                </a:lnTo>
                <a:close/>
              </a:path>
              <a:path w="1398904" h="684529">
                <a:moveTo>
                  <a:pt x="72889" y="30190"/>
                </a:moveTo>
                <a:lnTo>
                  <a:pt x="68328" y="30190"/>
                </a:lnTo>
                <a:lnTo>
                  <a:pt x="72011" y="31988"/>
                </a:lnTo>
                <a:lnTo>
                  <a:pt x="72889" y="3019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298779" y="4820125"/>
            <a:ext cx="417830" cy="217170"/>
          </a:xfrm>
          <a:custGeom>
            <a:avLst/>
            <a:gdLst/>
            <a:ahLst/>
            <a:cxnLst/>
            <a:rect l="l" t="t" r="r" b="b"/>
            <a:pathLst>
              <a:path w="417829" h="217170">
                <a:moveTo>
                  <a:pt x="415756" y="161290"/>
                </a:moveTo>
                <a:lnTo>
                  <a:pt x="392943" y="161290"/>
                </a:lnTo>
                <a:lnTo>
                  <a:pt x="399649" y="165100"/>
                </a:lnTo>
                <a:lnTo>
                  <a:pt x="401115" y="166370"/>
                </a:lnTo>
                <a:lnTo>
                  <a:pt x="402422" y="168910"/>
                </a:lnTo>
                <a:lnTo>
                  <a:pt x="402145" y="171450"/>
                </a:lnTo>
                <a:lnTo>
                  <a:pt x="399740" y="175260"/>
                </a:lnTo>
                <a:lnTo>
                  <a:pt x="397047" y="177800"/>
                </a:lnTo>
                <a:lnTo>
                  <a:pt x="352505" y="213360"/>
                </a:lnTo>
                <a:lnTo>
                  <a:pt x="363128" y="217170"/>
                </a:lnTo>
                <a:lnTo>
                  <a:pt x="413927" y="176530"/>
                </a:lnTo>
                <a:lnTo>
                  <a:pt x="417498" y="171450"/>
                </a:lnTo>
                <a:lnTo>
                  <a:pt x="417751" y="163830"/>
                </a:lnTo>
                <a:lnTo>
                  <a:pt x="415756" y="161290"/>
                </a:lnTo>
                <a:close/>
              </a:path>
              <a:path w="417829" h="217170">
                <a:moveTo>
                  <a:pt x="380310" y="147320"/>
                </a:moveTo>
                <a:lnTo>
                  <a:pt x="358307" y="147320"/>
                </a:lnTo>
                <a:lnTo>
                  <a:pt x="365014" y="149860"/>
                </a:lnTo>
                <a:lnTo>
                  <a:pt x="366551" y="152400"/>
                </a:lnTo>
                <a:lnTo>
                  <a:pt x="365177" y="157480"/>
                </a:lnTo>
                <a:lnTo>
                  <a:pt x="362422" y="160020"/>
                </a:lnTo>
                <a:lnTo>
                  <a:pt x="315694" y="198120"/>
                </a:lnTo>
                <a:lnTo>
                  <a:pt x="326238" y="201930"/>
                </a:lnTo>
                <a:lnTo>
                  <a:pt x="370198" y="166370"/>
                </a:lnTo>
                <a:lnTo>
                  <a:pt x="376311" y="163830"/>
                </a:lnTo>
                <a:lnTo>
                  <a:pt x="387913" y="161290"/>
                </a:lnTo>
                <a:lnTo>
                  <a:pt x="415756" y="161290"/>
                </a:lnTo>
                <a:lnTo>
                  <a:pt x="414759" y="160020"/>
                </a:lnTo>
                <a:lnTo>
                  <a:pt x="408697" y="157480"/>
                </a:lnTo>
                <a:lnTo>
                  <a:pt x="378893" y="157480"/>
                </a:lnTo>
                <a:lnTo>
                  <a:pt x="381175" y="154940"/>
                </a:lnTo>
                <a:lnTo>
                  <a:pt x="381793" y="152400"/>
                </a:lnTo>
                <a:lnTo>
                  <a:pt x="380310" y="147320"/>
                </a:lnTo>
                <a:close/>
              </a:path>
              <a:path w="417829" h="217170">
                <a:moveTo>
                  <a:pt x="343926" y="132080"/>
                </a:moveTo>
                <a:lnTo>
                  <a:pt x="279107" y="181610"/>
                </a:lnTo>
                <a:lnTo>
                  <a:pt x="289543" y="186690"/>
                </a:lnTo>
                <a:lnTo>
                  <a:pt x="329223" y="154940"/>
                </a:lnTo>
                <a:lnTo>
                  <a:pt x="334274" y="152400"/>
                </a:lnTo>
                <a:lnTo>
                  <a:pt x="342637" y="148590"/>
                </a:lnTo>
                <a:lnTo>
                  <a:pt x="346765" y="147320"/>
                </a:lnTo>
                <a:lnTo>
                  <a:pt x="380310" y="147320"/>
                </a:lnTo>
                <a:lnTo>
                  <a:pt x="379939" y="146050"/>
                </a:lnTo>
                <a:lnTo>
                  <a:pt x="377215" y="143510"/>
                </a:lnTo>
                <a:lnTo>
                  <a:pt x="372963" y="142240"/>
                </a:lnTo>
                <a:lnTo>
                  <a:pt x="344116" y="142240"/>
                </a:lnTo>
                <a:lnTo>
                  <a:pt x="353066" y="135890"/>
                </a:lnTo>
                <a:lnTo>
                  <a:pt x="343926" y="132080"/>
                </a:lnTo>
                <a:close/>
              </a:path>
              <a:path w="417829" h="217170">
                <a:moveTo>
                  <a:pt x="318994" y="120650"/>
                </a:moveTo>
                <a:lnTo>
                  <a:pt x="295661" y="120650"/>
                </a:lnTo>
                <a:lnTo>
                  <a:pt x="302226" y="123190"/>
                </a:lnTo>
                <a:lnTo>
                  <a:pt x="303692" y="124460"/>
                </a:lnTo>
                <a:lnTo>
                  <a:pt x="304826" y="128270"/>
                </a:lnTo>
                <a:lnTo>
                  <a:pt x="304530" y="129540"/>
                </a:lnTo>
                <a:lnTo>
                  <a:pt x="302021" y="133350"/>
                </a:lnTo>
                <a:lnTo>
                  <a:pt x="299224" y="135890"/>
                </a:lnTo>
                <a:lnTo>
                  <a:pt x="253446" y="171450"/>
                </a:lnTo>
                <a:lnTo>
                  <a:pt x="263810" y="175260"/>
                </a:lnTo>
                <a:lnTo>
                  <a:pt x="316072" y="134620"/>
                </a:lnTo>
                <a:lnTo>
                  <a:pt x="319881" y="130810"/>
                </a:lnTo>
                <a:lnTo>
                  <a:pt x="320432" y="121920"/>
                </a:lnTo>
                <a:lnTo>
                  <a:pt x="318994" y="120650"/>
                </a:lnTo>
                <a:close/>
              </a:path>
              <a:path w="417829" h="217170">
                <a:moveTo>
                  <a:pt x="283179" y="105410"/>
                </a:moveTo>
                <a:lnTo>
                  <a:pt x="258086" y="105410"/>
                </a:lnTo>
                <a:lnTo>
                  <a:pt x="261500" y="106680"/>
                </a:lnTo>
                <a:lnTo>
                  <a:pt x="268099" y="109220"/>
                </a:lnTo>
                <a:lnTo>
                  <a:pt x="269585" y="111760"/>
                </a:lnTo>
                <a:lnTo>
                  <a:pt x="268044" y="115570"/>
                </a:lnTo>
                <a:lnTo>
                  <a:pt x="265182" y="119380"/>
                </a:lnTo>
                <a:lnTo>
                  <a:pt x="217162" y="154940"/>
                </a:lnTo>
                <a:lnTo>
                  <a:pt x="227487" y="160020"/>
                </a:lnTo>
                <a:lnTo>
                  <a:pt x="272699" y="125730"/>
                </a:lnTo>
                <a:lnTo>
                  <a:pt x="279003" y="121920"/>
                </a:lnTo>
                <a:lnTo>
                  <a:pt x="290624" y="120650"/>
                </a:lnTo>
                <a:lnTo>
                  <a:pt x="318994" y="120650"/>
                </a:lnTo>
                <a:lnTo>
                  <a:pt x="317555" y="119380"/>
                </a:lnTo>
                <a:lnTo>
                  <a:pt x="311598" y="116840"/>
                </a:lnTo>
                <a:lnTo>
                  <a:pt x="281749" y="116840"/>
                </a:lnTo>
                <a:lnTo>
                  <a:pt x="284166" y="114300"/>
                </a:lnTo>
                <a:lnTo>
                  <a:pt x="284921" y="110490"/>
                </a:lnTo>
                <a:lnTo>
                  <a:pt x="283179" y="105410"/>
                </a:lnTo>
                <a:close/>
              </a:path>
              <a:path w="417829" h="217170">
                <a:moveTo>
                  <a:pt x="402489" y="154940"/>
                </a:moveTo>
                <a:lnTo>
                  <a:pt x="395455" y="154940"/>
                </a:lnTo>
                <a:lnTo>
                  <a:pt x="387591" y="156210"/>
                </a:lnTo>
                <a:lnTo>
                  <a:pt x="378893" y="157480"/>
                </a:lnTo>
                <a:lnTo>
                  <a:pt x="408697" y="157480"/>
                </a:lnTo>
                <a:lnTo>
                  <a:pt x="402489" y="154940"/>
                </a:lnTo>
                <a:close/>
              </a:path>
              <a:path w="417829" h="217170">
                <a:moveTo>
                  <a:pt x="247639" y="91440"/>
                </a:moveTo>
                <a:lnTo>
                  <a:pt x="181068" y="139700"/>
                </a:lnTo>
                <a:lnTo>
                  <a:pt x="191354" y="144780"/>
                </a:lnTo>
                <a:lnTo>
                  <a:pt x="197239" y="139700"/>
                </a:lnTo>
                <a:lnTo>
                  <a:pt x="232181" y="114300"/>
                </a:lnTo>
                <a:lnTo>
                  <a:pt x="237293" y="110490"/>
                </a:lnTo>
                <a:lnTo>
                  <a:pt x="245826" y="106680"/>
                </a:lnTo>
                <a:lnTo>
                  <a:pt x="249937" y="106680"/>
                </a:lnTo>
                <a:lnTo>
                  <a:pt x="258086" y="105410"/>
                </a:lnTo>
                <a:lnTo>
                  <a:pt x="283179" y="105410"/>
                </a:lnTo>
                <a:lnTo>
                  <a:pt x="280562" y="102870"/>
                </a:lnTo>
                <a:lnTo>
                  <a:pt x="277752" y="101600"/>
                </a:lnTo>
                <a:lnTo>
                  <a:pt x="247510" y="101600"/>
                </a:lnTo>
                <a:lnTo>
                  <a:pt x="256708" y="95250"/>
                </a:lnTo>
                <a:lnTo>
                  <a:pt x="250602" y="92710"/>
                </a:lnTo>
                <a:lnTo>
                  <a:pt x="247639" y="91440"/>
                </a:lnTo>
                <a:close/>
              </a:path>
              <a:path w="417829" h="217170">
                <a:moveTo>
                  <a:pt x="364194" y="139700"/>
                </a:moveTo>
                <a:lnTo>
                  <a:pt x="354131" y="139700"/>
                </a:lnTo>
                <a:lnTo>
                  <a:pt x="344116" y="142240"/>
                </a:lnTo>
                <a:lnTo>
                  <a:pt x="372963" y="142240"/>
                </a:lnTo>
                <a:lnTo>
                  <a:pt x="368711" y="140970"/>
                </a:lnTo>
                <a:lnTo>
                  <a:pt x="364194" y="139700"/>
                </a:lnTo>
                <a:close/>
              </a:path>
              <a:path w="417829" h="217170">
                <a:moveTo>
                  <a:pt x="227152" y="53340"/>
                </a:moveTo>
                <a:lnTo>
                  <a:pt x="220560" y="53340"/>
                </a:lnTo>
                <a:lnTo>
                  <a:pt x="205789" y="54610"/>
                </a:lnTo>
                <a:lnTo>
                  <a:pt x="197859" y="57150"/>
                </a:lnTo>
                <a:lnTo>
                  <a:pt x="185014" y="62230"/>
                </a:lnTo>
                <a:lnTo>
                  <a:pt x="180439" y="64770"/>
                </a:lnTo>
                <a:lnTo>
                  <a:pt x="170755" y="71120"/>
                </a:lnTo>
                <a:lnTo>
                  <a:pt x="165574" y="73660"/>
                </a:lnTo>
                <a:lnTo>
                  <a:pt x="160120" y="77470"/>
                </a:lnTo>
                <a:lnTo>
                  <a:pt x="153916" y="82550"/>
                </a:lnTo>
                <a:lnTo>
                  <a:pt x="148393" y="86360"/>
                </a:lnTo>
                <a:lnTo>
                  <a:pt x="143565" y="91440"/>
                </a:lnTo>
                <a:lnTo>
                  <a:pt x="139446" y="95250"/>
                </a:lnTo>
                <a:lnTo>
                  <a:pt x="134409" y="100330"/>
                </a:lnTo>
                <a:lnTo>
                  <a:pt x="131255" y="104140"/>
                </a:lnTo>
                <a:lnTo>
                  <a:pt x="127998" y="115570"/>
                </a:lnTo>
                <a:lnTo>
                  <a:pt x="131061" y="120650"/>
                </a:lnTo>
                <a:lnTo>
                  <a:pt x="145115" y="125730"/>
                </a:lnTo>
                <a:lnTo>
                  <a:pt x="151980" y="127000"/>
                </a:lnTo>
                <a:lnTo>
                  <a:pt x="159663" y="125730"/>
                </a:lnTo>
                <a:lnTo>
                  <a:pt x="165538" y="125730"/>
                </a:lnTo>
                <a:lnTo>
                  <a:pt x="171607" y="123190"/>
                </a:lnTo>
                <a:lnTo>
                  <a:pt x="177870" y="121920"/>
                </a:lnTo>
                <a:lnTo>
                  <a:pt x="182174" y="119380"/>
                </a:lnTo>
                <a:lnTo>
                  <a:pt x="153226" y="119380"/>
                </a:lnTo>
                <a:lnTo>
                  <a:pt x="143870" y="114300"/>
                </a:lnTo>
                <a:lnTo>
                  <a:pt x="142542" y="111760"/>
                </a:lnTo>
                <a:lnTo>
                  <a:pt x="145421" y="104140"/>
                </a:lnTo>
                <a:lnTo>
                  <a:pt x="148074" y="100330"/>
                </a:lnTo>
                <a:lnTo>
                  <a:pt x="156721" y="92710"/>
                </a:lnTo>
                <a:lnTo>
                  <a:pt x="162737" y="87630"/>
                </a:lnTo>
                <a:lnTo>
                  <a:pt x="177904" y="77470"/>
                </a:lnTo>
                <a:lnTo>
                  <a:pt x="184697" y="72390"/>
                </a:lnTo>
                <a:lnTo>
                  <a:pt x="196653" y="66040"/>
                </a:lnTo>
                <a:lnTo>
                  <a:pt x="201880" y="63500"/>
                </a:lnTo>
                <a:lnTo>
                  <a:pt x="213393" y="60960"/>
                </a:lnTo>
                <a:lnTo>
                  <a:pt x="240817" y="60960"/>
                </a:lnTo>
                <a:lnTo>
                  <a:pt x="240271" y="59690"/>
                </a:lnTo>
                <a:lnTo>
                  <a:pt x="237401" y="58420"/>
                </a:lnTo>
                <a:lnTo>
                  <a:pt x="227152" y="53340"/>
                </a:lnTo>
                <a:close/>
              </a:path>
              <a:path w="417829" h="217170">
                <a:moveTo>
                  <a:pt x="240817" y="60960"/>
                </a:moveTo>
                <a:lnTo>
                  <a:pt x="219232" y="60960"/>
                </a:lnTo>
                <a:lnTo>
                  <a:pt x="228513" y="64770"/>
                </a:lnTo>
                <a:lnTo>
                  <a:pt x="230007" y="68580"/>
                </a:lnTo>
                <a:lnTo>
                  <a:pt x="195609" y="101600"/>
                </a:lnTo>
                <a:lnTo>
                  <a:pt x="188888" y="106680"/>
                </a:lnTo>
                <a:lnTo>
                  <a:pt x="177184" y="113030"/>
                </a:lnTo>
                <a:lnTo>
                  <a:pt x="172184" y="115570"/>
                </a:lnTo>
                <a:lnTo>
                  <a:pt x="153226" y="119380"/>
                </a:lnTo>
                <a:lnTo>
                  <a:pt x="182174" y="119380"/>
                </a:lnTo>
                <a:lnTo>
                  <a:pt x="184326" y="118110"/>
                </a:lnTo>
                <a:lnTo>
                  <a:pt x="188650" y="116840"/>
                </a:lnTo>
                <a:lnTo>
                  <a:pt x="193280" y="114300"/>
                </a:lnTo>
                <a:lnTo>
                  <a:pt x="203024" y="107950"/>
                </a:lnTo>
                <a:lnTo>
                  <a:pt x="208198" y="104140"/>
                </a:lnTo>
                <a:lnTo>
                  <a:pt x="213565" y="100330"/>
                </a:lnTo>
                <a:lnTo>
                  <a:pt x="219853" y="96520"/>
                </a:lnTo>
                <a:lnTo>
                  <a:pt x="225213" y="91440"/>
                </a:lnTo>
                <a:lnTo>
                  <a:pt x="229650" y="87630"/>
                </a:lnTo>
                <a:lnTo>
                  <a:pt x="233168" y="83820"/>
                </a:lnTo>
                <a:lnTo>
                  <a:pt x="237196" y="80010"/>
                </a:lnTo>
                <a:lnTo>
                  <a:pt x="239914" y="76200"/>
                </a:lnTo>
                <a:lnTo>
                  <a:pt x="242916" y="68580"/>
                </a:lnTo>
                <a:lnTo>
                  <a:pt x="243003" y="66040"/>
                </a:lnTo>
                <a:lnTo>
                  <a:pt x="240817" y="60960"/>
                </a:lnTo>
                <a:close/>
              </a:path>
              <a:path w="417829" h="217170">
                <a:moveTo>
                  <a:pt x="305433" y="114300"/>
                </a:moveTo>
                <a:lnTo>
                  <a:pt x="290520" y="114300"/>
                </a:lnTo>
                <a:lnTo>
                  <a:pt x="281749" y="116840"/>
                </a:lnTo>
                <a:lnTo>
                  <a:pt x="311598" y="116840"/>
                </a:lnTo>
                <a:lnTo>
                  <a:pt x="305433" y="114300"/>
                </a:lnTo>
                <a:close/>
              </a:path>
              <a:path w="417829" h="217170">
                <a:moveTo>
                  <a:pt x="272134" y="99060"/>
                </a:moveTo>
                <a:lnTo>
                  <a:pt x="257608" y="99060"/>
                </a:lnTo>
                <a:lnTo>
                  <a:pt x="247510" y="101600"/>
                </a:lnTo>
                <a:lnTo>
                  <a:pt x="277752" y="101600"/>
                </a:lnTo>
                <a:lnTo>
                  <a:pt x="272134" y="99060"/>
                </a:lnTo>
                <a:close/>
              </a:path>
              <a:path w="417829" h="217170">
                <a:moveTo>
                  <a:pt x="164519" y="26670"/>
                </a:moveTo>
                <a:lnTo>
                  <a:pt x="157910" y="26670"/>
                </a:lnTo>
                <a:lnTo>
                  <a:pt x="143131" y="27940"/>
                </a:lnTo>
                <a:lnTo>
                  <a:pt x="135143" y="30480"/>
                </a:lnTo>
                <a:lnTo>
                  <a:pt x="122172" y="35560"/>
                </a:lnTo>
                <a:lnTo>
                  <a:pt x="117500" y="38100"/>
                </a:lnTo>
                <a:lnTo>
                  <a:pt x="107701" y="44450"/>
                </a:lnTo>
                <a:lnTo>
                  <a:pt x="102469" y="46990"/>
                </a:lnTo>
                <a:lnTo>
                  <a:pt x="96926" y="50800"/>
                </a:lnTo>
                <a:lnTo>
                  <a:pt x="90614" y="55880"/>
                </a:lnTo>
                <a:lnTo>
                  <a:pt x="84992" y="59690"/>
                </a:lnTo>
                <a:lnTo>
                  <a:pt x="63949" y="87630"/>
                </a:lnTo>
                <a:lnTo>
                  <a:pt x="66869" y="92710"/>
                </a:lnTo>
                <a:lnTo>
                  <a:pt x="80777" y="99060"/>
                </a:lnTo>
                <a:lnTo>
                  <a:pt x="95374" y="99060"/>
                </a:lnTo>
                <a:lnTo>
                  <a:pt x="107350" y="96520"/>
                </a:lnTo>
                <a:lnTo>
                  <a:pt x="113666" y="93980"/>
                </a:lnTo>
                <a:lnTo>
                  <a:pt x="120196" y="91440"/>
                </a:lnTo>
                <a:lnTo>
                  <a:pt x="89081" y="91440"/>
                </a:lnTo>
                <a:lnTo>
                  <a:pt x="79833" y="87630"/>
                </a:lnTo>
                <a:lnTo>
                  <a:pt x="78569" y="83820"/>
                </a:lnTo>
                <a:lnTo>
                  <a:pt x="81615" y="76200"/>
                </a:lnTo>
                <a:lnTo>
                  <a:pt x="84362" y="73660"/>
                </a:lnTo>
                <a:lnTo>
                  <a:pt x="93182" y="66040"/>
                </a:lnTo>
                <a:lnTo>
                  <a:pt x="99298" y="60960"/>
                </a:lnTo>
                <a:lnTo>
                  <a:pt x="114727" y="50800"/>
                </a:lnTo>
                <a:lnTo>
                  <a:pt x="121625" y="45720"/>
                </a:lnTo>
                <a:lnTo>
                  <a:pt x="133722" y="39370"/>
                </a:lnTo>
                <a:lnTo>
                  <a:pt x="138984" y="36830"/>
                </a:lnTo>
                <a:lnTo>
                  <a:pt x="150576" y="34290"/>
                </a:lnTo>
                <a:lnTo>
                  <a:pt x="177486" y="34290"/>
                </a:lnTo>
                <a:lnTo>
                  <a:pt x="174660" y="31750"/>
                </a:lnTo>
                <a:lnTo>
                  <a:pt x="164519" y="26670"/>
                </a:lnTo>
                <a:close/>
              </a:path>
              <a:path w="417829" h="217170">
                <a:moveTo>
                  <a:pt x="177486" y="34290"/>
                </a:moveTo>
                <a:lnTo>
                  <a:pt x="156419" y="34290"/>
                </a:lnTo>
                <a:lnTo>
                  <a:pt x="165624" y="38100"/>
                </a:lnTo>
                <a:lnTo>
                  <a:pt x="166970" y="41910"/>
                </a:lnTo>
                <a:lnTo>
                  <a:pt x="164191" y="48260"/>
                </a:lnTo>
                <a:lnTo>
                  <a:pt x="161636" y="52070"/>
                </a:lnTo>
                <a:lnTo>
                  <a:pt x="153144" y="59690"/>
                </a:lnTo>
                <a:lnTo>
                  <a:pt x="147185" y="63500"/>
                </a:lnTo>
                <a:lnTo>
                  <a:pt x="131878" y="74930"/>
                </a:lnTo>
                <a:lnTo>
                  <a:pt x="125045" y="78740"/>
                </a:lnTo>
                <a:lnTo>
                  <a:pt x="113169" y="85090"/>
                </a:lnTo>
                <a:lnTo>
                  <a:pt x="108125" y="87630"/>
                </a:lnTo>
                <a:lnTo>
                  <a:pt x="95597" y="91440"/>
                </a:lnTo>
                <a:lnTo>
                  <a:pt x="120196" y="91440"/>
                </a:lnTo>
                <a:lnTo>
                  <a:pt x="124578" y="88900"/>
                </a:lnTo>
                <a:lnTo>
                  <a:pt x="129268" y="86360"/>
                </a:lnTo>
                <a:lnTo>
                  <a:pt x="139128" y="81280"/>
                </a:lnTo>
                <a:lnTo>
                  <a:pt x="144388" y="77470"/>
                </a:lnTo>
                <a:lnTo>
                  <a:pt x="149849" y="73660"/>
                </a:lnTo>
                <a:lnTo>
                  <a:pt x="156251" y="68580"/>
                </a:lnTo>
                <a:lnTo>
                  <a:pt x="161715" y="64770"/>
                </a:lnTo>
                <a:lnTo>
                  <a:pt x="166239" y="60960"/>
                </a:lnTo>
                <a:lnTo>
                  <a:pt x="169823" y="57150"/>
                </a:lnTo>
                <a:lnTo>
                  <a:pt x="173965" y="53340"/>
                </a:lnTo>
                <a:lnTo>
                  <a:pt x="176781" y="49530"/>
                </a:lnTo>
                <a:lnTo>
                  <a:pt x="179981" y="41910"/>
                </a:lnTo>
                <a:lnTo>
                  <a:pt x="180111" y="39370"/>
                </a:lnTo>
                <a:lnTo>
                  <a:pt x="177486" y="34290"/>
                </a:lnTo>
                <a:close/>
              </a:path>
              <a:path w="417829" h="217170">
                <a:moveTo>
                  <a:pt x="12329" y="39370"/>
                </a:moveTo>
                <a:lnTo>
                  <a:pt x="4860" y="44450"/>
                </a:lnTo>
                <a:lnTo>
                  <a:pt x="914" y="50800"/>
                </a:lnTo>
                <a:lnTo>
                  <a:pt x="0" y="60960"/>
                </a:lnTo>
                <a:lnTo>
                  <a:pt x="3357" y="66040"/>
                </a:lnTo>
                <a:lnTo>
                  <a:pt x="10511" y="68580"/>
                </a:lnTo>
                <a:lnTo>
                  <a:pt x="16761" y="71120"/>
                </a:lnTo>
                <a:lnTo>
                  <a:pt x="23623" y="72390"/>
                </a:lnTo>
                <a:lnTo>
                  <a:pt x="31084" y="72390"/>
                </a:lnTo>
                <a:lnTo>
                  <a:pt x="47187" y="69850"/>
                </a:lnTo>
                <a:lnTo>
                  <a:pt x="54752" y="67310"/>
                </a:lnTo>
                <a:lnTo>
                  <a:pt x="59458" y="64770"/>
                </a:lnTo>
                <a:lnTo>
                  <a:pt x="31233" y="64770"/>
                </a:lnTo>
                <a:lnTo>
                  <a:pt x="25336" y="63500"/>
                </a:lnTo>
                <a:lnTo>
                  <a:pt x="16581" y="59690"/>
                </a:lnTo>
                <a:lnTo>
                  <a:pt x="14695" y="58420"/>
                </a:lnTo>
                <a:lnTo>
                  <a:pt x="15205" y="52070"/>
                </a:lnTo>
                <a:lnTo>
                  <a:pt x="18186" y="46990"/>
                </a:lnTo>
                <a:lnTo>
                  <a:pt x="23799" y="41910"/>
                </a:lnTo>
                <a:lnTo>
                  <a:pt x="12329" y="39370"/>
                </a:lnTo>
                <a:close/>
              </a:path>
              <a:path w="417829" h="217170">
                <a:moveTo>
                  <a:pt x="64375" y="27940"/>
                </a:moveTo>
                <a:lnTo>
                  <a:pt x="63280" y="27940"/>
                </a:lnTo>
                <a:lnTo>
                  <a:pt x="51983" y="34290"/>
                </a:lnTo>
                <a:lnTo>
                  <a:pt x="55641" y="34290"/>
                </a:lnTo>
                <a:lnTo>
                  <a:pt x="58420" y="35560"/>
                </a:lnTo>
                <a:lnTo>
                  <a:pt x="64861" y="38100"/>
                </a:lnTo>
                <a:lnTo>
                  <a:pt x="66869" y="40640"/>
                </a:lnTo>
                <a:lnTo>
                  <a:pt x="65897" y="48260"/>
                </a:lnTo>
                <a:lnTo>
                  <a:pt x="62948" y="52070"/>
                </a:lnTo>
                <a:lnTo>
                  <a:pt x="51879" y="59690"/>
                </a:lnTo>
                <a:lnTo>
                  <a:pt x="45445" y="62230"/>
                </a:lnTo>
                <a:lnTo>
                  <a:pt x="31233" y="64770"/>
                </a:lnTo>
                <a:lnTo>
                  <a:pt x="59458" y="64770"/>
                </a:lnTo>
                <a:lnTo>
                  <a:pt x="81150" y="43180"/>
                </a:lnTo>
                <a:lnTo>
                  <a:pt x="80143" y="40640"/>
                </a:lnTo>
                <a:lnTo>
                  <a:pt x="76633" y="38100"/>
                </a:lnTo>
                <a:lnTo>
                  <a:pt x="82252" y="38100"/>
                </a:lnTo>
                <a:lnTo>
                  <a:pt x="87723" y="36830"/>
                </a:lnTo>
                <a:lnTo>
                  <a:pt x="98107" y="34290"/>
                </a:lnTo>
                <a:lnTo>
                  <a:pt x="102654" y="31750"/>
                </a:lnTo>
                <a:lnTo>
                  <a:pt x="104709" y="30480"/>
                </a:lnTo>
                <a:lnTo>
                  <a:pt x="69011" y="30480"/>
                </a:lnTo>
                <a:lnTo>
                  <a:pt x="64375" y="27940"/>
                </a:lnTo>
                <a:close/>
              </a:path>
              <a:path w="417829" h="217170">
                <a:moveTo>
                  <a:pt x="114562" y="7620"/>
                </a:moveTo>
                <a:lnTo>
                  <a:pt x="94442" y="7620"/>
                </a:lnTo>
                <a:lnTo>
                  <a:pt x="102102" y="11430"/>
                </a:lnTo>
                <a:lnTo>
                  <a:pt x="103859" y="13970"/>
                </a:lnTo>
                <a:lnTo>
                  <a:pt x="103287" y="19050"/>
                </a:lnTo>
                <a:lnTo>
                  <a:pt x="101047" y="21590"/>
                </a:lnTo>
                <a:lnTo>
                  <a:pt x="91579" y="27940"/>
                </a:lnTo>
                <a:lnTo>
                  <a:pt x="85949" y="30480"/>
                </a:lnTo>
                <a:lnTo>
                  <a:pt x="104709" y="30480"/>
                </a:lnTo>
                <a:lnTo>
                  <a:pt x="110876" y="26670"/>
                </a:lnTo>
                <a:lnTo>
                  <a:pt x="113899" y="22860"/>
                </a:lnTo>
                <a:lnTo>
                  <a:pt x="117449" y="16510"/>
                </a:lnTo>
                <a:lnTo>
                  <a:pt x="117604" y="13970"/>
                </a:lnTo>
                <a:lnTo>
                  <a:pt x="114562" y="7620"/>
                </a:lnTo>
                <a:close/>
              </a:path>
              <a:path w="417829" h="217170">
                <a:moveTo>
                  <a:pt x="101023" y="0"/>
                </a:moveTo>
                <a:lnTo>
                  <a:pt x="93665" y="0"/>
                </a:lnTo>
                <a:lnTo>
                  <a:pt x="85233" y="1270"/>
                </a:lnTo>
                <a:lnTo>
                  <a:pt x="72367" y="3810"/>
                </a:lnTo>
                <a:lnTo>
                  <a:pt x="59129" y="8890"/>
                </a:lnTo>
                <a:lnTo>
                  <a:pt x="66826" y="15240"/>
                </a:lnTo>
                <a:lnTo>
                  <a:pt x="73252" y="11430"/>
                </a:lnTo>
                <a:lnTo>
                  <a:pt x="79134" y="8890"/>
                </a:lnTo>
                <a:lnTo>
                  <a:pt x="89866" y="7620"/>
                </a:lnTo>
                <a:lnTo>
                  <a:pt x="114562" y="7620"/>
                </a:lnTo>
                <a:lnTo>
                  <a:pt x="111643" y="5080"/>
                </a:lnTo>
                <a:lnTo>
                  <a:pt x="1010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427" y="1056493"/>
            <a:ext cx="706945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symbols, 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 on card packaging are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(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per</a:t>
            </a:r>
            <a:r>
              <a:rPr dirty="0" sz="1400" spc="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answer)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89" y="2953342"/>
            <a:ext cx="4472305" cy="0"/>
          </a:xfrm>
          <a:custGeom>
            <a:avLst/>
            <a:gdLst/>
            <a:ahLst/>
            <a:cxnLst/>
            <a:rect l="l" t="t" r="r" b="b"/>
            <a:pathLst>
              <a:path w="4472305" h="0">
                <a:moveTo>
                  <a:pt x="0" y="0"/>
                </a:moveTo>
                <a:lnTo>
                  <a:pt x="4471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889" y="4076017"/>
            <a:ext cx="4246880" cy="0"/>
          </a:xfrm>
          <a:custGeom>
            <a:avLst/>
            <a:gdLst/>
            <a:ahLst/>
            <a:cxnLst/>
            <a:rect l="l" t="t" r="r" b="b"/>
            <a:pathLst>
              <a:path w="4246880" h="0">
                <a:moveTo>
                  <a:pt x="0" y="0"/>
                </a:moveTo>
                <a:lnTo>
                  <a:pt x="42463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889" y="4637354"/>
            <a:ext cx="4246880" cy="0"/>
          </a:xfrm>
          <a:custGeom>
            <a:avLst/>
            <a:gdLst/>
            <a:ahLst/>
            <a:cxnLst/>
            <a:rect l="l" t="t" r="r" b="b"/>
            <a:pathLst>
              <a:path w="4246880" h="0">
                <a:moveTo>
                  <a:pt x="0" y="0"/>
                </a:moveTo>
                <a:lnTo>
                  <a:pt x="42463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1062" y="5817421"/>
            <a:ext cx="423227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 shown opposite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printed on  packaging.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4934" y="7077023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4934" y="7670538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934" y="8264052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4934" y="8857566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38362" y="5375444"/>
            <a:ext cx="535749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4973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http://www.technologystudent.com/despro2/drink14.htm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774" y="71840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2335" y="70374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64515" y="6660059"/>
            <a:ext cx="2233984" cy="3441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39226" y="3521783"/>
            <a:ext cx="1410136" cy="1496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08635" y="1950639"/>
            <a:ext cx="1272785" cy="128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77573" y="2104631"/>
            <a:ext cx="44951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1830" algn="l"/>
              </a:tabLst>
            </a:pPr>
            <a:r>
              <a:rPr dirty="0" u="sng" sz="16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(I)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573" y="3761985"/>
            <a:ext cx="2743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4934" y="9454675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4934" y="10048189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38362" y="346244"/>
            <a:ext cx="535749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4973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http://www.technologystudent.com/despro2/drink14.htm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438" y="1282313"/>
            <a:ext cx="70231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29489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</a:t>
            </a:r>
            <a:r>
              <a:rPr dirty="0" sz="14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models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throughout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development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product?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 model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making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important?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814" y="214245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0814" y="273307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0814" y="332366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99779" y="92670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065" y="928818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8626" y="91415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0814" y="395323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814" y="6399896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0814" y="7067848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0814" y="768875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0814" y="8309646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3449" y="5326402"/>
            <a:ext cx="7023100" cy="960119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4220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9b.</a:t>
            </a:r>
            <a:r>
              <a:rPr dirty="0" sz="14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making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characteristics  that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them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model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making.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Modelling Material: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225" y="4368329"/>
            <a:ext cx="6842759" cy="499745"/>
          </a:xfrm>
          <a:custGeom>
            <a:avLst/>
            <a:gdLst/>
            <a:ahLst/>
            <a:cxnLst/>
            <a:rect l="l" t="t" r="r" b="b"/>
            <a:pathLst>
              <a:path w="6842759" h="499745">
                <a:moveTo>
                  <a:pt x="0" y="0"/>
                </a:moveTo>
                <a:lnTo>
                  <a:pt x="6842761" y="0"/>
                </a:lnTo>
                <a:lnTo>
                  <a:pt x="6842761" y="499309"/>
                </a:lnTo>
                <a:lnTo>
                  <a:pt x="0" y="49930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26992" y="4400272"/>
            <a:ext cx="401129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R="5080" indent="4191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http://www.technologystudent.com/prddes1/modmat1.html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http://www.technologystudent.com/prddes1/modemat2.html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814" y="893054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814" y="9551437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0814" y="1017233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72766" y="6814794"/>
            <a:ext cx="12509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Characteristics: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7863" y="346439"/>
            <a:ext cx="5880100" cy="38735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650"/>
              </a:spcBef>
              <a:tabLst>
                <a:tab pos="1650364" algn="l"/>
              </a:tabLst>
            </a:pPr>
            <a:r>
              <a:rPr dirty="0" baseline="-694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694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694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http://www.technologystudent.com/designpro/model1.htm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4046" y="4473277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9779" y="1035010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065" y="10352217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8626" y="1033755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9560" y="303069"/>
            <a:ext cx="3789045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5715" marR="5080" indent="-6350">
              <a:lnSpc>
                <a:spcPts val="1350"/>
              </a:lnSpc>
              <a:spcBef>
                <a:spcPts val="22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http://www.technologystudent.com/prddes1/biopola.html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http://www.technologystudent.com/prddes1/biopol3.html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818" y="344901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7434" y="322099"/>
            <a:ext cx="5434330" cy="362585"/>
          </a:xfrm>
          <a:custGeom>
            <a:avLst/>
            <a:gdLst/>
            <a:ahLst/>
            <a:cxnLst/>
            <a:rect l="l" t="t" r="r" b="b"/>
            <a:pathLst>
              <a:path w="5434330" h="362584">
                <a:moveTo>
                  <a:pt x="0" y="0"/>
                </a:moveTo>
                <a:lnTo>
                  <a:pt x="5433761" y="0"/>
                </a:lnTo>
                <a:lnTo>
                  <a:pt x="5433761" y="362231"/>
                </a:lnTo>
                <a:lnTo>
                  <a:pt x="0" y="36223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3825" y="74697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1386" y="73231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695" y="998303"/>
            <a:ext cx="66446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9c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Biodegradable inks are slowly increasing in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popularity,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text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 illustrations on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797" y="2063136"/>
            <a:ext cx="33267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002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biodegradable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inks?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251" y="5485786"/>
            <a:ext cx="41173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biodegradable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inks?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6359" y="5485786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814" y="300605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0814" y="3596656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0814" y="418726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0814" y="8995133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0814" y="648585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0814" y="711317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0814" y="7740497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814" y="836781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47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http://www.technologystudent.com/despro2/crdpap2.htm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825" y="52790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1386" y="513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4803" y="4695007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4803" y="5139507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14803" y="5571305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14803" y="6015805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4803" y="6754507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4803" y="7199006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4803" y="7630804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4803" y="8075303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4803" y="8797111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4803" y="9241610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4803" y="9673409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4803" y="10117907"/>
            <a:ext cx="4737735" cy="0"/>
          </a:xfrm>
          <a:custGeom>
            <a:avLst/>
            <a:gdLst/>
            <a:ahLst/>
            <a:cxnLst/>
            <a:rect l="l" t="t" r="r" b="b"/>
            <a:pathLst>
              <a:path w="4737734" h="0">
                <a:moveTo>
                  <a:pt x="0" y="0"/>
                </a:moveTo>
                <a:lnTo>
                  <a:pt x="473713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81043" y="1594692"/>
          <a:ext cx="6760209" cy="8651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970"/>
                <a:gridCol w="5083809"/>
              </a:tblGrid>
              <a:tr h="556844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800" spc="-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757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8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55930" marR="124460" indent="-353695">
                        <a:lnSpc>
                          <a:spcPts val="1789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CORRUG</a:t>
                      </a:r>
                      <a:r>
                        <a:rPr dirty="0" sz="1600" spc="-1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TED 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1600" marR="132080">
                        <a:lnSpc>
                          <a:spcPts val="1560"/>
                        </a:lnSpc>
                      </a:pP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This type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 is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often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packaging large electrical 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items.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These large boxes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(often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brown in colour)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protect the  contents from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damage. Corrugated board is strong because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it 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is composed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bottom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layer and in between there  is a triangulated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section. A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triangular section is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very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strong  compared </a:t>
                      </a:r>
                      <a:r>
                        <a:rPr dirty="0" sz="1400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 its </a:t>
                      </a:r>
                      <a:r>
                        <a:rPr dirty="0" sz="1400" spc="-5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weight.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88620" marR="500380" indent="-45720">
                        <a:lnSpc>
                          <a:spcPts val="1789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DUPLEX 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7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82600" marR="379730" indent="-120650">
                        <a:lnSpc>
                          <a:spcPts val="1789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TRACING  </a:t>
                      </a:r>
                      <a:r>
                        <a:rPr dirty="0" sz="1600" spc="-2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PAPER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21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506095" marR="239395" indent="-188595">
                        <a:lnSpc>
                          <a:spcPts val="1789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FOIL</a:t>
                      </a:r>
                      <a:r>
                        <a:rPr dirty="0" sz="1600" spc="-13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LINED  BOARD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  <a:spcBef>
                          <a:spcPts val="1790"/>
                        </a:spcBef>
                      </a:pP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28032" y="655154"/>
            <a:ext cx="6693534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paper and boards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exist.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by describing  each material and giving a practical application.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row has been completed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you.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0434" y="837097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873" y="32483"/>
            <a:ext cx="4653280" cy="94678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879600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51616"/>
                </a:solidFill>
                <a:latin typeface="Arial"/>
                <a:cs typeface="Arial"/>
              </a:rPr>
              <a:t>POLYMERS</a:t>
            </a:r>
            <a:endParaRPr sz="1800">
              <a:latin typeface="Arial"/>
              <a:cs typeface="Arial"/>
            </a:endParaRPr>
          </a:p>
          <a:p>
            <a:pPr marL="2617470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3272" y="836834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450" y="1487293"/>
            <a:ext cx="2984568" cy="2098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1024" y="2488668"/>
            <a:ext cx="542925" cy="1087755"/>
          </a:xfrm>
          <a:custGeom>
            <a:avLst/>
            <a:gdLst/>
            <a:ahLst/>
            <a:cxnLst/>
            <a:rect l="l" t="t" r="r" b="b"/>
            <a:pathLst>
              <a:path w="542925" h="1087754">
                <a:moveTo>
                  <a:pt x="0" y="1087741"/>
                </a:moveTo>
                <a:lnTo>
                  <a:pt x="36569" y="1052309"/>
                </a:lnTo>
                <a:lnTo>
                  <a:pt x="72965" y="1017101"/>
                </a:lnTo>
                <a:lnTo>
                  <a:pt x="109214" y="982083"/>
                </a:lnTo>
                <a:lnTo>
                  <a:pt x="145342" y="947219"/>
                </a:lnTo>
                <a:lnTo>
                  <a:pt x="181376" y="912477"/>
                </a:lnTo>
                <a:lnTo>
                  <a:pt x="217343" y="877820"/>
                </a:lnTo>
                <a:lnTo>
                  <a:pt x="253270" y="843215"/>
                </a:lnTo>
                <a:lnTo>
                  <a:pt x="289184" y="808628"/>
                </a:lnTo>
                <a:lnTo>
                  <a:pt x="325111" y="774023"/>
                </a:lnTo>
                <a:lnTo>
                  <a:pt x="361078" y="739367"/>
                </a:lnTo>
                <a:lnTo>
                  <a:pt x="397112" y="704624"/>
                </a:lnTo>
                <a:lnTo>
                  <a:pt x="433240" y="669762"/>
                </a:lnTo>
                <a:lnTo>
                  <a:pt x="469489" y="634744"/>
                </a:lnTo>
                <a:lnTo>
                  <a:pt x="505885" y="599537"/>
                </a:lnTo>
                <a:lnTo>
                  <a:pt x="542455" y="564106"/>
                </a:lnTo>
                <a:lnTo>
                  <a:pt x="539753" y="513778"/>
                </a:lnTo>
                <a:lnTo>
                  <a:pt x="537624" y="462877"/>
                </a:lnTo>
                <a:lnTo>
                  <a:pt x="535940" y="411531"/>
                </a:lnTo>
                <a:lnTo>
                  <a:pt x="534574" y="359867"/>
                </a:lnTo>
                <a:lnTo>
                  <a:pt x="533400" y="308012"/>
                </a:lnTo>
                <a:lnTo>
                  <a:pt x="532289" y="256094"/>
                </a:lnTo>
                <a:lnTo>
                  <a:pt x="531115" y="204239"/>
                </a:lnTo>
                <a:lnTo>
                  <a:pt x="529749" y="152574"/>
                </a:lnTo>
                <a:lnTo>
                  <a:pt x="528065" y="101228"/>
                </a:lnTo>
                <a:lnTo>
                  <a:pt x="525936" y="50328"/>
                </a:lnTo>
                <a:lnTo>
                  <a:pt x="523234" y="0"/>
                </a:lnTo>
                <a:lnTo>
                  <a:pt x="483765" y="43359"/>
                </a:lnTo>
                <a:lnTo>
                  <a:pt x="446383" y="86964"/>
                </a:lnTo>
                <a:lnTo>
                  <a:pt x="411012" y="130805"/>
                </a:lnTo>
                <a:lnTo>
                  <a:pt x="377578" y="174871"/>
                </a:lnTo>
                <a:lnTo>
                  <a:pt x="346005" y="219152"/>
                </a:lnTo>
                <a:lnTo>
                  <a:pt x="316219" y="263638"/>
                </a:lnTo>
                <a:lnTo>
                  <a:pt x="288144" y="308318"/>
                </a:lnTo>
                <a:lnTo>
                  <a:pt x="261705" y="353183"/>
                </a:lnTo>
                <a:lnTo>
                  <a:pt x="236828" y="398222"/>
                </a:lnTo>
                <a:lnTo>
                  <a:pt x="213437" y="443425"/>
                </a:lnTo>
                <a:lnTo>
                  <a:pt x="191457" y="488781"/>
                </a:lnTo>
                <a:lnTo>
                  <a:pt x="170813" y="534281"/>
                </a:lnTo>
                <a:lnTo>
                  <a:pt x="151431" y="579914"/>
                </a:lnTo>
                <a:lnTo>
                  <a:pt x="133234" y="625670"/>
                </a:lnTo>
                <a:lnTo>
                  <a:pt x="116149" y="671538"/>
                </a:lnTo>
                <a:lnTo>
                  <a:pt x="100100" y="717509"/>
                </a:lnTo>
                <a:lnTo>
                  <a:pt x="85012" y="763573"/>
                </a:lnTo>
                <a:lnTo>
                  <a:pt x="70810" y="809718"/>
                </a:lnTo>
                <a:lnTo>
                  <a:pt x="57418" y="855935"/>
                </a:lnTo>
                <a:lnTo>
                  <a:pt x="44763" y="902214"/>
                </a:lnTo>
                <a:lnTo>
                  <a:pt x="32768" y="948544"/>
                </a:lnTo>
                <a:lnTo>
                  <a:pt x="21360" y="994916"/>
                </a:lnTo>
                <a:lnTo>
                  <a:pt x="10462" y="1041318"/>
                </a:lnTo>
                <a:lnTo>
                  <a:pt x="0" y="1087741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46869" y="1936127"/>
            <a:ext cx="3100070" cy="1640839"/>
          </a:xfrm>
          <a:custGeom>
            <a:avLst/>
            <a:gdLst/>
            <a:ahLst/>
            <a:cxnLst/>
            <a:rect l="l" t="t" r="r" b="b"/>
            <a:pathLst>
              <a:path w="3100070" h="1640839">
                <a:moveTo>
                  <a:pt x="683319" y="0"/>
                </a:moveTo>
                <a:lnTo>
                  <a:pt x="642354" y="28477"/>
                </a:lnTo>
                <a:lnTo>
                  <a:pt x="602794" y="58361"/>
                </a:lnTo>
                <a:lnTo>
                  <a:pt x="564596" y="89605"/>
                </a:lnTo>
                <a:lnTo>
                  <a:pt x="527716" y="122168"/>
                </a:lnTo>
                <a:lnTo>
                  <a:pt x="492110" y="156006"/>
                </a:lnTo>
                <a:lnTo>
                  <a:pt x="457736" y="191074"/>
                </a:lnTo>
                <a:lnTo>
                  <a:pt x="424550" y="227331"/>
                </a:lnTo>
                <a:lnTo>
                  <a:pt x="392508" y="264732"/>
                </a:lnTo>
                <a:lnTo>
                  <a:pt x="361566" y="303234"/>
                </a:lnTo>
                <a:lnTo>
                  <a:pt x="331683" y="342793"/>
                </a:lnTo>
                <a:lnTo>
                  <a:pt x="302813" y="383366"/>
                </a:lnTo>
                <a:lnTo>
                  <a:pt x="274913" y="424910"/>
                </a:lnTo>
                <a:lnTo>
                  <a:pt x="247941" y="467381"/>
                </a:lnTo>
                <a:lnTo>
                  <a:pt x="221852" y="510735"/>
                </a:lnTo>
                <a:lnTo>
                  <a:pt x="196604" y="554930"/>
                </a:lnTo>
                <a:lnTo>
                  <a:pt x="172152" y="599921"/>
                </a:lnTo>
                <a:lnTo>
                  <a:pt x="148453" y="645665"/>
                </a:lnTo>
                <a:lnTo>
                  <a:pt x="125464" y="692119"/>
                </a:lnTo>
                <a:lnTo>
                  <a:pt x="103141" y="739239"/>
                </a:lnTo>
                <a:lnTo>
                  <a:pt x="81441" y="786982"/>
                </a:lnTo>
                <a:lnTo>
                  <a:pt x="60320" y="835305"/>
                </a:lnTo>
                <a:lnTo>
                  <a:pt x="39735" y="884163"/>
                </a:lnTo>
                <a:lnTo>
                  <a:pt x="19643" y="933514"/>
                </a:lnTo>
                <a:lnTo>
                  <a:pt x="0" y="983314"/>
                </a:lnTo>
                <a:lnTo>
                  <a:pt x="92041" y="1019975"/>
                </a:lnTo>
                <a:lnTo>
                  <a:pt x="230918" y="1073289"/>
                </a:lnTo>
                <a:lnTo>
                  <a:pt x="370760" y="1124578"/>
                </a:lnTo>
                <a:lnTo>
                  <a:pt x="511551" y="1173826"/>
                </a:lnTo>
                <a:lnTo>
                  <a:pt x="653275" y="1221017"/>
                </a:lnTo>
                <a:lnTo>
                  <a:pt x="795918" y="1266136"/>
                </a:lnTo>
                <a:lnTo>
                  <a:pt x="939464" y="1309167"/>
                </a:lnTo>
                <a:lnTo>
                  <a:pt x="1083898" y="1350096"/>
                </a:lnTo>
                <a:lnTo>
                  <a:pt x="1229204" y="1388907"/>
                </a:lnTo>
                <a:lnTo>
                  <a:pt x="1375367" y="1425585"/>
                </a:lnTo>
                <a:lnTo>
                  <a:pt x="1522372" y="1460113"/>
                </a:lnTo>
                <a:lnTo>
                  <a:pt x="1670202" y="1492478"/>
                </a:lnTo>
                <a:lnTo>
                  <a:pt x="1818844" y="1522663"/>
                </a:lnTo>
                <a:lnTo>
                  <a:pt x="1968281" y="1550654"/>
                </a:lnTo>
                <a:lnTo>
                  <a:pt x="2118498" y="1576434"/>
                </a:lnTo>
                <a:lnTo>
                  <a:pt x="2269480" y="1599989"/>
                </a:lnTo>
                <a:lnTo>
                  <a:pt x="2421211" y="1621303"/>
                </a:lnTo>
                <a:lnTo>
                  <a:pt x="2573676" y="1640361"/>
                </a:lnTo>
                <a:lnTo>
                  <a:pt x="2584915" y="1593371"/>
                </a:lnTo>
                <a:lnTo>
                  <a:pt x="2596939" y="1545608"/>
                </a:lnTo>
                <a:lnTo>
                  <a:pt x="2609740" y="1497232"/>
                </a:lnTo>
                <a:lnTo>
                  <a:pt x="2623307" y="1448403"/>
                </a:lnTo>
                <a:lnTo>
                  <a:pt x="2637629" y="1399281"/>
                </a:lnTo>
                <a:lnTo>
                  <a:pt x="2652698" y="1350025"/>
                </a:lnTo>
                <a:lnTo>
                  <a:pt x="2668503" y="1300796"/>
                </a:lnTo>
                <a:lnTo>
                  <a:pt x="2685034" y="1251752"/>
                </a:lnTo>
                <a:lnTo>
                  <a:pt x="2702281" y="1203055"/>
                </a:lnTo>
                <a:lnTo>
                  <a:pt x="2720234" y="1154864"/>
                </a:lnTo>
                <a:lnTo>
                  <a:pt x="2738884" y="1107338"/>
                </a:lnTo>
                <a:lnTo>
                  <a:pt x="2758220" y="1060638"/>
                </a:lnTo>
                <a:lnTo>
                  <a:pt x="2778232" y="1014924"/>
                </a:lnTo>
                <a:lnTo>
                  <a:pt x="2798911" y="970354"/>
                </a:lnTo>
                <a:lnTo>
                  <a:pt x="2823199" y="922948"/>
                </a:lnTo>
                <a:lnTo>
                  <a:pt x="2850002" y="876489"/>
                </a:lnTo>
                <a:lnTo>
                  <a:pt x="2878862" y="831071"/>
                </a:lnTo>
                <a:lnTo>
                  <a:pt x="2909321" y="786785"/>
                </a:lnTo>
                <a:lnTo>
                  <a:pt x="2940918" y="743723"/>
                </a:lnTo>
                <a:lnTo>
                  <a:pt x="2973197" y="701977"/>
                </a:lnTo>
                <a:lnTo>
                  <a:pt x="3005697" y="661639"/>
                </a:lnTo>
                <a:lnTo>
                  <a:pt x="3037960" y="622800"/>
                </a:lnTo>
                <a:lnTo>
                  <a:pt x="3069528" y="585553"/>
                </a:lnTo>
                <a:lnTo>
                  <a:pt x="3099943" y="549990"/>
                </a:lnTo>
                <a:lnTo>
                  <a:pt x="2897669" y="485101"/>
                </a:lnTo>
                <a:lnTo>
                  <a:pt x="2696285" y="423766"/>
                </a:lnTo>
                <a:lnTo>
                  <a:pt x="2495789" y="365986"/>
                </a:lnTo>
                <a:lnTo>
                  <a:pt x="2296181" y="311759"/>
                </a:lnTo>
                <a:lnTo>
                  <a:pt x="2097462" y="261087"/>
                </a:lnTo>
                <a:lnTo>
                  <a:pt x="1899631" y="213968"/>
                </a:lnTo>
                <a:lnTo>
                  <a:pt x="1702689" y="170404"/>
                </a:lnTo>
                <a:lnTo>
                  <a:pt x="1506636" y="130394"/>
                </a:lnTo>
                <a:lnTo>
                  <a:pt x="1311470" y="93937"/>
                </a:lnTo>
                <a:lnTo>
                  <a:pt x="1117194" y="61035"/>
                </a:lnTo>
                <a:lnTo>
                  <a:pt x="923805" y="31687"/>
                </a:lnTo>
                <a:lnTo>
                  <a:pt x="731305" y="5893"/>
                </a:lnTo>
                <a:lnTo>
                  <a:pt x="68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46869" y="1936127"/>
            <a:ext cx="3100070" cy="1640839"/>
          </a:xfrm>
          <a:custGeom>
            <a:avLst/>
            <a:gdLst/>
            <a:ahLst/>
            <a:cxnLst/>
            <a:rect l="l" t="t" r="r" b="b"/>
            <a:pathLst>
              <a:path w="3100070" h="1640839">
                <a:moveTo>
                  <a:pt x="2573676" y="1640361"/>
                </a:moveTo>
                <a:lnTo>
                  <a:pt x="2522774" y="1634260"/>
                </a:lnTo>
                <a:lnTo>
                  <a:pt x="2471952" y="1627907"/>
                </a:lnTo>
                <a:lnTo>
                  <a:pt x="2421211" y="1621303"/>
                </a:lnTo>
                <a:lnTo>
                  <a:pt x="2370552" y="1614448"/>
                </a:lnTo>
                <a:lnTo>
                  <a:pt x="2319974" y="1607343"/>
                </a:lnTo>
                <a:lnTo>
                  <a:pt x="2269480" y="1599989"/>
                </a:lnTo>
                <a:lnTo>
                  <a:pt x="2219068" y="1592385"/>
                </a:lnTo>
                <a:lnTo>
                  <a:pt x="2168741" y="1584534"/>
                </a:lnTo>
                <a:lnTo>
                  <a:pt x="2118498" y="1576434"/>
                </a:lnTo>
                <a:lnTo>
                  <a:pt x="2068340" y="1568087"/>
                </a:lnTo>
                <a:lnTo>
                  <a:pt x="2018267" y="1559493"/>
                </a:lnTo>
                <a:lnTo>
                  <a:pt x="1968281" y="1550654"/>
                </a:lnTo>
                <a:lnTo>
                  <a:pt x="1918381" y="1541568"/>
                </a:lnTo>
                <a:lnTo>
                  <a:pt x="1868568" y="1532238"/>
                </a:lnTo>
                <a:lnTo>
                  <a:pt x="1818844" y="1522663"/>
                </a:lnTo>
                <a:lnTo>
                  <a:pt x="1769207" y="1512845"/>
                </a:lnTo>
                <a:lnTo>
                  <a:pt x="1719660" y="1502783"/>
                </a:lnTo>
                <a:lnTo>
                  <a:pt x="1670202" y="1492478"/>
                </a:lnTo>
                <a:lnTo>
                  <a:pt x="1620835" y="1481931"/>
                </a:lnTo>
                <a:lnTo>
                  <a:pt x="1571557" y="1471143"/>
                </a:lnTo>
                <a:lnTo>
                  <a:pt x="1522372" y="1460113"/>
                </a:lnTo>
                <a:lnTo>
                  <a:pt x="1473278" y="1448843"/>
                </a:lnTo>
                <a:lnTo>
                  <a:pt x="1424276" y="1437334"/>
                </a:lnTo>
                <a:lnTo>
                  <a:pt x="1375367" y="1425585"/>
                </a:lnTo>
                <a:lnTo>
                  <a:pt x="1326552" y="1413597"/>
                </a:lnTo>
                <a:lnTo>
                  <a:pt x="1277831" y="1401371"/>
                </a:lnTo>
                <a:lnTo>
                  <a:pt x="1229204" y="1388907"/>
                </a:lnTo>
                <a:lnTo>
                  <a:pt x="1180673" y="1376206"/>
                </a:lnTo>
                <a:lnTo>
                  <a:pt x="1132237" y="1363269"/>
                </a:lnTo>
                <a:lnTo>
                  <a:pt x="1083898" y="1350096"/>
                </a:lnTo>
                <a:lnTo>
                  <a:pt x="1035656" y="1336688"/>
                </a:lnTo>
                <a:lnTo>
                  <a:pt x="987511" y="1323045"/>
                </a:lnTo>
                <a:lnTo>
                  <a:pt x="939464" y="1309167"/>
                </a:lnTo>
                <a:lnTo>
                  <a:pt x="891516" y="1295056"/>
                </a:lnTo>
                <a:lnTo>
                  <a:pt x="843667" y="1280712"/>
                </a:lnTo>
                <a:lnTo>
                  <a:pt x="795918" y="1266136"/>
                </a:lnTo>
                <a:lnTo>
                  <a:pt x="748270" y="1251327"/>
                </a:lnTo>
                <a:lnTo>
                  <a:pt x="700722" y="1236287"/>
                </a:lnTo>
                <a:lnTo>
                  <a:pt x="653275" y="1221017"/>
                </a:lnTo>
                <a:lnTo>
                  <a:pt x="605931" y="1205516"/>
                </a:lnTo>
                <a:lnTo>
                  <a:pt x="558689" y="1189785"/>
                </a:lnTo>
                <a:lnTo>
                  <a:pt x="511551" y="1173826"/>
                </a:lnTo>
                <a:lnTo>
                  <a:pt x="464516" y="1157638"/>
                </a:lnTo>
                <a:lnTo>
                  <a:pt x="417585" y="1141222"/>
                </a:lnTo>
                <a:lnTo>
                  <a:pt x="370760" y="1124578"/>
                </a:lnTo>
                <a:lnTo>
                  <a:pt x="324040" y="1107708"/>
                </a:lnTo>
                <a:lnTo>
                  <a:pt x="277426" y="1090611"/>
                </a:lnTo>
                <a:lnTo>
                  <a:pt x="230918" y="1073289"/>
                </a:lnTo>
                <a:lnTo>
                  <a:pt x="184518" y="1055742"/>
                </a:lnTo>
                <a:lnTo>
                  <a:pt x="138225" y="1037970"/>
                </a:lnTo>
                <a:lnTo>
                  <a:pt x="92041" y="1019975"/>
                </a:lnTo>
                <a:lnTo>
                  <a:pt x="45965" y="1001755"/>
                </a:lnTo>
                <a:lnTo>
                  <a:pt x="0" y="983314"/>
                </a:lnTo>
                <a:lnTo>
                  <a:pt x="19643" y="933514"/>
                </a:lnTo>
                <a:lnTo>
                  <a:pt x="39735" y="884163"/>
                </a:lnTo>
                <a:lnTo>
                  <a:pt x="60320" y="835305"/>
                </a:lnTo>
                <a:lnTo>
                  <a:pt x="81441" y="786982"/>
                </a:lnTo>
                <a:lnTo>
                  <a:pt x="103141" y="739239"/>
                </a:lnTo>
                <a:lnTo>
                  <a:pt x="125464" y="692119"/>
                </a:lnTo>
                <a:lnTo>
                  <a:pt x="148453" y="645665"/>
                </a:lnTo>
                <a:lnTo>
                  <a:pt x="172152" y="599921"/>
                </a:lnTo>
                <a:lnTo>
                  <a:pt x="196604" y="554930"/>
                </a:lnTo>
                <a:lnTo>
                  <a:pt x="221852" y="510735"/>
                </a:lnTo>
                <a:lnTo>
                  <a:pt x="247941" y="467381"/>
                </a:lnTo>
                <a:lnTo>
                  <a:pt x="274913" y="424910"/>
                </a:lnTo>
                <a:lnTo>
                  <a:pt x="302813" y="383366"/>
                </a:lnTo>
                <a:lnTo>
                  <a:pt x="331683" y="342793"/>
                </a:lnTo>
                <a:lnTo>
                  <a:pt x="361566" y="303234"/>
                </a:lnTo>
                <a:lnTo>
                  <a:pt x="392508" y="264732"/>
                </a:lnTo>
                <a:lnTo>
                  <a:pt x="424550" y="227331"/>
                </a:lnTo>
                <a:lnTo>
                  <a:pt x="457736" y="191074"/>
                </a:lnTo>
                <a:lnTo>
                  <a:pt x="492110" y="156006"/>
                </a:lnTo>
                <a:lnTo>
                  <a:pt x="527716" y="122168"/>
                </a:lnTo>
                <a:lnTo>
                  <a:pt x="564596" y="89605"/>
                </a:lnTo>
                <a:lnTo>
                  <a:pt x="602794" y="58361"/>
                </a:lnTo>
                <a:lnTo>
                  <a:pt x="642354" y="28477"/>
                </a:lnTo>
                <a:lnTo>
                  <a:pt x="683319" y="0"/>
                </a:lnTo>
                <a:lnTo>
                  <a:pt x="731305" y="5893"/>
                </a:lnTo>
                <a:lnTo>
                  <a:pt x="779347" y="12008"/>
                </a:lnTo>
                <a:lnTo>
                  <a:pt x="827444" y="18346"/>
                </a:lnTo>
                <a:lnTo>
                  <a:pt x="875597" y="24905"/>
                </a:lnTo>
                <a:lnTo>
                  <a:pt x="923805" y="31687"/>
                </a:lnTo>
                <a:lnTo>
                  <a:pt x="972069" y="38691"/>
                </a:lnTo>
                <a:lnTo>
                  <a:pt x="1020388" y="45917"/>
                </a:lnTo>
                <a:lnTo>
                  <a:pt x="1068763" y="53365"/>
                </a:lnTo>
                <a:lnTo>
                  <a:pt x="1117194" y="61035"/>
                </a:lnTo>
                <a:lnTo>
                  <a:pt x="1165680" y="68928"/>
                </a:lnTo>
                <a:lnTo>
                  <a:pt x="1214221" y="77042"/>
                </a:lnTo>
                <a:lnTo>
                  <a:pt x="1262818" y="85379"/>
                </a:lnTo>
                <a:lnTo>
                  <a:pt x="1311470" y="93937"/>
                </a:lnTo>
                <a:lnTo>
                  <a:pt x="1360178" y="102718"/>
                </a:lnTo>
                <a:lnTo>
                  <a:pt x="1408942" y="111721"/>
                </a:lnTo>
                <a:lnTo>
                  <a:pt x="1457761" y="120947"/>
                </a:lnTo>
                <a:lnTo>
                  <a:pt x="1506636" y="130394"/>
                </a:lnTo>
                <a:lnTo>
                  <a:pt x="1555566" y="140063"/>
                </a:lnTo>
                <a:lnTo>
                  <a:pt x="1604551" y="149955"/>
                </a:lnTo>
                <a:lnTo>
                  <a:pt x="1653593" y="160068"/>
                </a:lnTo>
                <a:lnTo>
                  <a:pt x="1702689" y="170404"/>
                </a:lnTo>
                <a:lnTo>
                  <a:pt x="1751841" y="180962"/>
                </a:lnTo>
                <a:lnTo>
                  <a:pt x="1801049" y="191742"/>
                </a:lnTo>
                <a:lnTo>
                  <a:pt x="1850312" y="202744"/>
                </a:lnTo>
                <a:lnTo>
                  <a:pt x="1899631" y="213968"/>
                </a:lnTo>
                <a:lnTo>
                  <a:pt x="1949006" y="225415"/>
                </a:lnTo>
                <a:lnTo>
                  <a:pt x="1998436" y="237083"/>
                </a:lnTo>
                <a:lnTo>
                  <a:pt x="2047921" y="248974"/>
                </a:lnTo>
                <a:lnTo>
                  <a:pt x="2097462" y="261087"/>
                </a:lnTo>
                <a:lnTo>
                  <a:pt x="2147058" y="273422"/>
                </a:lnTo>
                <a:lnTo>
                  <a:pt x="2196710" y="285979"/>
                </a:lnTo>
                <a:lnTo>
                  <a:pt x="2246418" y="298758"/>
                </a:lnTo>
                <a:lnTo>
                  <a:pt x="2296181" y="311759"/>
                </a:lnTo>
                <a:lnTo>
                  <a:pt x="2346000" y="324983"/>
                </a:lnTo>
                <a:lnTo>
                  <a:pt x="2395874" y="338428"/>
                </a:lnTo>
                <a:lnTo>
                  <a:pt x="2445803" y="352096"/>
                </a:lnTo>
                <a:lnTo>
                  <a:pt x="2495789" y="365986"/>
                </a:lnTo>
                <a:lnTo>
                  <a:pt x="2545829" y="380098"/>
                </a:lnTo>
                <a:lnTo>
                  <a:pt x="2595926" y="394432"/>
                </a:lnTo>
                <a:lnTo>
                  <a:pt x="2646077" y="408988"/>
                </a:lnTo>
                <a:lnTo>
                  <a:pt x="2696285" y="423766"/>
                </a:lnTo>
                <a:lnTo>
                  <a:pt x="2746547" y="438767"/>
                </a:lnTo>
                <a:lnTo>
                  <a:pt x="2796866" y="453989"/>
                </a:lnTo>
                <a:lnTo>
                  <a:pt x="2847240" y="469434"/>
                </a:lnTo>
                <a:lnTo>
                  <a:pt x="2897669" y="485101"/>
                </a:lnTo>
                <a:lnTo>
                  <a:pt x="2948154" y="500990"/>
                </a:lnTo>
                <a:lnTo>
                  <a:pt x="2998695" y="517101"/>
                </a:lnTo>
                <a:lnTo>
                  <a:pt x="3049291" y="533434"/>
                </a:lnTo>
                <a:lnTo>
                  <a:pt x="3099943" y="549990"/>
                </a:lnTo>
                <a:lnTo>
                  <a:pt x="3069528" y="585553"/>
                </a:lnTo>
                <a:lnTo>
                  <a:pt x="3037960" y="622800"/>
                </a:lnTo>
                <a:lnTo>
                  <a:pt x="3005697" y="661639"/>
                </a:lnTo>
                <a:lnTo>
                  <a:pt x="2973197" y="701977"/>
                </a:lnTo>
                <a:lnTo>
                  <a:pt x="2940918" y="743723"/>
                </a:lnTo>
                <a:lnTo>
                  <a:pt x="2909321" y="786785"/>
                </a:lnTo>
                <a:lnTo>
                  <a:pt x="2878862" y="831071"/>
                </a:lnTo>
                <a:lnTo>
                  <a:pt x="2850002" y="876489"/>
                </a:lnTo>
                <a:lnTo>
                  <a:pt x="2823199" y="922948"/>
                </a:lnTo>
                <a:lnTo>
                  <a:pt x="2798911" y="970354"/>
                </a:lnTo>
                <a:lnTo>
                  <a:pt x="2778232" y="1014924"/>
                </a:lnTo>
                <a:lnTo>
                  <a:pt x="2758220" y="1060638"/>
                </a:lnTo>
                <a:lnTo>
                  <a:pt x="2738884" y="1107338"/>
                </a:lnTo>
                <a:lnTo>
                  <a:pt x="2720234" y="1154864"/>
                </a:lnTo>
                <a:lnTo>
                  <a:pt x="2702281" y="1203055"/>
                </a:lnTo>
                <a:lnTo>
                  <a:pt x="2685034" y="1251752"/>
                </a:lnTo>
                <a:lnTo>
                  <a:pt x="2668503" y="1300796"/>
                </a:lnTo>
                <a:lnTo>
                  <a:pt x="2652698" y="1350025"/>
                </a:lnTo>
                <a:lnTo>
                  <a:pt x="2637629" y="1399281"/>
                </a:lnTo>
                <a:lnTo>
                  <a:pt x="2623307" y="1448403"/>
                </a:lnTo>
                <a:lnTo>
                  <a:pt x="2609740" y="1497232"/>
                </a:lnTo>
                <a:lnTo>
                  <a:pt x="2596939" y="1545608"/>
                </a:lnTo>
                <a:lnTo>
                  <a:pt x="2584915" y="1593371"/>
                </a:lnTo>
                <a:lnTo>
                  <a:pt x="2573676" y="1640361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3524" y="2069457"/>
            <a:ext cx="583565" cy="933450"/>
          </a:xfrm>
          <a:custGeom>
            <a:avLst/>
            <a:gdLst/>
            <a:ahLst/>
            <a:cxnLst/>
            <a:rect l="l" t="t" r="r" b="b"/>
            <a:pathLst>
              <a:path w="583564" h="933450">
                <a:moveTo>
                  <a:pt x="566654" y="383327"/>
                </a:moveTo>
                <a:lnTo>
                  <a:pt x="568739" y="335412"/>
                </a:lnTo>
                <a:lnTo>
                  <a:pt x="570823" y="287496"/>
                </a:lnTo>
                <a:lnTo>
                  <a:pt x="572907" y="239581"/>
                </a:lnTo>
                <a:lnTo>
                  <a:pt x="574990" y="191665"/>
                </a:lnTo>
                <a:lnTo>
                  <a:pt x="577073" y="143749"/>
                </a:lnTo>
                <a:lnTo>
                  <a:pt x="579156" y="95833"/>
                </a:lnTo>
                <a:lnTo>
                  <a:pt x="581239" y="47916"/>
                </a:lnTo>
                <a:lnTo>
                  <a:pt x="583322" y="0"/>
                </a:lnTo>
                <a:lnTo>
                  <a:pt x="550364" y="32757"/>
                </a:lnTo>
                <a:lnTo>
                  <a:pt x="518145" y="66623"/>
                </a:lnTo>
                <a:lnTo>
                  <a:pt x="486646" y="101570"/>
                </a:lnTo>
                <a:lnTo>
                  <a:pt x="455848" y="137568"/>
                </a:lnTo>
                <a:lnTo>
                  <a:pt x="425733" y="174590"/>
                </a:lnTo>
                <a:lnTo>
                  <a:pt x="396281" y="212608"/>
                </a:lnTo>
                <a:lnTo>
                  <a:pt x="367475" y="251594"/>
                </a:lnTo>
                <a:lnTo>
                  <a:pt x="339295" y="291518"/>
                </a:lnTo>
                <a:lnTo>
                  <a:pt x="311722" y="332354"/>
                </a:lnTo>
                <a:lnTo>
                  <a:pt x="284737" y="374073"/>
                </a:lnTo>
                <a:lnTo>
                  <a:pt x="258323" y="416647"/>
                </a:lnTo>
                <a:lnTo>
                  <a:pt x="232459" y="460047"/>
                </a:lnTo>
                <a:lnTo>
                  <a:pt x="207128" y="504246"/>
                </a:lnTo>
                <a:lnTo>
                  <a:pt x="182310" y="549215"/>
                </a:lnTo>
                <a:lnTo>
                  <a:pt x="157987" y="594926"/>
                </a:lnTo>
                <a:lnTo>
                  <a:pt x="134140" y="641352"/>
                </a:lnTo>
                <a:lnTo>
                  <a:pt x="110750" y="688463"/>
                </a:lnTo>
                <a:lnTo>
                  <a:pt x="87798" y="736231"/>
                </a:lnTo>
                <a:lnTo>
                  <a:pt x="65266" y="784629"/>
                </a:lnTo>
                <a:lnTo>
                  <a:pt x="43135" y="833628"/>
                </a:lnTo>
                <a:lnTo>
                  <a:pt x="21386" y="883200"/>
                </a:lnTo>
                <a:lnTo>
                  <a:pt x="0" y="933317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30166" y="2386120"/>
            <a:ext cx="516890" cy="967105"/>
          </a:xfrm>
          <a:custGeom>
            <a:avLst/>
            <a:gdLst/>
            <a:ahLst/>
            <a:cxnLst/>
            <a:rect l="l" t="t" r="r" b="b"/>
            <a:pathLst>
              <a:path w="516889" h="967104">
                <a:moveTo>
                  <a:pt x="516657" y="0"/>
                </a:moveTo>
                <a:lnTo>
                  <a:pt x="482481" y="47502"/>
                </a:lnTo>
                <a:lnTo>
                  <a:pt x="449701" y="94539"/>
                </a:lnTo>
                <a:lnTo>
                  <a:pt x="418259" y="141129"/>
                </a:lnTo>
                <a:lnTo>
                  <a:pt x="388100" y="187293"/>
                </a:lnTo>
                <a:lnTo>
                  <a:pt x="359166" y="233048"/>
                </a:lnTo>
                <a:lnTo>
                  <a:pt x="331401" y="278413"/>
                </a:lnTo>
                <a:lnTo>
                  <a:pt x="304749" y="323407"/>
                </a:lnTo>
                <a:lnTo>
                  <a:pt x="279153" y="368050"/>
                </a:lnTo>
                <a:lnTo>
                  <a:pt x="254556" y="412359"/>
                </a:lnTo>
                <a:lnTo>
                  <a:pt x="230902" y="456355"/>
                </a:lnTo>
                <a:lnTo>
                  <a:pt x="208134" y="500054"/>
                </a:lnTo>
                <a:lnTo>
                  <a:pt x="186196" y="543478"/>
                </a:lnTo>
                <a:lnTo>
                  <a:pt x="165031" y="586643"/>
                </a:lnTo>
                <a:lnTo>
                  <a:pt x="144583" y="629570"/>
                </a:lnTo>
                <a:lnTo>
                  <a:pt x="124794" y="672276"/>
                </a:lnTo>
                <a:lnTo>
                  <a:pt x="105609" y="714782"/>
                </a:lnTo>
                <a:lnTo>
                  <a:pt x="86970" y="757105"/>
                </a:lnTo>
                <a:lnTo>
                  <a:pt x="68822" y="799265"/>
                </a:lnTo>
                <a:lnTo>
                  <a:pt x="51107" y="841280"/>
                </a:lnTo>
                <a:lnTo>
                  <a:pt x="33770" y="883169"/>
                </a:lnTo>
                <a:lnTo>
                  <a:pt x="16753" y="924952"/>
                </a:lnTo>
                <a:lnTo>
                  <a:pt x="0" y="96664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60231" y="2069457"/>
            <a:ext cx="520065" cy="762635"/>
          </a:xfrm>
          <a:custGeom>
            <a:avLst/>
            <a:gdLst/>
            <a:ahLst/>
            <a:cxnLst/>
            <a:rect l="l" t="t" r="r" b="b"/>
            <a:pathLst>
              <a:path w="520065" h="762635">
                <a:moveTo>
                  <a:pt x="503249" y="0"/>
                </a:moveTo>
                <a:lnTo>
                  <a:pt x="3260" y="116664"/>
                </a:lnTo>
                <a:lnTo>
                  <a:pt x="1920" y="168566"/>
                </a:lnTo>
                <a:lnTo>
                  <a:pt x="930" y="221145"/>
                </a:lnTo>
                <a:lnTo>
                  <a:pt x="290" y="274249"/>
                </a:lnTo>
                <a:lnTo>
                  <a:pt x="0" y="327730"/>
                </a:lnTo>
                <a:lnTo>
                  <a:pt x="59" y="381435"/>
                </a:lnTo>
                <a:lnTo>
                  <a:pt x="468" y="435216"/>
                </a:lnTo>
                <a:lnTo>
                  <a:pt x="1228" y="488921"/>
                </a:lnTo>
                <a:lnTo>
                  <a:pt x="2337" y="542402"/>
                </a:lnTo>
                <a:lnTo>
                  <a:pt x="3796" y="595506"/>
                </a:lnTo>
                <a:lnTo>
                  <a:pt x="5605" y="648084"/>
                </a:lnTo>
                <a:lnTo>
                  <a:pt x="7764" y="699987"/>
                </a:lnTo>
                <a:lnTo>
                  <a:pt x="38965" y="725036"/>
                </a:lnTo>
                <a:lnTo>
                  <a:pt x="104309" y="756199"/>
                </a:lnTo>
                <a:lnTo>
                  <a:pt x="138683" y="762314"/>
                </a:lnTo>
                <a:lnTo>
                  <a:pt x="174345" y="762117"/>
                </a:lnTo>
                <a:lnTo>
                  <a:pt x="249999" y="742788"/>
                </a:lnTo>
                <a:lnTo>
                  <a:pt x="290221" y="723657"/>
                </a:lnTo>
                <a:lnTo>
                  <a:pt x="332195" y="698213"/>
                </a:lnTo>
                <a:lnTo>
                  <a:pt x="376036" y="666459"/>
                </a:lnTo>
                <a:lnTo>
                  <a:pt x="421860" y="628392"/>
                </a:lnTo>
                <a:lnTo>
                  <a:pt x="469782" y="584014"/>
                </a:lnTo>
                <a:lnTo>
                  <a:pt x="519918" y="533325"/>
                </a:lnTo>
                <a:lnTo>
                  <a:pt x="503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60231" y="2069457"/>
            <a:ext cx="520065" cy="762635"/>
          </a:xfrm>
          <a:custGeom>
            <a:avLst/>
            <a:gdLst/>
            <a:ahLst/>
            <a:cxnLst/>
            <a:rect l="l" t="t" r="r" b="b"/>
            <a:pathLst>
              <a:path w="520065" h="762635">
                <a:moveTo>
                  <a:pt x="3260" y="116664"/>
                </a:moveTo>
                <a:lnTo>
                  <a:pt x="1920" y="168566"/>
                </a:lnTo>
                <a:lnTo>
                  <a:pt x="930" y="221145"/>
                </a:lnTo>
                <a:lnTo>
                  <a:pt x="290" y="274249"/>
                </a:lnTo>
                <a:lnTo>
                  <a:pt x="0" y="327730"/>
                </a:lnTo>
                <a:lnTo>
                  <a:pt x="59" y="381435"/>
                </a:lnTo>
                <a:lnTo>
                  <a:pt x="468" y="435216"/>
                </a:lnTo>
                <a:lnTo>
                  <a:pt x="1228" y="488921"/>
                </a:lnTo>
                <a:lnTo>
                  <a:pt x="2337" y="542402"/>
                </a:lnTo>
                <a:lnTo>
                  <a:pt x="3796" y="595506"/>
                </a:lnTo>
                <a:lnTo>
                  <a:pt x="5605" y="648084"/>
                </a:lnTo>
                <a:lnTo>
                  <a:pt x="7764" y="699987"/>
                </a:lnTo>
                <a:lnTo>
                  <a:pt x="38965" y="725036"/>
                </a:lnTo>
                <a:lnTo>
                  <a:pt x="104309" y="756199"/>
                </a:lnTo>
                <a:lnTo>
                  <a:pt x="138683" y="762314"/>
                </a:lnTo>
                <a:lnTo>
                  <a:pt x="174345" y="762117"/>
                </a:lnTo>
                <a:lnTo>
                  <a:pt x="249999" y="742788"/>
                </a:lnTo>
                <a:lnTo>
                  <a:pt x="290221" y="723657"/>
                </a:lnTo>
                <a:lnTo>
                  <a:pt x="332195" y="698213"/>
                </a:lnTo>
                <a:lnTo>
                  <a:pt x="376036" y="666459"/>
                </a:lnTo>
                <a:lnTo>
                  <a:pt x="421860" y="628392"/>
                </a:lnTo>
                <a:lnTo>
                  <a:pt x="469782" y="584014"/>
                </a:lnTo>
                <a:lnTo>
                  <a:pt x="519918" y="533325"/>
                </a:lnTo>
                <a:lnTo>
                  <a:pt x="503249" y="0"/>
                </a:lnTo>
                <a:lnTo>
                  <a:pt x="3260" y="116664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18481" y="2419452"/>
            <a:ext cx="1128395" cy="433705"/>
          </a:xfrm>
          <a:custGeom>
            <a:avLst/>
            <a:gdLst/>
            <a:ahLst/>
            <a:cxnLst/>
            <a:rect l="l" t="t" r="r" b="b"/>
            <a:pathLst>
              <a:path w="1128395" h="433705">
                <a:moveTo>
                  <a:pt x="1128348" y="266661"/>
                </a:moveTo>
                <a:lnTo>
                  <a:pt x="45032" y="0"/>
                </a:lnTo>
                <a:lnTo>
                  <a:pt x="0" y="168069"/>
                </a:lnTo>
                <a:lnTo>
                  <a:pt x="1045015" y="433324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0188" y="2569449"/>
            <a:ext cx="1233805" cy="666750"/>
          </a:xfrm>
          <a:custGeom>
            <a:avLst/>
            <a:gdLst/>
            <a:ahLst/>
            <a:cxnLst/>
            <a:rect l="l" t="t" r="r" b="b"/>
            <a:pathLst>
              <a:path w="1233804" h="666750">
                <a:moveTo>
                  <a:pt x="383327" y="0"/>
                </a:moveTo>
                <a:lnTo>
                  <a:pt x="0" y="316659"/>
                </a:lnTo>
                <a:lnTo>
                  <a:pt x="1233309" y="666654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8198" y="2468235"/>
            <a:ext cx="461645" cy="331470"/>
          </a:xfrm>
          <a:custGeom>
            <a:avLst/>
            <a:gdLst/>
            <a:ahLst/>
            <a:cxnLst/>
            <a:rect l="l" t="t" r="r" b="b"/>
            <a:pathLst>
              <a:path w="461645" h="331469">
                <a:moveTo>
                  <a:pt x="245106" y="4032"/>
                </a:moveTo>
                <a:lnTo>
                  <a:pt x="297614" y="16600"/>
                </a:lnTo>
                <a:lnTo>
                  <a:pt x="345080" y="36375"/>
                </a:lnTo>
                <a:lnTo>
                  <a:pt x="386205" y="62171"/>
                </a:lnTo>
                <a:lnTo>
                  <a:pt x="419691" y="92800"/>
                </a:lnTo>
                <a:lnTo>
                  <a:pt x="444240" y="127076"/>
                </a:lnTo>
                <a:lnTo>
                  <a:pt x="458554" y="163809"/>
                </a:lnTo>
                <a:lnTo>
                  <a:pt x="461336" y="201815"/>
                </a:lnTo>
                <a:lnTo>
                  <a:pt x="451934" y="237907"/>
                </a:lnTo>
                <a:lnTo>
                  <a:pt x="401632" y="294922"/>
                </a:lnTo>
                <a:lnTo>
                  <a:pt x="363673" y="314338"/>
                </a:lnTo>
                <a:lnTo>
                  <a:pt x="319139" y="326691"/>
                </a:lnTo>
                <a:lnTo>
                  <a:pt x="269501" y="331228"/>
                </a:lnTo>
                <a:lnTo>
                  <a:pt x="216230" y="327196"/>
                </a:lnTo>
                <a:lnTo>
                  <a:pt x="163722" y="314628"/>
                </a:lnTo>
                <a:lnTo>
                  <a:pt x="116256" y="294852"/>
                </a:lnTo>
                <a:lnTo>
                  <a:pt x="75131" y="269056"/>
                </a:lnTo>
                <a:lnTo>
                  <a:pt x="41645" y="238427"/>
                </a:lnTo>
                <a:lnTo>
                  <a:pt x="17096" y="204152"/>
                </a:lnTo>
                <a:lnTo>
                  <a:pt x="2781" y="167418"/>
                </a:lnTo>
                <a:lnTo>
                  <a:pt x="0" y="129412"/>
                </a:lnTo>
                <a:lnTo>
                  <a:pt x="9402" y="93320"/>
                </a:lnTo>
                <a:lnTo>
                  <a:pt x="59705" y="36306"/>
                </a:lnTo>
                <a:lnTo>
                  <a:pt x="97663" y="16889"/>
                </a:lnTo>
                <a:lnTo>
                  <a:pt x="142197" y="4536"/>
                </a:lnTo>
                <a:lnTo>
                  <a:pt x="191835" y="0"/>
                </a:lnTo>
                <a:lnTo>
                  <a:pt x="245106" y="4032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45018" y="2918305"/>
            <a:ext cx="520700" cy="375285"/>
          </a:xfrm>
          <a:custGeom>
            <a:avLst/>
            <a:gdLst/>
            <a:ahLst/>
            <a:cxnLst/>
            <a:rect l="l" t="t" r="r" b="b"/>
            <a:pathLst>
              <a:path w="520700" h="375285">
                <a:moveTo>
                  <a:pt x="278370" y="5088"/>
                </a:moveTo>
                <a:lnTo>
                  <a:pt x="330427" y="17588"/>
                </a:lnTo>
                <a:lnTo>
                  <a:pt x="378196" y="36406"/>
                </a:lnTo>
                <a:lnTo>
                  <a:pt x="420705" y="60632"/>
                </a:lnTo>
                <a:lnTo>
                  <a:pt x="456979" y="89357"/>
                </a:lnTo>
                <a:lnTo>
                  <a:pt x="486047" y="121674"/>
                </a:lnTo>
                <a:lnTo>
                  <a:pt x="506935" y="156674"/>
                </a:lnTo>
                <a:lnTo>
                  <a:pt x="518671" y="193447"/>
                </a:lnTo>
                <a:lnTo>
                  <a:pt x="520282" y="231085"/>
                </a:lnTo>
                <a:lnTo>
                  <a:pt x="511322" y="266949"/>
                </a:lnTo>
                <a:lnTo>
                  <a:pt x="465660" y="325588"/>
                </a:lnTo>
                <a:lnTo>
                  <a:pt x="431196" y="347248"/>
                </a:lnTo>
                <a:lnTo>
                  <a:pt x="390470" y="363057"/>
                </a:lnTo>
                <a:lnTo>
                  <a:pt x="344600" y="372458"/>
                </a:lnTo>
                <a:lnTo>
                  <a:pt x="294707" y="374893"/>
                </a:lnTo>
                <a:lnTo>
                  <a:pt x="241909" y="369805"/>
                </a:lnTo>
                <a:lnTo>
                  <a:pt x="189853" y="357305"/>
                </a:lnTo>
                <a:lnTo>
                  <a:pt x="142084" y="338487"/>
                </a:lnTo>
                <a:lnTo>
                  <a:pt x="99576" y="314261"/>
                </a:lnTo>
                <a:lnTo>
                  <a:pt x="63302" y="285535"/>
                </a:lnTo>
                <a:lnTo>
                  <a:pt x="34234" y="253219"/>
                </a:lnTo>
                <a:lnTo>
                  <a:pt x="13346" y="218220"/>
                </a:lnTo>
                <a:lnTo>
                  <a:pt x="1610" y="181447"/>
                </a:lnTo>
                <a:lnTo>
                  <a:pt x="0" y="143811"/>
                </a:lnTo>
                <a:lnTo>
                  <a:pt x="8959" y="107946"/>
                </a:lnTo>
                <a:lnTo>
                  <a:pt x="54621" y="49305"/>
                </a:lnTo>
                <a:lnTo>
                  <a:pt x="89084" y="27645"/>
                </a:lnTo>
                <a:lnTo>
                  <a:pt x="129811" y="11836"/>
                </a:lnTo>
                <a:lnTo>
                  <a:pt x="175680" y="2434"/>
                </a:lnTo>
                <a:lnTo>
                  <a:pt x="225573" y="0"/>
                </a:lnTo>
                <a:lnTo>
                  <a:pt x="278370" y="5088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00336" y="2169730"/>
            <a:ext cx="462280" cy="254635"/>
          </a:xfrm>
          <a:custGeom>
            <a:avLst/>
            <a:gdLst/>
            <a:ahLst/>
            <a:cxnLst/>
            <a:rect l="l" t="t" r="r" b="b"/>
            <a:pathLst>
              <a:path w="462279" h="254635">
                <a:moveTo>
                  <a:pt x="252892" y="6876"/>
                </a:moveTo>
                <a:lnTo>
                  <a:pt x="313536" y="22335"/>
                </a:lnTo>
                <a:lnTo>
                  <a:pt x="366527" y="44482"/>
                </a:lnTo>
                <a:lnTo>
                  <a:pt x="409873" y="71771"/>
                </a:lnTo>
                <a:lnTo>
                  <a:pt x="441580" y="102655"/>
                </a:lnTo>
                <a:lnTo>
                  <a:pt x="462099" y="169030"/>
                </a:lnTo>
                <a:lnTo>
                  <a:pt x="448038" y="199468"/>
                </a:lnTo>
                <a:lnTo>
                  <a:pt x="419528" y="223933"/>
                </a:lnTo>
                <a:lnTo>
                  <a:pt x="378980" y="241680"/>
                </a:lnTo>
                <a:lnTo>
                  <a:pt x="328803" y="251964"/>
                </a:lnTo>
                <a:lnTo>
                  <a:pt x="271409" y="254041"/>
                </a:lnTo>
                <a:lnTo>
                  <a:pt x="209207" y="247165"/>
                </a:lnTo>
                <a:lnTo>
                  <a:pt x="148563" y="231706"/>
                </a:lnTo>
                <a:lnTo>
                  <a:pt x="95572" y="209560"/>
                </a:lnTo>
                <a:lnTo>
                  <a:pt x="52226" y="182272"/>
                </a:lnTo>
                <a:lnTo>
                  <a:pt x="20519" y="151387"/>
                </a:lnTo>
                <a:lnTo>
                  <a:pt x="0" y="85014"/>
                </a:lnTo>
                <a:lnTo>
                  <a:pt x="14061" y="54574"/>
                </a:lnTo>
                <a:lnTo>
                  <a:pt x="42571" y="30109"/>
                </a:lnTo>
                <a:lnTo>
                  <a:pt x="83119" y="12361"/>
                </a:lnTo>
                <a:lnTo>
                  <a:pt x="133295" y="2076"/>
                </a:lnTo>
                <a:lnTo>
                  <a:pt x="190690" y="0"/>
                </a:lnTo>
                <a:lnTo>
                  <a:pt x="252892" y="6876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4316" y="2017234"/>
            <a:ext cx="402590" cy="155575"/>
          </a:xfrm>
          <a:custGeom>
            <a:avLst/>
            <a:gdLst/>
            <a:ahLst/>
            <a:cxnLst/>
            <a:rect l="l" t="t" r="r" b="b"/>
            <a:pathLst>
              <a:path w="402589" h="155575">
                <a:moveTo>
                  <a:pt x="213401" y="3769"/>
                </a:moveTo>
                <a:lnTo>
                  <a:pt x="255396" y="12962"/>
                </a:lnTo>
                <a:lnTo>
                  <a:pt x="301819" y="26575"/>
                </a:lnTo>
                <a:lnTo>
                  <a:pt x="346132" y="44171"/>
                </a:lnTo>
                <a:lnTo>
                  <a:pt x="381800" y="65316"/>
                </a:lnTo>
                <a:lnTo>
                  <a:pt x="402284" y="89574"/>
                </a:lnTo>
                <a:lnTo>
                  <a:pt x="401048" y="116511"/>
                </a:lnTo>
                <a:lnTo>
                  <a:pt x="378327" y="138819"/>
                </a:lnTo>
                <a:lnTo>
                  <a:pt x="341963" y="150938"/>
                </a:lnTo>
                <a:lnTo>
                  <a:pt x="296835" y="155048"/>
                </a:lnTo>
                <a:lnTo>
                  <a:pt x="247818" y="153329"/>
                </a:lnTo>
                <a:lnTo>
                  <a:pt x="199790" y="147963"/>
                </a:lnTo>
                <a:lnTo>
                  <a:pt x="157629" y="141131"/>
                </a:lnTo>
                <a:lnTo>
                  <a:pt x="100272" y="127266"/>
                </a:lnTo>
                <a:lnTo>
                  <a:pt x="47946" y="107163"/>
                </a:lnTo>
                <a:lnTo>
                  <a:pt x="11054" y="82291"/>
                </a:lnTo>
                <a:lnTo>
                  <a:pt x="0" y="54118"/>
                </a:lnTo>
                <a:lnTo>
                  <a:pt x="17704" y="32552"/>
                </a:lnTo>
                <a:lnTo>
                  <a:pt x="56529" y="15563"/>
                </a:lnTo>
                <a:lnTo>
                  <a:pt x="107842" y="4321"/>
                </a:lnTo>
                <a:lnTo>
                  <a:pt x="163010" y="0"/>
                </a:lnTo>
                <a:lnTo>
                  <a:pt x="213401" y="3769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60660" y="1960341"/>
            <a:ext cx="506730" cy="344805"/>
          </a:xfrm>
          <a:custGeom>
            <a:avLst/>
            <a:gdLst/>
            <a:ahLst/>
            <a:cxnLst/>
            <a:rect l="l" t="t" r="r" b="b"/>
            <a:pathLst>
              <a:path w="506729" h="344805">
                <a:moveTo>
                  <a:pt x="317801" y="0"/>
                </a:moveTo>
                <a:lnTo>
                  <a:pt x="261784" y="4762"/>
                </a:lnTo>
                <a:lnTo>
                  <a:pt x="203521" y="18484"/>
                </a:lnTo>
                <a:lnTo>
                  <a:pt x="147883" y="40321"/>
                </a:lnTo>
                <a:lnTo>
                  <a:pt x="99341" y="68200"/>
                </a:lnTo>
                <a:lnTo>
                  <a:pt x="59090" y="100735"/>
                </a:lnTo>
                <a:lnTo>
                  <a:pt x="28320" y="136537"/>
                </a:lnTo>
                <a:lnTo>
                  <a:pt x="8226" y="174220"/>
                </a:lnTo>
                <a:lnTo>
                  <a:pt x="0" y="212394"/>
                </a:lnTo>
                <a:lnTo>
                  <a:pt x="4833" y="249672"/>
                </a:lnTo>
                <a:lnTo>
                  <a:pt x="51933" y="309363"/>
                </a:lnTo>
                <a:lnTo>
                  <a:pt x="90481" y="328737"/>
                </a:lnTo>
                <a:lnTo>
                  <a:pt x="136641" y="340523"/>
                </a:lnTo>
                <a:lnTo>
                  <a:pt x="188625" y="344262"/>
                </a:lnTo>
                <a:lnTo>
                  <a:pt x="244643" y="339499"/>
                </a:lnTo>
                <a:lnTo>
                  <a:pt x="302906" y="325777"/>
                </a:lnTo>
                <a:lnTo>
                  <a:pt x="358544" y="303941"/>
                </a:lnTo>
                <a:lnTo>
                  <a:pt x="407086" y="276061"/>
                </a:lnTo>
                <a:lnTo>
                  <a:pt x="447338" y="243526"/>
                </a:lnTo>
                <a:lnTo>
                  <a:pt x="478107" y="207724"/>
                </a:lnTo>
                <a:lnTo>
                  <a:pt x="498202" y="170042"/>
                </a:lnTo>
                <a:lnTo>
                  <a:pt x="506428" y="131868"/>
                </a:lnTo>
                <a:lnTo>
                  <a:pt x="501594" y="94589"/>
                </a:lnTo>
                <a:lnTo>
                  <a:pt x="454493" y="34899"/>
                </a:lnTo>
                <a:lnTo>
                  <a:pt x="415945" y="15525"/>
                </a:lnTo>
                <a:lnTo>
                  <a:pt x="369785" y="3739"/>
                </a:lnTo>
                <a:lnTo>
                  <a:pt x="317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60660" y="1960341"/>
            <a:ext cx="506730" cy="344805"/>
          </a:xfrm>
          <a:custGeom>
            <a:avLst/>
            <a:gdLst/>
            <a:ahLst/>
            <a:cxnLst/>
            <a:rect l="l" t="t" r="r" b="b"/>
            <a:pathLst>
              <a:path w="506729" h="344805">
                <a:moveTo>
                  <a:pt x="501594" y="94589"/>
                </a:moveTo>
                <a:lnTo>
                  <a:pt x="454493" y="34899"/>
                </a:lnTo>
                <a:lnTo>
                  <a:pt x="415945" y="15525"/>
                </a:lnTo>
                <a:lnTo>
                  <a:pt x="369785" y="3739"/>
                </a:lnTo>
                <a:lnTo>
                  <a:pt x="317801" y="0"/>
                </a:lnTo>
                <a:lnTo>
                  <a:pt x="261784" y="4762"/>
                </a:lnTo>
                <a:lnTo>
                  <a:pt x="203521" y="18484"/>
                </a:lnTo>
                <a:lnTo>
                  <a:pt x="147883" y="40321"/>
                </a:lnTo>
                <a:lnTo>
                  <a:pt x="99341" y="68200"/>
                </a:lnTo>
                <a:lnTo>
                  <a:pt x="59090" y="100735"/>
                </a:lnTo>
                <a:lnTo>
                  <a:pt x="28320" y="136537"/>
                </a:lnTo>
                <a:lnTo>
                  <a:pt x="8226" y="174220"/>
                </a:lnTo>
                <a:lnTo>
                  <a:pt x="0" y="212394"/>
                </a:lnTo>
                <a:lnTo>
                  <a:pt x="4833" y="249672"/>
                </a:lnTo>
                <a:lnTo>
                  <a:pt x="51933" y="309363"/>
                </a:lnTo>
                <a:lnTo>
                  <a:pt x="90481" y="328737"/>
                </a:lnTo>
                <a:lnTo>
                  <a:pt x="136641" y="340523"/>
                </a:lnTo>
                <a:lnTo>
                  <a:pt x="188625" y="344262"/>
                </a:lnTo>
                <a:lnTo>
                  <a:pt x="244643" y="339499"/>
                </a:lnTo>
                <a:lnTo>
                  <a:pt x="302906" y="325777"/>
                </a:lnTo>
                <a:lnTo>
                  <a:pt x="358544" y="303941"/>
                </a:lnTo>
                <a:lnTo>
                  <a:pt x="407086" y="276061"/>
                </a:lnTo>
                <a:lnTo>
                  <a:pt x="447338" y="243526"/>
                </a:lnTo>
                <a:lnTo>
                  <a:pt x="478107" y="207724"/>
                </a:lnTo>
                <a:lnTo>
                  <a:pt x="498202" y="170042"/>
                </a:lnTo>
                <a:lnTo>
                  <a:pt x="506428" y="131868"/>
                </a:lnTo>
                <a:lnTo>
                  <a:pt x="501594" y="94589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4810" y="4505757"/>
            <a:ext cx="3424554" cy="1250950"/>
          </a:xfrm>
          <a:custGeom>
            <a:avLst/>
            <a:gdLst/>
            <a:ahLst/>
            <a:cxnLst/>
            <a:rect l="l" t="t" r="r" b="b"/>
            <a:pathLst>
              <a:path w="3424554" h="1250950">
                <a:moveTo>
                  <a:pt x="0" y="89674"/>
                </a:moveTo>
                <a:lnTo>
                  <a:pt x="45031" y="85125"/>
                </a:lnTo>
                <a:lnTo>
                  <a:pt x="90292" y="80674"/>
                </a:lnTo>
                <a:lnTo>
                  <a:pt x="135780" y="76323"/>
                </a:lnTo>
                <a:lnTo>
                  <a:pt x="181489" y="72074"/>
                </a:lnTo>
                <a:lnTo>
                  <a:pt x="227419" y="67928"/>
                </a:lnTo>
                <a:lnTo>
                  <a:pt x="273564" y="63888"/>
                </a:lnTo>
                <a:lnTo>
                  <a:pt x="319923" y="59954"/>
                </a:lnTo>
                <a:lnTo>
                  <a:pt x="366492" y="56128"/>
                </a:lnTo>
                <a:lnTo>
                  <a:pt x="413268" y="52413"/>
                </a:lnTo>
                <a:lnTo>
                  <a:pt x="460247" y="48810"/>
                </a:lnTo>
                <a:lnTo>
                  <a:pt x="507427" y="45321"/>
                </a:lnTo>
                <a:lnTo>
                  <a:pt x="554804" y="41946"/>
                </a:lnTo>
                <a:lnTo>
                  <a:pt x="602375" y="38689"/>
                </a:lnTo>
                <a:lnTo>
                  <a:pt x="650136" y="35551"/>
                </a:lnTo>
                <a:lnTo>
                  <a:pt x="698085" y="32533"/>
                </a:lnTo>
                <a:lnTo>
                  <a:pt x="746219" y="29637"/>
                </a:lnTo>
                <a:lnTo>
                  <a:pt x="794534" y="26865"/>
                </a:lnTo>
                <a:lnTo>
                  <a:pt x="843027" y="24219"/>
                </a:lnTo>
                <a:lnTo>
                  <a:pt x="891694" y="21700"/>
                </a:lnTo>
                <a:lnTo>
                  <a:pt x="940534" y="19309"/>
                </a:lnTo>
                <a:lnTo>
                  <a:pt x="989541" y="17050"/>
                </a:lnTo>
                <a:lnTo>
                  <a:pt x="1038714" y="14923"/>
                </a:lnTo>
                <a:lnTo>
                  <a:pt x="1088049" y="12930"/>
                </a:lnTo>
                <a:lnTo>
                  <a:pt x="1137543" y="11073"/>
                </a:lnTo>
                <a:lnTo>
                  <a:pt x="1187192" y="9353"/>
                </a:lnTo>
                <a:lnTo>
                  <a:pt x="1236994" y="7773"/>
                </a:lnTo>
                <a:lnTo>
                  <a:pt x="1286945" y="6333"/>
                </a:lnTo>
                <a:lnTo>
                  <a:pt x="1337042" y="5036"/>
                </a:lnTo>
                <a:lnTo>
                  <a:pt x="1387281" y="3884"/>
                </a:lnTo>
                <a:lnTo>
                  <a:pt x="1437661" y="2877"/>
                </a:lnTo>
                <a:lnTo>
                  <a:pt x="1488177" y="2018"/>
                </a:lnTo>
                <a:lnTo>
                  <a:pt x="1538826" y="1309"/>
                </a:lnTo>
                <a:lnTo>
                  <a:pt x="1589605" y="750"/>
                </a:lnTo>
                <a:lnTo>
                  <a:pt x="1640511" y="345"/>
                </a:lnTo>
                <a:lnTo>
                  <a:pt x="1691541" y="94"/>
                </a:lnTo>
                <a:lnTo>
                  <a:pt x="1742691" y="0"/>
                </a:lnTo>
                <a:lnTo>
                  <a:pt x="1793958" y="63"/>
                </a:lnTo>
                <a:lnTo>
                  <a:pt x="1845339" y="286"/>
                </a:lnTo>
                <a:lnTo>
                  <a:pt x="1896831" y="670"/>
                </a:lnTo>
                <a:lnTo>
                  <a:pt x="1948431" y="1218"/>
                </a:lnTo>
                <a:lnTo>
                  <a:pt x="2000136" y="1930"/>
                </a:lnTo>
                <a:lnTo>
                  <a:pt x="2051941" y="2808"/>
                </a:lnTo>
                <a:lnTo>
                  <a:pt x="2103845" y="3855"/>
                </a:lnTo>
                <a:lnTo>
                  <a:pt x="2155843" y="5072"/>
                </a:lnTo>
                <a:lnTo>
                  <a:pt x="2207934" y="6461"/>
                </a:lnTo>
                <a:lnTo>
                  <a:pt x="2260112" y="8022"/>
                </a:lnTo>
                <a:lnTo>
                  <a:pt x="2312376" y="9759"/>
                </a:lnTo>
                <a:lnTo>
                  <a:pt x="2364722" y="11672"/>
                </a:lnTo>
                <a:lnTo>
                  <a:pt x="2417147" y="13764"/>
                </a:lnTo>
                <a:lnTo>
                  <a:pt x="2469647" y="16036"/>
                </a:lnTo>
                <a:lnTo>
                  <a:pt x="2522220" y="18490"/>
                </a:lnTo>
                <a:lnTo>
                  <a:pt x="2574863" y="21127"/>
                </a:lnTo>
                <a:lnTo>
                  <a:pt x="2627571" y="23949"/>
                </a:lnTo>
                <a:lnTo>
                  <a:pt x="2680342" y="26959"/>
                </a:lnTo>
                <a:lnTo>
                  <a:pt x="2733173" y="30157"/>
                </a:lnTo>
                <a:lnTo>
                  <a:pt x="2786061" y="33545"/>
                </a:lnTo>
                <a:lnTo>
                  <a:pt x="2839002" y="37126"/>
                </a:lnTo>
                <a:lnTo>
                  <a:pt x="2891992" y="40900"/>
                </a:lnTo>
                <a:lnTo>
                  <a:pt x="2945030" y="44870"/>
                </a:lnTo>
                <a:lnTo>
                  <a:pt x="2998112" y="49037"/>
                </a:lnTo>
                <a:lnTo>
                  <a:pt x="3051233" y="53402"/>
                </a:lnTo>
                <a:lnTo>
                  <a:pt x="3104393" y="57969"/>
                </a:lnTo>
                <a:lnTo>
                  <a:pt x="3157586" y="62737"/>
                </a:lnTo>
                <a:lnTo>
                  <a:pt x="3210810" y="67710"/>
                </a:lnTo>
                <a:lnTo>
                  <a:pt x="3264062" y="72888"/>
                </a:lnTo>
                <a:lnTo>
                  <a:pt x="3317339" y="78274"/>
                </a:lnTo>
                <a:lnTo>
                  <a:pt x="3370637" y="83869"/>
                </a:lnTo>
                <a:lnTo>
                  <a:pt x="3423953" y="89674"/>
                </a:lnTo>
                <a:lnTo>
                  <a:pt x="3423953" y="1250689"/>
                </a:lnTo>
                <a:lnTo>
                  <a:pt x="0" y="1250689"/>
                </a:lnTo>
                <a:lnTo>
                  <a:pt x="0" y="1200210"/>
                </a:lnTo>
                <a:lnTo>
                  <a:pt x="0" y="1149731"/>
                </a:lnTo>
                <a:lnTo>
                  <a:pt x="0" y="140153"/>
                </a:lnTo>
                <a:lnTo>
                  <a:pt x="0" y="89674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6452" y="4494104"/>
            <a:ext cx="1822450" cy="880110"/>
          </a:xfrm>
          <a:custGeom>
            <a:avLst/>
            <a:gdLst/>
            <a:ahLst/>
            <a:cxnLst/>
            <a:rect l="l" t="t" r="r" b="b"/>
            <a:pathLst>
              <a:path w="1822450" h="880110">
                <a:moveTo>
                  <a:pt x="910950" y="0"/>
                </a:moveTo>
                <a:lnTo>
                  <a:pt x="759125" y="1245"/>
                </a:lnTo>
                <a:lnTo>
                  <a:pt x="607299" y="4980"/>
                </a:lnTo>
                <a:lnTo>
                  <a:pt x="455474" y="11205"/>
                </a:lnTo>
                <a:lnTo>
                  <a:pt x="303649" y="19920"/>
                </a:lnTo>
                <a:lnTo>
                  <a:pt x="151824" y="31126"/>
                </a:lnTo>
                <a:lnTo>
                  <a:pt x="0" y="44821"/>
                </a:lnTo>
                <a:lnTo>
                  <a:pt x="0" y="879821"/>
                </a:lnTo>
                <a:lnTo>
                  <a:pt x="1821902" y="879821"/>
                </a:lnTo>
                <a:lnTo>
                  <a:pt x="1821902" y="44821"/>
                </a:lnTo>
                <a:lnTo>
                  <a:pt x="1670077" y="31126"/>
                </a:lnTo>
                <a:lnTo>
                  <a:pt x="1518251" y="19920"/>
                </a:lnTo>
                <a:lnTo>
                  <a:pt x="1366426" y="11205"/>
                </a:lnTo>
                <a:lnTo>
                  <a:pt x="1214601" y="4980"/>
                </a:lnTo>
                <a:lnTo>
                  <a:pt x="1062775" y="1245"/>
                </a:lnTo>
                <a:lnTo>
                  <a:pt x="910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26452" y="4494104"/>
            <a:ext cx="1822450" cy="880110"/>
          </a:xfrm>
          <a:custGeom>
            <a:avLst/>
            <a:gdLst/>
            <a:ahLst/>
            <a:cxnLst/>
            <a:rect l="l" t="t" r="r" b="b"/>
            <a:pathLst>
              <a:path w="1822450" h="880110">
                <a:moveTo>
                  <a:pt x="0" y="44821"/>
                </a:moveTo>
                <a:lnTo>
                  <a:pt x="50608" y="39979"/>
                </a:lnTo>
                <a:lnTo>
                  <a:pt x="101216" y="35414"/>
                </a:lnTo>
                <a:lnTo>
                  <a:pt x="151824" y="31126"/>
                </a:lnTo>
                <a:lnTo>
                  <a:pt x="202433" y="27114"/>
                </a:lnTo>
                <a:lnTo>
                  <a:pt x="253041" y="23379"/>
                </a:lnTo>
                <a:lnTo>
                  <a:pt x="303649" y="19920"/>
                </a:lnTo>
                <a:lnTo>
                  <a:pt x="354258" y="16739"/>
                </a:lnTo>
                <a:lnTo>
                  <a:pt x="404866" y="13833"/>
                </a:lnTo>
                <a:lnTo>
                  <a:pt x="455474" y="11205"/>
                </a:lnTo>
                <a:lnTo>
                  <a:pt x="506083" y="8853"/>
                </a:lnTo>
                <a:lnTo>
                  <a:pt x="556691" y="6778"/>
                </a:lnTo>
                <a:lnTo>
                  <a:pt x="607299" y="4980"/>
                </a:lnTo>
                <a:lnTo>
                  <a:pt x="657908" y="3458"/>
                </a:lnTo>
                <a:lnTo>
                  <a:pt x="708516" y="2213"/>
                </a:lnTo>
                <a:lnTo>
                  <a:pt x="759125" y="1245"/>
                </a:lnTo>
                <a:lnTo>
                  <a:pt x="809733" y="553"/>
                </a:lnTo>
                <a:lnTo>
                  <a:pt x="860341" y="138"/>
                </a:lnTo>
                <a:lnTo>
                  <a:pt x="910950" y="0"/>
                </a:lnTo>
                <a:lnTo>
                  <a:pt x="961558" y="138"/>
                </a:lnTo>
                <a:lnTo>
                  <a:pt x="1012167" y="553"/>
                </a:lnTo>
                <a:lnTo>
                  <a:pt x="1062775" y="1245"/>
                </a:lnTo>
                <a:lnTo>
                  <a:pt x="1113384" y="2213"/>
                </a:lnTo>
                <a:lnTo>
                  <a:pt x="1163992" y="3458"/>
                </a:lnTo>
                <a:lnTo>
                  <a:pt x="1214601" y="4980"/>
                </a:lnTo>
                <a:lnTo>
                  <a:pt x="1265209" y="6778"/>
                </a:lnTo>
                <a:lnTo>
                  <a:pt x="1315818" y="8853"/>
                </a:lnTo>
                <a:lnTo>
                  <a:pt x="1366426" y="11205"/>
                </a:lnTo>
                <a:lnTo>
                  <a:pt x="1417034" y="13833"/>
                </a:lnTo>
                <a:lnTo>
                  <a:pt x="1467643" y="16739"/>
                </a:lnTo>
                <a:lnTo>
                  <a:pt x="1518251" y="19920"/>
                </a:lnTo>
                <a:lnTo>
                  <a:pt x="1568860" y="23379"/>
                </a:lnTo>
                <a:lnTo>
                  <a:pt x="1619468" y="27114"/>
                </a:lnTo>
                <a:lnTo>
                  <a:pt x="1670077" y="31126"/>
                </a:lnTo>
                <a:lnTo>
                  <a:pt x="1720685" y="35414"/>
                </a:lnTo>
                <a:lnTo>
                  <a:pt x="1771294" y="39979"/>
                </a:lnTo>
                <a:lnTo>
                  <a:pt x="1821902" y="44821"/>
                </a:lnTo>
                <a:lnTo>
                  <a:pt x="1821902" y="879821"/>
                </a:lnTo>
                <a:lnTo>
                  <a:pt x="0" y="879821"/>
                </a:lnTo>
                <a:lnTo>
                  <a:pt x="0" y="848315"/>
                </a:lnTo>
                <a:lnTo>
                  <a:pt x="0" y="808536"/>
                </a:lnTo>
                <a:lnTo>
                  <a:pt x="0" y="76327"/>
                </a:lnTo>
                <a:lnTo>
                  <a:pt x="0" y="44821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32069" y="4991742"/>
            <a:ext cx="1823085" cy="388620"/>
          </a:xfrm>
          <a:custGeom>
            <a:avLst/>
            <a:gdLst/>
            <a:ahLst/>
            <a:cxnLst/>
            <a:rect l="l" t="t" r="r" b="b"/>
            <a:pathLst>
              <a:path w="1823085" h="388620">
                <a:moveTo>
                  <a:pt x="0" y="388453"/>
                </a:moveTo>
                <a:lnTo>
                  <a:pt x="1822758" y="388453"/>
                </a:lnTo>
                <a:lnTo>
                  <a:pt x="1822758" y="0"/>
                </a:lnTo>
                <a:lnTo>
                  <a:pt x="0" y="0"/>
                </a:lnTo>
                <a:lnTo>
                  <a:pt x="0" y="388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32069" y="4991742"/>
            <a:ext cx="1823085" cy="388620"/>
          </a:xfrm>
          <a:custGeom>
            <a:avLst/>
            <a:gdLst/>
            <a:ahLst/>
            <a:cxnLst/>
            <a:rect l="l" t="t" r="r" b="b"/>
            <a:pathLst>
              <a:path w="1823085" h="388620">
                <a:moveTo>
                  <a:pt x="0" y="388453"/>
                </a:moveTo>
                <a:lnTo>
                  <a:pt x="1822758" y="388453"/>
                </a:lnTo>
                <a:lnTo>
                  <a:pt x="1822758" y="0"/>
                </a:lnTo>
                <a:lnTo>
                  <a:pt x="0" y="0"/>
                </a:lnTo>
                <a:lnTo>
                  <a:pt x="0" y="388453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9980" y="5200908"/>
            <a:ext cx="657860" cy="284480"/>
          </a:xfrm>
          <a:custGeom>
            <a:avLst/>
            <a:gdLst/>
            <a:ahLst/>
            <a:cxnLst/>
            <a:rect l="l" t="t" r="r" b="b"/>
            <a:pathLst>
              <a:path w="657860" h="284479">
                <a:moveTo>
                  <a:pt x="328693" y="0"/>
                </a:moveTo>
                <a:lnTo>
                  <a:pt x="394937" y="2883"/>
                </a:lnTo>
                <a:lnTo>
                  <a:pt x="456636" y="11154"/>
                </a:lnTo>
                <a:lnTo>
                  <a:pt x="512470" y="24241"/>
                </a:lnTo>
                <a:lnTo>
                  <a:pt x="561116" y="41573"/>
                </a:lnTo>
                <a:lnTo>
                  <a:pt x="601253" y="62580"/>
                </a:lnTo>
                <a:lnTo>
                  <a:pt x="631558" y="86690"/>
                </a:lnTo>
                <a:lnTo>
                  <a:pt x="657388" y="141937"/>
                </a:lnTo>
                <a:lnTo>
                  <a:pt x="650710" y="170542"/>
                </a:lnTo>
                <a:lnTo>
                  <a:pt x="601253" y="221293"/>
                </a:lnTo>
                <a:lnTo>
                  <a:pt x="561116" y="242299"/>
                </a:lnTo>
                <a:lnTo>
                  <a:pt x="512470" y="259631"/>
                </a:lnTo>
                <a:lnTo>
                  <a:pt x="456636" y="272717"/>
                </a:lnTo>
                <a:lnTo>
                  <a:pt x="394937" y="280988"/>
                </a:lnTo>
                <a:lnTo>
                  <a:pt x="328693" y="283871"/>
                </a:lnTo>
                <a:lnTo>
                  <a:pt x="262450" y="280988"/>
                </a:lnTo>
                <a:lnTo>
                  <a:pt x="200750" y="272717"/>
                </a:lnTo>
                <a:lnTo>
                  <a:pt x="144917" y="259631"/>
                </a:lnTo>
                <a:lnTo>
                  <a:pt x="96271" y="242299"/>
                </a:lnTo>
                <a:lnTo>
                  <a:pt x="56135" y="221293"/>
                </a:lnTo>
                <a:lnTo>
                  <a:pt x="25830" y="197184"/>
                </a:lnTo>
                <a:lnTo>
                  <a:pt x="0" y="141937"/>
                </a:lnTo>
                <a:lnTo>
                  <a:pt x="6677" y="113333"/>
                </a:lnTo>
                <a:lnTo>
                  <a:pt x="56135" y="62580"/>
                </a:lnTo>
                <a:lnTo>
                  <a:pt x="96271" y="41573"/>
                </a:lnTo>
                <a:lnTo>
                  <a:pt x="144917" y="24241"/>
                </a:lnTo>
                <a:lnTo>
                  <a:pt x="200750" y="11154"/>
                </a:lnTo>
                <a:lnTo>
                  <a:pt x="262450" y="2883"/>
                </a:lnTo>
                <a:lnTo>
                  <a:pt x="328693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4039" y="4871951"/>
            <a:ext cx="657860" cy="179705"/>
          </a:xfrm>
          <a:custGeom>
            <a:avLst/>
            <a:gdLst/>
            <a:ahLst/>
            <a:cxnLst/>
            <a:rect l="l" t="t" r="r" b="b"/>
            <a:pathLst>
              <a:path w="657860" h="179704">
                <a:moveTo>
                  <a:pt x="328693" y="0"/>
                </a:moveTo>
                <a:lnTo>
                  <a:pt x="394937" y="1821"/>
                </a:lnTo>
                <a:lnTo>
                  <a:pt x="456636" y="7044"/>
                </a:lnTo>
                <a:lnTo>
                  <a:pt x="512470" y="15309"/>
                </a:lnTo>
                <a:lnTo>
                  <a:pt x="561116" y="26255"/>
                </a:lnTo>
                <a:lnTo>
                  <a:pt x="601253" y="39521"/>
                </a:lnTo>
                <a:lnTo>
                  <a:pt x="650710" y="71574"/>
                </a:lnTo>
                <a:lnTo>
                  <a:pt x="657388" y="89640"/>
                </a:lnTo>
                <a:lnTo>
                  <a:pt x="650710" y="107706"/>
                </a:lnTo>
                <a:lnTo>
                  <a:pt x="601253" y="139758"/>
                </a:lnTo>
                <a:lnTo>
                  <a:pt x="561116" y="153025"/>
                </a:lnTo>
                <a:lnTo>
                  <a:pt x="512470" y="163970"/>
                </a:lnTo>
                <a:lnTo>
                  <a:pt x="456636" y="172235"/>
                </a:lnTo>
                <a:lnTo>
                  <a:pt x="394937" y="177458"/>
                </a:lnTo>
                <a:lnTo>
                  <a:pt x="328693" y="179279"/>
                </a:lnTo>
                <a:lnTo>
                  <a:pt x="262450" y="177458"/>
                </a:lnTo>
                <a:lnTo>
                  <a:pt x="200751" y="172235"/>
                </a:lnTo>
                <a:lnTo>
                  <a:pt x="144917" y="163970"/>
                </a:lnTo>
                <a:lnTo>
                  <a:pt x="96272" y="153025"/>
                </a:lnTo>
                <a:lnTo>
                  <a:pt x="56135" y="139758"/>
                </a:lnTo>
                <a:lnTo>
                  <a:pt x="6677" y="107706"/>
                </a:lnTo>
                <a:lnTo>
                  <a:pt x="0" y="89640"/>
                </a:lnTo>
                <a:lnTo>
                  <a:pt x="6677" y="71574"/>
                </a:lnTo>
                <a:lnTo>
                  <a:pt x="56135" y="39521"/>
                </a:lnTo>
                <a:lnTo>
                  <a:pt x="96272" y="26255"/>
                </a:lnTo>
                <a:lnTo>
                  <a:pt x="144917" y="15309"/>
                </a:lnTo>
                <a:lnTo>
                  <a:pt x="200751" y="7044"/>
                </a:lnTo>
                <a:lnTo>
                  <a:pt x="262450" y="1821"/>
                </a:lnTo>
                <a:lnTo>
                  <a:pt x="328693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9980" y="4633164"/>
            <a:ext cx="657860" cy="104775"/>
          </a:xfrm>
          <a:custGeom>
            <a:avLst/>
            <a:gdLst/>
            <a:ahLst/>
            <a:cxnLst/>
            <a:rect l="l" t="t" r="r" b="b"/>
            <a:pathLst>
              <a:path w="657860" h="104775">
                <a:moveTo>
                  <a:pt x="328693" y="0"/>
                </a:moveTo>
                <a:lnTo>
                  <a:pt x="404060" y="1381"/>
                </a:lnTo>
                <a:lnTo>
                  <a:pt x="473245" y="5315"/>
                </a:lnTo>
                <a:lnTo>
                  <a:pt x="534275" y="11489"/>
                </a:lnTo>
                <a:lnTo>
                  <a:pt x="585178" y="19588"/>
                </a:lnTo>
                <a:lnTo>
                  <a:pt x="623979" y="29298"/>
                </a:lnTo>
                <a:lnTo>
                  <a:pt x="657388" y="52297"/>
                </a:lnTo>
                <a:lnTo>
                  <a:pt x="648707" y="64287"/>
                </a:lnTo>
                <a:lnTo>
                  <a:pt x="585178" y="85003"/>
                </a:lnTo>
                <a:lnTo>
                  <a:pt x="534275" y="93101"/>
                </a:lnTo>
                <a:lnTo>
                  <a:pt x="473245" y="99275"/>
                </a:lnTo>
                <a:lnTo>
                  <a:pt x="404060" y="103209"/>
                </a:lnTo>
                <a:lnTo>
                  <a:pt x="328693" y="104590"/>
                </a:lnTo>
                <a:lnTo>
                  <a:pt x="253326" y="103209"/>
                </a:lnTo>
                <a:lnTo>
                  <a:pt x="184142" y="99275"/>
                </a:lnTo>
                <a:lnTo>
                  <a:pt x="123112" y="93101"/>
                </a:lnTo>
                <a:lnTo>
                  <a:pt x="72209" y="85003"/>
                </a:lnTo>
                <a:lnTo>
                  <a:pt x="33408" y="75293"/>
                </a:lnTo>
                <a:lnTo>
                  <a:pt x="0" y="52297"/>
                </a:lnTo>
                <a:lnTo>
                  <a:pt x="8680" y="40306"/>
                </a:lnTo>
                <a:lnTo>
                  <a:pt x="72209" y="19588"/>
                </a:lnTo>
                <a:lnTo>
                  <a:pt x="123112" y="11489"/>
                </a:lnTo>
                <a:lnTo>
                  <a:pt x="184142" y="5315"/>
                </a:lnTo>
                <a:lnTo>
                  <a:pt x="253326" y="1381"/>
                </a:lnTo>
                <a:lnTo>
                  <a:pt x="328693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4591" y="5200908"/>
            <a:ext cx="657860" cy="284480"/>
          </a:xfrm>
          <a:custGeom>
            <a:avLst/>
            <a:gdLst/>
            <a:ahLst/>
            <a:cxnLst/>
            <a:rect l="l" t="t" r="r" b="b"/>
            <a:pathLst>
              <a:path w="657860" h="284479">
                <a:moveTo>
                  <a:pt x="328693" y="0"/>
                </a:moveTo>
                <a:lnTo>
                  <a:pt x="394937" y="2883"/>
                </a:lnTo>
                <a:lnTo>
                  <a:pt x="456636" y="11154"/>
                </a:lnTo>
                <a:lnTo>
                  <a:pt x="512470" y="24241"/>
                </a:lnTo>
                <a:lnTo>
                  <a:pt x="561116" y="41573"/>
                </a:lnTo>
                <a:lnTo>
                  <a:pt x="601253" y="62580"/>
                </a:lnTo>
                <a:lnTo>
                  <a:pt x="631558" y="86690"/>
                </a:lnTo>
                <a:lnTo>
                  <a:pt x="657388" y="141937"/>
                </a:lnTo>
                <a:lnTo>
                  <a:pt x="650710" y="170542"/>
                </a:lnTo>
                <a:lnTo>
                  <a:pt x="601253" y="221293"/>
                </a:lnTo>
                <a:lnTo>
                  <a:pt x="561116" y="242299"/>
                </a:lnTo>
                <a:lnTo>
                  <a:pt x="512470" y="259631"/>
                </a:lnTo>
                <a:lnTo>
                  <a:pt x="456636" y="272717"/>
                </a:lnTo>
                <a:lnTo>
                  <a:pt x="394937" y="280988"/>
                </a:lnTo>
                <a:lnTo>
                  <a:pt x="328693" y="283871"/>
                </a:lnTo>
                <a:lnTo>
                  <a:pt x="262450" y="280988"/>
                </a:lnTo>
                <a:lnTo>
                  <a:pt x="200751" y="272717"/>
                </a:lnTo>
                <a:lnTo>
                  <a:pt x="144917" y="259631"/>
                </a:lnTo>
                <a:lnTo>
                  <a:pt x="96272" y="242299"/>
                </a:lnTo>
                <a:lnTo>
                  <a:pt x="56135" y="221293"/>
                </a:lnTo>
                <a:lnTo>
                  <a:pt x="25830" y="197184"/>
                </a:lnTo>
                <a:lnTo>
                  <a:pt x="0" y="141937"/>
                </a:lnTo>
                <a:lnTo>
                  <a:pt x="6677" y="113333"/>
                </a:lnTo>
                <a:lnTo>
                  <a:pt x="56135" y="62580"/>
                </a:lnTo>
                <a:lnTo>
                  <a:pt x="96272" y="41573"/>
                </a:lnTo>
                <a:lnTo>
                  <a:pt x="144917" y="24241"/>
                </a:lnTo>
                <a:lnTo>
                  <a:pt x="200751" y="11154"/>
                </a:lnTo>
                <a:lnTo>
                  <a:pt x="262450" y="2883"/>
                </a:lnTo>
                <a:lnTo>
                  <a:pt x="328693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89295" y="4035538"/>
            <a:ext cx="552450" cy="986155"/>
          </a:xfrm>
          <a:custGeom>
            <a:avLst/>
            <a:gdLst/>
            <a:ahLst/>
            <a:cxnLst/>
            <a:rect l="l" t="t" r="r" b="b"/>
            <a:pathLst>
              <a:path w="552450" h="986154">
                <a:moveTo>
                  <a:pt x="551840" y="0"/>
                </a:moveTo>
                <a:lnTo>
                  <a:pt x="0" y="0"/>
                </a:lnTo>
                <a:lnTo>
                  <a:pt x="0" y="941259"/>
                </a:lnTo>
                <a:lnTo>
                  <a:pt x="50164" y="956076"/>
                </a:lnTo>
                <a:lnTo>
                  <a:pt x="100329" y="967930"/>
                </a:lnTo>
                <a:lnTo>
                  <a:pt x="150494" y="976821"/>
                </a:lnTo>
                <a:lnTo>
                  <a:pt x="200661" y="982748"/>
                </a:lnTo>
                <a:lnTo>
                  <a:pt x="250827" y="985711"/>
                </a:lnTo>
                <a:lnTo>
                  <a:pt x="300995" y="985711"/>
                </a:lnTo>
                <a:lnTo>
                  <a:pt x="351163" y="982748"/>
                </a:lnTo>
                <a:lnTo>
                  <a:pt x="401332" y="976821"/>
                </a:lnTo>
                <a:lnTo>
                  <a:pt x="451501" y="967930"/>
                </a:lnTo>
                <a:lnTo>
                  <a:pt x="501670" y="956076"/>
                </a:lnTo>
                <a:lnTo>
                  <a:pt x="551840" y="941259"/>
                </a:lnTo>
                <a:lnTo>
                  <a:pt x="551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89295" y="4035538"/>
            <a:ext cx="552450" cy="986155"/>
          </a:xfrm>
          <a:custGeom>
            <a:avLst/>
            <a:gdLst/>
            <a:ahLst/>
            <a:cxnLst/>
            <a:rect l="l" t="t" r="r" b="b"/>
            <a:pathLst>
              <a:path w="552450" h="986154">
                <a:moveTo>
                  <a:pt x="0" y="941259"/>
                </a:moveTo>
                <a:lnTo>
                  <a:pt x="50164" y="956076"/>
                </a:lnTo>
                <a:lnTo>
                  <a:pt x="100329" y="967930"/>
                </a:lnTo>
                <a:lnTo>
                  <a:pt x="150494" y="976821"/>
                </a:lnTo>
                <a:lnTo>
                  <a:pt x="200661" y="982748"/>
                </a:lnTo>
                <a:lnTo>
                  <a:pt x="250827" y="985711"/>
                </a:lnTo>
                <a:lnTo>
                  <a:pt x="300995" y="985711"/>
                </a:lnTo>
                <a:lnTo>
                  <a:pt x="351163" y="982748"/>
                </a:lnTo>
                <a:lnTo>
                  <a:pt x="401332" y="976821"/>
                </a:lnTo>
                <a:lnTo>
                  <a:pt x="451501" y="967930"/>
                </a:lnTo>
                <a:lnTo>
                  <a:pt x="501670" y="956076"/>
                </a:lnTo>
                <a:lnTo>
                  <a:pt x="551840" y="941259"/>
                </a:lnTo>
                <a:lnTo>
                  <a:pt x="551840" y="0"/>
                </a:lnTo>
                <a:lnTo>
                  <a:pt x="0" y="0"/>
                </a:lnTo>
                <a:lnTo>
                  <a:pt x="0" y="49540"/>
                </a:lnTo>
                <a:lnTo>
                  <a:pt x="0" y="99080"/>
                </a:lnTo>
                <a:lnTo>
                  <a:pt x="0" y="891719"/>
                </a:lnTo>
                <a:lnTo>
                  <a:pt x="0" y="941259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89295" y="3975779"/>
            <a:ext cx="553085" cy="120014"/>
          </a:xfrm>
          <a:custGeom>
            <a:avLst/>
            <a:gdLst/>
            <a:ahLst/>
            <a:cxnLst/>
            <a:rect l="l" t="t" r="r" b="b"/>
            <a:pathLst>
              <a:path w="553085" h="120014">
                <a:moveTo>
                  <a:pt x="276400" y="0"/>
                </a:moveTo>
                <a:lnTo>
                  <a:pt x="202922" y="2134"/>
                </a:lnTo>
                <a:lnTo>
                  <a:pt x="136896" y="8158"/>
                </a:lnTo>
                <a:lnTo>
                  <a:pt x="80956" y="17503"/>
                </a:lnTo>
                <a:lnTo>
                  <a:pt x="37737" y="29597"/>
                </a:lnTo>
                <a:lnTo>
                  <a:pt x="0" y="59759"/>
                </a:lnTo>
                <a:lnTo>
                  <a:pt x="9873" y="75648"/>
                </a:lnTo>
                <a:lnTo>
                  <a:pt x="80956" y="102019"/>
                </a:lnTo>
                <a:lnTo>
                  <a:pt x="136896" y="111364"/>
                </a:lnTo>
                <a:lnTo>
                  <a:pt x="202922" y="117388"/>
                </a:lnTo>
                <a:lnTo>
                  <a:pt x="276400" y="119523"/>
                </a:lnTo>
                <a:lnTo>
                  <a:pt x="349878" y="117388"/>
                </a:lnTo>
                <a:lnTo>
                  <a:pt x="415905" y="111364"/>
                </a:lnTo>
                <a:lnTo>
                  <a:pt x="471845" y="102019"/>
                </a:lnTo>
                <a:lnTo>
                  <a:pt x="515064" y="89924"/>
                </a:lnTo>
                <a:lnTo>
                  <a:pt x="552801" y="59759"/>
                </a:lnTo>
                <a:lnTo>
                  <a:pt x="542928" y="43873"/>
                </a:lnTo>
                <a:lnTo>
                  <a:pt x="515064" y="29597"/>
                </a:lnTo>
                <a:lnTo>
                  <a:pt x="471845" y="17503"/>
                </a:lnTo>
                <a:lnTo>
                  <a:pt x="415905" y="8158"/>
                </a:lnTo>
                <a:lnTo>
                  <a:pt x="349878" y="2134"/>
                </a:lnTo>
                <a:lnTo>
                  <a:pt x="27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89295" y="3975779"/>
            <a:ext cx="553085" cy="120014"/>
          </a:xfrm>
          <a:custGeom>
            <a:avLst/>
            <a:gdLst/>
            <a:ahLst/>
            <a:cxnLst/>
            <a:rect l="l" t="t" r="r" b="b"/>
            <a:pathLst>
              <a:path w="553085" h="120014">
                <a:moveTo>
                  <a:pt x="276400" y="0"/>
                </a:moveTo>
                <a:lnTo>
                  <a:pt x="349878" y="2134"/>
                </a:lnTo>
                <a:lnTo>
                  <a:pt x="415905" y="8158"/>
                </a:lnTo>
                <a:lnTo>
                  <a:pt x="471845" y="17503"/>
                </a:lnTo>
                <a:lnTo>
                  <a:pt x="515064" y="29597"/>
                </a:lnTo>
                <a:lnTo>
                  <a:pt x="552801" y="59759"/>
                </a:lnTo>
                <a:lnTo>
                  <a:pt x="542928" y="75648"/>
                </a:lnTo>
                <a:lnTo>
                  <a:pt x="471845" y="102019"/>
                </a:lnTo>
                <a:lnTo>
                  <a:pt x="415905" y="111364"/>
                </a:lnTo>
                <a:lnTo>
                  <a:pt x="349878" y="117388"/>
                </a:lnTo>
                <a:lnTo>
                  <a:pt x="276400" y="119523"/>
                </a:lnTo>
                <a:lnTo>
                  <a:pt x="202922" y="117388"/>
                </a:lnTo>
                <a:lnTo>
                  <a:pt x="136896" y="111364"/>
                </a:lnTo>
                <a:lnTo>
                  <a:pt x="80956" y="102019"/>
                </a:lnTo>
                <a:lnTo>
                  <a:pt x="37737" y="89924"/>
                </a:lnTo>
                <a:lnTo>
                  <a:pt x="0" y="59759"/>
                </a:lnTo>
                <a:lnTo>
                  <a:pt x="9873" y="43873"/>
                </a:lnTo>
                <a:lnTo>
                  <a:pt x="80956" y="17503"/>
                </a:lnTo>
                <a:lnTo>
                  <a:pt x="136896" y="8158"/>
                </a:lnTo>
                <a:lnTo>
                  <a:pt x="202922" y="2134"/>
                </a:lnTo>
                <a:lnTo>
                  <a:pt x="27640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86006" y="3959567"/>
            <a:ext cx="568325" cy="1016000"/>
          </a:xfrm>
          <a:custGeom>
            <a:avLst/>
            <a:gdLst/>
            <a:ahLst/>
            <a:cxnLst/>
            <a:rect l="l" t="t" r="r" b="b"/>
            <a:pathLst>
              <a:path w="568325" h="1016000">
                <a:moveTo>
                  <a:pt x="567745" y="836676"/>
                </a:moveTo>
                <a:lnTo>
                  <a:pt x="0" y="1015963"/>
                </a:lnTo>
                <a:lnTo>
                  <a:pt x="0" y="133963"/>
                </a:lnTo>
                <a:lnTo>
                  <a:pt x="567745" y="0"/>
                </a:lnTo>
                <a:lnTo>
                  <a:pt x="567745" y="836676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01263" y="4468817"/>
            <a:ext cx="2360930" cy="1285240"/>
          </a:xfrm>
          <a:custGeom>
            <a:avLst/>
            <a:gdLst/>
            <a:ahLst/>
            <a:cxnLst/>
            <a:rect l="l" t="t" r="r" b="b"/>
            <a:pathLst>
              <a:path w="2360929" h="1285239">
                <a:moveTo>
                  <a:pt x="2360621" y="0"/>
                </a:moveTo>
                <a:lnTo>
                  <a:pt x="2228436" y="25743"/>
                </a:lnTo>
                <a:lnTo>
                  <a:pt x="2100412" y="53014"/>
                </a:lnTo>
                <a:lnTo>
                  <a:pt x="1976470" y="81786"/>
                </a:lnTo>
                <a:lnTo>
                  <a:pt x="1916006" y="96728"/>
                </a:lnTo>
                <a:lnTo>
                  <a:pt x="1856533" y="112035"/>
                </a:lnTo>
                <a:lnTo>
                  <a:pt x="1798040" y="127706"/>
                </a:lnTo>
                <a:lnTo>
                  <a:pt x="1740519" y="143736"/>
                </a:lnTo>
                <a:lnTo>
                  <a:pt x="1683960" y="160123"/>
                </a:lnTo>
                <a:lnTo>
                  <a:pt x="1628352" y="176863"/>
                </a:lnTo>
                <a:lnTo>
                  <a:pt x="1573685" y="193953"/>
                </a:lnTo>
                <a:lnTo>
                  <a:pt x="1519951" y="211391"/>
                </a:lnTo>
                <a:lnTo>
                  <a:pt x="1467138" y="229172"/>
                </a:lnTo>
                <a:lnTo>
                  <a:pt x="1415238" y="247294"/>
                </a:lnTo>
                <a:lnTo>
                  <a:pt x="1364240" y="265754"/>
                </a:lnTo>
                <a:lnTo>
                  <a:pt x="1314134" y="284549"/>
                </a:lnTo>
                <a:lnTo>
                  <a:pt x="1264911" y="303674"/>
                </a:lnTo>
                <a:lnTo>
                  <a:pt x="1216560" y="323128"/>
                </a:lnTo>
                <a:lnTo>
                  <a:pt x="1169072" y="342907"/>
                </a:lnTo>
                <a:lnTo>
                  <a:pt x="1122437" y="363008"/>
                </a:lnTo>
                <a:lnTo>
                  <a:pt x="1076645" y="383428"/>
                </a:lnTo>
                <a:lnTo>
                  <a:pt x="1031686" y="404163"/>
                </a:lnTo>
                <a:lnTo>
                  <a:pt x="987551" y="425210"/>
                </a:lnTo>
                <a:lnTo>
                  <a:pt x="944228" y="446567"/>
                </a:lnTo>
                <a:lnTo>
                  <a:pt x="901710" y="468230"/>
                </a:lnTo>
                <a:lnTo>
                  <a:pt x="859985" y="490196"/>
                </a:lnTo>
                <a:lnTo>
                  <a:pt x="819044" y="512462"/>
                </a:lnTo>
                <a:lnTo>
                  <a:pt x="778877" y="535025"/>
                </a:lnTo>
                <a:lnTo>
                  <a:pt x="739474" y="557881"/>
                </a:lnTo>
                <a:lnTo>
                  <a:pt x="700825" y="581027"/>
                </a:lnTo>
                <a:lnTo>
                  <a:pt x="662921" y="604461"/>
                </a:lnTo>
                <a:lnTo>
                  <a:pt x="625751" y="628178"/>
                </a:lnTo>
                <a:lnTo>
                  <a:pt x="589306" y="652177"/>
                </a:lnTo>
                <a:lnTo>
                  <a:pt x="553576" y="676453"/>
                </a:lnTo>
                <a:lnTo>
                  <a:pt x="518550" y="701004"/>
                </a:lnTo>
                <a:lnTo>
                  <a:pt x="484220" y="725827"/>
                </a:lnTo>
                <a:lnTo>
                  <a:pt x="450575" y="750917"/>
                </a:lnTo>
                <a:lnTo>
                  <a:pt x="417605" y="776273"/>
                </a:lnTo>
                <a:lnTo>
                  <a:pt x="385300" y="801891"/>
                </a:lnTo>
                <a:lnTo>
                  <a:pt x="353652" y="827768"/>
                </a:lnTo>
                <a:lnTo>
                  <a:pt x="322648" y="853901"/>
                </a:lnTo>
                <a:lnTo>
                  <a:pt x="292281" y="880286"/>
                </a:lnTo>
                <a:lnTo>
                  <a:pt x="262540" y="906920"/>
                </a:lnTo>
                <a:lnTo>
                  <a:pt x="233415" y="933801"/>
                </a:lnTo>
                <a:lnTo>
                  <a:pt x="204896" y="960925"/>
                </a:lnTo>
                <a:lnTo>
                  <a:pt x="176973" y="988288"/>
                </a:lnTo>
                <a:lnTo>
                  <a:pt x="149637" y="1015889"/>
                </a:lnTo>
                <a:lnTo>
                  <a:pt x="122878" y="1043723"/>
                </a:lnTo>
                <a:lnTo>
                  <a:pt x="96685" y="1071788"/>
                </a:lnTo>
                <a:lnTo>
                  <a:pt x="71050" y="1100080"/>
                </a:lnTo>
                <a:lnTo>
                  <a:pt x="41157" y="1140342"/>
                </a:lnTo>
                <a:lnTo>
                  <a:pt x="19519" y="1184646"/>
                </a:lnTo>
                <a:lnTo>
                  <a:pt x="5884" y="1232872"/>
                </a:lnTo>
                <a:lnTo>
                  <a:pt x="0" y="1284897"/>
                </a:lnTo>
                <a:lnTo>
                  <a:pt x="2360667" y="1284897"/>
                </a:lnTo>
                <a:lnTo>
                  <a:pt x="2360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01263" y="4468817"/>
            <a:ext cx="2360930" cy="1285240"/>
          </a:xfrm>
          <a:custGeom>
            <a:avLst/>
            <a:gdLst/>
            <a:ahLst/>
            <a:cxnLst/>
            <a:rect l="l" t="t" r="r" b="b"/>
            <a:pathLst>
              <a:path w="2360929" h="1285239">
                <a:moveTo>
                  <a:pt x="0" y="1284897"/>
                </a:moveTo>
                <a:lnTo>
                  <a:pt x="2360667" y="1284897"/>
                </a:lnTo>
                <a:lnTo>
                  <a:pt x="2360664" y="1233501"/>
                </a:lnTo>
                <a:lnTo>
                  <a:pt x="2360662" y="1182105"/>
                </a:lnTo>
                <a:lnTo>
                  <a:pt x="2360659" y="1130709"/>
                </a:lnTo>
                <a:lnTo>
                  <a:pt x="2360657" y="1079313"/>
                </a:lnTo>
                <a:lnTo>
                  <a:pt x="2360655" y="1027918"/>
                </a:lnTo>
                <a:lnTo>
                  <a:pt x="2360653" y="976522"/>
                </a:lnTo>
                <a:lnTo>
                  <a:pt x="2360651" y="925126"/>
                </a:lnTo>
                <a:lnTo>
                  <a:pt x="2360649" y="873730"/>
                </a:lnTo>
                <a:lnTo>
                  <a:pt x="2360647" y="822335"/>
                </a:lnTo>
                <a:lnTo>
                  <a:pt x="2360645" y="770939"/>
                </a:lnTo>
                <a:lnTo>
                  <a:pt x="2360643" y="719543"/>
                </a:lnTo>
                <a:lnTo>
                  <a:pt x="2360642" y="668147"/>
                </a:lnTo>
                <a:lnTo>
                  <a:pt x="2360640" y="616752"/>
                </a:lnTo>
                <a:lnTo>
                  <a:pt x="2360638" y="565356"/>
                </a:lnTo>
                <a:lnTo>
                  <a:pt x="2360637" y="513960"/>
                </a:lnTo>
                <a:lnTo>
                  <a:pt x="2360635" y="462564"/>
                </a:lnTo>
                <a:lnTo>
                  <a:pt x="2360634" y="411168"/>
                </a:lnTo>
                <a:lnTo>
                  <a:pt x="2360632" y="359772"/>
                </a:lnTo>
                <a:lnTo>
                  <a:pt x="2360631" y="308376"/>
                </a:lnTo>
                <a:lnTo>
                  <a:pt x="2360629" y="256980"/>
                </a:lnTo>
                <a:lnTo>
                  <a:pt x="2360627" y="205584"/>
                </a:lnTo>
                <a:lnTo>
                  <a:pt x="2360626" y="154188"/>
                </a:lnTo>
                <a:lnTo>
                  <a:pt x="2360624" y="102792"/>
                </a:lnTo>
                <a:lnTo>
                  <a:pt x="2360623" y="51396"/>
                </a:lnTo>
                <a:lnTo>
                  <a:pt x="2360621" y="0"/>
                </a:lnTo>
                <a:lnTo>
                  <a:pt x="2294003" y="12679"/>
                </a:lnTo>
                <a:lnTo>
                  <a:pt x="2228436" y="25743"/>
                </a:lnTo>
                <a:lnTo>
                  <a:pt x="2163908" y="39189"/>
                </a:lnTo>
                <a:lnTo>
                  <a:pt x="2100412" y="53014"/>
                </a:lnTo>
                <a:lnTo>
                  <a:pt x="2037936" y="67214"/>
                </a:lnTo>
                <a:lnTo>
                  <a:pt x="1976470" y="81786"/>
                </a:lnTo>
                <a:lnTo>
                  <a:pt x="1916006" y="96728"/>
                </a:lnTo>
                <a:lnTo>
                  <a:pt x="1856533" y="112035"/>
                </a:lnTo>
                <a:lnTo>
                  <a:pt x="1798040" y="127706"/>
                </a:lnTo>
                <a:lnTo>
                  <a:pt x="1740519" y="143736"/>
                </a:lnTo>
                <a:lnTo>
                  <a:pt x="1683960" y="160123"/>
                </a:lnTo>
                <a:lnTo>
                  <a:pt x="1628352" y="176863"/>
                </a:lnTo>
                <a:lnTo>
                  <a:pt x="1573685" y="193953"/>
                </a:lnTo>
                <a:lnTo>
                  <a:pt x="1519951" y="211391"/>
                </a:lnTo>
                <a:lnTo>
                  <a:pt x="1467138" y="229172"/>
                </a:lnTo>
                <a:lnTo>
                  <a:pt x="1415238" y="247294"/>
                </a:lnTo>
                <a:lnTo>
                  <a:pt x="1364240" y="265754"/>
                </a:lnTo>
                <a:lnTo>
                  <a:pt x="1314134" y="284549"/>
                </a:lnTo>
                <a:lnTo>
                  <a:pt x="1264911" y="303674"/>
                </a:lnTo>
                <a:lnTo>
                  <a:pt x="1216560" y="323128"/>
                </a:lnTo>
                <a:lnTo>
                  <a:pt x="1169072" y="342907"/>
                </a:lnTo>
                <a:lnTo>
                  <a:pt x="1122437" y="363008"/>
                </a:lnTo>
                <a:lnTo>
                  <a:pt x="1076645" y="383428"/>
                </a:lnTo>
                <a:lnTo>
                  <a:pt x="1031686" y="404163"/>
                </a:lnTo>
                <a:lnTo>
                  <a:pt x="987551" y="425210"/>
                </a:lnTo>
                <a:lnTo>
                  <a:pt x="944228" y="446567"/>
                </a:lnTo>
                <a:lnTo>
                  <a:pt x="901710" y="468230"/>
                </a:lnTo>
                <a:lnTo>
                  <a:pt x="859985" y="490196"/>
                </a:lnTo>
                <a:lnTo>
                  <a:pt x="819044" y="512462"/>
                </a:lnTo>
                <a:lnTo>
                  <a:pt x="778877" y="535025"/>
                </a:lnTo>
                <a:lnTo>
                  <a:pt x="739474" y="557881"/>
                </a:lnTo>
                <a:lnTo>
                  <a:pt x="700825" y="581027"/>
                </a:lnTo>
                <a:lnTo>
                  <a:pt x="662921" y="604461"/>
                </a:lnTo>
                <a:lnTo>
                  <a:pt x="625751" y="628178"/>
                </a:lnTo>
                <a:lnTo>
                  <a:pt x="589306" y="652177"/>
                </a:lnTo>
                <a:lnTo>
                  <a:pt x="553576" y="676453"/>
                </a:lnTo>
                <a:lnTo>
                  <a:pt x="518550" y="701004"/>
                </a:lnTo>
                <a:lnTo>
                  <a:pt x="484220" y="725827"/>
                </a:lnTo>
                <a:lnTo>
                  <a:pt x="450575" y="750917"/>
                </a:lnTo>
                <a:lnTo>
                  <a:pt x="417605" y="776273"/>
                </a:lnTo>
                <a:lnTo>
                  <a:pt x="385300" y="801891"/>
                </a:lnTo>
                <a:lnTo>
                  <a:pt x="353652" y="827768"/>
                </a:lnTo>
                <a:lnTo>
                  <a:pt x="322648" y="853901"/>
                </a:lnTo>
                <a:lnTo>
                  <a:pt x="292281" y="880286"/>
                </a:lnTo>
                <a:lnTo>
                  <a:pt x="262540" y="906920"/>
                </a:lnTo>
                <a:lnTo>
                  <a:pt x="233415" y="933801"/>
                </a:lnTo>
                <a:lnTo>
                  <a:pt x="204896" y="960925"/>
                </a:lnTo>
                <a:lnTo>
                  <a:pt x="176973" y="988288"/>
                </a:lnTo>
                <a:lnTo>
                  <a:pt x="149637" y="1015889"/>
                </a:lnTo>
                <a:lnTo>
                  <a:pt x="122878" y="1043723"/>
                </a:lnTo>
                <a:lnTo>
                  <a:pt x="96685" y="1071788"/>
                </a:lnTo>
                <a:lnTo>
                  <a:pt x="71050" y="1100080"/>
                </a:lnTo>
                <a:lnTo>
                  <a:pt x="41157" y="1140342"/>
                </a:lnTo>
                <a:lnTo>
                  <a:pt x="19519" y="1184646"/>
                </a:lnTo>
                <a:lnTo>
                  <a:pt x="5884" y="1232872"/>
                </a:lnTo>
                <a:lnTo>
                  <a:pt x="0" y="1284897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68525" y="4152498"/>
            <a:ext cx="249609" cy="249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87094" y="4071067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236" y="0"/>
                </a:moveTo>
                <a:lnTo>
                  <a:pt x="253524" y="5446"/>
                </a:lnTo>
                <a:lnTo>
                  <a:pt x="296932" y="20962"/>
                </a:lnTo>
                <a:lnTo>
                  <a:pt x="335224" y="45308"/>
                </a:lnTo>
                <a:lnTo>
                  <a:pt x="367162" y="77246"/>
                </a:lnTo>
                <a:lnTo>
                  <a:pt x="391507" y="115539"/>
                </a:lnTo>
                <a:lnTo>
                  <a:pt x="407022" y="158948"/>
                </a:lnTo>
                <a:lnTo>
                  <a:pt x="412469" y="206236"/>
                </a:lnTo>
                <a:lnTo>
                  <a:pt x="407022" y="253524"/>
                </a:lnTo>
                <a:lnTo>
                  <a:pt x="391507" y="296934"/>
                </a:lnTo>
                <a:lnTo>
                  <a:pt x="367162" y="335226"/>
                </a:lnTo>
                <a:lnTo>
                  <a:pt x="335224" y="367165"/>
                </a:lnTo>
                <a:lnTo>
                  <a:pt x="296932" y="391511"/>
                </a:lnTo>
                <a:lnTo>
                  <a:pt x="253524" y="407026"/>
                </a:lnTo>
                <a:lnTo>
                  <a:pt x="206236" y="412473"/>
                </a:lnTo>
                <a:lnTo>
                  <a:pt x="158947" y="407026"/>
                </a:lnTo>
                <a:lnTo>
                  <a:pt x="115537" y="391511"/>
                </a:lnTo>
                <a:lnTo>
                  <a:pt x="77245" y="367165"/>
                </a:lnTo>
                <a:lnTo>
                  <a:pt x="45307" y="335226"/>
                </a:lnTo>
                <a:lnTo>
                  <a:pt x="20961" y="296934"/>
                </a:lnTo>
                <a:lnTo>
                  <a:pt x="5446" y="253524"/>
                </a:lnTo>
                <a:lnTo>
                  <a:pt x="0" y="206236"/>
                </a:lnTo>
                <a:lnTo>
                  <a:pt x="5446" y="158948"/>
                </a:lnTo>
                <a:lnTo>
                  <a:pt x="20961" y="115539"/>
                </a:lnTo>
                <a:lnTo>
                  <a:pt x="45307" y="77246"/>
                </a:lnTo>
                <a:lnTo>
                  <a:pt x="77245" y="45308"/>
                </a:lnTo>
                <a:lnTo>
                  <a:pt x="115537" y="20962"/>
                </a:lnTo>
                <a:lnTo>
                  <a:pt x="158947" y="5446"/>
                </a:lnTo>
                <a:lnTo>
                  <a:pt x="206236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49635" y="4076290"/>
            <a:ext cx="399415" cy="400050"/>
          </a:xfrm>
          <a:custGeom>
            <a:avLst/>
            <a:gdLst/>
            <a:ahLst/>
            <a:cxnLst/>
            <a:rect l="l" t="t" r="r" b="b"/>
            <a:pathLst>
              <a:path w="399414" h="400050">
                <a:moveTo>
                  <a:pt x="0" y="87127"/>
                </a:moveTo>
                <a:lnTo>
                  <a:pt x="399237" y="0"/>
                </a:lnTo>
                <a:lnTo>
                  <a:pt x="399237" y="400006"/>
                </a:lnTo>
                <a:lnTo>
                  <a:pt x="0" y="318819"/>
                </a:lnTo>
                <a:lnTo>
                  <a:pt x="0" y="87127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396050" y="4562278"/>
            <a:ext cx="125920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750" spc="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Century Gothic"/>
                <a:cs typeface="Century Gothic"/>
              </a:rPr>
              <a:t>THIRD ANGLE</a:t>
            </a:r>
            <a:r>
              <a:rPr dirty="0" u="sng" sz="750" spc="-5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750" spc="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Century Gothic"/>
                <a:cs typeface="Century Gothic"/>
              </a:rPr>
              <a:t>PROJECTION</a:t>
            </a:r>
            <a:endParaRPr sz="75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0909" y="6792337"/>
            <a:ext cx="6735445" cy="282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desktop organiser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suitable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polymer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drop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resistant,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relatively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unbreakable.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organiser will 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client 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tasks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writing, drawing</a:t>
            </a:r>
            <a:r>
              <a:rPr dirty="0" sz="1400" spc="2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general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office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work.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recycled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endParaRPr sz="14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Lightweight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but very strong.</a:t>
            </a:r>
            <a:endParaRPr sz="1400">
              <a:latin typeface="Arial"/>
              <a:cs typeface="Arial"/>
            </a:endParaRPr>
          </a:p>
          <a:p>
            <a:pPr algn="ctr" marL="1969135" marR="1960880">
              <a:lnSpc>
                <a:spcPct val="1862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in a range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colours.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cost to the customer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£7.50.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37374" y="5814428"/>
            <a:ext cx="0" cy="457834"/>
          </a:xfrm>
          <a:custGeom>
            <a:avLst/>
            <a:gdLst/>
            <a:ahLst/>
            <a:cxnLst/>
            <a:rect l="l" t="t" r="r" b="b"/>
            <a:pathLst>
              <a:path w="0" h="457835">
                <a:moveTo>
                  <a:pt x="0" y="0"/>
                </a:moveTo>
                <a:lnTo>
                  <a:pt x="0" y="457448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0778" y="5814428"/>
            <a:ext cx="0" cy="457834"/>
          </a:xfrm>
          <a:custGeom>
            <a:avLst/>
            <a:gdLst/>
            <a:ahLst/>
            <a:cxnLst/>
            <a:rect l="l" t="t" r="r" b="b"/>
            <a:pathLst>
              <a:path w="0" h="457835">
                <a:moveTo>
                  <a:pt x="0" y="0"/>
                </a:moveTo>
                <a:lnTo>
                  <a:pt x="0" y="457448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729476" y="6150186"/>
            <a:ext cx="1308100" cy="72390"/>
          </a:xfrm>
          <a:custGeom>
            <a:avLst/>
            <a:gdLst/>
            <a:ahLst/>
            <a:cxnLst/>
            <a:rect l="l" t="t" r="r" b="b"/>
            <a:pathLst>
              <a:path w="1308100" h="72389">
                <a:moveTo>
                  <a:pt x="1173506" y="0"/>
                </a:moveTo>
                <a:lnTo>
                  <a:pt x="1173506" y="72020"/>
                </a:lnTo>
                <a:lnTo>
                  <a:pt x="1291100" y="40510"/>
                </a:lnTo>
                <a:lnTo>
                  <a:pt x="1240704" y="40510"/>
                </a:lnTo>
                <a:lnTo>
                  <a:pt x="1240704" y="31509"/>
                </a:lnTo>
                <a:lnTo>
                  <a:pt x="1291105" y="31509"/>
                </a:lnTo>
                <a:lnTo>
                  <a:pt x="1173506" y="0"/>
                </a:lnTo>
                <a:close/>
              </a:path>
              <a:path w="1308100" h="72389">
                <a:moveTo>
                  <a:pt x="1173506" y="31509"/>
                </a:moveTo>
                <a:lnTo>
                  <a:pt x="0" y="31509"/>
                </a:lnTo>
                <a:lnTo>
                  <a:pt x="0" y="40510"/>
                </a:lnTo>
                <a:lnTo>
                  <a:pt x="1173506" y="40510"/>
                </a:lnTo>
                <a:lnTo>
                  <a:pt x="1173506" y="31509"/>
                </a:lnTo>
                <a:close/>
              </a:path>
              <a:path w="1308100" h="72389">
                <a:moveTo>
                  <a:pt x="1291105" y="31509"/>
                </a:moveTo>
                <a:lnTo>
                  <a:pt x="1240704" y="31509"/>
                </a:lnTo>
                <a:lnTo>
                  <a:pt x="1240704" y="40510"/>
                </a:lnTo>
                <a:lnTo>
                  <a:pt x="1291100" y="40510"/>
                </a:lnTo>
                <a:lnTo>
                  <a:pt x="1307898" y="36009"/>
                </a:lnTo>
                <a:lnTo>
                  <a:pt x="1291105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0778" y="6150186"/>
            <a:ext cx="1339850" cy="72390"/>
          </a:xfrm>
          <a:custGeom>
            <a:avLst/>
            <a:gdLst/>
            <a:ahLst/>
            <a:cxnLst/>
            <a:rect l="l" t="t" r="r" b="b"/>
            <a:pathLst>
              <a:path w="1339850" h="72389">
                <a:moveTo>
                  <a:pt x="134391" y="0"/>
                </a:moveTo>
                <a:lnTo>
                  <a:pt x="0" y="36009"/>
                </a:lnTo>
                <a:lnTo>
                  <a:pt x="134391" y="72020"/>
                </a:lnTo>
                <a:lnTo>
                  <a:pt x="134391" y="40510"/>
                </a:lnTo>
                <a:lnTo>
                  <a:pt x="67194" y="40510"/>
                </a:lnTo>
                <a:lnTo>
                  <a:pt x="67194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1339850" h="72389">
                <a:moveTo>
                  <a:pt x="134391" y="31509"/>
                </a:moveTo>
                <a:lnTo>
                  <a:pt x="67194" y="31509"/>
                </a:lnTo>
                <a:lnTo>
                  <a:pt x="67194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1339850" h="72389">
                <a:moveTo>
                  <a:pt x="1339240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1339240" y="40510"/>
                </a:lnTo>
                <a:lnTo>
                  <a:pt x="1339240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39236" y="5814428"/>
            <a:ext cx="0" cy="457834"/>
          </a:xfrm>
          <a:custGeom>
            <a:avLst/>
            <a:gdLst/>
            <a:ahLst/>
            <a:cxnLst/>
            <a:rect l="l" t="t" r="r" b="b"/>
            <a:pathLst>
              <a:path w="0" h="457835">
                <a:moveTo>
                  <a:pt x="0" y="0"/>
                </a:moveTo>
                <a:lnTo>
                  <a:pt x="0" y="457448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99817" y="5814428"/>
            <a:ext cx="0" cy="457834"/>
          </a:xfrm>
          <a:custGeom>
            <a:avLst/>
            <a:gdLst/>
            <a:ahLst/>
            <a:cxnLst/>
            <a:rect l="l" t="t" r="r" b="b"/>
            <a:pathLst>
              <a:path w="0" h="457835">
                <a:moveTo>
                  <a:pt x="0" y="0"/>
                </a:moveTo>
                <a:lnTo>
                  <a:pt x="0" y="457448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948902" y="6150186"/>
            <a:ext cx="890905" cy="72390"/>
          </a:xfrm>
          <a:custGeom>
            <a:avLst/>
            <a:gdLst/>
            <a:ahLst/>
            <a:cxnLst/>
            <a:rect l="l" t="t" r="r" b="b"/>
            <a:pathLst>
              <a:path w="890904" h="72389">
                <a:moveTo>
                  <a:pt x="755943" y="0"/>
                </a:moveTo>
                <a:lnTo>
                  <a:pt x="755943" y="72020"/>
                </a:lnTo>
                <a:lnTo>
                  <a:pt x="873537" y="40510"/>
                </a:lnTo>
                <a:lnTo>
                  <a:pt x="823140" y="40510"/>
                </a:lnTo>
                <a:lnTo>
                  <a:pt x="823140" y="31509"/>
                </a:lnTo>
                <a:lnTo>
                  <a:pt x="873541" y="31509"/>
                </a:lnTo>
                <a:lnTo>
                  <a:pt x="755943" y="0"/>
                </a:lnTo>
                <a:close/>
              </a:path>
              <a:path w="890904" h="72389">
                <a:moveTo>
                  <a:pt x="755943" y="31509"/>
                </a:moveTo>
                <a:lnTo>
                  <a:pt x="0" y="31509"/>
                </a:lnTo>
                <a:lnTo>
                  <a:pt x="0" y="40510"/>
                </a:lnTo>
                <a:lnTo>
                  <a:pt x="755943" y="40510"/>
                </a:lnTo>
                <a:lnTo>
                  <a:pt x="755943" y="31509"/>
                </a:lnTo>
                <a:close/>
              </a:path>
              <a:path w="890904" h="72389">
                <a:moveTo>
                  <a:pt x="873541" y="31509"/>
                </a:moveTo>
                <a:lnTo>
                  <a:pt x="823140" y="31509"/>
                </a:lnTo>
                <a:lnTo>
                  <a:pt x="823140" y="40510"/>
                </a:lnTo>
                <a:lnTo>
                  <a:pt x="873537" y="40510"/>
                </a:lnTo>
                <a:lnTo>
                  <a:pt x="890334" y="36009"/>
                </a:lnTo>
                <a:lnTo>
                  <a:pt x="873541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99817" y="6150186"/>
            <a:ext cx="911860" cy="72390"/>
          </a:xfrm>
          <a:custGeom>
            <a:avLst/>
            <a:gdLst/>
            <a:ahLst/>
            <a:cxnLst/>
            <a:rect l="l" t="t" r="r" b="b"/>
            <a:pathLst>
              <a:path w="911860" h="72389">
                <a:moveTo>
                  <a:pt x="134391" y="0"/>
                </a:moveTo>
                <a:lnTo>
                  <a:pt x="0" y="36009"/>
                </a:lnTo>
                <a:lnTo>
                  <a:pt x="134391" y="72020"/>
                </a:lnTo>
                <a:lnTo>
                  <a:pt x="134391" y="40510"/>
                </a:lnTo>
                <a:lnTo>
                  <a:pt x="67193" y="40510"/>
                </a:lnTo>
                <a:lnTo>
                  <a:pt x="67193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911860" h="72389">
                <a:moveTo>
                  <a:pt x="134391" y="31509"/>
                </a:moveTo>
                <a:lnTo>
                  <a:pt x="67193" y="31509"/>
                </a:lnTo>
                <a:lnTo>
                  <a:pt x="67193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911860" h="72389">
                <a:moveTo>
                  <a:pt x="911670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911670" y="40510"/>
                </a:lnTo>
                <a:lnTo>
                  <a:pt x="911670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348535" y="5931703"/>
            <a:ext cx="58991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20">
                <a:solidFill>
                  <a:srgbClr val="151616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57019" y="5931703"/>
            <a:ext cx="58991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2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585349" y="3964655"/>
            <a:ext cx="854710" cy="0"/>
          </a:xfrm>
          <a:custGeom>
            <a:avLst/>
            <a:gdLst/>
            <a:ahLst/>
            <a:cxnLst/>
            <a:rect l="l" t="t" r="r" b="b"/>
            <a:pathLst>
              <a:path w="854709" h="0">
                <a:moveTo>
                  <a:pt x="0" y="0"/>
                </a:moveTo>
                <a:lnTo>
                  <a:pt x="85438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982286" y="5762055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4" h="0">
                <a:moveTo>
                  <a:pt x="0" y="0"/>
                </a:moveTo>
                <a:lnTo>
                  <a:pt x="45744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318043" y="3964655"/>
            <a:ext cx="72390" cy="684530"/>
          </a:xfrm>
          <a:custGeom>
            <a:avLst/>
            <a:gdLst/>
            <a:ahLst/>
            <a:cxnLst/>
            <a:rect l="l" t="t" r="r" b="b"/>
            <a:pathLst>
              <a:path w="72390" h="684529">
                <a:moveTo>
                  <a:pt x="40511" y="67193"/>
                </a:moveTo>
                <a:lnTo>
                  <a:pt x="31511" y="67193"/>
                </a:lnTo>
                <a:lnTo>
                  <a:pt x="31511" y="684053"/>
                </a:lnTo>
                <a:lnTo>
                  <a:pt x="40511" y="684053"/>
                </a:lnTo>
                <a:lnTo>
                  <a:pt x="40511" y="67193"/>
                </a:lnTo>
                <a:close/>
              </a:path>
              <a:path w="72390" h="684529">
                <a:moveTo>
                  <a:pt x="36010" y="0"/>
                </a:moveTo>
                <a:lnTo>
                  <a:pt x="0" y="134391"/>
                </a:lnTo>
                <a:lnTo>
                  <a:pt x="31511" y="134391"/>
                </a:lnTo>
                <a:lnTo>
                  <a:pt x="31511" y="67193"/>
                </a:lnTo>
                <a:lnTo>
                  <a:pt x="54015" y="67193"/>
                </a:lnTo>
                <a:lnTo>
                  <a:pt x="36010" y="0"/>
                </a:lnTo>
                <a:close/>
              </a:path>
              <a:path w="72390" h="684529">
                <a:moveTo>
                  <a:pt x="54015" y="67193"/>
                </a:moveTo>
                <a:lnTo>
                  <a:pt x="40511" y="67193"/>
                </a:lnTo>
                <a:lnTo>
                  <a:pt x="40511" y="134391"/>
                </a:lnTo>
                <a:lnTo>
                  <a:pt x="72021" y="134391"/>
                </a:lnTo>
                <a:lnTo>
                  <a:pt x="54015" y="6719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318043" y="5061607"/>
            <a:ext cx="72390" cy="701040"/>
          </a:xfrm>
          <a:custGeom>
            <a:avLst/>
            <a:gdLst/>
            <a:ahLst/>
            <a:cxnLst/>
            <a:rect l="l" t="t" r="r" b="b"/>
            <a:pathLst>
              <a:path w="72390" h="701039">
                <a:moveTo>
                  <a:pt x="31511" y="566056"/>
                </a:moveTo>
                <a:lnTo>
                  <a:pt x="0" y="566056"/>
                </a:lnTo>
                <a:lnTo>
                  <a:pt x="36010" y="700448"/>
                </a:lnTo>
                <a:lnTo>
                  <a:pt x="54015" y="633253"/>
                </a:lnTo>
                <a:lnTo>
                  <a:pt x="31511" y="633253"/>
                </a:lnTo>
                <a:lnTo>
                  <a:pt x="31511" y="566056"/>
                </a:lnTo>
                <a:close/>
              </a:path>
              <a:path w="72390" h="701039">
                <a:moveTo>
                  <a:pt x="40511" y="0"/>
                </a:moveTo>
                <a:lnTo>
                  <a:pt x="31511" y="0"/>
                </a:lnTo>
                <a:lnTo>
                  <a:pt x="31511" y="633253"/>
                </a:lnTo>
                <a:lnTo>
                  <a:pt x="40511" y="633253"/>
                </a:lnTo>
                <a:lnTo>
                  <a:pt x="40511" y="0"/>
                </a:lnTo>
                <a:close/>
              </a:path>
              <a:path w="72390" h="701039">
                <a:moveTo>
                  <a:pt x="72021" y="566056"/>
                </a:moveTo>
                <a:lnTo>
                  <a:pt x="40511" y="566056"/>
                </a:lnTo>
                <a:lnTo>
                  <a:pt x="40511" y="633253"/>
                </a:lnTo>
                <a:lnTo>
                  <a:pt x="54015" y="633253"/>
                </a:lnTo>
                <a:lnTo>
                  <a:pt x="72021" y="56605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7092790" y="4653982"/>
            <a:ext cx="256540" cy="459105"/>
          </a:xfrm>
          <a:prstGeom prst="rect">
            <a:avLst/>
          </a:prstGeom>
        </p:spPr>
        <p:txBody>
          <a:bodyPr wrap="square" lIns="0" tIns="234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300">
                <a:solidFill>
                  <a:srgbClr val="151616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19220" y="1086752"/>
            <a:ext cx="30892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OFFICE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DESKTOP</a:t>
            </a:r>
            <a:r>
              <a:rPr dirty="0" sz="1600" spc="-11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ORGANISER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816" y="926579"/>
            <a:ext cx="6868159" cy="36156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635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oﬃce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organiser,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 speciﬁcation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desktop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organiser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must: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95"/>
              </a:spcBef>
              <a:buFont typeface="Arial"/>
              <a:buAutoNum type="romanUcParenBoth"/>
              <a:tabLst>
                <a:tab pos="2387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an ergonomically designed handle,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transported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table, with</a:t>
            </a:r>
            <a:r>
              <a:rPr dirty="0" sz="1400" spc="-3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ease.</a:t>
            </a:r>
            <a:endParaRPr sz="1400">
              <a:latin typeface="Arial"/>
              <a:cs typeface="Arial"/>
            </a:endParaRPr>
          </a:p>
          <a:p>
            <a:pPr marL="259079" indent="-247015">
              <a:lnSpc>
                <a:spcPts val="1480"/>
              </a:lnSpc>
              <a:buFont typeface="Arial"/>
              <a:buAutoNum type="romanUcParenBoth"/>
              <a:tabLst>
                <a:tab pos="2597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organiser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increased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range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stationary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equipment;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9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Pens,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pencils,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ruler,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scissors,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glue, paper clips,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compass,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protractor, calculator, stapler,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mobile phone</a:t>
            </a:r>
            <a:r>
              <a:rPr dirty="0" sz="1400" spc="-3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etc....</a:t>
            </a:r>
            <a:endParaRPr sz="1400">
              <a:latin typeface="Arial"/>
              <a:cs typeface="Arial"/>
            </a:endParaRPr>
          </a:p>
          <a:p>
            <a:pPr marL="308610" indent="-296545">
              <a:lnSpc>
                <a:spcPts val="1535"/>
              </a:lnSpc>
              <a:buFont typeface="Arial"/>
              <a:buAutoNum type="romanUcParenBoth" startAt="3"/>
              <a:tabLst>
                <a:tab pos="3092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organiser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resting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place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hot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drink.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 Organiser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satisfy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speciﬁcation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clear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sketches,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speciﬁcation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points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862" y="302526"/>
            <a:ext cx="5967095" cy="26098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254000">
              <a:lnSpc>
                <a:spcPct val="100000"/>
              </a:lnSpc>
              <a:spcBef>
                <a:spcPts val="280"/>
              </a:spcBef>
              <a:tabLst>
                <a:tab pos="159829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http://www.technologystudent.com/despro_ﬂsh/mats_proj8.html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828" y="68506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1389" y="67041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1039" y="7003418"/>
            <a:ext cx="879475" cy="1762760"/>
          </a:xfrm>
          <a:custGeom>
            <a:avLst/>
            <a:gdLst/>
            <a:ahLst/>
            <a:cxnLst/>
            <a:rect l="l" t="t" r="r" b="b"/>
            <a:pathLst>
              <a:path w="879475" h="1762759">
                <a:moveTo>
                  <a:pt x="0" y="1762582"/>
                </a:moveTo>
                <a:lnTo>
                  <a:pt x="37071" y="1726653"/>
                </a:lnTo>
                <a:lnTo>
                  <a:pt x="74026" y="1690873"/>
                </a:lnTo>
                <a:lnTo>
                  <a:pt x="110875" y="1655230"/>
                </a:lnTo>
                <a:lnTo>
                  <a:pt x="147629" y="1619710"/>
                </a:lnTo>
                <a:lnTo>
                  <a:pt x="184298" y="1584299"/>
                </a:lnTo>
                <a:lnTo>
                  <a:pt x="220893" y="1548983"/>
                </a:lnTo>
                <a:lnTo>
                  <a:pt x="257424" y="1513749"/>
                </a:lnTo>
                <a:lnTo>
                  <a:pt x="293902" y="1478583"/>
                </a:lnTo>
                <a:lnTo>
                  <a:pt x="330338" y="1443472"/>
                </a:lnTo>
                <a:lnTo>
                  <a:pt x="366742" y="1408401"/>
                </a:lnTo>
                <a:lnTo>
                  <a:pt x="403125" y="1373358"/>
                </a:lnTo>
                <a:lnTo>
                  <a:pt x="439497" y="1338329"/>
                </a:lnTo>
                <a:lnTo>
                  <a:pt x="475869" y="1303299"/>
                </a:lnTo>
                <a:lnTo>
                  <a:pt x="512252" y="1268256"/>
                </a:lnTo>
                <a:lnTo>
                  <a:pt x="548656" y="1233186"/>
                </a:lnTo>
                <a:lnTo>
                  <a:pt x="585092" y="1198075"/>
                </a:lnTo>
                <a:lnTo>
                  <a:pt x="621570" y="1162909"/>
                </a:lnTo>
                <a:lnTo>
                  <a:pt x="658102" y="1127675"/>
                </a:lnTo>
                <a:lnTo>
                  <a:pt x="694697" y="1092360"/>
                </a:lnTo>
                <a:lnTo>
                  <a:pt x="731366" y="1056949"/>
                </a:lnTo>
                <a:lnTo>
                  <a:pt x="768120" y="1021429"/>
                </a:lnTo>
                <a:lnTo>
                  <a:pt x="804969" y="985787"/>
                </a:lnTo>
                <a:lnTo>
                  <a:pt x="841925" y="950008"/>
                </a:lnTo>
                <a:lnTo>
                  <a:pt x="878997" y="914079"/>
                </a:lnTo>
                <a:lnTo>
                  <a:pt x="876200" y="864364"/>
                </a:lnTo>
                <a:lnTo>
                  <a:pt x="873779" y="814271"/>
                </a:lnTo>
                <a:lnTo>
                  <a:pt x="871688" y="763850"/>
                </a:lnTo>
                <a:lnTo>
                  <a:pt x="869880" y="713146"/>
                </a:lnTo>
                <a:lnTo>
                  <a:pt x="868306" y="662206"/>
                </a:lnTo>
                <a:lnTo>
                  <a:pt x="866921" y="611079"/>
                </a:lnTo>
                <a:lnTo>
                  <a:pt x="865677" y="559810"/>
                </a:lnTo>
                <a:lnTo>
                  <a:pt x="864527" y="508448"/>
                </a:lnTo>
                <a:lnTo>
                  <a:pt x="863425" y="457038"/>
                </a:lnTo>
                <a:lnTo>
                  <a:pt x="862322" y="405628"/>
                </a:lnTo>
                <a:lnTo>
                  <a:pt x="861172" y="354266"/>
                </a:lnTo>
                <a:lnTo>
                  <a:pt x="859928" y="302998"/>
                </a:lnTo>
                <a:lnTo>
                  <a:pt x="858543" y="251870"/>
                </a:lnTo>
                <a:lnTo>
                  <a:pt x="856970" y="200931"/>
                </a:lnTo>
                <a:lnTo>
                  <a:pt x="855162" y="150228"/>
                </a:lnTo>
                <a:lnTo>
                  <a:pt x="853071" y="99807"/>
                </a:lnTo>
                <a:lnTo>
                  <a:pt x="850651" y="49715"/>
                </a:lnTo>
                <a:lnTo>
                  <a:pt x="847854" y="0"/>
                </a:lnTo>
                <a:lnTo>
                  <a:pt x="809068" y="42107"/>
                </a:lnTo>
                <a:lnTo>
                  <a:pt x="771517" y="84360"/>
                </a:lnTo>
                <a:lnTo>
                  <a:pt x="735174" y="126755"/>
                </a:lnTo>
                <a:lnTo>
                  <a:pt x="700013" y="169289"/>
                </a:lnTo>
                <a:lnTo>
                  <a:pt x="666008" y="211958"/>
                </a:lnTo>
                <a:lnTo>
                  <a:pt x="633133" y="254758"/>
                </a:lnTo>
                <a:lnTo>
                  <a:pt x="601361" y="297686"/>
                </a:lnTo>
                <a:lnTo>
                  <a:pt x="570667" y="340738"/>
                </a:lnTo>
                <a:lnTo>
                  <a:pt x="541023" y="383911"/>
                </a:lnTo>
                <a:lnTo>
                  <a:pt x="512404" y="427201"/>
                </a:lnTo>
                <a:lnTo>
                  <a:pt x="484783" y="470604"/>
                </a:lnTo>
                <a:lnTo>
                  <a:pt x="458135" y="514118"/>
                </a:lnTo>
                <a:lnTo>
                  <a:pt x="432432" y="557738"/>
                </a:lnTo>
                <a:lnTo>
                  <a:pt x="407648" y="601460"/>
                </a:lnTo>
                <a:lnTo>
                  <a:pt x="383758" y="645282"/>
                </a:lnTo>
                <a:lnTo>
                  <a:pt x="360735" y="689199"/>
                </a:lnTo>
                <a:lnTo>
                  <a:pt x="338553" y="733208"/>
                </a:lnTo>
                <a:lnTo>
                  <a:pt x="317185" y="777306"/>
                </a:lnTo>
                <a:lnTo>
                  <a:pt x="296606" y="821488"/>
                </a:lnTo>
                <a:lnTo>
                  <a:pt x="276788" y="865752"/>
                </a:lnTo>
                <a:lnTo>
                  <a:pt x="257706" y="910093"/>
                </a:lnTo>
                <a:lnTo>
                  <a:pt x="239333" y="954509"/>
                </a:lnTo>
                <a:lnTo>
                  <a:pt x="221644" y="998995"/>
                </a:lnTo>
                <a:lnTo>
                  <a:pt x="204612" y="1043548"/>
                </a:lnTo>
                <a:lnTo>
                  <a:pt x="188210" y="1088165"/>
                </a:lnTo>
                <a:lnTo>
                  <a:pt x="172412" y="1132841"/>
                </a:lnTo>
                <a:lnTo>
                  <a:pt x="157193" y="1177573"/>
                </a:lnTo>
                <a:lnTo>
                  <a:pt x="142526" y="1222358"/>
                </a:lnTo>
                <a:lnTo>
                  <a:pt x="128384" y="1267193"/>
                </a:lnTo>
                <a:lnTo>
                  <a:pt x="114741" y="1312072"/>
                </a:lnTo>
                <a:lnTo>
                  <a:pt x="101572" y="1356994"/>
                </a:lnTo>
                <a:lnTo>
                  <a:pt x="88849" y="1401954"/>
                </a:lnTo>
                <a:lnTo>
                  <a:pt x="76547" y="1446948"/>
                </a:lnTo>
                <a:lnTo>
                  <a:pt x="64639" y="1491974"/>
                </a:lnTo>
                <a:lnTo>
                  <a:pt x="53099" y="1537027"/>
                </a:lnTo>
                <a:lnTo>
                  <a:pt x="41900" y="1582104"/>
                </a:lnTo>
                <a:lnTo>
                  <a:pt x="31018" y="1627202"/>
                </a:lnTo>
                <a:lnTo>
                  <a:pt x="20424" y="1672317"/>
                </a:lnTo>
                <a:lnTo>
                  <a:pt x="10093" y="1717444"/>
                </a:lnTo>
                <a:lnTo>
                  <a:pt x="0" y="1762582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9864" y="6108077"/>
            <a:ext cx="5023485" cy="2658110"/>
          </a:xfrm>
          <a:custGeom>
            <a:avLst/>
            <a:gdLst/>
            <a:ahLst/>
            <a:cxnLst/>
            <a:rect l="l" t="t" r="r" b="b"/>
            <a:pathLst>
              <a:path w="5023485" h="2658109">
                <a:moveTo>
                  <a:pt x="1107258" y="0"/>
                </a:moveTo>
                <a:lnTo>
                  <a:pt x="1067153" y="27410"/>
                </a:lnTo>
                <a:lnTo>
                  <a:pt x="1027877" y="55650"/>
                </a:lnTo>
                <a:lnTo>
                  <a:pt x="989416" y="84705"/>
                </a:lnTo>
                <a:lnTo>
                  <a:pt x="951754" y="114559"/>
                </a:lnTo>
                <a:lnTo>
                  <a:pt x="914877" y="145198"/>
                </a:lnTo>
                <a:lnTo>
                  <a:pt x="878769" y="176605"/>
                </a:lnTo>
                <a:lnTo>
                  <a:pt x="843414" y="208766"/>
                </a:lnTo>
                <a:lnTo>
                  <a:pt x="808798" y="241666"/>
                </a:lnTo>
                <a:lnTo>
                  <a:pt x="774905" y="275288"/>
                </a:lnTo>
                <a:lnTo>
                  <a:pt x="741720" y="309619"/>
                </a:lnTo>
                <a:lnTo>
                  <a:pt x="709228" y="344643"/>
                </a:lnTo>
                <a:lnTo>
                  <a:pt x="677414" y="380345"/>
                </a:lnTo>
                <a:lnTo>
                  <a:pt x="646262" y="416709"/>
                </a:lnTo>
                <a:lnTo>
                  <a:pt x="615758" y="453720"/>
                </a:lnTo>
                <a:lnTo>
                  <a:pt x="585886" y="491363"/>
                </a:lnTo>
                <a:lnTo>
                  <a:pt x="556630" y="529623"/>
                </a:lnTo>
                <a:lnTo>
                  <a:pt x="527976" y="568485"/>
                </a:lnTo>
                <a:lnTo>
                  <a:pt x="499909" y="607933"/>
                </a:lnTo>
                <a:lnTo>
                  <a:pt x="472413" y="647953"/>
                </a:lnTo>
                <a:lnTo>
                  <a:pt x="445472" y="688528"/>
                </a:lnTo>
                <a:lnTo>
                  <a:pt x="419073" y="729644"/>
                </a:lnTo>
                <a:lnTo>
                  <a:pt x="393199" y="771286"/>
                </a:lnTo>
                <a:lnTo>
                  <a:pt x="367835" y="813438"/>
                </a:lnTo>
                <a:lnTo>
                  <a:pt x="342967" y="856085"/>
                </a:lnTo>
                <a:lnTo>
                  <a:pt x="318579" y="899212"/>
                </a:lnTo>
                <a:lnTo>
                  <a:pt x="294655" y="942804"/>
                </a:lnTo>
                <a:lnTo>
                  <a:pt x="271181" y="986846"/>
                </a:lnTo>
                <a:lnTo>
                  <a:pt x="248141" y="1031322"/>
                </a:lnTo>
                <a:lnTo>
                  <a:pt x="225520" y="1076216"/>
                </a:lnTo>
                <a:lnTo>
                  <a:pt x="203303" y="1121515"/>
                </a:lnTo>
                <a:lnTo>
                  <a:pt x="181474" y="1167202"/>
                </a:lnTo>
                <a:lnTo>
                  <a:pt x="160020" y="1213263"/>
                </a:lnTo>
                <a:lnTo>
                  <a:pt x="138923" y="1259682"/>
                </a:lnTo>
                <a:lnTo>
                  <a:pt x="118169" y="1306444"/>
                </a:lnTo>
                <a:lnTo>
                  <a:pt x="97744" y="1353534"/>
                </a:lnTo>
                <a:lnTo>
                  <a:pt x="77630" y="1400937"/>
                </a:lnTo>
                <a:lnTo>
                  <a:pt x="57815" y="1448637"/>
                </a:lnTo>
                <a:lnTo>
                  <a:pt x="38281" y="1496619"/>
                </a:lnTo>
                <a:lnTo>
                  <a:pt x="19014" y="1544868"/>
                </a:lnTo>
                <a:lnTo>
                  <a:pt x="0" y="1593369"/>
                </a:lnTo>
                <a:lnTo>
                  <a:pt x="92912" y="1630580"/>
                </a:lnTo>
                <a:lnTo>
                  <a:pt x="326395" y="1721145"/>
                </a:lnTo>
                <a:lnTo>
                  <a:pt x="561572" y="1808170"/>
                </a:lnTo>
                <a:lnTo>
                  <a:pt x="798414" y="1891627"/>
                </a:lnTo>
                <a:lnTo>
                  <a:pt x="893611" y="1924005"/>
                </a:lnTo>
                <a:lnTo>
                  <a:pt x="1132738" y="2002421"/>
                </a:lnTo>
                <a:lnTo>
                  <a:pt x="1373463" y="2077203"/>
                </a:lnTo>
                <a:lnTo>
                  <a:pt x="1615759" y="2148322"/>
                </a:lnTo>
                <a:lnTo>
                  <a:pt x="1859598" y="2215751"/>
                </a:lnTo>
                <a:lnTo>
                  <a:pt x="2104951" y="2279461"/>
                </a:lnTo>
                <a:lnTo>
                  <a:pt x="2351792" y="2339425"/>
                </a:lnTo>
                <a:lnTo>
                  <a:pt x="2649923" y="2406398"/>
                </a:lnTo>
                <a:lnTo>
                  <a:pt x="2950107" y="2467887"/>
                </a:lnTo>
                <a:lnTo>
                  <a:pt x="3252295" y="2523845"/>
                </a:lnTo>
                <a:lnTo>
                  <a:pt x="3556439" y="2574224"/>
                </a:lnTo>
                <a:lnTo>
                  <a:pt x="3862490" y="2618974"/>
                </a:lnTo>
                <a:lnTo>
                  <a:pt x="4170401" y="2658049"/>
                </a:lnTo>
                <a:lnTo>
                  <a:pt x="4181334" y="2611864"/>
                </a:lnTo>
                <a:lnTo>
                  <a:pt x="4192741" y="2565178"/>
                </a:lnTo>
                <a:lnTo>
                  <a:pt x="4204618" y="2518049"/>
                </a:lnTo>
                <a:lnTo>
                  <a:pt x="4216962" y="2470536"/>
                </a:lnTo>
                <a:lnTo>
                  <a:pt x="4229769" y="2422696"/>
                </a:lnTo>
                <a:lnTo>
                  <a:pt x="4243036" y="2374588"/>
                </a:lnTo>
                <a:lnTo>
                  <a:pt x="4256759" y="2326271"/>
                </a:lnTo>
                <a:lnTo>
                  <a:pt x="4270935" y="2277802"/>
                </a:lnTo>
                <a:lnTo>
                  <a:pt x="4285559" y="2229241"/>
                </a:lnTo>
                <a:lnTo>
                  <a:pt x="4300628" y="2180646"/>
                </a:lnTo>
                <a:lnTo>
                  <a:pt x="4316138" y="2132075"/>
                </a:lnTo>
                <a:lnTo>
                  <a:pt x="4332086" y="2083586"/>
                </a:lnTo>
                <a:lnTo>
                  <a:pt x="4348469" y="2035239"/>
                </a:lnTo>
                <a:lnTo>
                  <a:pt x="4365304" y="1987028"/>
                </a:lnTo>
                <a:lnTo>
                  <a:pt x="4382522" y="1939200"/>
                </a:lnTo>
                <a:lnTo>
                  <a:pt x="4400185" y="1891626"/>
                </a:lnTo>
                <a:lnTo>
                  <a:pt x="4418267" y="1844427"/>
                </a:lnTo>
                <a:lnTo>
                  <a:pt x="4436766" y="1797660"/>
                </a:lnTo>
                <a:lnTo>
                  <a:pt x="4455677" y="1751385"/>
                </a:lnTo>
                <a:lnTo>
                  <a:pt x="4474997" y="1705660"/>
                </a:lnTo>
                <a:lnTo>
                  <a:pt x="4494722" y="1660543"/>
                </a:lnTo>
                <a:lnTo>
                  <a:pt x="4514848" y="1616093"/>
                </a:lnTo>
                <a:lnTo>
                  <a:pt x="4535373" y="1572367"/>
                </a:lnTo>
                <a:lnTo>
                  <a:pt x="4557987" y="1527002"/>
                </a:lnTo>
                <a:lnTo>
                  <a:pt x="4582118" y="1482148"/>
                </a:lnTo>
                <a:lnTo>
                  <a:pt x="4607613" y="1437835"/>
                </a:lnTo>
                <a:lnTo>
                  <a:pt x="4634323" y="1394092"/>
                </a:lnTo>
                <a:lnTo>
                  <a:pt x="4662095" y="1350952"/>
                </a:lnTo>
                <a:lnTo>
                  <a:pt x="4690778" y="1308443"/>
                </a:lnTo>
                <a:lnTo>
                  <a:pt x="4720221" y="1266596"/>
                </a:lnTo>
                <a:lnTo>
                  <a:pt x="4750273" y="1225442"/>
                </a:lnTo>
                <a:lnTo>
                  <a:pt x="4780782" y="1185010"/>
                </a:lnTo>
                <a:lnTo>
                  <a:pt x="4811597" y="1145332"/>
                </a:lnTo>
                <a:lnTo>
                  <a:pt x="4842567" y="1106436"/>
                </a:lnTo>
                <a:lnTo>
                  <a:pt x="4873541" y="1068354"/>
                </a:lnTo>
                <a:lnTo>
                  <a:pt x="4904366" y="1031115"/>
                </a:lnTo>
                <a:lnTo>
                  <a:pt x="4934893" y="994751"/>
                </a:lnTo>
                <a:lnTo>
                  <a:pt x="5023166" y="891204"/>
                </a:lnTo>
                <a:lnTo>
                  <a:pt x="4667463" y="777342"/>
                </a:lnTo>
                <a:lnTo>
                  <a:pt x="4313457" y="670265"/>
                </a:lnTo>
                <a:lnTo>
                  <a:pt x="3961146" y="569973"/>
                </a:lnTo>
                <a:lnTo>
                  <a:pt x="3610532" y="476466"/>
                </a:lnTo>
                <a:lnTo>
                  <a:pt x="3261614" y="389744"/>
                </a:lnTo>
                <a:lnTo>
                  <a:pt x="2914393" y="309807"/>
                </a:lnTo>
                <a:lnTo>
                  <a:pt x="2568867" y="236656"/>
                </a:lnTo>
                <a:lnTo>
                  <a:pt x="2225038" y="170289"/>
                </a:lnTo>
                <a:lnTo>
                  <a:pt x="1882905" y="110707"/>
                </a:lnTo>
                <a:lnTo>
                  <a:pt x="1542469" y="57911"/>
                </a:lnTo>
                <a:lnTo>
                  <a:pt x="1203729" y="11899"/>
                </a:lnTo>
                <a:lnTo>
                  <a:pt x="1107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9864" y="6108077"/>
            <a:ext cx="5023485" cy="2658110"/>
          </a:xfrm>
          <a:custGeom>
            <a:avLst/>
            <a:gdLst/>
            <a:ahLst/>
            <a:cxnLst/>
            <a:rect l="l" t="t" r="r" b="b"/>
            <a:pathLst>
              <a:path w="5023485" h="2658109">
                <a:moveTo>
                  <a:pt x="4170401" y="2658049"/>
                </a:moveTo>
                <a:lnTo>
                  <a:pt x="4118956" y="2651932"/>
                </a:lnTo>
                <a:lnTo>
                  <a:pt x="4067561" y="2645657"/>
                </a:lnTo>
                <a:lnTo>
                  <a:pt x="4016216" y="2639224"/>
                </a:lnTo>
                <a:lnTo>
                  <a:pt x="3964923" y="2632632"/>
                </a:lnTo>
                <a:lnTo>
                  <a:pt x="3913681" y="2625882"/>
                </a:lnTo>
                <a:lnTo>
                  <a:pt x="3862490" y="2618974"/>
                </a:lnTo>
                <a:lnTo>
                  <a:pt x="3811351" y="2611909"/>
                </a:lnTo>
                <a:lnTo>
                  <a:pt x="3760264" y="2604686"/>
                </a:lnTo>
                <a:lnTo>
                  <a:pt x="3709229" y="2597305"/>
                </a:lnTo>
                <a:lnTo>
                  <a:pt x="3658246" y="2589768"/>
                </a:lnTo>
                <a:lnTo>
                  <a:pt x="3607316" y="2582074"/>
                </a:lnTo>
                <a:lnTo>
                  <a:pt x="3556439" y="2574224"/>
                </a:lnTo>
                <a:lnTo>
                  <a:pt x="3505614" y="2566217"/>
                </a:lnTo>
                <a:lnTo>
                  <a:pt x="3454843" y="2558054"/>
                </a:lnTo>
                <a:lnTo>
                  <a:pt x="3404125" y="2549735"/>
                </a:lnTo>
                <a:lnTo>
                  <a:pt x="3353461" y="2541260"/>
                </a:lnTo>
                <a:lnTo>
                  <a:pt x="3302851" y="2532630"/>
                </a:lnTo>
                <a:lnTo>
                  <a:pt x="3252295" y="2523845"/>
                </a:lnTo>
                <a:lnTo>
                  <a:pt x="3201793" y="2514905"/>
                </a:lnTo>
                <a:lnTo>
                  <a:pt x="3151346" y="2505810"/>
                </a:lnTo>
                <a:lnTo>
                  <a:pt x="3100953" y="2496561"/>
                </a:lnTo>
                <a:lnTo>
                  <a:pt x="3050616" y="2487157"/>
                </a:lnTo>
                <a:lnTo>
                  <a:pt x="3000334" y="2477599"/>
                </a:lnTo>
                <a:lnTo>
                  <a:pt x="2950107" y="2467887"/>
                </a:lnTo>
                <a:lnTo>
                  <a:pt x="2899936" y="2458022"/>
                </a:lnTo>
                <a:lnTo>
                  <a:pt x="2849820" y="2448003"/>
                </a:lnTo>
                <a:lnTo>
                  <a:pt x="2799761" y="2437831"/>
                </a:lnTo>
                <a:lnTo>
                  <a:pt x="2749759" y="2427506"/>
                </a:lnTo>
                <a:lnTo>
                  <a:pt x="2699812" y="2417028"/>
                </a:lnTo>
                <a:lnTo>
                  <a:pt x="2649923" y="2406398"/>
                </a:lnTo>
                <a:lnTo>
                  <a:pt x="2600090" y="2395615"/>
                </a:lnTo>
                <a:lnTo>
                  <a:pt x="2550315" y="2384680"/>
                </a:lnTo>
                <a:lnTo>
                  <a:pt x="2500598" y="2373594"/>
                </a:lnTo>
                <a:lnTo>
                  <a:pt x="2450938" y="2362356"/>
                </a:lnTo>
                <a:lnTo>
                  <a:pt x="2401335" y="2350966"/>
                </a:lnTo>
                <a:lnTo>
                  <a:pt x="2351792" y="2339425"/>
                </a:lnTo>
                <a:lnTo>
                  <a:pt x="2302306" y="2327733"/>
                </a:lnTo>
                <a:lnTo>
                  <a:pt x="2252879" y="2315891"/>
                </a:lnTo>
                <a:lnTo>
                  <a:pt x="2203511" y="2303898"/>
                </a:lnTo>
                <a:lnTo>
                  <a:pt x="2154201" y="2291755"/>
                </a:lnTo>
                <a:lnTo>
                  <a:pt x="2104951" y="2279461"/>
                </a:lnTo>
                <a:lnTo>
                  <a:pt x="2055761" y="2267018"/>
                </a:lnTo>
                <a:lnTo>
                  <a:pt x="2006630" y="2254425"/>
                </a:lnTo>
                <a:lnTo>
                  <a:pt x="1957559" y="2241683"/>
                </a:lnTo>
                <a:lnTo>
                  <a:pt x="1908548" y="2228791"/>
                </a:lnTo>
                <a:lnTo>
                  <a:pt x="1859598" y="2215751"/>
                </a:lnTo>
                <a:lnTo>
                  <a:pt x="1810708" y="2202562"/>
                </a:lnTo>
                <a:lnTo>
                  <a:pt x="1761879" y="2189224"/>
                </a:lnTo>
                <a:lnTo>
                  <a:pt x="1713111" y="2175738"/>
                </a:lnTo>
                <a:lnTo>
                  <a:pt x="1664405" y="2162104"/>
                </a:lnTo>
                <a:lnTo>
                  <a:pt x="1615759" y="2148322"/>
                </a:lnTo>
                <a:lnTo>
                  <a:pt x="1567176" y="2134393"/>
                </a:lnTo>
                <a:lnTo>
                  <a:pt x="1518654" y="2120316"/>
                </a:lnTo>
                <a:lnTo>
                  <a:pt x="1470195" y="2106092"/>
                </a:lnTo>
                <a:lnTo>
                  <a:pt x="1421798" y="2091721"/>
                </a:lnTo>
                <a:lnTo>
                  <a:pt x="1373463" y="2077203"/>
                </a:lnTo>
                <a:lnTo>
                  <a:pt x="1325192" y="2062539"/>
                </a:lnTo>
                <a:lnTo>
                  <a:pt x="1276983" y="2047728"/>
                </a:lnTo>
                <a:lnTo>
                  <a:pt x="1228838" y="2032772"/>
                </a:lnTo>
                <a:lnTo>
                  <a:pt x="1180756" y="2017669"/>
                </a:lnTo>
                <a:lnTo>
                  <a:pt x="1132738" y="2002421"/>
                </a:lnTo>
                <a:lnTo>
                  <a:pt x="1084784" y="1987028"/>
                </a:lnTo>
                <a:lnTo>
                  <a:pt x="1036894" y="1971490"/>
                </a:lnTo>
                <a:lnTo>
                  <a:pt x="989068" y="1955806"/>
                </a:lnTo>
                <a:lnTo>
                  <a:pt x="941307" y="1939978"/>
                </a:lnTo>
                <a:lnTo>
                  <a:pt x="893611" y="1924005"/>
                </a:lnTo>
                <a:lnTo>
                  <a:pt x="845980" y="1907888"/>
                </a:lnTo>
                <a:lnTo>
                  <a:pt x="798414" y="1891627"/>
                </a:lnTo>
                <a:lnTo>
                  <a:pt x="750914" y="1875223"/>
                </a:lnTo>
                <a:lnTo>
                  <a:pt x="703479" y="1858674"/>
                </a:lnTo>
                <a:lnTo>
                  <a:pt x="656110" y="1841983"/>
                </a:lnTo>
                <a:lnTo>
                  <a:pt x="608808" y="1825148"/>
                </a:lnTo>
                <a:lnTo>
                  <a:pt x="561572" y="1808170"/>
                </a:lnTo>
                <a:lnTo>
                  <a:pt x="514402" y="1791049"/>
                </a:lnTo>
                <a:lnTo>
                  <a:pt x="467300" y="1773786"/>
                </a:lnTo>
                <a:lnTo>
                  <a:pt x="420264" y="1756381"/>
                </a:lnTo>
                <a:lnTo>
                  <a:pt x="373296" y="1738834"/>
                </a:lnTo>
                <a:lnTo>
                  <a:pt x="326395" y="1721145"/>
                </a:lnTo>
                <a:lnTo>
                  <a:pt x="279562" y="1703314"/>
                </a:lnTo>
                <a:lnTo>
                  <a:pt x="232797" y="1685342"/>
                </a:lnTo>
                <a:lnTo>
                  <a:pt x="186101" y="1667229"/>
                </a:lnTo>
                <a:lnTo>
                  <a:pt x="139472" y="1648975"/>
                </a:lnTo>
                <a:lnTo>
                  <a:pt x="92912" y="1630580"/>
                </a:lnTo>
                <a:lnTo>
                  <a:pt x="46421" y="1612045"/>
                </a:lnTo>
                <a:lnTo>
                  <a:pt x="0" y="1593369"/>
                </a:lnTo>
                <a:lnTo>
                  <a:pt x="19014" y="1544868"/>
                </a:lnTo>
                <a:lnTo>
                  <a:pt x="38281" y="1496619"/>
                </a:lnTo>
                <a:lnTo>
                  <a:pt x="57815" y="1448637"/>
                </a:lnTo>
                <a:lnTo>
                  <a:pt x="77630" y="1400937"/>
                </a:lnTo>
                <a:lnTo>
                  <a:pt x="97744" y="1353534"/>
                </a:lnTo>
                <a:lnTo>
                  <a:pt x="118169" y="1306444"/>
                </a:lnTo>
                <a:lnTo>
                  <a:pt x="138923" y="1259682"/>
                </a:lnTo>
                <a:lnTo>
                  <a:pt x="160020" y="1213263"/>
                </a:lnTo>
                <a:lnTo>
                  <a:pt x="181474" y="1167202"/>
                </a:lnTo>
                <a:lnTo>
                  <a:pt x="203303" y="1121515"/>
                </a:lnTo>
                <a:lnTo>
                  <a:pt x="225520" y="1076216"/>
                </a:lnTo>
                <a:lnTo>
                  <a:pt x="248141" y="1031322"/>
                </a:lnTo>
                <a:lnTo>
                  <a:pt x="271181" y="986846"/>
                </a:lnTo>
                <a:lnTo>
                  <a:pt x="294655" y="942804"/>
                </a:lnTo>
                <a:lnTo>
                  <a:pt x="318579" y="899212"/>
                </a:lnTo>
                <a:lnTo>
                  <a:pt x="342967" y="856085"/>
                </a:lnTo>
                <a:lnTo>
                  <a:pt x="367835" y="813438"/>
                </a:lnTo>
                <a:lnTo>
                  <a:pt x="393199" y="771286"/>
                </a:lnTo>
                <a:lnTo>
                  <a:pt x="419073" y="729644"/>
                </a:lnTo>
                <a:lnTo>
                  <a:pt x="445472" y="688528"/>
                </a:lnTo>
                <a:lnTo>
                  <a:pt x="472413" y="647953"/>
                </a:lnTo>
                <a:lnTo>
                  <a:pt x="499909" y="607933"/>
                </a:lnTo>
                <a:lnTo>
                  <a:pt x="527976" y="568485"/>
                </a:lnTo>
                <a:lnTo>
                  <a:pt x="556630" y="529623"/>
                </a:lnTo>
                <a:lnTo>
                  <a:pt x="585886" y="491363"/>
                </a:lnTo>
                <a:lnTo>
                  <a:pt x="615758" y="453720"/>
                </a:lnTo>
                <a:lnTo>
                  <a:pt x="646262" y="416709"/>
                </a:lnTo>
                <a:lnTo>
                  <a:pt x="677414" y="380345"/>
                </a:lnTo>
                <a:lnTo>
                  <a:pt x="709228" y="344643"/>
                </a:lnTo>
                <a:lnTo>
                  <a:pt x="741720" y="309619"/>
                </a:lnTo>
                <a:lnTo>
                  <a:pt x="774905" y="275288"/>
                </a:lnTo>
                <a:lnTo>
                  <a:pt x="808798" y="241666"/>
                </a:lnTo>
                <a:lnTo>
                  <a:pt x="843414" y="208766"/>
                </a:lnTo>
                <a:lnTo>
                  <a:pt x="878769" y="176605"/>
                </a:lnTo>
                <a:lnTo>
                  <a:pt x="914877" y="145198"/>
                </a:lnTo>
                <a:lnTo>
                  <a:pt x="951754" y="114559"/>
                </a:lnTo>
                <a:lnTo>
                  <a:pt x="989416" y="84705"/>
                </a:lnTo>
                <a:lnTo>
                  <a:pt x="1027877" y="55650"/>
                </a:lnTo>
                <a:lnTo>
                  <a:pt x="1067153" y="27410"/>
                </a:lnTo>
                <a:lnTo>
                  <a:pt x="1107258" y="0"/>
                </a:lnTo>
                <a:lnTo>
                  <a:pt x="1155476" y="5880"/>
                </a:lnTo>
                <a:lnTo>
                  <a:pt x="1203729" y="11899"/>
                </a:lnTo>
                <a:lnTo>
                  <a:pt x="1252017" y="18057"/>
                </a:lnTo>
                <a:lnTo>
                  <a:pt x="1300339" y="24353"/>
                </a:lnTo>
                <a:lnTo>
                  <a:pt x="1348696" y="30788"/>
                </a:lnTo>
                <a:lnTo>
                  <a:pt x="1397087" y="37361"/>
                </a:lnTo>
                <a:lnTo>
                  <a:pt x="1445513" y="44072"/>
                </a:lnTo>
                <a:lnTo>
                  <a:pt x="1493974" y="50922"/>
                </a:lnTo>
                <a:lnTo>
                  <a:pt x="1542469" y="57911"/>
                </a:lnTo>
                <a:lnTo>
                  <a:pt x="1590999" y="65038"/>
                </a:lnTo>
                <a:lnTo>
                  <a:pt x="1639563" y="72303"/>
                </a:lnTo>
                <a:lnTo>
                  <a:pt x="1688163" y="79707"/>
                </a:lnTo>
                <a:lnTo>
                  <a:pt x="1736796" y="87249"/>
                </a:lnTo>
                <a:lnTo>
                  <a:pt x="1785465" y="94930"/>
                </a:lnTo>
                <a:lnTo>
                  <a:pt x="1834168" y="102749"/>
                </a:lnTo>
                <a:lnTo>
                  <a:pt x="1882905" y="110707"/>
                </a:lnTo>
                <a:lnTo>
                  <a:pt x="1931678" y="118803"/>
                </a:lnTo>
                <a:lnTo>
                  <a:pt x="1980484" y="127038"/>
                </a:lnTo>
                <a:lnTo>
                  <a:pt x="2029326" y="135411"/>
                </a:lnTo>
                <a:lnTo>
                  <a:pt x="2078202" y="143923"/>
                </a:lnTo>
                <a:lnTo>
                  <a:pt x="2127113" y="152573"/>
                </a:lnTo>
                <a:lnTo>
                  <a:pt x="2176058" y="161362"/>
                </a:lnTo>
                <a:lnTo>
                  <a:pt x="2225038" y="170289"/>
                </a:lnTo>
                <a:lnTo>
                  <a:pt x="2274053" y="179354"/>
                </a:lnTo>
                <a:lnTo>
                  <a:pt x="2323102" y="188558"/>
                </a:lnTo>
                <a:lnTo>
                  <a:pt x="2372186" y="197901"/>
                </a:lnTo>
                <a:lnTo>
                  <a:pt x="2421304" y="207382"/>
                </a:lnTo>
                <a:lnTo>
                  <a:pt x="2470457" y="217001"/>
                </a:lnTo>
                <a:lnTo>
                  <a:pt x="2519645" y="226759"/>
                </a:lnTo>
                <a:lnTo>
                  <a:pt x="2568867" y="236656"/>
                </a:lnTo>
                <a:lnTo>
                  <a:pt x="2618124" y="246690"/>
                </a:lnTo>
                <a:lnTo>
                  <a:pt x="2667416" y="256864"/>
                </a:lnTo>
                <a:lnTo>
                  <a:pt x="2716742" y="267176"/>
                </a:lnTo>
                <a:lnTo>
                  <a:pt x="2766103" y="277626"/>
                </a:lnTo>
                <a:lnTo>
                  <a:pt x="2815498" y="288215"/>
                </a:lnTo>
                <a:lnTo>
                  <a:pt x="2864928" y="298942"/>
                </a:lnTo>
                <a:lnTo>
                  <a:pt x="2914393" y="309807"/>
                </a:lnTo>
                <a:lnTo>
                  <a:pt x="2963892" y="320812"/>
                </a:lnTo>
                <a:lnTo>
                  <a:pt x="3013426" y="331954"/>
                </a:lnTo>
                <a:lnTo>
                  <a:pt x="3062994" y="343235"/>
                </a:lnTo>
                <a:lnTo>
                  <a:pt x="3112597" y="354655"/>
                </a:lnTo>
                <a:lnTo>
                  <a:pt x="3162235" y="366213"/>
                </a:lnTo>
                <a:lnTo>
                  <a:pt x="3211907" y="377909"/>
                </a:lnTo>
                <a:lnTo>
                  <a:pt x="3261614" y="389744"/>
                </a:lnTo>
                <a:lnTo>
                  <a:pt x="3311356" y="401718"/>
                </a:lnTo>
                <a:lnTo>
                  <a:pt x="3361132" y="413830"/>
                </a:lnTo>
                <a:lnTo>
                  <a:pt x="3410943" y="426080"/>
                </a:lnTo>
                <a:lnTo>
                  <a:pt x="3460788" y="438469"/>
                </a:lnTo>
                <a:lnTo>
                  <a:pt x="3510668" y="450996"/>
                </a:lnTo>
                <a:lnTo>
                  <a:pt x="3560583" y="463662"/>
                </a:lnTo>
                <a:lnTo>
                  <a:pt x="3610532" y="476466"/>
                </a:lnTo>
                <a:lnTo>
                  <a:pt x="3660516" y="489409"/>
                </a:lnTo>
                <a:lnTo>
                  <a:pt x="3710535" y="502490"/>
                </a:lnTo>
                <a:lnTo>
                  <a:pt x="3760588" y="515710"/>
                </a:lnTo>
                <a:lnTo>
                  <a:pt x="3810675" y="529068"/>
                </a:lnTo>
                <a:lnTo>
                  <a:pt x="3860798" y="542565"/>
                </a:lnTo>
                <a:lnTo>
                  <a:pt x="3910955" y="556200"/>
                </a:lnTo>
                <a:lnTo>
                  <a:pt x="3961146" y="569973"/>
                </a:lnTo>
                <a:lnTo>
                  <a:pt x="4011373" y="583885"/>
                </a:lnTo>
                <a:lnTo>
                  <a:pt x="4061633" y="597936"/>
                </a:lnTo>
                <a:lnTo>
                  <a:pt x="4111929" y="612125"/>
                </a:lnTo>
                <a:lnTo>
                  <a:pt x="4162259" y="626452"/>
                </a:lnTo>
                <a:lnTo>
                  <a:pt x="4212624" y="640918"/>
                </a:lnTo>
                <a:lnTo>
                  <a:pt x="4263023" y="655522"/>
                </a:lnTo>
                <a:lnTo>
                  <a:pt x="4313457" y="670265"/>
                </a:lnTo>
                <a:lnTo>
                  <a:pt x="4363925" y="685147"/>
                </a:lnTo>
                <a:lnTo>
                  <a:pt x="4414428" y="700166"/>
                </a:lnTo>
                <a:lnTo>
                  <a:pt x="4464966" y="715325"/>
                </a:lnTo>
                <a:lnTo>
                  <a:pt x="4515538" y="730621"/>
                </a:lnTo>
                <a:lnTo>
                  <a:pt x="4566145" y="746056"/>
                </a:lnTo>
                <a:lnTo>
                  <a:pt x="4616787" y="761630"/>
                </a:lnTo>
                <a:lnTo>
                  <a:pt x="4667463" y="777342"/>
                </a:lnTo>
                <a:lnTo>
                  <a:pt x="4718174" y="793193"/>
                </a:lnTo>
                <a:lnTo>
                  <a:pt x="4768919" y="809182"/>
                </a:lnTo>
                <a:lnTo>
                  <a:pt x="4819699" y="825309"/>
                </a:lnTo>
                <a:lnTo>
                  <a:pt x="4870514" y="841575"/>
                </a:lnTo>
                <a:lnTo>
                  <a:pt x="4921363" y="857980"/>
                </a:lnTo>
                <a:lnTo>
                  <a:pt x="4972247" y="874523"/>
                </a:lnTo>
                <a:lnTo>
                  <a:pt x="5023166" y="891204"/>
                </a:lnTo>
                <a:lnTo>
                  <a:pt x="4994444" y="924765"/>
                </a:lnTo>
                <a:lnTo>
                  <a:pt x="4964969" y="959291"/>
                </a:lnTo>
                <a:lnTo>
                  <a:pt x="4934893" y="994751"/>
                </a:lnTo>
                <a:lnTo>
                  <a:pt x="4904366" y="1031115"/>
                </a:lnTo>
                <a:lnTo>
                  <a:pt x="4873541" y="1068354"/>
                </a:lnTo>
                <a:lnTo>
                  <a:pt x="4842567" y="1106436"/>
                </a:lnTo>
                <a:lnTo>
                  <a:pt x="4811597" y="1145332"/>
                </a:lnTo>
                <a:lnTo>
                  <a:pt x="4780782" y="1185010"/>
                </a:lnTo>
                <a:lnTo>
                  <a:pt x="4750273" y="1225442"/>
                </a:lnTo>
                <a:lnTo>
                  <a:pt x="4720221" y="1266596"/>
                </a:lnTo>
                <a:lnTo>
                  <a:pt x="4690778" y="1308443"/>
                </a:lnTo>
                <a:lnTo>
                  <a:pt x="4662095" y="1350952"/>
                </a:lnTo>
                <a:lnTo>
                  <a:pt x="4634323" y="1394092"/>
                </a:lnTo>
                <a:lnTo>
                  <a:pt x="4607613" y="1437835"/>
                </a:lnTo>
                <a:lnTo>
                  <a:pt x="4582118" y="1482148"/>
                </a:lnTo>
                <a:lnTo>
                  <a:pt x="4557987" y="1527002"/>
                </a:lnTo>
                <a:lnTo>
                  <a:pt x="4535373" y="1572367"/>
                </a:lnTo>
                <a:lnTo>
                  <a:pt x="4514848" y="1616093"/>
                </a:lnTo>
                <a:lnTo>
                  <a:pt x="4494722" y="1660543"/>
                </a:lnTo>
                <a:lnTo>
                  <a:pt x="4474997" y="1705660"/>
                </a:lnTo>
                <a:lnTo>
                  <a:pt x="4455677" y="1751385"/>
                </a:lnTo>
                <a:lnTo>
                  <a:pt x="4436766" y="1797660"/>
                </a:lnTo>
                <a:lnTo>
                  <a:pt x="4418267" y="1844427"/>
                </a:lnTo>
                <a:lnTo>
                  <a:pt x="4400185" y="1891626"/>
                </a:lnTo>
                <a:lnTo>
                  <a:pt x="4382522" y="1939200"/>
                </a:lnTo>
                <a:lnTo>
                  <a:pt x="4365282" y="1987091"/>
                </a:lnTo>
                <a:lnTo>
                  <a:pt x="4348469" y="2035239"/>
                </a:lnTo>
                <a:lnTo>
                  <a:pt x="4332086" y="2083586"/>
                </a:lnTo>
                <a:lnTo>
                  <a:pt x="4316138" y="2132075"/>
                </a:lnTo>
                <a:lnTo>
                  <a:pt x="4300628" y="2180646"/>
                </a:lnTo>
                <a:lnTo>
                  <a:pt x="4285559" y="2229241"/>
                </a:lnTo>
                <a:lnTo>
                  <a:pt x="4270935" y="2277802"/>
                </a:lnTo>
                <a:lnTo>
                  <a:pt x="4256759" y="2326271"/>
                </a:lnTo>
                <a:lnTo>
                  <a:pt x="4243036" y="2374588"/>
                </a:lnTo>
                <a:lnTo>
                  <a:pt x="4229769" y="2422696"/>
                </a:lnTo>
                <a:lnTo>
                  <a:pt x="4216962" y="2470536"/>
                </a:lnTo>
                <a:lnTo>
                  <a:pt x="4204618" y="2518049"/>
                </a:lnTo>
                <a:lnTo>
                  <a:pt x="4192741" y="2565178"/>
                </a:lnTo>
                <a:lnTo>
                  <a:pt x="4181334" y="2611864"/>
                </a:lnTo>
                <a:lnTo>
                  <a:pt x="4170401" y="2658049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79097" y="6324127"/>
            <a:ext cx="945515" cy="1512570"/>
          </a:xfrm>
          <a:custGeom>
            <a:avLst/>
            <a:gdLst/>
            <a:ahLst/>
            <a:cxnLst/>
            <a:rect l="l" t="t" r="r" b="b"/>
            <a:pathLst>
              <a:path w="945514" h="1512570">
                <a:moveTo>
                  <a:pt x="918212" y="621144"/>
                </a:moveTo>
                <a:lnTo>
                  <a:pt x="920463" y="569382"/>
                </a:lnTo>
                <a:lnTo>
                  <a:pt x="922714" y="517620"/>
                </a:lnTo>
                <a:lnTo>
                  <a:pt x="924964" y="465858"/>
                </a:lnTo>
                <a:lnTo>
                  <a:pt x="927215" y="414096"/>
                </a:lnTo>
                <a:lnTo>
                  <a:pt x="929466" y="362334"/>
                </a:lnTo>
                <a:lnTo>
                  <a:pt x="931716" y="310572"/>
                </a:lnTo>
                <a:lnTo>
                  <a:pt x="933966" y="258809"/>
                </a:lnTo>
                <a:lnTo>
                  <a:pt x="936217" y="207047"/>
                </a:lnTo>
                <a:lnTo>
                  <a:pt x="938467" y="155285"/>
                </a:lnTo>
                <a:lnTo>
                  <a:pt x="940718" y="103523"/>
                </a:lnTo>
                <a:lnTo>
                  <a:pt x="942969" y="51761"/>
                </a:lnTo>
                <a:lnTo>
                  <a:pt x="945220" y="0"/>
                </a:lnTo>
                <a:lnTo>
                  <a:pt x="912439" y="32222"/>
                </a:lnTo>
                <a:lnTo>
                  <a:pt x="880110" y="65121"/>
                </a:lnTo>
                <a:lnTo>
                  <a:pt x="848225" y="98688"/>
                </a:lnTo>
                <a:lnTo>
                  <a:pt x="816778" y="132911"/>
                </a:lnTo>
                <a:lnTo>
                  <a:pt x="785762" y="167780"/>
                </a:lnTo>
                <a:lnTo>
                  <a:pt x="755169" y="203285"/>
                </a:lnTo>
                <a:lnTo>
                  <a:pt x="724993" y="239415"/>
                </a:lnTo>
                <a:lnTo>
                  <a:pt x="695228" y="276160"/>
                </a:lnTo>
                <a:lnTo>
                  <a:pt x="665865" y="313510"/>
                </a:lnTo>
                <a:lnTo>
                  <a:pt x="636898" y="351453"/>
                </a:lnTo>
                <a:lnTo>
                  <a:pt x="608320" y="389980"/>
                </a:lnTo>
                <a:lnTo>
                  <a:pt x="580124" y="429080"/>
                </a:lnTo>
                <a:lnTo>
                  <a:pt x="552304" y="468743"/>
                </a:lnTo>
                <a:lnTo>
                  <a:pt x="524851" y="508959"/>
                </a:lnTo>
                <a:lnTo>
                  <a:pt x="497760" y="549716"/>
                </a:lnTo>
                <a:lnTo>
                  <a:pt x="471024" y="591005"/>
                </a:lnTo>
                <a:lnTo>
                  <a:pt x="444634" y="632814"/>
                </a:lnTo>
                <a:lnTo>
                  <a:pt x="418585" y="675135"/>
                </a:lnTo>
                <a:lnTo>
                  <a:pt x="392870" y="717956"/>
                </a:lnTo>
                <a:lnTo>
                  <a:pt x="367481" y="761266"/>
                </a:lnTo>
                <a:lnTo>
                  <a:pt x="342412" y="805056"/>
                </a:lnTo>
                <a:lnTo>
                  <a:pt x="317655" y="849315"/>
                </a:lnTo>
                <a:lnTo>
                  <a:pt x="293204" y="894032"/>
                </a:lnTo>
                <a:lnTo>
                  <a:pt x="269052" y="939198"/>
                </a:lnTo>
                <a:lnTo>
                  <a:pt x="245191" y="984801"/>
                </a:lnTo>
                <a:lnTo>
                  <a:pt x="221616" y="1030832"/>
                </a:lnTo>
                <a:lnTo>
                  <a:pt x="198318" y="1077280"/>
                </a:lnTo>
                <a:lnTo>
                  <a:pt x="175291" y="1124134"/>
                </a:lnTo>
                <a:lnTo>
                  <a:pt x="152529" y="1171384"/>
                </a:lnTo>
                <a:lnTo>
                  <a:pt x="130023" y="1219019"/>
                </a:lnTo>
                <a:lnTo>
                  <a:pt x="107768" y="1267030"/>
                </a:lnTo>
                <a:lnTo>
                  <a:pt x="85756" y="1315406"/>
                </a:lnTo>
                <a:lnTo>
                  <a:pt x="63980" y="1364136"/>
                </a:lnTo>
                <a:lnTo>
                  <a:pt x="42433" y="1413210"/>
                </a:lnTo>
                <a:lnTo>
                  <a:pt x="21108" y="1462618"/>
                </a:lnTo>
                <a:lnTo>
                  <a:pt x="0" y="1512349"/>
                </a:lnTo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1572" y="6837246"/>
            <a:ext cx="837565" cy="1566545"/>
          </a:xfrm>
          <a:custGeom>
            <a:avLst/>
            <a:gdLst/>
            <a:ahLst/>
            <a:cxnLst/>
            <a:rect l="l" t="t" r="r" b="b"/>
            <a:pathLst>
              <a:path w="837564" h="1566545">
                <a:moveTo>
                  <a:pt x="837195" y="0"/>
                </a:moveTo>
                <a:lnTo>
                  <a:pt x="802117" y="48472"/>
                </a:lnTo>
                <a:lnTo>
                  <a:pt x="767945" y="96642"/>
                </a:lnTo>
                <a:lnTo>
                  <a:pt x="734658" y="144518"/>
                </a:lnTo>
                <a:lnTo>
                  <a:pt x="702232" y="192106"/>
                </a:lnTo>
                <a:lnTo>
                  <a:pt x="670644" y="239415"/>
                </a:lnTo>
                <a:lnTo>
                  <a:pt x="639872" y="286453"/>
                </a:lnTo>
                <a:lnTo>
                  <a:pt x="609893" y="333225"/>
                </a:lnTo>
                <a:lnTo>
                  <a:pt x="580685" y="379742"/>
                </a:lnTo>
                <a:lnTo>
                  <a:pt x="552223" y="426009"/>
                </a:lnTo>
                <a:lnTo>
                  <a:pt x="524487" y="472034"/>
                </a:lnTo>
                <a:lnTo>
                  <a:pt x="497452" y="517826"/>
                </a:lnTo>
                <a:lnTo>
                  <a:pt x="471096" y="563391"/>
                </a:lnTo>
                <a:lnTo>
                  <a:pt x="445397" y="608737"/>
                </a:lnTo>
                <a:lnTo>
                  <a:pt x="420331" y="653872"/>
                </a:lnTo>
                <a:lnTo>
                  <a:pt x="395876" y="698804"/>
                </a:lnTo>
                <a:lnTo>
                  <a:pt x="372010" y="743539"/>
                </a:lnTo>
                <a:lnTo>
                  <a:pt x="348708" y="788086"/>
                </a:lnTo>
                <a:lnTo>
                  <a:pt x="325949" y="832453"/>
                </a:lnTo>
                <a:lnTo>
                  <a:pt x="303710" y="876646"/>
                </a:lnTo>
                <a:lnTo>
                  <a:pt x="281968" y="920673"/>
                </a:lnTo>
                <a:lnTo>
                  <a:pt x="260700" y="964542"/>
                </a:lnTo>
                <a:lnTo>
                  <a:pt x="239884" y="1008261"/>
                </a:lnTo>
                <a:lnTo>
                  <a:pt x="219496" y="1051837"/>
                </a:lnTo>
                <a:lnTo>
                  <a:pt x="199515" y="1095278"/>
                </a:lnTo>
                <a:lnTo>
                  <a:pt x="179916" y="1138590"/>
                </a:lnTo>
                <a:lnTo>
                  <a:pt x="160678" y="1181783"/>
                </a:lnTo>
                <a:lnTo>
                  <a:pt x="141778" y="1224863"/>
                </a:lnTo>
                <a:lnTo>
                  <a:pt x="123192" y="1267838"/>
                </a:lnTo>
                <a:lnTo>
                  <a:pt x="104899" y="1310716"/>
                </a:lnTo>
                <a:lnTo>
                  <a:pt x="86875" y="1353504"/>
                </a:lnTo>
                <a:lnTo>
                  <a:pt x="69098" y="1396210"/>
                </a:lnTo>
                <a:lnTo>
                  <a:pt x="51544" y="1438841"/>
                </a:lnTo>
                <a:lnTo>
                  <a:pt x="34192" y="1481405"/>
                </a:lnTo>
                <a:lnTo>
                  <a:pt x="17018" y="1523910"/>
                </a:lnTo>
                <a:lnTo>
                  <a:pt x="0" y="1566363"/>
                </a:lnTo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90480" y="6324127"/>
            <a:ext cx="842644" cy="1236345"/>
          </a:xfrm>
          <a:custGeom>
            <a:avLst/>
            <a:gdLst/>
            <a:ahLst/>
            <a:cxnLst/>
            <a:rect l="l" t="t" r="r" b="b"/>
            <a:pathLst>
              <a:path w="842645" h="1236345">
                <a:moveTo>
                  <a:pt x="815481" y="0"/>
                </a:moveTo>
                <a:lnTo>
                  <a:pt x="5293" y="189043"/>
                </a:lnTo>
                <a:lnTo>
                  <a:pt x="3967" y="237587"/>
                </a:lnTo>
                <a:lnTo>
                  <a:pt x="2831" y="286532"/>
                </a:lnTo>
                <a:lnTo>
                  <a:pt x="1884" y="335832"/>
                </a:lnTo>
                <a:lnTo>
                  <a:pt x="1128" y="385438"/>
                </a:lnTo>
                <a:lnTo>
                  <a:pt x="562" y="435305"/>
                </a:lnTo>
                <a:lnTo>
                  <a:pt x="186" y="485384"/>
                </a:lnTo>
                <a:lnTo>
                  <a:pt x="0" y="535628"/>
                </a:lnTo>
                <a:lnTo>
                  <a:pt x="3" y="585991"/>
                </a:lnTo>
                <a:lnTo>
                  <a:pt x="198" y="636424"/>
                </a:lnTo>
                <a:lnTo>
                  <a:pt x="582" y="686881"/>
                </a:lnTo>
                <a:lnTo>
                  <a:pt x="1156" y="737315"/>
                </a:lnTo>
                <a:lnTo>
                  <a:pt x="1920" y="787677"/>
                </a:lnTo>
                <a:lnTo>
                  <a:pt x="2874" y="837922"/>
                </a:lnTo>
                <a:lnTo>
                  <a:pt x="4019" y="888001"/>
                </a:lnTo>
                <a:lnTo>
                  <a:pt x="5353" y="937867"/>
                </a:lnTo>
                <a:lnTo>
                  <a:pt x="6877" y="987474"/>
                </a:lnTo>
                <a:lnTo>
                  <a:pt x="8592" y="1036773"/>
                </a:lnTo>
                <a:lnTo>
                  <a:pt x="10496" y="1085718"/>
                </a:lnTo>
                <a:lnTo>
                  <a:pt x="12591" y="1134262"/>
                </a:lnTo>
                <a:lnTo>
                  <a:pt x="43719" y="1160595"/>
                </a:lnTo>
                <a:lnTo>
                  <a:pt x="75405" y="1183008"/>
                </a:lnTo>
                <a:lnTo>
                  <a:pt x="140627" y="1216078"/>
                </a:lnTo>
                <a:lnTo>
                  <a:pt x="208612" y="1233470"/>
                </a:lnTo>
                <a:lnTo>
                  <a:pt x="243752" y="1236287"/>
                </a:lnTo>
                <a:lnTo>
                  <a:pt x="279717" y="1235184"/>
                </a:lnTo>
                <a:lnTo>
                  <a:pt x="354296" y="1221222"/>
                </a:lnTo>
                <a:lnTo>
                  <a:pt x="393000" y="1208362"/>
                </a:lnTo>
                <a:lnTo>
                  <a:pt x="432706" y="1191583"/>
                </a:lnTo>
                <a:lnTo>
                  <a:pt x="473458" y="1170884"/>
                </a:lnTo>
                <a:lnTo>
                  <a:pt x="515301" y="1146266"/>
                </a:lnTo>
                <a:lnTo>
                  <a:pt x="558280" y="1117729"/>
                </a:lnTo>
                <a:lnTo>
                  <a:pt x="602438" y="1085273"/>
                </a:lnTo>
                <a:lnTo>
                  <a:pt x="647821" y="1048897"/>
                </a:lnTo>
                <a:lnTo>
                  <a:pt x="694472" y="1008602"/>
                </a:lnTo>
                <a:lnTo>
                  <a:pt x="742437" y="964388"/>
                </a:lnTo>
                <a:lnTo>
                  <a:pt x="791759" y="916254"/>
                </a:lnTo>
                <a:lnTo>
                  <a:pt x="842484" y="864201"/>
                </a:lnTo>
                <a:lnTo>
                  <a:pt x="815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90480" y="6324127"/>
            <a:ext cx="842644" cy="1236345"/>
          </a:xfrm>
          <a:custGeom>
            <a:avLst/>
            <a:gdLst/>
            <a:ahLst/>
            <a:cxnLst/>
            <a:rect l="l" t="t" r="r" b="b"/>
            <a:pathLst>
              <a:path w="842645" h="1236345">
                <a:moveTo>
                  <a:pt x="5293" y="189043"/>
                </a:moveTo>
                <a:lnTo>
                  <a:pt x="3967" y="237587"/>
                </a:lnTo>
                <a:lnTo>
                  <a:pt x="2831" y="286532"/>
                </a:lnTo>
                <a:lnTo>
                  <a:pt x="1884" y="335832"/>
                </a:lnTo>
                <a:lnTo>
                  <a:pt x="1128" y="385438"/>
                </a:lnTo>
                <a:lnTo>
                  <a:pt x="562" y="435305"/>
                </a:lnTo>
                <a:lnTo>
                  <a:pt x="186" y="485384"/>
                </a:lnTo>
                <a:lnTo>
                  <a:pt x="0" y="535628"/>
                </a:lnTo>
                <a:lnTo>
                  <a:pt x="3" y="585991"/>
                </a:lnTo>
                <a:lnTo>
                  <a:pt x="198" y="636424"/>
                </a:lnTo>
                <a:lnTo>
                  <a:pt x="582" y="686881"/>
                </a:lnTo>
                <a:lnTo>
                  <a:pt x="1156" y="737315"/>
                </a:lnTo>
                <a:lnTo>
                  <a:pt x="1920" y="787677"/>
                </a:lnTo>
                <a:lnTo>
                  <a:pt x="2874" y="837922"/>
                </a:lnTo>
                <a:lnTo>
                  <a:pt x="4019" y="888001"/>
                </a:lnTo>
                <a:lnTo>
                  <a:pt x="5353" y="937867"/>
                </a:lnTo>
                <a:lnTo>
                  <a:pt x="6877" y="987474"/>
                </a:lnTo>
                <a:lnTo>
                  <a:pt x="8592" y="1036773"/>
                </a:lnTo>
                <a:lnTo>
                  <a:pt x="10496" y="1085718"/>
                </a:lnTo>
                <a:lnTo>
                  <a:pt x="12591" y="1134262"/>
                </a:lnTo>
                <a:lnTo>
                  <a:pt x="43719" y="1160595"/>
                </a:lnTo>
                <a:lnTo>
                  <a:pt x="75405" y="1183008"/>
                </a:lnTo>
                <a:lnTo>
                  <a:pt x="140627" y="1216078"/>
                </a:lnTo>
                <a:lnTo>
                  <a:pt x="208612" y="1233470"/>
                </a:lnTo>
                <a:lnTo>
                  <a:pt x="243752" y="1236287"/>
                </a:lnTo>
                <a:lnTo>
                  <a:pt x="279717" y="1235184"/>
                </a:lnTo>
                <a:lnTo>
                  <a:pt x="354296" y="1221222"/>
                </a:lnTo>
                <a:lnTo>
                  <a:pt x="393000" y="1208362"/>
                </a:lnTo>
                <a:lnTo>
                  <a:pt x="432706" y="1191583"/>
                </a:lnTo>
                <a:lnTo>
                  <a:pt x="473458" y="1170884"/>
                </a:lnTo>
                <a:lnTo>
                  <a:pt x="515301" y="1146266"/>
                </a:lnTo>
                <a:lnTo>
                  <a:pt x="558280" y="1117729"/>
                </a:lnTo>
                <a:lnTo>
                  <a:pt x="602438" y="1085273"/>
                </a:lnTo>
                <a:lnTo>
                  <a:pt x="647821" y="1048897"/>
                </a:lnTo>
                <a:lnTo>
                  <a:pt x="694472" y="1008602"/>
                </a:lnTo>
                <a:lnTo>
                  <a:pt x="742437" y="964388"/>
                </a:lnTo>
                <a:lnTo>
                  <a:pt x="791759" y="916254"/>
                </a:lnTo>
                <a:lnTo>
                  <a:pt x="842484" y="864201"/>
                </a:lnTo>
                <a:lnTo>
                  <a:pt x="815481" y="0"/>
                </a:lnTo>
                <a:lnTo>
                  <a:pt x="5293" y="189043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16313" y="6891260"/>
            <a:ext cx="1828800" cy="702310"/>
          </a:xfrm>
          <a:custGeom>
            <a:avLst/>
            <a:gdLst/>
            <a:ahLst/>
            <a:cxnLst/>
            <a:rect l="l" t="t" r="r" b="b"/>
            <a:pathLst>
              <a:path w="1828800" h="702309">
                <a:moveTo>
                  <a:pt x="1828378" y="432097"/>
                </a:moveTo>
                <a:lnTo>
                  <a:pt x="72971" y="0"/>
                </a:lnTo>
                <a:lnTo>
                  <a:pt x="0" y="272340"/>
                </a:lnTo>
                <a:lnTo>
                  <a:pt x="1693345" y="702161"/>
                </a:lnTo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7122" y="7134314"/>
            <a:ext cx="1998980" cy="1080770"/>
          </a:xfrm>
          <a:custGeom>
            <a:avLst/>
            <a:gdLst/>
            <a:ahLst/>
            <a:cxnLst/>
            <a:rect l="l" t="t" r="r" b="b"/>
            <a:pathLst>
              <a:path w="1998979" h="1080770">
                <a:moveTo>
                  <a:pt x="621144" y="0"/>
                </a:moveTo>
                <a:lnTo>
                  <a:pt x="0" y="513118"/>
                </a:lnTo>
                <a:lnTo>
                  <a:pt x="1998461" y="1080251"/>
                </a:lnTo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54713" y="6970987"/>
            <a:ext cx="748030" cy="535940"/>
          </a:xfrm>
          <a:custGeom>
            <a:avLst/>
            <a:gdLst/>
            <a:ahLst/>
            <a:cxnLst/>
            <a:rect l="l" t="t" r="r" b="b"/>
            <a:pathLst>
              <a:path w="748030" h="535940">
                <a:moveTo>
                  <a:pt x="397170" y="5855"/>
                </a:moveTo>
                <a:lnTo>
                  <a:pt x="452151" y="17362"/>
                </a:lnTo>
                <a:lnTo>
                  <a:pt x="504132" y="33882"/>
                </a:lnTo>
                <a:lnTo>
                  <a:pt x="552571" y="54919"/>
                </a:lnTo>
                <a:lnTo>
                  <a:pt x="596927" y="79978"/>
                </a:lnTo>
                <a:lnTo>
                  <a:pt x="636658" y="108562"/>
                </a:lnTo>
                <a:lnTo>
                  <a:pt x="671221" y="140176"/>
                </a:lnTo>
                <a:lnTo>
                  <a:pt x="700074" y="174324"/>
                </a:lnTo>
                <a:lnTo>
                  <a:pt x="722677" y="210510"/>
                </a:lnTo>
                <a:lnTo>
                  <a:pt x="738485" y="248239"/>
                </a:lnTo>
                <a:lnTo>
                  <a:pt x="746959" y="287015"/>
                </a:lnTo>
                <a:lnTo>
                  <a:pt x="747555" y="326341"/>
                </a:lnTo>
                <a:lnTo>
                  <a:pt x="740045" y="364395"/>
                </a:lnTo>
                <a:lnTo>
                  <a:pt x="724972" y="399476"/>
                </a:lnTo>
                <a:lnTo>
                  <a:pt x="702952" y="431268"/>
                </a:lnTo>
                <a:lnTo>
                  <a:pt x="674597" y="459458"/>
                </a:lnTo>
                <a:lnTo>
                  <a:pt x="640524" y="483730"/>
                </a:lnTo>
                <a:lnTo>
                  <a:pt x="601345" y="503772"/>
                </a:lnTo>
                <a:lnTo>
                  <a:pt x="557676" y="519268"/>
                </a:lnTo>
                <a:lnTo>
                  <a:pt x="510131" y="529904"/>
                </a:lnTo>
                <a:lnTo>
                  <a:pt x="459325" y="535366"/>
                </a:lnTo>
                <a:lnTo>
                  <a:pt x="405871" y="535340"/>
                </a:lnTo>
                <a:lnTo>
                  <a:pt x="350384" y="529510"/>
                </a:lnTo>
                <a:lnTo>
                  <a:pt x="295403" y="518003"/>
                </a:lnTo>
                <a:lnTo>
                  <a:pt x="243422" y="501483"/>
                </a:lnTo>
                <a:lnTo>
                  <a:pt x="194983" y="480446"/>
                </a:lnTo>
                <a:lnTo>
                  <a:pt x="150627" y="455388"/>
                </a:lnTo>
                <a:lnTo>
                  <a:pt x="110896" y="426803"/>
                </a:lnTo>
                <a:lnTo>
                  <a:pt x="76333" y="395190"/>
                </a:lnTo>
                <a:lnTo>
                  <a:pt x="47480" y="361042"/>
                </a:lnTo>
                <a:lnTo>
                  <a:pt x="24877" y="324855"/>
                </a:lnTo>
                <a:lnTo>
                  <a:pt x="9069" y="287127"/>
                </a:lnTo>
                <a:lnTo>
                  <a:pt x="595" y="248351"/>
                </a:lnTo>
                <a:lnTo>
                  <a:pt x="0" y="209025"/>
                </a:lnTo>
                <a:lnTo>
                  <a:pt x="7509" y="170970"/>
                </a:lnTo>
                <a:lnTo>
                  <a:pt x="22582" y="135890"/>
                </a:lnTo>
                <a:lnTo>
                  <a:pt x="44602" y="104098"/>
                </a:lnTo>
                <a:lnTo>
                  <a:pt x="72957" y="75908"/>
                </a:lnTo>
                <a:lnTo>
                  <a:pt x="107030" y="51635"/>
                </a:lnTo>
                <a:lnTo>
                  <a:pt x="146209" y="31594"/>
                </a:lnTo>
                <a:lnTo>
                  <a:pt x="189878" y="16098"/>
                </a:lnTo>
                <a:lnTo>
                  <a:pt x="237423" y="5462"/>
                </a:lnTo>
                <a:lnTo>
                  <a:pt x="288229" y="0"/>
                </a:lnTo>
                <a:lnTo>
                  <a:pt x="341683" y="26"/>
                </a:lnTo>
                <a:lnTo>
                  <a:pt x="397170" y="5855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9294" y="7699609"/>
            <a:ext cx="843915" cy="607695"/>
          </a:xfrm>
          <a:custGeom>
            <a:avLst/>
            <a:gdLst/>
            <a:ahLst/>
            <a:cxnLst/>
            <a:rect l="l" t="t" r="r" b="b"/>
            <a:pathLst>
              <a:path w="843914" h="607695">
                <a:moveTo>
                  <a:pt x="451497" y="8242"/>
                </a:moveTo>
                <a:lnTo>
                  <a:pt x="504143" y="19414"/>
                </a:lnTo>
                <a:lnTo>
                  <a:pt x="554387" y="34677"/>
                </a:lnTo>
                <a:lnTo>
                  <a:pt x="601862" y="53689"/>
                </a:lnTo>
                <a:lnTo>
                  <a:pt x="646200" y="76105"/>
                </a:lnTo>
                <a:lnTo>
                  <a:pt x="687035" y="101583"/>
                </a:lnTo>
                <a:lnTo>
                  <a:pt x="723998" y="129779"/>
                </a:lnTo>
                <a:lnTo>
                  <a:pt x="756723" y="160351"/>
                </a:lnTo>
                <a:lnTo>
                  <a:pt x="784842" y="192955"/>
                </a:lnTo>
                <a:lnTo>
                  <a:pt x="807988" y="227248"/>
                </a:lnTo>
                <a:lnTo>
                  <a:pt x="825793" y="262887"/>
                </a:lnTo>
                <a:lnTo>
                  <a:pt x="837890" y="299528"/>
                </a:lnTo>
                <a:lnTo>
                  <a:pt x="843911" y="336828"/>
                </a:lnTo>
                <a:lnTo>
                  <a:pt x="843490" y="374445"/>
                </a:lnTo>
                <a:lnTo>
                  <a:pt x="835633" y="413895"/>
                </a:lnTo>
                <a:lnTo>
                  <a:pt x="820579" y="450471"/>
                </a:lnTo>
                <a:lnTo>
                  <a:pt x="798864" y="483905"/>
                </a:lnTo>
                <a:lnTo>
                  <a:pt x="771027" y="513929"/>
                </a:lnTo>
                <a:lnTo>
                  <a:pt x="737605" y="540276"/>
                </a:lnTo>
                <a:lnTo>
                  <a:pt x="699135" y="562677"/>
                </a:lnTo>
                <a:lnTo>
                  <a:pt x="656155" y="580864"/>
                </a:lnTo>
                <a:lnTo>
                  <a:pt x="609203" y="594570"/>
                </a:lnTo>
                <a:lnTo>
                  <a:pt x="558815" y="603528"/>
                </a:lnTo>
                <a:lnTo>
                  <a:pt x="505529" y="607468"/>
                </a:lnTo>
                <a:lnTo>
                  <a:pt x="449883" y="606123"/>
                </a:lnTo>
                <a:lnTo>
                  <a:pt x="392414" y="599225"/>
                </a:lnTo>
                <a:lnTo>
                  <a:pt x="339768" y="588053"/>
                </a:lnTo>
                <a:lnTo>
                  <a:pt x="289524" y="572791"/>
                </a:lnTo>
                <a:lnTo>
                  <a:pt x="242049" y="553780"/>
                </a:lnTo>
                <a:lnTo>
                  <a:pt x="197711" y="531364"/>
                </a:lnTo>
                <a:lnTo>
                  <a:pt x="156876" y="505886"/>
                </a:lnTo>
                <a:lnTo>
                  <a:pt x="119912" y="477689"/>
                </a:lnTo>
                <a:lnTo>
                  <a:pt x="87187" y="447118"/>
                </a:lnTo>
                <a:lnTo>
                  <a:pt x="59068" y="414514"/>
                </a:lnTo>
                <a:lnTo>
                  <a:pt x="35923" y="380221"/>
                </a:lnTo>
                <a:lnTo>
                  <a:pt x="18118" y="344583"/>
                </a:lnTo>
                <a:lnTo>
                  <a:pt x="6021" y="307942"/>
                </a:lnTo>
                <a:lnTo>
                  <a:pt x="0" y="270642"/>
                </a:lnTo>
                <a:lnTo>
                  <a:pt x="421" y="233025"/>
                </a:lnTo>
                <a:lnTo>
                  <a:pt x="8277" y="193574"/>
                </a:lnTo>
                <a:lnTo>
                  <a:pt x="23332" y="156998"/>
                </a:lnTo>
                <a:lnTo>
                  <a:pt x="45046" y="123563"/>
                </a:lnTo>
                <a:lnTo>
                  <a:pt x="72883" y="93539"/>
                </a:lnTo>
                <a:lnTo>
                  <a:pt x="106305" y="67192"/>
                </a:lnTo>
                <a:lnTo>
                  <a:pt x="144775" y="44791"/>
                </a:lnTo>
                <a:lnTo>
                  <a:pt x="187755" y="26603"/>
                </a:lnTo>
                <a:lnTo>
                  <a:pt x="234708" y="12897"/>
                </a:lnTo>
                <a:lnTo>
                  <a:pt x="285096" y="3940"/>
                </a:lnTo>
                <a:lnTo>
                  <a:pt x="338382" y="0"/>
                </a:lnTo>
                <a:lnTo>
                  <a:pt x="394028" y="1344"/>
                </a:lnTo>
                <a:lnTo>
                  <a:pt x="451497" y="8242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3828" y="6486160"/>
            <a:ext cx="750570" cy="412750"/>
          </a:xfrm>
          <a:custGeom>
            <a:avLst/>
            <a:gdLst/>
            <a:ahLst/>
            <a:cxnLst/>
            <a:rect l="l" t="t" r="r" b="b"/>
            <a:pathLst>
              <a:path w="750569" h="412750">
                <a:moveTo>
                  <a:pt x="410630" y="11590"/>
                </a:moveTo>
                <a:lnTo>
                  <a:pt x="470895" y="25180"/>
                </a:lnTo>
                <a:lnTo>
                  <a:pt x="527163" y="43031"/>
                </a:lnTo>
                <a:lnTo>
                  <a:pt x="578734" y="64603"/>
                </a:lnTo>
                <a:lnTo>
                  <a:pt x="624911" y="89355"/>
                </a:lnTo>
                <a:lnTo>
                  <a:pt x="664997" y="116746"/>
                </a:lnTo>
                <a:lnTo>
                  <a:pt x="698293" y="146235"/>
                </a:lnTo>
                <a:lnTo>
                  <a:pt x="724101" y="177280"/>
                </a:lnTo>
                <a:lnTo>
                  <a:pt x="750465" y="241877"/>
                </a:lnTo>
                <a:lnTo>
                  <a:pt x="749623" y="274347"/>
                </a:lnTo>
                <a:lnTo>
                  <a:pt x="719349" y="332411"/>
                </a:lnTo>
                <a:lnTo>
                  <a:pt x="656484" y="376190"/>
                </a:lnTo>
                <a:lnTo>
                  <a:pt x="614939" y="392070"/>
                </a:lnTo>
                <a:lnTo>
                  <a:pt x="567777" y="403598"/>
                </a:lnTo>
                <a:lnTo>
                  <a:pt x="515842" y="410511"/>
                </a:lnTo>
                <a:lnTo>
                  <a:pt x="459978" y="412550"/>
                </a:lnTo>
                <a:lnTo>
                  <a:pt x="401027" y="409453"/>
                </a:lnTo>
                <a:lnTo>
                  <a:pt x="339835" y="400960"/>
                </a:lnTo>
                <a:lnTo>
                  <a:pt x="279570" y="387370"/>
                </a:lnTo>
                <a:lnTo>
                  <a:pt x="223302" y="369518"/>
                </a:lnTo>
                <a:lnTo>
                  <a:pt x="171731" y="347946"/>
                </a:lnTo>
                <a:lnTo>
                  <a:pt x="125553" y="323194"/>
                </a:lnTo>
                <a:lnTo>
                  <a:pt x="85467" y="295804"/>
                </a:lnTo>
                <a:lnTo>
                  <a:pt x="52171" y="266315"/>
                </a:lnTo>
                <a:lnTo>
                  <a:pt x="26362" y="235270"/>
                </a:lnTo>
                <a:lnTo>
                  <a:pt x="0" y="170673"/>
                </a:lnTo>
                <a:lnTo>
                  <a:pt x="842" y="138203"/>
                </a:lnTo>
                <a:lnTo>
                  <a:pt x="31116" y="80138"/>
                </a:lnTo>
                <a:lnTo>
                  <a:pt x="93981" y="36358"/>
                </a:lnTo>
                <a:lnTo>
                  <a:pt x="135526" y="20478"/>
                </a:lnTo>
                <a:lnTo>
                  <a:pt x="182688" y="8951"/>
                </a:lnTo>
                <a:lnTo>
                  <a:pt x="234623" y="2038"/>
                </a:lnTo>
                <a:lnTo>
                  <a:pt x="290487" y="0"/>
                </a:lnTo>
                <a:lnTo>
                  <a:pt x="349438" y="3097"/>
                </a:lnTo>
                <a:lnTo>
                  <a:pt x="410630" y="11590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61405" y="6240099"/>
            <a:ext cx="655955" cy="250825"/>
          </a:xfrm>
          <a:custGeom>
            <a:avLst/>
            <a:gdLst/>
            <a:ahLst/>
            <a:cxnLst/>
            <a:rect l="l" t="t" r="r" b="b"/>
            <a:pathLst>
              <a:path w="655955" h="250825">
                <a:moveTo>
                  <a:pt x="345790" y="5511"/>
                </a:moveTo>
                <a:lnTo>
                  <a:pt x="389837" y="14611"/>
                </a:lnTo>
                <a:lnTo>
                  <a:pt x="438642" y="26999"/>
                </a:lnTo>
                <a:lnTo>
                  <a:pt x="489066" y="42465"/>
                </a:lnTo>
                <a:lnTo>
                  <a:pt x="537971" y="60799"/>
                </a:lnTo>
                <a:lnTo>
                  <a:pt x="582217" y="81794"/>
                </a:lnTo>
                <a:lnTo>
                  <a:pt x="618668" y="105240"/>
                </a:lnTo>
                <a:lnTo>
                  <a:pt x="655626" y="158650"/>
                </a:lnTo>
                <a:lnTo>
                  <a:pt x="649857" y="188196"/>
                </a:lnTo>
                <a:lnTo>
                  <a:pt x="595463" y="232554"/>
                </a:lnTo>
                <a:lnTo>
                  <a:pt x="554115" y="243986"/>
                </a:lnTo>
                <a:lnTo>
                  <a:pt x="506454" y="249650"/>
                </a:lnTo>
                <a:lnTo>
                  <a:pt x="454822" y="250592"/>
                </a:lnTo>
                <a:lnTo>
                  <a:pt x="401562" y="247861"/>
                </a:lnTo>
                <a:lnTo>
                  <a:pt x="349013" y="242503"/>
                </a:lnTo>
                <a:lnTo>
                  <a:pt x="299519" y="235566"/>
                </a:lnTo>
                <a:lnTo>
                  <a:pt x="255419" y="228096"/>
                </a:lnTo>
                <a:lnTo>
                  <a:pt x="202294" y="216633"/>
                </a:lnTo>
                <a:lnTo>
                  <a:pt x="149472" y="201537"/>
                </a:lnTo>
                <a:lnTo>
                  <a:pt x="100099" y="183252"/>
                </a:lnTo>
                <a:lnTo>
                  <a:pt x="57320" y="162222"/>
                </a:lnTo>
                <a:lnTo>
                  <a:pt x="24281" y="138890"/>
                </a:lnTo>
                <a:lnTo>
                  <a:pt x="0" y="87102"/>
                </a:lnTo>
                <a:lnTo>
                  <a:pt x="13166" y="64492"/>
                </a:lnTo>
                <a:lnTo>
                  <a:pt x="82338" y="27593"/>
                </a:lnTo>
                <a:lnTo>
                  <a:pt x="131513" y="14232"/>
                </a:lnTo>
                <a:lnTo>
                  <a:pt x="185861" y="4879"/>
                </a:lnTo>
                <a:lnTo>
                  <a:pt x="241967" y="0"/>
                </a:lnTo>
                <a:lnTo>
                  <a:pt x="296415" y="56"/>
                </a:lnTo>
                <a:lnTo>
                  <a:pt x="345790" y="5511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91769" y="6147839"/>
            <a:ext cx="819785" cy="556895"/>
          </a:xfrm>
          <a:custGeom>
            <a:avLst/>
            <a:gdLst/>
            <a:ahLst/>
            <a:cxnLst/>
            <a:rect l="l" t="t" r="r" b="b"/>
            <a:pathLst>
              <a:path w="819785" h="556895">
                <a:moveTo>
                  <a:pt x="543334" y="0"/>
                </a:moveTo>
                <a:lnTo>
                  <a:pt x="492192" y="82"/>
                </a:lnTo>
                <a:lnTo>
                  <a:pt x="439073" y="4917"/>
                </a:lnTo>
                <a:lnTo>
                  <a:pt x="384552" y="14649"/>
                </a:lnTo>
                <a:lnTo>
                  <a:pt x="329204" y="29426"/>
                </a:lnTo>
                <a:lnTo>
                  <a:pt x="275326" y="48748"/>
                </a:lnTo>
                <a:lnTo>
                  <a:pt x="225087" y="71721"/>
                </a:lnTo>
                <a:lnTo>
                  <a:pt x="178871" y="97899"/>
                </a:lnTo>
                <a:lnTo>
                  <a:pt x="137062" y="126834"/>
                </a:lnTo>
                <a:lnTo>
                  <a:pt x="100042" y="158081"/>
                </a:lnTo>
                <a:lnTo>
                  <a:pt x="68196" y="191193"/>
                </a:lnTo>
                <a:lnTo>
                  <a:pt x="41907" y="225725"/>
                </a:lnTo>
                <a:lnTo>
                  <a:pt x="21560" y="261229"/>
                </a:lnTo>
                <a:lnTo>
                  <a:pt x="7537" y="297259"/>
                </a:lnTo>
                <a:lnTo>
                  <a:pt x="0" y="369114"/>
                </a:lnTo>
                <a:lnTo>
                  <a:pt x="7252" y="404045"/>
                </a:lnTo>
                <a:lnTo>
                  <a:pt x="43035" y="465744"/>
                </a:lnTo>
                <a:lnTo>
                  <a:pt x="102843" y="512552"/>
                </a:lnTo>
                <a:lnTo>
                  <a:pt x="140318" y="530004"/>
                </a:lnTo>
                <a:lnTo>
                  <a:pt x="182073" y="543293"/>
                </a:lnTo>
                <a:lnTo>
                  <a:pt x="227532" y="552272"/>
                </a:lnTo>
                <a:lnTo>
                  <a:pt x="276120" y="556793"/>
                </a:lnTo>
                <a:lnTo>
                  <a:pt x="327262" y="556710"/>
                </a:lnTo>
                <a:lnTo>
                  <a:pt x="380381" y="551875"/>
                </a:lnTo>
                <a:lnTo>
                  <a:pt x="434902" y="542143"/>
                </a:lnTo>
                <a:lnTo>
                  <a:pt x="490250" y="527366"/>
                </a:lnTo>
                <a:lnTo>
                  <a:pt x="544127" y="508045"/>
                </a:lnTo>
                <a:lnTo>
                  <a:pt x="594365" y="485072"/>
                </a:lnTo>
                <a:lnTo>
                  <a:pt x="640581" y="458896"/>
                </a:lnTo>
                <a:lnTo>
                  <a:pt x="682390" y="429961"/>
                </a:lnTo>
                <a:lnTo>
                  <a:pt x="719410" y="398714"/>
                </a:lnTo>
                <a:lnTo>
                  <a:pt x="751256" y="365602"/>
                </a:lnTo>
                <a:lnTo>
                  <a:pt x="777544" y="331071"/>
                </a:lnTo>
                <a:lnTo>
                  <a:pt x="797892" y="295567"/>
                </a:lnTo>
                <a:lnTo>
                  <a:pt x="811915" y="259536"/>
                </a:lnTo>
                <a:lnTo>
                  <a:pt x="819453" y="187682"/>
                </a:lnTo>
                <a:lnTo>
                  <a:pt x="812201" y="152750"/>
                </a:lnTo>
                <a:lnTo>
                  <a:pt x="776419" y="91050"/>
                </a:lnTo>
                <a:lnTo>
                  <a:pt x="716610" y="44241"/>
                </a:lnTo>
                <a:lnTo>
                  <a:pt x="679136" y="26789"/>
                </a:lnTo>
                <a:lnTo>
                  <a:pt x="637381" y="13499"/>
                </a:lnTo>
                <a:lnTo>
                  <a:pt x="591922" y="4521"/>
                </a:lnTo>
                <a:lnTo>
                  <a:pt x="543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91769" y="6147839"/>
            <a:ext cx="819785" cy="556895"/>
          </a:xfrm>
          <a:custGeom>
            <a:avLst/>
            <a:gdLst/>
            <a:ahLst/>
            <a:cxnLst/>
            <a:rect l="l" t="t" r="r" b="b"/>
            <a:pathLst>
              <a:path w="819785" h="556895">
                <a:moveTo>
                  <a:pt x="812201" y="152750"/>
                </a:moveTo>
                <a:lnTo>
                  <a:pt x="776419" y="91050"/>
                </a:lnTo>
                <a:lnTo>
                  <a:pt x="716610" y="44241"/>
                </a:lnTo>
                <a:lnTo>
                  <a:pt x="679136" y="26789"/>
                </a:lnTo>
                <a:lnTo>
                  <a:pt x="637381" y="13499"/>
                </a:lnTo>
                <a:lnTo>
                  <a:pt x="591922" y="4521"/>
                </a:lnTo>
                <a:lnTo>
                  <a:pt x="543334" y="0"/>
                </a:lnTo>
                <a:lnTo>
                  <a:pt x="492192" y="82"/>
                </a:lnTo>
                <a:lnTo>
                  <a:pt x="439073" y="4917"/>
                </a:lnTo>
                <a:lnTo>
                  <a:pt x="384552" y="14649"/>
                </a:lnTo>
                <a:lnTo>
                  <a:pt x="329204" y="29426"/>
                </a:lnTo>
                <a:lnTo>
                  <a:pt x="275326" y="48748"/>
                </a:lnTo>
                <a:lnTo>
                  <a:pt x="225087" y="71721"/>
                </a:lnTo>
                <a:lnTo>
                  <a:pt x="178871" y="97899"/>
                </a:lnTo>
                <a:lnTo>
                  <a:pt x="137062" y="126834"/>
                </a:lnTo>
                <a:lnTo>
                  <a:pt x="100042" y="158081"/>
                </a:lnTo>
                <a:lnTo>
                  <a:pt x="68196" y="191193"/>
                </a:lnTo>
                <a:lnTo>
                  <a:pt x="41907" y="225725"/>
                </a:lnTo>
                <a:lnTo>
                  <a:pt x="21560" y="261229"/>
                </a:lnTo>
                <a:lnTo>
                  <a:pt x="7537" y="297259"/>
                </a:lnTo>
                <a:lnTo>
                  <a:pt x="0" y="369114"/>
                </a:lnTo>
                <a:lnTo>
                  <a:pt x="7252" y="404045"/>
                </a:lnTo>
                <a:lnTo>
                  <a:pt x="43035" y="465744"/>
                </a:lnTo>
                <a:lnTo>
                  <a:pt x="102843" y="512552"/>
                </a:lnTo>
                <a:lnTo>
                  <a:pt x="140318" y="530004"/>
                </a:lnTo>
                <a:lnTo>
                  <a:pt x="182073" y="543293"/>
                </a:lnTo>
                <a:lnTo>
                  <a:pt x="227532" y="552272"/>
                </a:lnTo>
                <a:lnTo>
                  <a:pt x="276120" y="556793"/>
                </a:lnTo>
                <a:lnTo>
                  <a:pt x="327262" y="556710"/>
                </a:lnTo>
                <a:lnTo>
                  <a:pt x="380381" y="551875"/>
                </a:lnTo>
                <a:lnTo>
                  <a:pt x="434902" y="542143"/>
                </a:lnTo>
                <a:lnTo>
                  <a:pt x="490250" y="527366"/>
                </a:lnTo>
                <a:lnTo>
                  <a:pt x="544127" y="508045"/>
                </a:lnTo>
                <a:lnTo>
                  <a:pt x="594365" y="485072"/>
                </a:lnTo>
                <a:lnTo>
                  <a:pt x="640581" y="458896"/>
                </a:lnTo>
                <a:lnTo>
                  <a:pt x="682390" y="429961"/>
                </a:lnTo>
                <a:lnTo>
                  <a:pt x="719410" y="398714"/>
                </a:lnTo>
                <a:lnTo>
                  <a:pt x="751256" y="365602"/>
                </a:lnTo>
                <a:lnTo>
                  <a:pt x="777544" y="331071"/>
                </a:lnTo>
                <a:lnTo>
                  <a:pt x="797892" y="295567"/>
                </a:lnTo>
                <a:lnTo>
                  <a:pt x="811915" y="259536"/>
                </a:lnTo>
                <a:lnTo>
                  <a:pt x="819453" y="187682"/>
                </a:lnTo>
                <a:lnTo>
                  <a:pt x="812201" y="152750"/>
                </a:lnTo>
                <a:close/>
              </a:path>
            </a:pathLst>
          </a:custGeom>
          <a:ln w="9000">
            <a:solidFill>
              <a:srgbClr val="81828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57" y="779995"/>
            <a:ext cx="588645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organiser.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307" y="1660431"/>
            <a:ext cx="6673850" cy="0"/>
          </a:xfrm>
          <a:custGeom>
            <a:avLst/>
            <a:gdLst/>
            <a:ahLst/>
            <a:cxnLst/>
            <a:rect l="l" t="t" r="r" b="b"/>
            <a:pathLst>
              <a:path w="6673850" h="0">
                <a:moveTo>
                  <a:pt x="0" y="0"/>
                </a:moveTo>
                <a:lnTo>
                  <a:pt x="667385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25"/>
              </a:spcBef>
              <a:tabLst>
                <a:tab pos="1290955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http://www.technologystudent.com/joints/petevac4.html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83" y="2589740"/>
            <a:ext cx="609028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20421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 organiser is manufactured through a process called injection  Moulding. Describe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injection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moulding.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833" y="34867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833" y="404807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3833" y="46094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3833" y="517075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7762" y="2038089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http://www.technologystudent.com/joints/petevac4.html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289" y="5739340"/>
            <a:ext cx="602488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6033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 a labelled diagram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injection  Moulding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762" y="5390891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http://www.technologystudent.com/joints/petevac4.html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825" y="52790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1386" y="513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621" y="741900"/>
            <a:ext cx="67456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you named in question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5b,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organiser.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54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http://www.technologystudent.com/joints/petevac4.html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734" y="17087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5734" y="227007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734" y="28314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5734" y="339275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17762" y="3689093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54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http://www.technologystudent.com/joints/ldpe1.html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9533" y="509964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533" y="566097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9533" y="62223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533" y="678365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1172" y="4043899"/>
            <a:ext cx="6878955" cy="16021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715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another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 organiser and explain 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suitable.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SUITABLE: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876" y="7733244"/>
            <a:ext cx="245618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1290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5g.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opposite,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recycling symbol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you named in  question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5b.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96419" y="7692919"/>
            <a:ext cx="2489200" cy="2197100"/>
          </a:xfrm>
          <a:custGeom>
            <a:avLst/>
            <a:gdLst/>
            <a:ahLst/>
            <a:cxnLst/>
            <a:rect l="l" t="t" r="r" b="b"/>
            <a:pathLst>
              <a:path w="2489200" h="2197100">
                <a:moveTo>
                  <a:pt x="0" y="0"/>
                </a:moveTo>
                <a:lnTo>
                  <a:pt x="2489202" y="0"/>
                </a:lnTo>
                <a:lnTo>
                  <a:pt x="2489202" y="2197101"/>
                </a:lnTo>
                <a:lnTo>
                  <a:pt x="0" y="2197101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2876" y="52790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0438" y="51324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7762" y="247388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00"/>
              </a:spcBef>
              <a:tabLst>
                <a:tab pos="137668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http://www.technologystudent.com/despro_ﬂsh/tpe1.html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398" y="5469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9959" y="5322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134" y="930842"/>
            <a:ext cx="61468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desktop organiser manufacturer is considering 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TPEs.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 Thermoplastic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Elastomers (TPEs)?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75" y="1589043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075" y="2327475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075" y="3065900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075" y="3804332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9704" y="4229681"/>
            <a:ext cx="3609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general properties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TPEs?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1519" y="4229681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9225" y="4681497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9225" y="5370195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9225" y="6058878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9225" y="6747577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9704" y="7239579"/>
            <a:ext cx="2661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some uses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TPEs.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61925" y="7239579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9225" y="8053347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9225" y="8735696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9225" y="9418029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9225" y="10100375"/>
            <a:ext cx="6883400" cy="0"/>
          </a:xfrm>
          <a:custGeom>
            <a:avLst/>
            <a:gdLst/>
            <a:ahLst/>
            <a:cxnLst/>
            <a:rect l="l" t="t" r="r" b="b"/>
            <a:pathLst>
              <a:path w="6883400" h="0">
                <a:moveTo>
                  <a:pt x="0" y="0"/>
                </a:moveTo>
                <a:lnTo>
                  <a:pt x="68834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868" y="323338"/>
            <a:ext cx="580453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ct val="100000"/>
              </a:lnSpc>
              <a:tabLst>
                <a:tab pos="1586865" algn="l"/>
              </a:tabLst>
            </a:pPr>
            <a:r>
              <a:rPr dirty="0" baseline="-5952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5952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5952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http://www.technologystudent.com/joints/aroma1.html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424" y="4097439"/>
            <a:ext cx="64154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1175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could aroma pigments,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scratch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sniﬀ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patch,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improve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appeal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greetings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card?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015" y="5202990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015" y="5728774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0015" y="6254550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0015" y="6780326"/>
            <a:ext cx="6783070" cy="0"/>
          </a:xfrm>
          <a:custGeom>
            <a:avLst/>
            <a:gdLst/>
            <a:ahLst/>
            <a:cxnLst/>
            <a:rect l="l" t="t" r="r" b="b"/>
            <a:pathLst>
              <a:path w="6783070" h="0">
                <a:moveTo>
                  <a:pt x="0" y="0"/>
                </a:moveTo>
                <a:lnTo>
                  <a:pt x="67828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0905" y="7348656"/>
            <a:ext cx="60706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842644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greetings card is manufactured by a web-fed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printer.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web-fed  printing?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405" y="846689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5405" y="8992678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5405" y="951845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405" y="1004423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22868" y="6978139"/>
            <a:ext cx="580453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ct val="100000"/>
              </a:lnSpc>
              <a:tabLst>
                <a:tab pos="1586865" algn="l"/>
              </a:tabLst>
            </a:pPr>
            <a:r>
              <a:rPr dirty="0" baseline="-5952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5952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5952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http://www.technologystudent.com/despro_ﬂsh/ﬂex2.html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975" y="613210"/>
            <a:ext cx="6802120" cy="86931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50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213360" marR="3328670">
              <a:lnSpc>
                <a:spcPts val="1560"/>
              </a:lnSpc>
              <a:spcBef>
                <a:spcPts val="85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greetings  card has included aroma pigments,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form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‘scratch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sniﬀ’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patch.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17175" y="1181914"/>
            <a:ext cx="1838664" cy="2084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46039" y="3117332"/>
            <a:ext cx="132651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9209" marR="5080" indent="-17145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SCR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TCHABLE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AROMA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PATCH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09968" y="2839252"/>
            <a:ext cx="188172" cy="15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27229" y="2915582"/>
            <a:ext cx="1853564" cy="408940"/>
          </a:xfrm>
          <a:custGeom>
            <a:avLst/>
            <a:gdLst/>
            <a:ahLst/>
            <a:cxnLst/>
            <a:rect l="l" t="t" r="r" b="b"/>
            <a:pathLst>
              <a:path w="1853564" h="408939">
                <a:moveTo>
                  <a:pt x="1775630" y="34838"/>
                </a:moveTo>
                <a:lnTo>
                  <a:pt x="0" y="401421"/>
                </a:lnTo>
                <a:lnTo>
                  <a:pt x="1454" y="408471"/>
                </a:lnTo>
                <a:lnTo>
                  <a:pt x="1777085" y="41887"/>
                </a:lnTo>
                <a:lnTo>
                  <a:pt x="1775630" y="34838"/>
                </a:lnTo>
                <a:close/>
              </a:path>
              <a:path w="1853564" h="408939">
                <a:moveTo>
                  <a:pt x="1838528" y="34009"/>
                </a:moveTo>
                <a:lnTo>
                  <a:pt x="1779645" y="34009"/>
                </a:lnTo>
                <a:lnTo>
                  <a:pt x="1781100" y="41059"/>
                </a:lnTo>
                <a:lnTo>
                  <a:pt x="1777085" y="41887"/>
                </a:lnTo>
                <a:lnTo>
                  <a:pt x="1784282" y="76752"/>
                </a:lnTo>
                <a:lnTo>
                  <a:pt x="1838528" y="34009"/>
                </a:lnTo>
                <a:close/>
              </a:path>
              <a:path w="1853564" h="408939">
                <a:moveTo>
                  <a:pt x="1779645" y="34009"/>
                </a:moveTo>
                <a:lnTo>
                  <a:pt x="1775630" y="34838"/>
                </a:lnTo>
                <a:lnTo>
                  <a:pt x="1777085" y="41887"/>
                </a:lnTo>
                <a:lnTo>
                  <a:pt x="1781100" y="41059"/>
                </a:lnTo>
                <a:lnTo>
                  <a:pt x="1779645" y="34009"/>
                </a:lnTo>
                <a:close/>
              </a:path>
              <a:path w="1853564" h="408939">
                <a:moveTo>
                  <a:pt x="1768439" y="0"/>
                </a:moveTo>
                <a:lnTo>
                  <a:pt x="1775630" y="34838"/>
                </a:lnTo>
                <a:lnTo>
                  <a:pt x="1779645" y="34009"/>
                </a:lnTo>
                <a:lnTo>
                  <a:pt x="1838528" y="34009"/>
                </a:lnTo>
                <a:lnTo>
                  <a:pt x="1853111" y="22518"/>
                </a:lnTo>
                <a:lnTo>
                  <a:pt x="176843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862" y="285486"/>
            <a:ext cx="55587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2814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http://www.technologystudent.com/despro_ﬂsh/tpe3.html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873" y="5469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0434" y="5322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246" y="888744"/>
            <a:ext cx="3711575" cy="182816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116205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thermoplastic Elastomer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(TPE)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TV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remote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 seen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General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Properties, Product  function, aesthetics,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product manufacture  in your written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2499" y="1205399"/>
            <a:ext cx="2536403" cy="2703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6683" y="44519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6683" y="501364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6683" y="5575349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6683" y="6137049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6683" y="669875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6683" y="726045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6683" y="782215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6683" y="838385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62" y="241038"/>
            <a:ext cx="69589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67155" algn="l"/>
                <a:tab pos="60820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http://www.technologystudent.com/pdf14/maths_cylinder1.pdf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Page 6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525" y="5596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7086" y="54499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533" y="2102225"/>
            <a:ext cx="1966827" cy="2390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6074" y="1560956"/>
            <a:ext cx="1068753" cy="879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0948" y="1479556"/>
            <a:ext cx="1090433" cy="895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44393" y="1726061"/>
            <a:ext cx="1038225" cy="5213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25"/>
              </a:spcBef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HEIGHT=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30mm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RADIUS=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20mm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393" y="3117386"/>
            <a:ext cx="1038225" cy="5213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25"/>
              </a:spcBef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HEIGHT=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90mm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RADIUS=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40mm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8984" y="1594088"/>
            <a:ext cx="257810" cy="443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00" spc="25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2461" y="2941928"/>
            <a:ext cx="257810" cy="443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00" spc="2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4280" y="1742343"/>
            <a:ext cx="574040" cy="94615"/>
          </a:xfrm>
          <a:custGeom>
            <a:avLst/>
            <a:gdLst/>
            <a:ahLst/>
            <a:cxnLst/>
            <a:rect l="l" t="t" r="r" b="b"/>
            <a:pathLst>
              <a:path w="574039" h="94614">
                <a:moveTo>
                  <a:pt x="85535" y="0"/>
                </a:moveTo>
                <a:lnTo>
                  <a:pt x="0" y="47050"/>
                </a:lnTo>
                <a:lnTo>
                  <a:pt x="85535" y="94103"/>
                </a:lnTo>
                <a:lnTo>
                  <a:pt x="85535" y="56051"/>
                </a:lnTo>
                <a:lnTo>
                  <a:pt x="78120" y="56051"/>
                </a:lnTo>
                <a:lnTo>
                  <a:pt x="78120" y="38051"/>
                </a:lnTo>
                <a:lnTo>
                  <a:pt x="85535" y="38051"/>
                </a:lnTo>
                <a:lnTo>
                  <a:pt x="85535" y="0"/>
                </a:lnTo>
                <a:close/>
              </a:path>
              <a:path w="574039" h="94614">
                <a:moveTo>
                  <a:pt x="85535" y="38051"/>
                </a:moveTo>
                <a:lnTo>
                  <a:pt x="78120" y="38051"/>
                </a:lnTo>
                <a:lnTo>
                  <a:pt x="78120" y="56051"/>
                </a:lnTo>
                <a:lnTo>
                  <a:pt x="85535" y="56051"/>
                </a:lnTo>
                <a:lnTo>
                  <a:pt x="85535" y="38051"/>
                </a:lnTo>
                <a:close/>
              </a:path>
              <a:path w="574039" h="94614">
                <a:moveTo>
                  <a:pt x="573905" y="38051"/>
                </a:moveTo>
                <a:lnTo>
                  <a:pt x="85535" y="38051"/>
                </a:lnTo>
                <a:lnTo>
                  <a:pt x="85535" y="56051"/>
                </a:lnTo>
                <a:lnTo>
                  <a:pt x="573905" y="56051"/>
                </a:lnTo>
                <a:lnTo>
                  <a:pt x="573905" y="3805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62101" y="3107607"/>
            <a:ext cx="278765" cy="94615"/>
          </a:xfrm>
          <a:custGeom>
            <a:avLst/>
            <a:gdLst/>
            <a:ahLst/>
            <a:cxnLst/>
            <a:rect l="l" t="t" r="r" b="b"/>
            <a:pathLst>
              <a:path w="278764" h="94614">
                <a:moveTo>
                  <a:pt x="85535" y="0"/>
                </a:moveTo>
                <a:lnTo>
                  <a:pt x="0" y="47050"/>
                </a:lnTo>
                <a:lnTo>
                  <a:pt x="85535" y="94103"/>
                </a:lnTo>
                <a:lnTo>
                  <a:pt x="85535" y="56051"/>
                </a:lnTo>
                <a:lnTo>
                  <a:pt x="78120" y="56051"/>
                </a:lnTo>
                <a:lnTo>
                  <a:pt x="78120" y="38051"/>
                </a:lnTo>
                <a:lnTo>
                  <a:pt x="85535" y="38051"/>
                </a:lnTo>
                <a:lnTo>
                  <a:pt x="85535" y="0"/>
                </a:lnTo>
                <a:close/>
              </a:path>
              <a:path w="278764" h="94614">
                <a:moveTo>
                  <a:pt x="85535" y="38051"/>
                </a:moveTo>
                <a:lnTo>
                  <a:pt x="78120" y="38051"/>
                </a:lnTo>
                <a:lnTo>
                  <a:pt x="78120" y="56051"/>
                </a:lnTo>
                <a:lnTo>
                  <a:pt x="85535" y="56051"/>
                </a:lnTo>
                <a:lnTo>
                  <a:pt x="85535" y="38051"/>
                </a:lnTo>
                <a:close/>
              </a:path>
              <a:path w="278764" h="94614">
                <a:moveTo>
                  <a:pt x="278262" y="38051"/>
                </a:moveTo>
                <a:lnTo>
                  <a:pt x="85535" y="38051"/>
                </a:lnTo>
                <a:lnTo>
                  <a:pt x="85535" y="56051"/>
                </a:lnTo>
                <a:lnTo>
                  <a:pt x="278262" y="56051"/>
                </a:lnTo>
                <a:lnTo>
                  <a:pt x="278262" y="3805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55287" y="3281639"/>
            <a:ext cx="3494404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order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entire 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engineered solid,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treated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separate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parts. Part 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smaller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cylinder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larger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cylinder.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318" y="598664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0318" y="659556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0318" y="7204478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0318" y="781340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0318" y="8422318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0318" y="903123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0318" y="964015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0318" y="1024907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0318" y="5424569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318" y="490599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26013" y="731467"/>
            <a:ext cx="662495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89458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solid polymer object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manufactured on an engineering  centre lathe.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one solid piece.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42312" y="1581267"/>
            <a:ext cx="2804795" cy="142240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568325">
              <a:lnSpc>
                <a:spcPct val="100000"/>
              </a:lnSpc>
              <a:spcBef>
                <a:spcPts val="385"/>
              </a:spcBef>
            </a:pPr>
            <a:r>
              <a:rPr dirty="0" u="sng" sz="14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FORMULA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spcBef>
                <a:spcPts val="42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v = πr</a:t>
            </a:r>
            <a:r>
              <a:rPr dirty="0" sz="16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²h</a:t>
            </a:r>
            <a:endParaRPr sz="16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pi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radius²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sz="1600">
              <a:latin typeface="Arial"/>
              <a:cs typeface="Arial"/>
            </a:endParaRPr>
          </a:p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 3.14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781" y="3366094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781" y="392743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781" y="448876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530" y="513774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530" y="569907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530" y="626041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0159" y="2193145"/>
            <a:ext cx="4862830" cy="11468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41275" marR="5080">
              <a:lnSpc>
                <a:spcPts val="1560"/>
              </a:lnSpc>
              <a:spcBef>
                <a:spcPts val="250"/>
              </a:spcBef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four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carrier  bag.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Justify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‘reason’.</a:t>
            </a:r>
            <a:endParaRPr sz="1400">
              <a:latin typeface="Arial"/>
              <a:cs typeface="Arial"/>
            </a:endParaRPr>
          </a:p>
          <a:p>
            <a:pPr marL="41275" marR="718820">
              <a:lnSpc>
                <a:spcPts val="1560"/>
              </a:lnSpc>
              <a:spcBef>
                <a:spcPts val="10"/>
              </a:spcBef>
            </a:pP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(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per reason,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per 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justiﬁcation)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695" y="4832789"/>
            <a:ext cx="2432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513" y="285486"/>
            <a:ext cx="493014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525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http://www.technologystudent.com/joints/poly3.html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1386" y="646595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4224" y="646333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825" y="661255"/>
            <a:ext cx="4454525" cy="8731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Arial"/>
              <a:cs typeface="Arial"/>
            </a:endParaRPr>
          </a:p>
          <a:p>
            <a:pPr marL="26034" marR="1238250">
              <a:lnSpc>
                <a:spcPts val="156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carrier bag seen opposite is 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polylactide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(PLA),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 environmentally friendly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polymer.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85814" y="895195"/>
            <a:ext cx="1317861" cy="2035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4781" y="6871295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781" y="743263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4781" y="7993968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4530" y="864294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530" y="9204279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4530" y="9765614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10159" y="6606375"/>
            <a:ext cx="2921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695" y="8337990"/>
            <a:ext cx="2921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(iv)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13" y="342634"/>
            <a:ext cx="51301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2763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http://www.technologystudent.com/joints/plastic3.html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910" y="6248135"/>
            <a:ext cx="523494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http://www.technologystudent.com/designpro/plastic1.htm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230" y="7693207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230" y="8335022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230" y="8934731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230" y="9576544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2230" y="10219820"/>
            <a:ext cx="6851650" cy="0"/>
          </a:xfrm>
          <a:custGeom>
            <a:avLst/>
            <a:gdLst/>
            <a:ahLst/>
            <a:cxnLst/>
            <a:rect l="l" t="t" r="r" b="b"/>
            <a:pathLst>
              <a:path w="6851650" h="0">
                <a:moveTo>
                  <a:pt x="0" y="0"/>
                </a:moveTo>
                <a:lnTo>
                  <a:pt x="685142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314" y="831064"/>
            <a:ext cx="649795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polymers are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reﬁned crude oil, using a process</a:t>
            </a:r>
            <a:r>
              <a:rPr dirty="0" sz="1400" spc="22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called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tabLst>
                <a:tab pos="341122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distillation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Brieﬂy describe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223" y="1836973"/>
            <a:ext cx="3477713" cy="3878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90331" y="1888621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0331" y="2449957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90331" y="2974471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90331" y="3535807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90331" y="4098424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90331" y="4663573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90331" y="5224910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90331" y="5787525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3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99215" y="6812750"/>
            <a:ext cx="37414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56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thermosetting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plastics?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182" y="277853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2182" y="345989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182" y="414125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2182" y="482261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182" y="5503975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2182" y="209713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182" y="686669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182" y="7548059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182" y="8229420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182" y="891078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182" y="9592141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2182" y="6185336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182" y="1027350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4451" y="6517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2013" y="63707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146" y="888218"/>
            <a:ext cx="6706234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11175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 supermarkets are aware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damage plastics cause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 How are supermarkets changing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plastics,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viewed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customer,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being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environmentally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friendly?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513" y="342634"/>
            <a:ext cx="513016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2763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http://www.technologystudent.com/prddes1/enviro3.html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398" y="109775"/>
            <a:ext cx="4653280" cy="8216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ctr" marL="2035810">
              <a:lnSpc>
                <a:spcPct val="100000"/>
              </a:lnSpc>
              <a:spcBef>
                <a:spcPts val="88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  <a:p>
            <a:pPr algn="ctr" marL="2065020">
              <a:lnSpc>
                <a:spcPct val="100000"/>
              </a:lnSpc>
              <a:spcBef>
                <a:spcPts val="52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9959" y="7894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73" y="1239322"/>
            <a:ext cx="3023235" cy="32188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cutting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milling machine has  two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ON/OFF switches,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either will</a:t>
            </a:r>
            <a:r>
              <a:rPr dirty="0" sz="1400" spc="-22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allow  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cutter to run. The first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switch is on  the 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machine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(B)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second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foot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operated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switch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(A).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58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machine has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micro-switches  (one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‘door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guard)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are released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cutter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stop. The first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micro-switch is on a  guard,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opened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machine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will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stop.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second micro-switch is on a  door which allows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access to the  moving mechanism of the milling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machine.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opened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machine  will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stop.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6715" y="1508094"/>
            <a:ext cx="2290164" cy="3076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36007" y="2582782"/>
            <a:ext cx="433070" cy="48514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 indent="6985">
              <a:lnSpc>
                <a:spcPts val="1689"/>
              </a:lnSpc>
              <a:spcBef>
                <a:spcPts val="350"/>
              </a:spcBef>
            </a:pPr>
            <a:r>
              <a:rPr dirty="0" sz="1600">
                <a:solidFill>
                  <a:srgbClr val="00A759"/>
                </a:solidFill>
                <a:latin typeface="Arial"/>
                <a:cs typeface="Arial"/>
              </a:rPr>
              <a:t>ON  </a:t>
            </a:r>
            <a:r>
              <a:rPr dirty="0" sz="1600">
                <a:solidFill>
                  <a:srgbClr val="DD2B1C"/>
                </a:solidFill>
                <a:latin typeface="Arial"/>
                <a:cs typeface="Arial"/>
              </a:rPr>
              <a:t>OFF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735" y="1867352"/>
            <a:ext cx="331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6409" y="2666478"/>
            <a:ext cx="102171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SWITCH</a:t>
            </a:r>
            <a:r>
              <a:rPr dirty="0" sz="16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492" y="4542647"/>
            <a:ext cx="1010919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055">
              <a:lnSpc>
                <a:spcPct val="107400"/>
              </a:lnSpc>
              <a:spcBef>
                <a:spcPts val="100"/>
              </a:spcBef>
            </a:pPr>
            <a:r>
              <a:rPr dirty="0" sz="1600">
                <a:solidFill>
                  <a:srgbClr val="DD2B1C"/>
                </a:solidFill>
                <a:latin typeface="Arial"/>
                <a:cs typeface="Arial"/>
              </a:rPr>
              <a:t>OFF </a:t>
            </a:r>
            <a:r>
              <a:rPr dirty="0" sz="1600">
                <a:solidFill>
                  <a:srgbClr val="00A759"/>
                </a:solidFill>
                <a:latin typeface="Arial"/>
                <a:cs typeface="Arial"/>
              </a:rPr>
              <a:t>ON 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SWITCH</a:t>
            </a:r>
            <a:r>
              <a:rPr dirty="0" sz="16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9367" y="1172731"/>
            <a:ext cx="1059815" cy="34036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370840" marR="5080" indent="-358775">
              <a:lnSpc>
                <a:spcPts val="1200"/>
              </a:lnSpc>
              <a:spcBef>
                <a:spcPts val="209"/>
              </a:spcBef>
            </a:pPr>
            <a:r>
              <a:rPr dirty="0" sz="1050" spc="10">
                <a:solidFill>
                  <a:srgbClr val="151616"/>
                </a:solidFill>
                <a:latin typeface="Arial"/>
                <a:cs typeface="Arial"/>
              </a:rPr>
              <a:t>MICRO-SWITCH  </a:t>
            </a:r>
            <a:r>
              <a:rPr dirty="0" sz="1050" spc="15">
                <a:solidFill>
                  <a:srgbClr val="151616"/>
                </a:solidFill>
                <a:latin typeface="Arial"/>
                <a:cs typeface="Arial"/>
              </a:rPr>
              <a:t>TWO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8950" y="2075002"/>
            <a:ext cx="1059815" cy="34036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382270" marR="5080" indent="-370205">
              <a:lnSpc>
                <a:spcPts val="1200"/>
              </a:lnSpc>
              <a:spcBef>
                <a:spcPts val="209"/>
              </a:spcBef>
            </a:pPr>
            <a:r>
              <a:rPr dirty="0" sz="1050" spc="10">
                <a:solidFill>
                  <a:srgbClr val="151616"/>
                </a:solidFill>
                <a:latin typeface="Arial"/>
                <a:cs typeface="Arial"/>
              </a:rPr>
              <a:t>MICRO-SWITCH  </a:t>
            </a:r>
            <a:r>
              <a:rPr dirty="0" sz="1050" spc="1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4262" y="2752037"/>
            <a:ext cx="3937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51616"/>
                </a:solidFill>
                <a:latin typeface="Arial"/>
                <a:cs typeface="Arial"/>
              </a:rPr>
              <a:t>GUARD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5975" y="8892878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 h="0">
                <a:moveTo>
                  <a:pt x="0" y="0"/>
                </a:moveTo>
                <a:lnTo>
                  <a:pt x="96674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59751" y="8906500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 h="0">
                <a:moveTo>
                  <a:pt x="0" y="0"/>
                </a:moveTo>
                <a:lnTo>
                  <a:pt x="137574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12452" y="8596245"/>
            <a:ext cx="554355" cy="639445"/>
          </a:xfrm>
          <a:custGeom>
            <a:avLst/>
            <a:gdLst/>
            <a:ahLst/>
            <a:cxnLst/>
            <a:rect l="l" t="t" r="r" b="b"/>
            <a:pathLst>
              <a:path w="554354" h="639445">
                <a:moveTo>
                  <a:pt x="0" y="0"/>
                </a:moveTo>
                <a:lnTo>
                  <a:pt x="0" y="639144"/>
                </a:lnTo>
                <a:lnTo>
                  <a:pt x="553878" y="306763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53043" y="8849826"/>
            <a:ext cx="99740" cy="99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9782" y="902288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 h="0">
                <a:moveTo>
                  <a:pt x="283662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55186" y="8888540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4044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87625" y="8867039"/>
            <a:ext cx="163830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750" spc="1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73156" y="8535361"/>
            <a:ext cx="577850" cy="682625"/>
          </a:xfrm>
          <a:custGeom>
            <a:avLst/>
            <a:gdLst/>
            <a:ahLst/>
            <a:cxnLst/>
            <a:rect l="l" t="t" r="r" b="b"/>
            <a:pathLst>
              <a:path w="577850" h="682625">
                <a:moveTo>
                  <a:pt x="0" y="0"/>
                </a:moveTo>
                <a:lnTo>
                  <a:pt x="18754" y="48758"/>
                </a:lnTo>
                <a:lnTo>
                  <a:pt x="34623" y="97516"/>
                </a:lnTo>
                <a:lnTo>
                  <a:pt x="47606" y="146274"/>
                </a:lnTo>
                <a:lnTo>
                  <a:pt x="57705" y="195032"/>
                </a:lnTo>
                <a:lnTo>
                  <a:pt x="64918" y="243789"/>
                </a:lnTo>
                <a:lnTo>
                  <a:pt x="69246" y="292547"/>
                </a:lnTo>
                <a:lnTo>
                  <a:pt x="70688" y="341305"/>
                </a:lnTo>
                <a:lnTo>
                  <a:pt x="69246" y="390063"/>
                </a:lnTo>
                <a:lnTo>
                  <a:pt x="64918" y="438821"/>
                </a:lnTo>
                <a:lnTo>
                  <a:pt x="57705" y="487578"/>
                </a:lnTo>
                <a:lnTo>
                  <a:pt x="47606" y="536336"/>
                </a:lnTo>
                <a:lnTo>
                  <a:pt x="34623" y="585094"/>
                </a:lnTo>
                <a:lnTo>
                  <a:pt x="18754" y="633852"/>
                </a:lnTo>
                <a:lnTo>
                  <a:pt x="0" y="682611"/>
                </a:lnTo>
                <a:lnTo>
                  <a:pt x="54269" y="671251"/>
                </a:lnTo>
                <a:lnTo>
                  <a:pt x="107016" y="658368"/>
                </a:lnTo>
                <a:lnTo>
                  <a:pt x="158119" y="643841"/>
                </a:lnTo>
                <a:lnTo>
                  <a:pt x="207459" y="627551"/>
                </a:lnTo>
                <a:lnTo>
                  <a:pt x="254914" y="609376"/>
                </a:lnTo>
                <a:lnTo>
                  <a:pt x="300366" y="589197"/>
                </a:lnTo>
                <a:lnTo>
                  <a:pt x="343693" y="566894"/>
                </a:lnTo>
                <a:lnTo>
                  <a:pt x="384776" y="542347"/>
                </a:lnTo>
                <a:lnTo>
                  <a:pt x="423494" y="515434"/>
                </a:lnTo>
                <a:lnTo>
                  <a:pt x="459728" y="486037"/>
                </a:lnTo>
                <a:lnTo>
                  <a:pt x="493356" y="454034"/>
                </a:lnTo>
                <a:lnTo>
                  <a:pt x="524259" y="419307"/>
                </a:lnTo>
                <a:lnTo>
                  <a:pt x="552316" y="381733"/>
                </a:lnTo>
                <a:lnTo>
                  <a:pt x="577408" y="341194"/>
                </a:lnTo>
                <a:lnTo>
                  <a:pt x="557858" y="306962"/>
                </a:lnTo>
                <a:lnTo>
                  <a:pt x="535348" y="274075"/>
                </a:lnTo>
                <a:lnTo>
                  <a:pt x="509784" y="242576"/>
                </a:lnTo>
                <a:lnTo>
                  <a:pt x="481072" y="212509"/>
                </a:lnTo>
                <a:lnTo>
                  <a:pt x="449117" y="183915"/>
                </a:lnTo>
                <a:lnTo>
                  <a:pt x="413824" y="156839"/>
                </a:lnTo>
                <a:lnTo>
                  <a:pt x="375100" y="131322"/>
                </a:lnTo>
                <a:lnTo>
                  <a:pt x="332849" y="107409"/>
                </a:lnTo>
                <a:lnTo>
                  <a:pt x="286977" y="85142"/>
                </a:lnTo>
                <a:lnTo>
                  <a:pt x="237390" y="64563"/>
                </a:lnTo>
                <a:lnTo>
                  <a:pt x="183993" y="45717"/>
                </a:lnTo>
                <a:lnTo>
                  <a:pt x="126692" y="28646"/>
                </a:lnTo>
                <a:lnTo>
                  <a:pt x="65392" y="13392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753897" y="8733158"/>
            <a:ext cx="279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6975" y="8410858"/>
            <a:ext cx="420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-12698" sz="2625" spc="22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-12698" sz="2625" spc="-3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2400" spc="-5">
                <a:solidFill>
                  <a:srgbClr val="DD2B1C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9348" y="8996758"/>
            <a:ext cx="182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DD2B1C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42148" y="8508508"/>
            <a:ext cx="182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39782" y="638809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 h="0">
                <a:moveTo>
                  <a:pt x="283662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55186" y="6253751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4044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87625" y="6232248"/>
            <a:ext cx="163830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750" spc="1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73156" y="5900573"/>
            <a:ext cx="577850" cy="682625"/>
          </a:xfrm>
          <a:custGeom>
            <a:avLst/>
            <a:gdLst/>
            <a:ahLst/>
            <a:cxnLst/>
            <a:rect l="l" t="t" r="r" b="b"/>
            <a:pathLst>
              <a:path w="577850" h="682625">
                <a:moveTo>
                  <a:pt x="0" y="0"/>
                </a:moveTo>
                <a:lnTo>
                  <a:pt x="18754" y="48757"/>
                </a:lnTo>
                <a:lnTo>
                  <a:pt x="34623" y="97515"/>
                </a:lnTo>
                <a:lnTo>
                  <a:pt x="47606" y="146273"/>
                </a:lnTo>
                <a:lnTo>
                  <a:pt x="57705" y="195031"/>
                </a:lnTo>
                <a:lnTo>
                  <a:pt x="64918" y="243788"/>
                </a:lnTo>
                <a:lnTo>
                  <a:pt x="69246" y="292546"/>
                </a:lnTo>
                <a:lnTo>
                  <a:pt x="70688" y="341304"/>
                </a:lnTo>
                <a:lnTo>
                  <a:pt x="69246" y="390062"/>
                </a:lnTo>
                <a:lnTo>
                  <a:pt x="64918" y="438819"/>
                </a:lnTo>
                <a:lnTo>
                  <a:pt x="57705" y="487577"/>
                </a:lnTo>
                <a:lnTo>
                  <a:pt x="47606" y="536335"/>
                </a:lnTo>
                <a:lnTo>
                  <a:pt x="34623" y="585093"/>
                </a:lnTo>
                <a:lnTo>
                  <a:pt x="18754" y="633851"/>
                </a:lnTo>
                <a:lnTo>
                  <a:pt x="0" y="682609"/>
                </a:lnTo>
                <a:lnTo>
                  <a:pt x="54269" y="671250"/>
                </a:lnTo>
                <a:lnTo>
                  <a:pt x="107016" y="658366"/>
                </a:lnTo>
                <a:lnTo>
                  <a:pt x="158119" y="643840"/>
                </a:lnTo>
                <a:lnTo>
                  <a:pt x="207459" y="627549"/>
                </a:lnTo>
                <a:lnTo>
                  <a:pt x="254914" y="609375"/>
                </a:lnTo>
                <a:lnTo>
                  <a:pt x="300366" y="589196"/>
                </a:lnTo>
                <a:lnTo>
                  <a:pt x="343693" y="566893"/>
                </a:lnTo>
                <a:lnTo>
                  <a:pt x="384776" y="542345"/>
                </a:lnTo>
                <a:lnTo>
                  <a:pt x="423494" y="515433"/>
                </a:lnTo>
                <a:lnTo>
                  <a:pt x="459728" y="486036"/>
                </a:lnTo>
                <a:lnTo>
                  <a:pt x="493356" y="454033"/>
                </a:lnTo>
                <a:lnTo>
                  <a:pt x="524259" y="419305"/>
                </a:lnTo>
                <a:lnTo>
                  <a:pt x="552316" y="381732"/>
                </a:lnTo>
                <a:lnTo>
                  <a:pt x="577408" y="341193"/>
                </a:lnTo>
                <a:lnTo>
                  <a:pt x="557858" y="306961"/>
                </a:lnTo>
                <a:lnTo>
                  <a:pt x="535348" y="274074"/>
                </a:lnTo>
                <a:lnTo>
                  <a:pt x="509784" y="242576"/>
                </a:lnTo>
                <a:lnTo>
                  <a:pt x="481072" y="212508"/>
                </a:lnTo>
                <a:lnTo>
                  <a:pt x="449117" y="183915"/>
                </a:lnTo>
                <a:lnTo>
                  <a:pt x="413824" y="156838"/>
                </a:lnTo>
                <a:lnTo>
                  <a:pt x="375100" y="131322"/>
                </a:lnTo>
                <a:lnTo>
                  <a:pt x="332849" y="107409"/>
                </a:lnTo>
                <a:lnTo>
                  <a:pt x="286977" y="85142"/>
                </a:lnTo>
                <a:lnTo>
                  <a:pt x="237390" y="64563"/>
                </a:lnTo>
                <a:lnTo>
                  <a:pt x="183993" y="45717"/>
                </a:lnTo>
                <a:lnTo>
                  <a:pt x="126692" y="28646"/>
                </a:lnTo>
                <a:lnTo>
                  <a:pt x="65392" y="13392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73157" y="7521278"/>
            <a:ext cx="525145" cy="492759"/>
          </a:xfrm>
          <a:custGeom>
            <a:avLst/>
            <a:gdLst/>
            <a:ahLst/>
            <a:cxnLst/>
            <a:rect l="l" t="t" r="r" b="b"/>
            <a:pathLst>
              <a:path w="525144" h="492759">
                <a:moveTo>
                  <a:pt x="0" y="0"/>
                </a:moveTo>
                <a:lnTo>
                  <a:pt x="0" y="0"/>
                </a:lnTo>
                <a:lnTo>
                  <a:pt x="333381" y="0"/>
                </a:lnTo>
                <a:lnTo>
                  <a:pt x="379949" y="21019"/>
                </a:lnTo>
                <a:lnTo>
                  <a:pt x="419866" y="45519"/>
                </a:lnTo>
                <a:lnTo>
                  <a:pt x="453226" y="73031"/>
                </a:lnTo>
                <a:lnTo>
                  <a:pt x="480124" y="103089"/>
                </a:lnTo>
                <a:lnTo>
                  <a:pt x="500655" y="135227"/>
                </a:lnTo>
                <a:lnTo>
                  <a:pt x="522995" y="203878"/>
                </a:lnTo>
                <a:lnTo>
                  <a:pt x="524993" y="239457"/>
                </a:lnTo>
                <a:lnTo>
                  <a:pt x="521004" y="275249"/>
                </a:lnTo>
                <a:lnTo>
                  <a:pt x="495441" y="345611"/>
                </a:lnTo>
                <a:lnTo>
                  <a:pt x="474056" y="379247"/>
                </a:lnTo>
                <a:lnTo>
                  <a:pt x="447063" y="411231"/>
                </a:lnTo>
                <a:lnTo>
                  <a:pt x="414557" y="441096"/>
                </a:lnTo>
                <a:lnTo>
                  <a:pt x="376631" y="468377"/>
                </a:lnTo>
                <a:lnTo>
                  <a:pt x="333381" y="492606"/>
                </a:lnTo>
                <a:lnTo>
                  <a:pt x="0" y="492606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94471" y="7630743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 h="0">
                <a:moveTo>
                  <a:pt x="0" y="0"/>
                </a:moveTo>
                <a:lnTo>
                  <a:pt x="7138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94471" y="7889485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 h="0">
                <a:moveTo>
                  <a:pt x="0" y="0"/>
                </a:moveTo>
                <a:lnTo>
                  <a:pt x="7138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92951" y="775514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706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15140" y="6756681"/>
            <a:ext cx="525145" cy="492759"/>
          </a:xfrm>
          <a:custGeom>
            <a:avLst/>
            <a:gdLst/>
            <a:ahLst/>
            <a:cxnLst/>
            <a:rect l="l" t="t" r="r" b="b"/>
            <a:pathLst>
              <a:path w="525145" h="492759">
                <a:moveTo>
                  <a:pt x="0" y="0"/>
                </a:moveTo>
                <a:lnTo>
                  <a:pt x="0" y="0"/>
                </a:lnTo>
                <a:lnTo>
                  <a:pt x="333382" y="0"/>
                </a:lnTo>
                <a:lnTo>
                  <a:pt x="379950" y="21019"/>
                </a:lnTo>
                <a:lnTo>
                  <a:pt x="419867" y="45519"/>
                </a:lnTo>
                <a:lnTo>
                  <a:pt x="453227" y="73031"/>
                </a:lnTo>
                <a:lnTo>
                  <a:pt x="480125" y="103089"/>
                </a:lnTo>
                <a:lnTo>
                  <a:pt x="500656" y="135227"/>
                </a:lnTo>
                <a:lnTo>
                  <a:pt x="522995" y="203878"/>
                </a:lnTo>
                <a:lnTo>
                  <a:pt x="524994" y="239457"/>
                </a:lnTo>
                <a:lnTo>
                  <a:pt x="521004" y="275249"/>
                </a:lnTo>
                <a:lnTo>
                  <a:pt x="495441" y="345611"/>
                </a:lnTo>
                <a:lnTo>
                  <a:pt x="474057" y="379247"/>
                </a:lnTo>
                <a:lnTo>
                  <a:pt x="447064" y="411231"/>
                </a:lnTo>
                <a:lnTo>
                  <a:pt x="414557" y="441096"/>
                </a:lnTo>
                <a:lnTo>
                  <a:pt x="376632" y="468377"/>
                </a:lnTo>
                <a:lnTo>
                  <a:pt x="333382" y="492606"/>
                </a:lnTo>
                <a:lnTo>
                  <a:pt x="0" y="492606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36454" y="686614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 h="0">
                <a:moveTo>
                  <a:pt x="283662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36454" y="7124889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 h="0">
                <a:moveTo>
                  <a:pt x="283662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37601" y="699054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6048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417351" y="6934216"/>
            <a:ext cx="1572895" cy="335280"/>
          </a:xfrm>
          <a:custGeom>
            <a:avLst/>
            <a:gdLst/>
            <a:ahLst/>
            <a:cxnLst/>
            <a:rect l="l" t="t" r="r" b="b"/>
            <a:pathLst>
              <a:path w="1572895" h="335279">
                <a:moveTo>
                  <a:pt x="0" y="0"/>
                </a:moveTo>
                <a:lnTo>
                  <a:pt x="1572834" y="0"/>
                </a:lnTo>
                <a:lnTo>
                  <a:pt x="1572834" y="334799"/>
                </a:lnTo>
                <a:lnTo>
                  <a:pt x="0" y="334799"/>
                </a:lnTo>
                <a:lnTo>
                  <a:pt x="0" y="0"/>
                </a:lnTo>
                <a:close/>
              </a:path>
            </a:pathLst>
          </a:custGeom>
          <a:solidFill>
            <a:srgbClr val="FFF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417351" y="6934216"/>
            <a:ext cx="1572895" cy="335280"/>
          </a:xfrm>
          <a:custGeom>
            <a:avLst/>
            <a:gdLst/>
            <a:ahLst/>
            <a:cxnLst/>
            <a:rect l="l" t="t" r="r" b="b"/>
            <a:pathLst>
              <a:path w="1572895" h="335279">
                <a:moveTo>
                  <a:pt x="0" y="0"/>
                </a:moveTo>
                <a:lnTo>
                  <a:pt x="1572834" y="0"/>
                </a:lnTo>
                <a:lnTo>
                  <a:pt x="1572834" y="334799"/>
                </a:lnTo>
                <a:lnTo>
                  <a:pt x="0" y="3347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460948" y="7241326"/>
            <a:ext cx="965200" cy="1057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795020" algn="l"/>
              </a:tabLst>
            </a:pPr>
            <a:r>
              <a:rPr dirty="0" sz="2400" spc="-5">
                <a:solidFill>
                  <a:srgbClr val="DD2B1C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-23148" sz="3600" spc="-7">
                <a:solidFill>
                  <a:srgbClr val="DD2B1C"/>
                </a:solidFill>
                <a:latin typeface="Arial"/>
                <a:cs typeface="Arial"/>
              </a:rPr>
              <a:t>1</a:t>
            </a:r>
            <a:endParaRPr baseline="-23148" sz="3600">
              <a:latin typeface="Arial"/>
              <a:cs typeface="Arial"/>
            </a:endParaRPr>
          </a:p>
          <a:p>
            <a:pPr algn="ctr" marL="24130">
              <a:lnSpc>
                <a:spcPct val="100000"/>
              </a:lnSpc>
              <a:spcBef>
                <a:spcPts val="204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DD2B1C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53897" y="6098369"/>
            <a:ext cx="279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2198" y="7033018"/>
            <a:ext cx="1603375" cy="969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MICRO-SWITCHES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39700" marR="1304925" indent="-20320">
              <a:lnSpc>
                <a:spcPts val="2039"/>
              </a:lnSpc>
            </a:pPr>
            <a:r>
              <a:rPr dirty="0" sz="1750" spc="10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dirty="0" sz="1750" spc="1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0098" y="5624068"/>
            <a:ext cx="1643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 / OFF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SWITCES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61604" y="6253945"/>
            <a:ext cx="775970" cy="611505"/>
          </a:xfrm>
          <a:custGeom>
            <a:avLst/>
            <a:gdLst/>
            <a:ahLst/>
            <a:cxnLst/>
            <a:rect l="l" t="t" r="r" b="b"/>
            <a:pathLst>
              <a:path w="775969" h="611504">
                <a:moveTo>
                  <a:pt x="0" y="0"/>
                </a:moveTo>
                <a:lnTo>
                  <a:pt x="775756" y="0"/>
                </a:lnTo>
                <a:lnTo>
                  <a:pt x="775756" y="611445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03162" y="7126671"/>
            <a:ext cx="741680" cy="623570"/>
          </a:xfrm>
          <a:custGeom>
            <a:avLst/>
            <a:gdLst/>
            <a:ahLst/>
            <a:cxnLst/>
            <a:rect l="l" t="t" r="r" b="b"/>
            <a:pathLst>
              <a:path w="741680" h="623570">
                <a:moveTo>
                  <a:pt x="0" y="623375"/>
                </a:moveTo>
                <a:lnTo>
                  <a:pt x="741154" y="623375"/>
                </a:lnTo>
                <a:lnTo>
                  <a:pt x="741154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136975" y="5776068"/>
            <a:ext cx="420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-12698" sz="2625" spc="22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-12698" sz="2625" spc="-3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2400" spc="-5">
                <a:solidFill>
                  <a:srgbClr val="DD2B1C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49348" y="6361969"/>
            <a:ext cx="182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DD2B1C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42148" y="5873718"/>
            <a:ext cx="182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30248" y="6501468"/>
            <a:ext cx="653415" cy="991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2820"/>
              </a:lnSpc>
              <a:spcBef>
                <a:spcPts val="100"/>
              </a:spcBef>
            </a:pPr>
            <a:r>
              <a:rPr dirty="0" sz="2400" spc="-5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264795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78365" y="6880349"/>
            <a:ext cx="525145" cy="492759"/>
          </a:xfrm>
          <a:custGeom>
            <a:avLst/>
            <a:gdLst/>
            <a:ahLst/>
            <a:cxnLst/>
            <a:rect l="l" t="t" r="r" b="b"/>
            <a:pathLst>
              <a:path w="525145" h="492759">
                <a:moveTo>
                  <a:pt x="0" y="0"/>
                </a:moveTo>
                <a:lnTo>
                  <a:pt x="0" y="0"/>
                </a:lnTo>
                <a:lnTo>
                  <a:pt x="333381" y="0"/>
                </a:lnTo>
                <a:lnTo>
                  <a:pt x="379949" y="21019"/>
                </a:lnTo>
                <a:lnTo>
                  <a:pt x="419866" y="45519"/>
                </a:lnTo>
                <a:lnTo>
                  <a:pt x="453226" y="73031"/>
                </a:lnTo>
                <a:lnTo>
                  <a:pt x="480124" y="103089"/>
                </a:lnTo>
                <a:lnTo>
                  <a:pt x="500655" y="135227"/>
                </a:lnTo>
                <a:lnTo>
                  <a:pt x="522995" y="203878"/>
                </a:lnTo>
                <a:lnTo>
                  <a:pt x="524993" y="239457"/>
                </a:lnTo>
                <a:lnTo>
                  <a:pt x="521004" y="275249"/>
                </a:lnTo>
                <a:lnTo>
                  <a:pt x="495441" y="345611"/>
                </a:lnTo>
                <a:lnTo>
                  <a:pt x="474056" y="379247"/>
                </a:lnTo>
                <a:lnTo>
                  <a:pt x="447063" y="411231"/>
                </a:lnTo>
                <a:lnTo>
                  <a:pt x="414557" y="441096"/>
                </a:lnTo>
                <a:lnTo>
                  <a:pt x="376631" y="468377"/>
                </a:lnTo>
                <a:lnTo>
                  <a:pt x="333381" y="492606"/>
                </a:lnTo>
                <a:lnTo>
                  <a:pt x="0" y="492606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52051" y="7114212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2812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63538" y="7243293"/>
            <a:ext cx="738505" cy="1663700"/>
          </a:xfrm>
          <a:custGeom>
            <a:avLst/>
            <a:gdLst/>
            <a:ahLst/>
            <a:cxnLst/>
            <a:rect l="l" t="t" r="r" b="b"/>
            <a:pathLst>
              <a:path w="738504" h="1663700">
                <a:moveTo>
                  <a:pt x="0" y="1663142"/>
                </a:moveTo>
                <a:lnTo>
                  <a:pt x="738306" y="1663142"/>
                </a:lnTo>
                <a:lnTo>
                  <a:pt x="738306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393472" y="6625644"/>
            <a:ext cx="939800" cy="598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820"/>
              </a:lnSpc>
              <a:spcBef>
                <a:spcPts val="95"/>
              </a:spcBef>
              <a:tabLst>
                <a:tab pos="769620" algn="l"/>
              </a:tabLst>
            </a:pPr>
            <a:r>
              <a:rPr dirty="0" sz="2400" spc="-5">
                <a:solidFill>
                  <a:srgbClr val="E41346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E41346"/>
                </a:solidFill>
                <a:latin typeface="Arial"/>
                <a:cs typeface="Arial"/>
              </a:rPr>
              <a:t>	</a:t>
            </a:r>
            <a:r>
              <a:rPr dirty="0" baseline="-12731" sz="3600" spc="-7">
                <a:solidFill>
                  <a:srgbClr val="DD2B1C"/>
                </a:solidFill>
                <a:latin typeface="Arial"/>
                <a:cs typeface="Arial"/>
              </a:rPr>
              <a:t>0</a:t>
            </a:r>
            <a:endParaRPr baseline="-12731" sz="3600">
              <a:latin typeface="Arial"/>
              <a:cs typeface="Arial"/>
            </a:endParaRPr>
          </a:p>
          <a:p>
            <a:pPr algn="ctr" marR="26034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2198" y="8263390"/>
            <a:ext cx="18046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EMERGENCY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STOPS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48733" y="8782598"/>
            <a:ext cx="375920" cy="24320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17351" y="6951123"/>
            <a:ext cx="1572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E41346"/>
                </a:solidFill>
                <a:latin typeface="Arial"/>
                <a:cs typeface="Arial"/>
              </a:rPr>
              <a:t>MACHINE</a:t>
            </a:r>
            <a:r>
              <a:rPr dirty="0" sz="1600" spc="-165">
                <a:solidFill>
                  <a:srgbClr val="E41346"/>
                </a:solidFill>
                <a:latin typeface="Arial"/>
                <a:cs typeface="Arial"/>
              </a:rPr>
              <a:t> </a:t>
            </a:r>
            <a:r>
              <a:rPr dirty="0" baseline="1736" sz="2400" b="1">
                <a:solidFill>
                  <a:srgbClr val="151616"/>
                </a:solidFill>
                <a:latin typeface="Arial"/>
                <a:cs typeface="Arial"/>
              </a:rPr>
              <a:t>OFF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183650" y="6577182"/>
            <a:ext cx="1168400" cy="990600"/>
          </a:xfrm>
          <a:custGeom>
            <a:avLst/>
            <a:gdLst/>
            <a:ahLst/>
            <a:cxnLst/>
            <a:rect l="l" t="t" r="r" b="b"/>
            <a:pathLst>
              <a:path w="1168400" h="990600">
                <a:moveTo>
                  <a:pt x="0" y="0"/>
                </a:moveTo>
                <a:lnTo>
                  <a:pt x="1168401" y="0"/>
                </a:lnTo>
                <a:lnTo>
                  <a:pt x="1168401" y="990601"/>
                </a:lnTo>
                <a:lnTo>
                  <a:pt x="0" y="9906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183650" y="6577182"/>
            <a:ext cx="1168400" cy="990600"/>
          </a:xfrm>
          <a:custGeom>
            <a:avLst/>
            <a:gdLst/>
            <a:ahLst/>
            <a:cxnLst/>
            <a:rect l="l" t="t" r="r" b="b"/>
            <a:pathLst>
              <a:path w="1168400" h="990600">
                <a:moveTo>
                  <a:pt x="0" y="0"/>
                </a:moveTo>
                <a:lnTo>
                  <a:pt x="1168401" y="0"/>
                </a:lnTo>
                <a:lnTo>
                  <a:pt x="1168401" y="990601"/>
                </a:lnTo>
                <a:lnTo>
                  <a:pt x="0" y="99060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532650" y="8494883"/>
            <a:ext cx="927100" cy="990600"/>
          </a:xfrm>
          <a:custGeom>
            <a:avLst/>
            <a:gdLst/>
            <a:ahLst/>
            <a:cxnLst/>
            <a:rect l="l" t="t" r="r" b="b"/>
            <a:pathLst>
              <a:path w="927100" h="990600">
                <a:moveTo>
                  <a:pt x="927101" y="990601"/>
                </a:moveTo>
                <a:lnTo>
                  <a:pt x="0" y="990601"/>
                </a:lnTo>
                <a:lnTo>
                  <a:pt x="0" y="0"/>
                </a:lnTo>
                <a:lnTo>
                  <a:pt x="927101" y="0"/>
                </a:lnTo>
                <a:lnTo>
                  <a:pt x="927101" y="990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532650" y="8494883"/>
            <a:ext cx="927100" cy="990600"/>
          </a:xfrm>
          <a:custGeom>
            <a:avLst/>
            <a:gdLst/>
            <a:ahLst/>
            <a:cxnLst/>
            <a:rect l="l" t="t" r="r" b="b"/>
            <a:pathLst>
              <a:path w="927100" h="990600">
                <a:moveTo>
                  <a:pt x="927101" y="990601"/>
                </a:moveTo>
                <a:lnTo>
                  <a:pt x="0" y="990601"/>
                </a:lnTo>
                <a:lnTo>
                  <a:pt x="0" y="0"/>
                </a:lnTo>
                <a:lnTo>
                  <a:pt x="927101" y="0"/>
                </a:lnTo>
                <a:lnTo>
                  <a:pt x="927101" y="990601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65851" y="7301084"/>
            <a:ext cx="927100" cy="927100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0" y="0"/>
                </a:moveTo>
                <a:lnTo>
                  <a:pt x="927100" y="0"/>
                </a:lnTo>
                <a:lnTo>
                  <a:pt x="927100" y="927099"/>
                </a:lnTo>
                <a:lnTo>
                  <a:pt x="0" y="927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65851" y="7301084"/>
            <a:ext cx="927100" cy="927100"/>
          </a:xfrm>
          <a:custGeom>
            <a:avLst/>
            <a:gdLst/>
            <a:ahLst/>
            <a:cxnLst/>
            <a:rect l="l" t="t" r="r" b="b"/>
            <a:pathLst>
              <a:path w="927100" h="927100">
                <a:moveTo>
                  <a:pt x="0" y="0"/>
                </a:moveTo>
                <a:lnTo>
                  <a:pt x="927100" y="0"/>
                </a:lnTo>
                <a:lnTo>
                  <a:pt x="927100" y="927099"/>
                </a:lnTo>
                <a:lnTo>
                  <a:pt x="0" y="92709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78118" y="5297623"/>
            <a:ext cx="6949440" cy="4876800"/>
          </a:xfrm>
          <a:custGeom>
            <a:avLst/>
            <a:gdLst/>
            <a:ahLst/>
            <a:cxnLst/>
            <a:rect l="l" t="t" r="r" b="b"/>
            <a:pathLst>
              <a:path w="6949440" h="4876800">
                <a:moveTo>
                  <a:pt x="0" y="0"/>
                </a:moveTo>
                <a:lnTo>
                  <a:pt x="6949443" y="0"/>
                </a:lnTo>
                <a:lnTo>
                  <a:pt x="6949443" y="4876801"/>
                </a:lnTo>
                <a:lnTo>
                  <a:pt x="0" y="487680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797723" y="5391603"/>
            <a:ext cx="2298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LOGIC</a:t>
            </a:r>
            <a:r>
              <a:rPr dirty="0" sz="2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CIRCUIT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738" y="207428"/>
            <a:ext cx="5576570" cy="24384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180340">
              <a:lnSpc>
                <a:spcPct val="100000"/>
              </a:lnSpc>
              <a:spcBef>
                <a:spcPts val="185"/>
              </a:spcBef>
              <a:tabLst>
                <a:tab pos="15836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http://www.technologystudent.com/elec1/digq2.htm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821" y="54886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1382" y="53420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0889" y="899632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 h="0">
                <a:moveTo>
                  <a:pt x="0" y="0"/>
                </a:moveTo>
                <a:lnTo>
                  <a:pt x="109635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1901" y="901176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 h="0">
                <a:moveTo>
                  <a:pt x="0" y="0"/>
                </a:moveTo>
                <a:lnTo>
                  <a:pt x="156016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54428" y="8659922"/>
            <a:ext cx="628650" cy="725170"/>
          </a:xfrm>
          <a:custGeom>
            <a:avLst/>
            <a:gdLst/>
            <a:ahLst/>
            <a:cxnLst/>
            <a:rect l="l" t="t" r="r" b="b"/>
            <a:pathLst>
              <a:path w="628650" h="725170">
                <a:moveTo>
                  <a:pt x="0" y="0"/>
                </a:moveTo>
                <a:lnTo>
                  <a:pt x="0" y="724820"/>
                </a:lnTo>
                <a:lnTo>
                  <a:pt x="628124" y="347886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69186" y="8949197"/>
            <a:ext cx="109705" cy="109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7753" y="914375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 h="0">
                <a:moveTo>
                  <a:pt x="321688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2462" y="8991400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 h="0">
                <a:moveTo>
                  <a:pt x="0" y="0"/>
                </a:moveTo>
                <a:lnTo>
                  <a:pt x="367477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2410" y="8590877"/>
            <a:ext cx="655320" cy="774700"/>
          </a:xfrm>
          <a:custGeom>
            <a:avLst/>
            <a:gdLst/>
            <a:ahLst/>
            <a:cxnLst/>
            <a:rect l="l" t="t" r="r" b="b"/>
            <a:pathLst>
              <a:path w="655319" h="774700">
                <a:moveTo>
                  <a:pt x="0" y="0"/>
                </a:moveTo>
                <a:lnTo>
                  <a:pt x="18788" y="48382"/>
                </a:lnTo>
                <a:lnTo>
                  <a:pt x="35071" y="96764"/>
                </a:lnTo>
                <a:lnTo>
                  <a:pt x="48848" y="145146"/>
                </a:lnTo>
                <a:lnTo>
                  <a:pt x="60121" y="193528"/>
                </a:lnTo>
                <a:lnTo>
                  <a:pt x="68889" y="241910"/>
                </a:lnTo>
                <a:lnTo>
                  <a:pt x="75152" y="290293"/>
                </a:lnTo>
                <a:lnTo>
                  <a:pt x="78909" y="338675"/>
                </a:lnTo>
                <a:lnTo>
                  <a:pt x="80162" y="387057"/>
                </a:lnTo>
                <a:lnTo>
                  <a:pt x="78909" y="435440"/>
                </a:lnTo>
                <a:lnTo>
                  <a:pt x="75152" y="483822"/>
                </a:lnTo>
                <a:lnTo>
                  <a:pt x="68889" y="532204"/>
                </a:lnTo>
                <a:lnTo>
                  <a:pt x="60121" y="580587"/>
                </a:lnTo>
                <a:lnTo>
                  <a:pt x="48848" y="628969"/>
                </a:lnTo>
                <a:lnTo>
                  <a:pt x="35071" y="677351"/>
                </a:lnTo>
                <a:lnTo>
                  <a:pt x="18788" y="725733"/>
                </a:lnTo>
                <a:lnTo>
                  <a:pt x="0" y="774115"/>
                </a:lnTo>
                <a:lnTo>
                  <a:pt x="53943" y="762935"/>
                </a:lnTo>
                <a:lnTo>
                  <a:pt x="106576" y="750444"/>
                </a:lnTo>
                <a:lnTo>
                  <a:pt x="157809" y="736553"/>
                </a:lnTo>
                <a:lnTo>
                  <a:pt x="207550" y="721170"/>
                </a:lnTo>
                <a:lnTo>
                  <a:pt x="255707" y="704202"/>
                </a:lnTo>
                <a:lnTo>
                  <a:pt x="302190" y="685560"/>
                </a:lnTo>
                <a:lnTo>
                  <a:pt x="346906" y="665152"/>
                </a:lnTo>
                <a:lnTo>
                  <a:pt x="389765" y="642887"/>
                </a:lnTo>
                <a:lnTo>
                  <a:pt x="430675" y="618672"/>
                </a:lnTo>
                <a:lnTo>
                  <a:pt x="469544" y="592417"/>
                </a:lnTo>
                <a:lnTo>
                  <a:pt x="506283" y="564031"/>
                </a:lnTo>
                <a:lnTo>
                  <a:pt x="540798" y="533422"/>
                </a:lnTo>
                <a:lnTo>
                  <a:pt x="573000" y="500499"/>
                </a:lnTo>
                <a:lnTo>
                  <a:pt x="602796" y="465170"/>
                </a:lnTo>
                <a:lnTo>
                  <a:pt x="630095" y="427345"/>
                </a:lnTo>
                <a:lnTo>
                  <a:pt x="654806" y="386932"/>
                </a:lnTo>
                <a:lnTo>
                  <a:pt x="635589" y="352881"/>
                </a:lnTo>
                <a:lnTo>
                  <a:pt x="613812" y="319994"/>
                </a:lnTo>
                <a:lnTo>
                  <a:pt x="589404" y="288302"/>
                </a:lnTo>
                <a:lnTo>
                  <a:pt x="562292" y="257840"/>
                </a:lnTo>
                <a:lnTo>
                  <a:pt x="532406" y="228638"/>
                </a:lnTo>
                <a:lnTo>
                  <a:pt x="499674" y="200731"/>
                </a:lnTo>
                <a:lnTo>
                  <a:pt x="464023" y="174150"/>
                </a:lnTo>
                <a:lnTo>
                  <a:pt x="425382" y="148928"/>
                </a:lnTo>
                <a:lnTo>
                  <a:pt x="383679" y="125098"/>
                </a:lnTo>
                <a:lnTo>
                  <a:pt x="338843" y="102692"/>
                </a:lnTo>
                <a:lnTo>
                  <a:pt x="290801" y="81743"/>
                </a:lnTo>
                <a:lnTo>
                  <a:pt x="239482" y="62285"/>
                </a:lnTo>
                <a:lnTo>
                  <a:pt x="184814" y="44348"/>
                </a:lnTo>
                <a:lnTo>
                  <a:pt x="126726" y="27967"/>
                </a:lnTo>
                <a:lnTo>
                  <a:pt x="65145" y="13173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54680" y="8816900"/>
            <a:ext cx="328295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463" y="8451391"/>
            <a:ext cx="480695" cy="8680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6675" marR="30480" indent="-29209">
              <a:lnSpc>
                <a:spcPts val="3370"/>
              </a:lnSpc>
              <a:spcBef>
                <a:spcPts val="125"/>
              </a:spcBef>
            </a:pPr>
            <a:r>
              <a:rPr dirty="0" baseline="-12500" sz="3000" spc="1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-12500" sz="3000" spc="-49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2700" spc="10">
                <a:solidFill>
                  <a:srgbClr val="DD2B1C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 </a:t>
            </a:r>
            <a:r>
              <a:rPr dirty="0" sz="2700" spc="1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dirty="0" baseline="-38065" sz="4050" spc="15">
                <a:solidFill>
                  <a:srgbClr val="DD2B1C"/>
                </a:solidFill>
                <a:latin typeface="Arial"/>
                <a:cs typeface="Arial"/>
              </a:rPr>
              <a:t>0</a:t>
            </a:r>
            <a:endParaRPr baseline="-38065" sz="4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8382" y="8562131"/>
            <a:ext cx="217804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0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7753" y="6155773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 h="0">
                <a:moveTo>
                  <a:pt x="321688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22462" y="6003414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 h="0">
                <a:moveTo>
                  <a:pt x="0" y="0"/>
                </a:moveTo>
                <a:lnTo>
                  <a:pt x="367477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2410" y="5602895"/>
            <a:ext cx="655320" cy="774700"/>
          </a:xfrm>
          <a:custGeom>
            <a:avLst/>
            <a:gdLst/>
            <a:ahLst/>
            <a:cxnLst/>
            <a:rect l="l" t="t" r="r" b="b"/>
            <a:pathLst>
              <a:path w="655319" h="774700">
                <a:moveTo>
                  <a:pt x="0" y="0"/>
                </a:moveTo>
                <a:lnTo>
                  <a:pt x="18788" y="48382"/>
                </a:lnTo>
                <a:lnTo>
                  <a:pt x="35071" y="96764"/>
                </a:lnTo>
                <a:lnTo>
                  <a:pt x="48848" y="145146"/>
                </a:lnTo>
                <a:lnTo>
                  <a:pt x="60121" y="193528"/>
                </a:lnTo>
                <a:lnTo>
                  <a:pt x="68889" y="241910"/>
                </a:lnTo>
                <a:lnTo>
                  <a:pt x="75152" y="290292"/>
                </a:lnTo>
                <a:lnTo>
                  <a:pt x="78909" y="338674"/>
                </a:lnTo>
                <a:lnTo>
                  <a:pt x="80162" y="387056"/>
                </a:lnTo>
                <a:lnTo>
                  <a:pt x="78909" y="435438"/>
                </a:lnTo>
                <a:lnTo>
                  <a:pt x="75152" y="483820"/>
                </a:lnTo>
                <a:lnTo>
                  <a:pt x="68889" y="532203"/>
                </a:lnTo>
                <a:lnTo>
                  <a:pt x="60121" y="580585"/>
                </a:lnTo>
                <a:lnTo>
                  <a:pt x="48848" y="628968"/>
                </a:lnTo>
                <a:lnTo>
                  <a:pt x="35071" y="677350"/>
                </a:lnTo>
                <a:lnTo>
                  <a:pt x="18788" y="725733"/>
                </a:lnTo>
                <a:lnTo>
                  <a:pt x="0" y="774115"/>
                </a:lnTo>
                <a:lnTo>
                  <a:pt x="53943" y="762935"/>
                </a:lnTo>
                <a:lnTo>
                  <a:pt x="106576" y="750444"/>
                </a:lnTo>
                <a:lnTo>
                  <a:pt x="157809" y="736553"/>
                </a:lnTo>
                <a:lnTo>
                  <a:pt x="207550" y="721170"/>
                </a:lnTo>
                <a:lnTo>
                  <a:pt x="255707" y="704203"/>
                </a:lnTo>
                <a:lnTo>
                  <a:pt x="302190" y="685561"/>
                </a:lnTo>
                <a:lnTo>
                  <a:pt x="346906" y="665153"/>
                </a:lnTo>
                <a:lnTo>
                  <a:pt x="389765" y="642887"/>
                </a:lnTo>
                <a:lnTo>
                  <a:pt x="430675" y="618672"/>
                </a:lnTo>
                <a:lnTo>
                  <a:pt x="469544" y="592418"/>
                </a:lnTo>
                <a:lnTo>
                  <a:pt x="506283" y="564032"/>
                </a:lnTo>
                <a:lnTo>
                  <a:pt x="540798" y="533423"/>
                </a:lnTo>
                <a:lnTo>
                  <a:pt x="573000" y="500499"/>
                </a:lnTo>
                <a:lnTo>
                  <a:pt x="602796" y="465171"/>
                </a:lnTo>
                <a:lnTo>
                  <a:pt x="630095" y="427345"/>
                </a:lnTo>
                <a:lnTo>
                  <a:pt x="654806" y="386932"/>
                </a:lnTo>
                <a:lnTo>
                  <a:pt x="635589" y="352881"/>
                </a:lnTo>
                <a:lnTo>
                  <a:pt x="613812" y="319994"/>
                </a:lnTo>
                <a:lnTo>
                  <a:pt x="589404" y="288302"/>
                </a:lnTo>
                <a:lnTo>
                  <a:pt x="562292" y="257839"/>
                </a:lnTo>
                <a:lnTo>
                  <a:pt x="532406" y="228638"/>
                </a:lnTo>
                <a:lnTo>
                  <a:pt x="499674" y="200730"/>
                </a:lnTo>
                <a:lnTo>
                  <a:pt x="464023" y="174149"/>
                </a:lnTo>
                <a:lnTo>
                  <a:pt x="425382" y="148927"/>
                </a:lnTo>
                <a:lnTo>
                  <a:pt x="383679" y="125097"/>
                </a:lnTo>
                <a:lnTo>
                  <a:pt x="338843" y="102691"/>
                </a:lnTo>
                <a:lnTo>
                  <a:pt x="290801" y="81742"/>
                </a:lnTo>
                <a:lnTo>
                  <a:pt x="239482" y="62284"/>
                </a:lnTo>
                <a:lnTo>
                  <a:pt x="184814" y="44347"/>
                </a:lnTo>
                <a:lnTo>
                  <a:pt x="126726" y="27966"/>
                </a:lnTo>
                <a:lnTo>
                  <a:pt x="65145" y="13173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75818" y="7440854"/>
            <a:ext cx="595630" cy="558800"/>
          </a:xfrm>
          <a:custGeom>
            <a:avLst/>
            <a:gdLst/>
            <a:ahLst/>
            <a:cxnLst/>
            <a:rect l="l" t="t" r="r" b="b"/>
            <a:pathLst>
              <a:path w="595630" h="558800">
                <a:moveTo>
                  <a:pt x="0" y="0"/>
                </a:moveTo>
                <a:lnTo>
                  <a:pt x="0" y="0"/>
                </a:lnTo>
                <a:lnTo>
                  <a:pt x="378067" y="0"/>
                </a:lnTo>
                <a:lnTo>
                  <a:pt x="423044" y="19797"/>
                </a:lnTo>
                <a:lnTo>
                  <a:pt x="462660" y="42453"/>
                </a:lnTo>
                <a:lnTo>
                  <a:pt x="496979" y="67649"/>
                </a:lnTo>
                <a:lnTo>
                  <a:pt x="526064" y="95072"/>
                </a:lnTo>
                <a:lnTo>
                  <a:pt x="568794" y="155329"/>
                </a:lnTo>
                <a:lnTo>
                  <a:pt x="591362" y="220697"/>
                </a:lnTo>
                <a:lnTo>
                  <a:pt x="595247" y="254508"/>
                </a:lnTo>
                <a:lnTo>
                  <a:pt x="594284" y="288649"/>
                </a:lnTo>
                <a:lnTo>
                  <a:pt x="578071" y="356657"/>
                </a:lnTo>
                <a:lnTo>
                  <a:pt x="543239" y="422194"/>
                </a:lnTo>
                <a:lnTo>
                  <a:pt x="519001" y="453246"/>
                </a:lnTo>
                <a:lnTo>
                  <a:pt x="490300" y="482733"/>
                </a:lnTo>
                <a:lnTo>
                  <a:pt x="457202" y="510338"/>
                </a:lnTo>
                <a:lnTo>
                  <a:pt x="419769" y="535745"/>
                </a:lnTo>
                <a:lnTo>
                  <a:pt x="378067" y="558639"/>
                </a:lnTo>
                <a:lnTo>
                  <a:pt x="0" y="558639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9769" y="7564997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 h="0">
                <a:moveTo>
                  <a:pt x="0" y="0"/>
                </a:moveTo>
                <a:lnTo>
                  <a:pt x="80949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9769" y="7858421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 h="0">
                <a:moveTo>
                  <a:pt x="0" y="0"/>
                </a:moveTo>
                <a:lnTo>
                  <a:pt x="80949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92099" y="770606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 h="0">
                <a:moveTo>
                  <a:pt x="0" y="0"/>
                </a:moveTo>
                <a:lnTo>
                  <a:pt x="14369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3127" y="7359457"/>
            <a:ext cx="218440" cy="6248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34925" marR="5080" indent="-22860">
              <a:lnSpc>
                <a:spcPts val="2310"/>
              </a:lnSpc>
              <a:spcBef>
                <a:spcPts val="259"/>
              </a:spcBef>
            </a:pPr>
            <a:r>
              <a:rPr dirty="0" sz="2000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dirty="0" sz="20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64717" y="6573762"/>
            <a:ext cx="595630" cy="558800"/>
          </a:xfrm>
          <a:custGeom>
            <a:avLst/>
            <a:gdLst/>
            <a:ahLst/>
            <a:cxnLst/>
            <a:rect l="l" t="t" r="r" b="b"/>
            <a:pathLst>
              <a:path w="595629" h="558800">
                <a:moveTo>
                  <a:pt x="0" y="0"/>
                </a:moveTo>
                <a:lnTo>
                  <a:pt x="0" y="0"/>
                </a:lnTo>
                <a:lnTo>
                  <a:pt x="378067" y="0"/>
                </a:lnTo>
                <a:lnTo>
                  <a:pt x="423044" y="19798"/>
                </a:lnTo>
                <a:lnTo>
                  <a:pt x="462660" y="42454"/>
                </a:lnTo>
                <a:lnTo>
                  <a:pt x="496979" y="67651"/>
                </a:lnTo>
                <a:lnTo>
                  <a:pt x="526065" y="95073"/>
                </a:lnTo>
                <a:lnTo>
                  <a:pt x="568794" y="155331"/>
                </a:lnTo>
                <a:lnTo>
                  <a:pt x="591363" y="220699"/>
                </a:lnTo>
                <a:lnTo>
                  <a:pt x="595247" y="254510"/>
                </a:lnTo>
                <a:lnTo>
                  <a:pt x="594284" y="288651"/>
                </a:lnTo>
                <a:lnTo>
                  <a:pt x="578071" y="356658"/>
                </a:lnTo>
                <a:lnTo>
                  <a:pt x="543239" y="422195"/>
                </a:lnTo>
                <a:lnTo>
                  <a:pt x="519001" y="453247"/>
                </a:lnTo>
                <a:lnTo>
                  <a:pt x="490300" y="482734"/>
                </a:lnTo>
                <a:lnTo>
                  <a:pt x="457202" y="510339"/>
                </a:lnTo>
                <a:lnTo>
                  <a:pt x="419769" y="535746"/>
                </a:lnTo>
                <a:lnTo>
                  <a:pt x="378067" y="558641"/>
                </a:lnTo>
                <a:lnTo>
                  <a:pt x="0" y="558641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48673" y="6697904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 h="0">
                <a:moveTo>
                  <a:pt x="321689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48673" y="6991332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 h="0">
                <a:moveTo>
                  <a:pt x="321689" y="0"/>
                </a:moveTo>
                <a:lnTo>
                  <a:pt x="0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57212" y="6838977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629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21920" y="6775098"/>
            <a:ext cx="1783714" cy="379730"/>
          </a:xfrm>
          <a:custGeom>
            <a:avLst/>
            <a:gdLst/>
            <a:ahLst/>
            <a:cxnLst/>
            <a:rect l="l" t="t" r="r" b="b"/>
            <a:pathLst>
              <a:path w="1783715" h="379729">
                <a:moveTo>
                  <a:pt x="0" y="0"/>
                </a:moveTo>
                <a:lnTo>
                  <a:pt x="1783670" y="0"/>
                </a:lnTo>
                <a:lnTo>
                  <a:pt x="1783670" y="379677"/>
                </a:lnTo>
                <a:lnTo>
                  <a:pt x="0" y="379677"/>
                </a:lnTo>
                <a:lnTo>
                  <a:pt x="0" y="0"/>
                </a:lnTo>
                <a:close/>
              </a:path>
            </a:pathLst>
          </a:custGeom>
          <a:solidFill>
            <a:srgbClr val="FFF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21920" y="6775098"/>
            <a:ext cx="1783714" cy="379730"/>
          </a:xfrm>
          <a:custGeom>
            <a:avLst/>
            <a:gdLst/>
            <a:ahLst/>
            <a:cxnLst/>
            <a:rect l="l" t="t" r="r" b="b"/>
            <a:pathLst>
              <a:path w="1783715" h="379729">
                <a:moveTo>
                  <a:pt x="0" y="0"/>
                </a:moveTo>
                <a:lnTo>
                  <a:pt x="1783670" y="0"/>
                </a:lnTo>
                <a:lnTo>
                  <a:pt x="1783670" y="379677"/>
                </a:lnTo>
                <a:lnTo>
                  <a:pt x="0" y="37967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35160" y="7123380"/>
            <a:ext cx="1094105" cy="12001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901065" algn="l"/>
              </a:tabLst>
            </a:pPr>
            <a:r>
              <a:rPr dirty="0" sz="2700" spc="10">
                <a:solidFill>
                  <a:srgbClr val="DD2B1C"/>
                </a:solidFill>
                <a:latin typeface="Arial"/>
                <a:cs typeface="Arial"/>
              </a:rPr>
              <a:t>1</a:t>
            </a:r>
            <a:r>
              <a:rPr dirty="0" sz="2700" spc="1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-22633" sz="4050" spc="15">
                <a:solidFill>
                  <a:srgbClr val="DD2B1C"/>
                </a:solidFill>
                <a:latin typeface="Arial"/>
                <a:cs typeface="Arial"/>
              </a:rPr>
              <a:t>1</a:t>
            </a:r>
            <a:endParaRPr baseline="-22633" sz="4050">
              <a:latin typeface="Arial"/>
              <a:cs typeface="Arial"/>
            </a:endParaRPr>
          </a:p>
          <a:p>
            <a:pPr algn="ctr" marL="27305">
              <a:lnSpc>
                <a:spcPct val="100000"/>
              </a:lnSpc>
              <a:spcBef>
                <a:spcPts val="275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dirty="0" sz="2700" spc="10">
                <a:solidFill>
                  <a:srgbClr val="DD2B1C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4680" y="5828915"/>
            <a:ext cx="328295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sz="1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2920" y="6683195"/>
            <a:ext cx="451484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6961" y="6888857"/>
            <a:ext cx="1828800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0">
                <a:solidFill>
                  <a:srgbClr val="151616"/>
                </a:solidFill>
                <a:latin typeface="Arial"/>
                <a:cs typeface="Arial"/>
              </a:rPr>
              <a:t>MICRO-SWITCHES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8601" y="5291035"/>
            <a:ext cx="1874520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dirty="0" sz="1550" spc="1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OFF</a:t>
            </a:r>
            <a:r>
              <a:rPr dirty="0" sz="155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151616"/>
                </a:solidFill>
                <a:latin typeface="Arial"/>
                <a:cs typeface="Arial"/>
              </a:rPr>
              <a:t>SWITCES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69952" y="6003637"/>
            <a:ext cx="880110" cy="693420"/>
          </a:xfrm>
          <a:custGeom>
            <a:avLst/>
            <a:gdLst/>
            <a:ahLst/>
            <a:cxnLst/>
            <a:rect l="l" t="t" r="r" b="b"/>
            <a:pathLst>
              <a:path w="880110" h="693420">
                <a:moveTo>
                  <a:pt x="0" y="0"/>
                </a:moveTo>
                <a:lnTo>
                  <a:pt x="879746" y="0"/>
                </a:lnTo>
                <a:lnTo>
                  <a:pt x="879746" y="693409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17084" y="6993352"/>
            <a:ext cx="840740" cy="707390"/>
          </a:xfrm>
          <a:custGeom>
            <a:avLst/>
            <a:gdLst/>
            <a:ahLst/>
            <a:cxnLst/>
            <a:rect l="l" t="t" r="r" b="b"/>
            <a:pathLst>
              <a:path w="840739" h="707390">
                <a:moveTo>
                  <a:pt x="0" y="706939"/>
                </a:moveTo>
                <a:lnTo>
                  <a:pt x="840502" y="706939"/>
                </a:lnTo>
                <a:lnTo>
                  <a:pt x="840502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58463" y="5463406"/>
            <a:ext cx="480695" cy="8680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6675" marR="30480" indent="-29209">
              <a:lnSpc>
                <a:spcPts val="3370"/>
              </a:lnSpc>
              <a:spcBef>
                <a:spcPts val="125"/>
              </a:spcBef>
            </a:pPr>
            <a:r>
              <a:rPr dirty="0" baseline="-12500" sz="3000" spc="1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-12500" sz="3000" spc="-49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2700" spc="10">
                <a:solidFill>
                  <a:srgbClr val="DD2B1C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 </a:t>
            </a:r>
            <a:r>
              <a:rPr dirty="0" sz="2700" spc="1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dirty="0" baseline="-38065" sz="4050" spc="15">
                <a:solidFill>
                  <a:srgbClr val="DD2B1C"/>
                </a:solidFill>
                <a:latin typeface="Arial"/>
                <a:cs typeface="Arial"/>
              </a:rPr>
              <a:t>0</a:t>
            </a:r>
            <a:endParaRPr baseline="-38065" sz="4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08382" y="5574145"/>
            <a:ext cx="217804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0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2339" y="6286044"/>
            <a:ext cx="217804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0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42339" y="6966305"/>
            <a:ext cx="217804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0">
                <a:solidFill>
                  <a:srgbClr val="E41346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70465" y="6714007"/>
            <a:ext cx="595630" cy="558800"/>
          </a:xfrm>
          <a:custGeom>
            <a:avLst/>
            <a:gdLst/>
            <a:ahLst/>
            <a:cxnLst/>
            <a:rect l="l" t="t" r="r" b="b"/>
            <a:pathLst>
              <a:path w="595629" h="558800">
                <a:moveTo>
                  <a:pt x="0" y="0"/>
                </a:moveTo>
                <a:lnTo>
                  <a:pt x="0" y="0"/>
                </a:lnTo>
                <a:lnTo>
                  <a:pt x="378071" y="0"/>
                </a:lnTo>
                <a:lnTo>
                  <a:pt x="423047" y="19797"/>
                </a:lnTo>
                <a:lnTo>
                  <a:pt x="462663" y="42453"/>
                </a:lnTo>
                <a:lnTo>
                  <a:pt x="496981" y="67649"/>
                </a:lnTo>
                <a:lnTo>
                  <a:pt x="526066" y="95072"/>
                </a:lnTo>
                <a:lnTo>
                  <a:pt x="568795" y="155329"/>
                </a:lnTo>
                <a:lnTo>
                  <a:pt x="591363" y="220698"/>
                </a:lnTo>
                <a:lnTo>
                  <a:pt x="595248" y="254509"/>
                </a:lnTo>
                <a:lnTo>
                  <a:pt x="594285" y="288650"/>
                </a:lnTo>
                <a:lnTo>
                  <a:pt x="578072" y="356658"/>
                </a:lnTo>
                <a:lnTo>
                  <a:pt x="543240" y="422195"/>
                </a:lnTo>
                <a:lnTo>
                  <a:pt x="519003" y="453247"/>
                </a:lnTo>
                <a:lnTo>
                  <a:pt x="490303" y="482734"/>
                </a:lnTo>
                <a:lnTo>
                  <a:pt x="457204" y="510339"/>
                </a:lnTo>
                <a:lnTo>
                  <a:pt x="419772" y="535746"/>
                </a:lnTo>
                <a:lnTo>
                  <a:pt x="378071" y="558641"/>
                </a:lnTo>
                <a:lnTo>
                  <a:pt x="0" y="558641"/>
                </a:lnTo>
                <a:lnTo>
                  <a:pt x="0" y="0"/>
                </a:lnTo>
                <a:close/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47864" y="697922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 h="0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9603" y="7125610"/>
            <a:ext cx="837565" cy="1886585"/>
          </a:xfrm>
          <a:custGeom>
            <a:avLst/>
            <a:gdLst/>
            <a:ahLst/>
            <a:cxnLst/>
            <a:rect l="l" t="t" r="r" b="b"/>
            <a:pathLst>
              <a:path w="837564" h="1886584">
                <a:moveTo>
                  <a:pt x="0" y="1886082"/>
                </a:moveTo>
                <a:lnTo>
                  <a:pt x="837276" y="1886082"/>
                </a:lnTo>
                <a:lnTo>
                  <a:pt x="837276" y="0"/>
                </a:lnTo>
              </a:path>
            </a:pathLst>
          </a:custGeom>
          <a:ln w="254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260790" y="6425164"/>
            <a:ext cx="1065530" cy="678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130"/>
              </a:spcBef>
              <a:tabLst>
                <a:tab pos="873125" algn="l"/>
              </a:tabLst>
            </a:pPr>
            <a:r>
              <a:rPr dirty="0" sz="2700" spc="10">
                <a:solidFill>
                  <a:srgbClr val="E41346"/>
                </a:solidFill>
                <a:latin typeface="Arial"/>
                <a:cs typeface="Arial"/>
              </a:rPr>
              <a:t>1</a:t>
            </a:r>
            <a:r>
              <a:rPr dirty="0" sz="2700" spc="10">
                <a:solidFill>
                  <a:srgbClr val="E41346"/>
                </a:solidFill>
                <a:latin typeface="Arial"/>
                <a:cs typeface="Arial"/>
              </a:rPr>
              <a:t>	</a:t>
            </a:r>
            <a:r>
              <a:rPr dirty="0" baseline="-12345" sz="4050" spc="15">
                <a:solidFill>
                  <a:srgbClr val="DD2B1C"/>
                </a:solidFill>
                <a:latin typeface="Arial"/>
                <a:cs typeface="Arial"/>
              </a:rPr>
              <a:t>0</a:t>
            </a:r>
            <a:endParaRPr baseline="-12345" sz="4050">
              <a:latin typeface="Arial"/>
              <a:cs typeface="Arial"/>
            </a:endParaRPr>
          </a:p>
          <a:p>
            <a:pPr algn="ctr" marR="30480">
              <a:lnSpc>
                <a:spcPts val="1810"/>
              </a:lnSpc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6961" y="8284158"/>
            <a:ext cx="2057400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EMERGENCY</a:t>
            </a:r>
            <a:r>
              <a:rPr dirty="0" sz="155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151616"/>
                </a:solidFill>
                <a:latin typeface="Arial"/>
                <a:cs typeface="Arial"/>
              </a:rPr>
              <a:t>STOPS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95573" y="8871266"/>
            <a:ext cx="426084" cy="27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50" spc="25">
                <a:solidFill>
                  <a:srgbClr val="151616"/>
                </a:solidFill>
                <a:latin typeface="Arial"/>
                <a:cs typeface="Arial"/>
              </a:rPr>
              <a:t>NOT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21920" y="6795986"/>
            <a:ext cx="1783714" cy="3022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15"/>
              </a:spcBef>
            </a:pPr>
            <a:r>
              <a:rPr dirty="0" sz="1800" spc="5">
                <a:solidFill>
                  <a:srgbClr val="E41346"/>
                </a:solidFill>
                <a:latin typeface="Arial"/>
                <a:cs typeface="Arial"/>
              </a:rPr>
              <a:t>MACHINE</a:t>
            </a:r>
            <a:r>
              <a:rPr dirty="0" sz="1800" spc="-170">
                <a:solidFill>
                  <a:srgbClr val="E41346"/>
                </a:solidFill>
                <a:latin typeface="Arial"/>
                <a:cs typeface="Arial"/>
              </a:rPr>
              <a:t> </a:t>
            </a:r>
            <a:r>
              <a:rPr dirty="0" baseline="1543" sz="2700" spc="7" b="1">
                <a:solidFill>
                  <a:srgbClr val="151616"/>
                </a:solidFill>
                <a:latin typeface="Arial"/>
                <a:cs typeface="Arial"/>
              </a:rPr>
              <a:t>OFF</a:t>
            </a:r>
            <a:endParaRPr baseline="1543" sz="2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22841" y="6370204"/>
            <a:ext cx="1325245" cy="1123950"/>
          </a:xfrm>
          <a:custGeom>
            <a:avLst/>
            <a:gdLst/>
            <a:ahLst/>
            <a:cxnLst/>
            <a:rect l="l" t="t" r="r" b="b"/>
            <a:pathLst>
              <a:path w="1325245" h="1123950">
                <a:moveTo>
                  <a:pt x="0" y="0"/>
                </a:moveTo>
                <a:lnTo>
                  <a:pt x="1325022" y="0"/>
                </a:lnTo>
                <a:lnTo>
                  <a:pt x="1325022" y="1123389"/>
                </a:lnTo>
                <a:lnTo>
                  <a:pt x="0" y="11233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22841" y="6370204"/>
            <a:ext cx="1325245" cy="1123950"/>
          </a:xfrm>
          <a:custGeom>
            <a:avLst/>
            <a:gdLst/>
            <a:ahLst/>
            <a:cxnLst/>
            <a:rect l="l" t="t" r="r" b="b"/>
            <a:pathLst>
              <a:path w="1325245" h="1123950">
                <a:moveTo>
                  <a:pt x="0" y="0"/>
                </a:moveTo>
                <a:lnTo>
                  <a:pt x="1325022" y="0"/>
                </a:lnTo>
                <a:lnTo>
                  <a:pt x="1325022" y="1123389"/>
                </a:lnTo>
                <a:lnTo>
                  <a:pt x="0" y="112338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150525" y="8544974"/>
            <a:ext cx="1051560" cy="1123950"/>
          </a:xfrm>
          <a:custGeom>
            <a:avLst/>
            <a:gdLst/>
            <a:ahLst/>
            <a:cxnLst/>
            <a:rect l="l" t="t" r="r" b="b"/>
            <a:pathLst>
              <a:path w="1051560" h="1123950">
                <a:moveTo>
                  <a:pt x="1051375" y="1123389"/>
                </a:moveTo>
                <a:lnTo>
                  <a:pt x="0" y="1123389"/>
                </a:lnTo>
                <a:lnTo>
                  <a:pt x="0" y="0"/>
                </a:lnTo>
                <a:lnTo>
                  <a:pt x="1051375" y="0"/>
                </a:lnTo>
                <a:lnTo>
                  <a:pt x="1051375" y="1123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150525" y="8544974"/>
            <a:ext cx="1051560" cy="1123950"/>
          </a:xfrm>
          <a:custGeom>
            <a:avLst/>
            <a:gdLst/>
            <a:ahLst/>
            <a:cxnLst/>
            <a:rect l="l" t="t" r="r" b="b"/>
            <a:pathLst>
              <a:path w="1051560" h="1123950">
                <a:moveTo>
                  <a:pt x="1051375" y="1123389"/>
                </a:moveTo>
                <a:lnTo>
                  <a:pt x="0" y="1123389"/>
                </a:lnTo>
                <a:lnTo>
                  <a:pt x="0" y="0"/>
                </a:lnTo>
                <a:lnTo>
                  <a:pt x="1051375" y="0"/>
                </a:lnTo>
                <a:lnTo>
                  <a:pt x="1051375" y="1123389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40719" y="7191143"/>
            <a:ext cx="1051560" cy="1051560"/>
          </a:xfrm>
          <a:custGeom>
            <a:avLst/>
            <a:gdLst/>
            <a:ahLst/>
            <a:cxnLst/>
            <a:rect l="l" t="t" r="r" b="b"/>
            <a:pathLst>
              <a:path w="1051560" h="1051559">
                <a:moveTo>
                  <a:pt x="0" y="0"/>
                </a:moveTo>
                <a:lnTo>
                  <a:pt x="1051379" y="0"/>
                </a:lnTo>
                <a:lnTo>
                  <a:pt x="1051379" y="1051380"/>
                </a:lnTo>
                <a:lnTo>
                  <a:pt x="0" y="10513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40719" y="7191143"/>
            <a:ext cx="1051560" cy="1051560"/>
          </a:xfrm>
          <a:custGeom>
            <a:avLst/>
            <a:gdLst/>
            <a:ahLst/>
            <a:cxnLst/>
            <a:rect l="l" t="t" r="r" b="b"/>
            <a:pathLst>
              <a:path w="1051560" h="1051559">
                <a:moveTo>
                  <a:pt x="0" y="0"/>
                </a:moveTo>
                <a:lnTo>
                  <a:pt x="1051379" y="0"/>
                </a:lnTo>
                <a:lnTo>
                  <a:pt x="1051379" y="1051380"/>
                </a:lnTo>
                <a:lnTo>
                  <a:pt x="0" y="105138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52294" y="762748"/>
            <a:ext cx="6756400" cy="345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logic circuit 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circuit must:</a:t>
            </a:r>
            <a:endParaRPr sz="1400">
              <a:latin typeface="Arial"/>
              <a:cs typeface="Arial"/>
            </a:endParaRPr>
          </a:p>
          <a:p>
            <a:pPr marL="12700" marR="193040">
              <a:lnSpc>
                <a:spcPts val="1560"/>
              </a:lnSpc>
              <a:spcBef>
                <a:spcPts val="9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emergency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stop switches,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found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walls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workshop, either  capable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stopping all machines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workshop.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machine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stop if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guard or machine door is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opened.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Either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ON / OFF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switches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activate 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deactivate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machine.</a:t>
            </a:r>
            <a:endParaRPr sz="1400">
              <a:latin typeface="Arial"/>
              <a:cs typeface="Arial"/>
            </a:endParaRPr>
          </a:p>
          <a:p>
            <a:pPr marL="12700" marR="29210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  <a:tabLst>
                <a:tab pos="664400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logic circuit/diagram (adding suitable gates and their logic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outputs),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showing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speciﬁcation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points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met.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Arial"/>
              <a:cs typeface="Arial"/>
            </a:endParaRPr>
          </a:p>
          <a:p>
            <a:pPr marL="1242060" marR="1118235" indent="-10160">
              <a:lnSpc>
                <a:spcPts val="1560"/>
              </a:lnSpc>
            </a:pP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The micro-switches are normally logic ‘1’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(true,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high, on) 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when pressed. Draw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logic diagram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for this</a:t>
            </a:r>
            <a:r>
              <a:rPr dirty="0" sz="1400" spc="9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machine.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94" y="4510242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7894" y="5058881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894" y="5607522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894" y="6201881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4637" y="216906"/>
            <a:ext cx="55333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4624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http://www.technologystudent.com/energy1/ﬂywheel1.html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980" y="7641479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1980" y="8216791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1980" y="8792100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1980" y="9367408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1980" y="9942717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 h="0">
                <a:moveTo>
                  <a:pt x="0" y="0"/>
                </a:moveTo>
                <a:lnTo>
                  <a:pt x="664463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4994" y="6801301"/>
            <a:ext cx="5332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one modern practical application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ﬂywheel</a:t>
            </a:r>
            <a:r>
              <a:rPr dirty="0" sz="1400" spc="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9562" y="6801301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759" y="5202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2320" y="50562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32608" y="1448082"/>
            <a:ext cx="4521738" cy="255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3978" y="741798"/>
            <a:ext cx="664908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4154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Flywheels are one eﬃcient 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storing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energy.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terms,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how a  ﬂywheel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works.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61" y="201665"/>
            <a:ext cx="559435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5455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http://www.technologystudent.com/energy1/storage1.html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798" y="8383410"/>
            <a:ext cx="6572250" cy="0"/>
          </a:xfrm>
          <a:custGeom>
            <a:avLst/>
            <a:gdLst/>
            <a:ahLst/>
            <a:cxnLst/>
            <a:rect l="l" t="t" r="r" b="b"/>
            <a:pathLst>
              <a:path w="6572250" h="0">
                <a:moveTo>
                  <a:pt x="0" y="0"/>
                </a:moveTo>
                <a:lnTo>
                  <a:pt x="657206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798" y="9005705"/>
            <a:ext cx="6572250" cy="0"/>
          </a:xfrm>
          <a:custGeom>
            <a:avLst/>
            <a:gdLst/>
            <a:ahLst/>
            <a:cxnLst/>
            <a:rect l="l" t="t" r="r" b="b"/>
            <a:pathLst>
              <a:path w="6572250" h="0">
                <a:moveTo>
                  <a:pt x="0" y="0"/>
                </a:moveTo>
                <a:lnTo>
                  <a:pt x="657206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798" y="9628001"/>
            <a:ext cx="6572250" cy="0"/>
          </a:xfrm>
          <a:custGeom>
            <a:avLst/>
            <a:gdLst/>
            <a:ahLst/>
            <a:cxnLst/>
            <a:rect l="l" t="t" r="r" b="b"/>
            <a:pathLst>
              <a:path w="6572250" h="0">
                <a:moveTo>
                  <a:pt x="0" y="0"/>
                </a:moveTo>
                <a:lnTo>
                  <a:pt x="657206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798" y="10250297"/>
            <a:ext cx="6572250" cy="0"/>
          </a:xfrm>
          <a:custGeom>
            <a:avLst/>
            <a:gdLst/>
            <a:ahLst/>
            <a:cxnLst/>
            <a:rect l="l" t="t" r="r" b="b"/>
            <a:pathLst>
              <a:path w="6572250" h="0">
                <a:moveTo>
                  <a:pt x="0" y="0"/>
                </a:moveTo>
                <a:lnTo>
                  <a:pt x="657206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4246" y="547534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685" y="56219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7085" y="547271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7251" y="1070102"/>
            <a:ext cx="3105476" cy="1754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5895" y="871327"/>
            <a:ext cx="3320415" cy="1629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Springs have a variety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uses. They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 in expensive ‘mechanical’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wind-up (analog)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watches,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seen  opposite. How does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spiral torsion  spring contribute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movement 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hands?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8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777" y="3394206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 h="0">
                <a:moveTo>
                  <a:pt x="0" y="0"/>
                </a:moveTo>
                <a:lnTo>
                  <a:pt x="66294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3777" y="3956176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 h="0">
                <a:moveTo>
                  <a:pt x="0" y="0"/>
                </a:moveTo>
                <a:lnTo>
                  <a:pt x="66294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3777" y="4518147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 h="0">
                <a:moveTo>
                  <a:pt x="0" y="0"/>
                </a:moveTo>
                <a:lnTo>
                  <a:pt x="66294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00379" y="4838439"/>
            <a:ext cx="525780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3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http://www.technologystudent.com/energy1/storage1.html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526" y="5309684"/>
            <a:ext cx="631063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4154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one way in which springs have been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 excess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energy and release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required. Include notes and a  simple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05" y="6123397"/>
            <a:ext cx="6407204" cy="2876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934" y="1157081"/>
            <a:ext cx="618871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627880" algn="l"/>
              </a:tabLst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below outlines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electricity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distribution.  Explain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aspects of the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overall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182" y="2492171"/>
            <a:ext cx="1574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FUEL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200" spc="-11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FURNACE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7829" y="2492171"/>
            <a:ext cx="175006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8892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TURBINES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AND 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GENERATING</a:t>
            </a:r>
            <a:r>
              <a:rPr dirty="0" sz="12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FACILITY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4434" y="2492171"/>
            <a:ext cx="136080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81280" marR="5080" indent="-69215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DISTRIBUTION</a:t>
            </a:r>
            <a:r>
              <a:rPr dirty="0" sz="12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TO  NATIONAL</a:t>
            </a:r>
            <a:r>
              <a:rPr dirty="0" sz="12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GRID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6356" y="2497259"/>
            <a:ext cx="0" cy="3474720"/>
          </a:xfrm>
          <a:custGeom>
            <a:avLst/>
            <a:gdLst/>
            <a:ahLst/>
            <a:cxnLst/>
            <a:rect l="l" t="t" r="r" b="b"/>
            <a:pathLst>
              <a:path w="0" h="3474720">
                <a:moveTo>
                  <a:pt x="0" y="0"/>
                </a:moveTo>
                <a:lnTo>
                  <a:pt x="0" y="3474719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7157" y="2497259"/>
            <a:ext cx="0" cy="3368040"/>
          </a:xfrm>
          <a:custGeom>
            <a:avLst/>
            <a:gdLst/>
            <a:ahLst/>
            <a:cxnLst/>
            <a:rect l="l" t="t" r="r" b="b"/>
            <a:pathLst>
              <a:path w="0" h="3368040">
                <a:moveTo>
                  <a:pt x="0" y="0"/>
                </a:moveTo>
                <a:lnTo>
                  <a:pt x="0" y="3368041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0772" y="3217831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0772" y="3793075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0772" y="4350056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772" y="4925300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0772" y="5527937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24895" y="3217831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24895" y="3793075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24895" y="4350056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24895" y="4925300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24895" y="5527937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60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24252" y="3217831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59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24252" y="3793075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59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24252" y="4350056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59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24252" y="4925300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59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24252" y="5527937"/>
            <a:ext cx="2105660" cy="0"/>
          </a:xfrm>
          <a:custGeom>
            <a:avLst/>
            <a:gdLst/>
            <a:ahLst/>
            <a:cxnLst/>
            <a:rect l="l" t="t" r="r" b="b"/>
            <a:pathLst>
              <a:path w="2105659" h="0">
                <a:moveTo>
                  <a:pt x="0" y="0"/>
                </a:moveTo>
                <a:lnTo>
                  <a:pt x="210556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7483" y="251147"/>
            <a:ext cx="5594350" cy="463550"/>
          </a:xfrm>
          <a:custGeom>
            <a:avLst/>
            <a:gdLst/>
            <a:ahLst/>
            <a:cxnLst/>
            <a:rect l="l" t="t" r="r" b="b"/>
            <a:pathLst>
              <a:path w="5594350" h="463550">
                <a:moveTo>
                  <a:pt x="0" y="0"/>
                </a:moveTo>
                <a:lnTo>
                  <a:pt x="5593741" y="0"/>
                </a:lnTo>
                <a:lnTo>
                  <a:pt x="5593741" y="463024"/>
                </a:lnTo>
                <a:lnTo>
                  <a:pt x="0" y="46302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067589" y="267130"/>
            <a:ext cx="5276850" cy="3987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143000" marR="17780" indent="-1105535">
              <a:lnSpc>
                <a:spcPct val="104200"/>
              </a:lnSpc>
              <a:spcBef>
                <a:spcPts val="40"/>
              </a:spcBef>
            </a:pPr>
            <a:r>
              <a:rPr dirty="0" baseline="-41666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41666" sz="18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http://www.technologystudent.com/enerﬂsh/COAL2.html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http://www.technologystudent.com/pdf14/POSTER_elec1.pdf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801" y="1865575"/>
            <a:ext cx="338582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4452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polymer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product?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 answer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physical properties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0442" y="401966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442" y="454544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0442" y="507122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16687" y="276340"/>
            <a:ext cx="569277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10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http://www.technologystudent.com/joints/polyurethane2.html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9040" y="3389090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326" y="3391203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7888" y="33765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604" y="5723656"/>
            <a:ext cx="640651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7000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manufacturer has switched suppliers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foam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now supplied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rectangular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prism, NOT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roll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foam.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prism,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6959" y="7080732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76959" y="7556993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76959" y="8033241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6959" y="8509489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6959" y="8985737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6959" y="9461985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 h="0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65310" y="5367452"/>
            <a:ext cx="677227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555"/>
              </a:lnSpc>
              <a:tabLst>
                <a:tab pos="1543050" algn="l"/>
                <a:tab pos="60210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http://www.technologystudent.com/pdf14/maths_rec_prism1.pdf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975" y="617448"/>
            <a:ext cx="6802120" cy="65786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15"/>
              </a:spcBef>
              <a:tabLst>
                <a:tab pos="2459355" algn="l"/>
                <a:tab pos="47078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93980" marR="3230245">
              <a:lnSpc>
                <a:spcPts val="1560"/>
              </a:lnSpc>
              <a:spcBef>
                <a:spcPts val="78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photograph shows a roll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foam,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which will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cushions.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7375" y="910858"/>
            <a:ext cx="2193555" cy="2184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14700" y="9639188"/>
            <a:ext cx="1090295" cy="407670"/>
          </a:xfrm>
          <a:custGeom>
            <a:avLst/>
            <a:gdLst/>
            <a:ahLst/>
            <a:cxnLst/>
            <a:rect l="l" t="t" r="r" b="b"/>
            <a:pathLst>
              <a:path w="1090295" h="407670">
                <a:moveTo>
                  <a:pt x="19947" y="308610"/>
                </a:moveTo>
                <a:lnTo>
                  <a:pt x="0" y="317500"/>
                </a:lnTo>
                <a:lnTo>
                  <a:pt x="300852" y="407670"/>
                </a:lnTo>
                <a:lnTo>
                  <a:pt x="320015" y="400050"/>
                </a:lnTo>
                <a:lnTo>
                  <a:pt x="301140" y="389890"/>
                </a:lnTo>
                <a:lnTo>
                  <a:pt x="273578" y="389890"/>
                </a:lnTo>
                <a:lnTo>
                  <a:pt x="213908" y="369570"/>
                </a:lnTo>
                <a:lnTo>
                  <a:pt x="19947" y="308610"/>
                </a:lnTo>
                <a:close/>
              </a:path>
              <a:path w="1090295" h="407670">
                <a:moveTo>
                  <a:pt x="104386" y="274320"/>
                </a:moveTo>
                <a:lnTo>
                  <a:pt x="96818" y="278130"/>
                </a:lnTo>
                <a:lnTo>
                  <a:pt x="81601" y="283210"/>
                </a:lnTo>
                <a:lnTo>
                  <a:pt x="231808" y="367030"/>
                </a:lnTo>
                <a:lnTo>
                  <a:pt x="236445" y="369570"/>
                </a:lnTo>
                <a:lnTo>
                  <a:pt x="244948" y="373380"/>
                </a:lnTo>
                <a:lnTo>
                  <a:pt x="257323" y="381000"/>
                </a:lnTo>
                <a:lnTo>
                  <a:pt x="273578" y="389890"/>
                </a:lnTo>
                <a:lnTo>
                  <a:pt x="301140" y="389890"/>
                </a:lnTo>
                <a:lnTo>
                  <a:pt x="298781" y="388620"/>
                </a:lnTo>
                <a:lnTo>
                  <a:pt x="234983" y="353060"/>
                </a:lnTo>
                <a:lnTo>
                  <a:pt x="213795" y="341630"/>
                </a:lnTo>
                <a:lnTo>
                  <a:pt x="150365" y="306070"/>
                </a:lnTo>
                <a:lnTo>
                  <a:pt x="144681" y="303530"/>
                </a:lnTo>
                <a:lnTo>
                  <a:pt x="138384" y="299720"/>
                </a:lnTo>
                <a:lnTo>
                  <a:pt x="124067" y="292100"/>
                </a:lnTo>
                <a:lnTo>
                  <a:pt x="164761" y="292100"/>
                </a:lnTo>
                <a:lnTo>
                  <a:pt x="104386" y="274320"/>
                </a:lnTo>
                <a:close/>
              </a:path>
              <a:path w="1090295" h="407670">
                <a:moveTo>
                  <a:pt x="164761" y="292100"/>
                </a:moveTo>
                <a:lnTo>
                  <a:pt x="124067" y="292100"/>
                </a:lnTo>
                <a:lnTo>
                  <a:pt x="146330" y="298450"/>
                </a:lnTo>
                <a:lnTo>
                  <a:pt x="386100" y="370840"/>
                </a:lnTo>
                <a:lnTo>
                  <a:pt x="403448" y="363220"/>
                </a:lnTo>
                <a:lnTo>
                  <a:pt x="385054" y="353060"/>
                </a:lnTo>
                <a:lnTo>
                  <a:pt x="358401" y="353060"/>
                </a:lnTo>
                <a:lnTo>
                  <a:pt x="346692" y="347980"/>
                </a:lnTo>
                <a:lnTo>
                  <a:pt x="322390" y="340360"/>
                </a:lnTo>
                <a:lnTo>
                  <a:pt x="296886" y="332740"/>
                </a:lnTo>
                <a:lnTo>
                  <a:pt x="283588" y="327660"/>
                </a:lnTo>
                <a:lnTo>
                  <a:pt x="256090" y="320040"/>
                </a:lnTo>
                <a:lnTo>
                  <a:pt x="237183" y="313690"/>
                </a:lnTo>
                <a:lnTo>
                  <a:pt x="164761" y="292100"/>
                </a:lnTo>
                <a:close/>
              </a:path>
              <a:path w="1090295" h="407670">
                <a:moveTo>
                  <a:pt x="183319" y="242570"/>
                </a:moveTo>
                <a:lnTo>
                  <a:pt x="164746" y="250190"/>
                </a:lnTo>
                <a:lnTo>
                  <a:pt x="322564" y="334010"/>
                </a:lnTo>
                <a:lnTo>
                  <a:pt x="335227" y="340360"/>
                </a:lnTo>
                <a:lnTo>
                  <a:pt x="347173" y="346710"/>
                </a:lnTo>
                <a:lnTo>
                  <a:pt x="358401" y="353060"/>
                </a:lnTo>
                <a:lnTo>
                  <a:pt x="385054" y="353060"/>
                </a:lnTo>
                <a:lnTo>
                  <a:pt x="293086" y="302260"/>
                </a:lnTo>
                <a:lnTo>
                  <a:pt x="265604" y="288290"/>
                </a:lnTo>
                <a:lnTo>
                  <a:pt x="183319" y="242570"/>
                </a:lnTo>
                <a:close/>
              </a:path>
              <a:path w="1090295" h="407670">
                <a:moveTo>
                  <a:pt x="488895" y="241300"/>
                </a:moveTo>
                <a:lnTo>
                  <a:pt x="402336" y="278130"/>
                </a:lnTo>
                <a:lnTo>
                  <a:pt x="431474" y="289560"/>
                </a:lnTo>
                <a:lnTo>
                  <a:pt x="517634" y="252730"/>
                </a:lnTo>
                <a:lnTo>
                  <a:pt x="488895" y="241300"/>
                </a:lnTo>
                <a:close/>
              </a:path>
              <a:path w="1090295" h="407670">
                <a:moveTo>
                  <a:pt x="412845" y="209550"/>
                </a:moveTo>
                <a:lnTo>
                  <a:pt x="325318" y="246380"/>
                </a:lnTo>
                <a:lnTo>
                  <a:pt x="354470" y="257810"/>
                </a:lnTo>
                <a:lnTo>
                  <a:pt x="441598" y="222250"/>
                </a:lnTo>
                <a:lnTo>
                  <a:pt x="412845" y="209550"/>
                </a:lnTo>
                <a:close/>
              </a:path>
              <a:path w="1090295" h="407670">
                <a:moveTo>
                  <a:pt x="678956" y="208280"/>
                </a:moveTo>
                <a:lnTo>
                  <a:pt x="645206" y="208280"/>
                </a:lnTo>
                <a:lnTo>
                  <a:pt x="703887" y="232410"/>
                </a:lnTo>
                <a:lnTo>
                  <a:pt x="719006" y="224790"/>
                </a:lnTo>
                <a:lnTo>
                  <a:pt x="678956" y="208280"/>
                </a:lnTo>
                <a:close/>
              </a:path>
              <a:path w="1090295" h="407670">
                <a:moveTo>
                  <a:pt x="473436" y="124460"/>
                </a:moveTo>
                <a:lnTo>
                  <a:pt x="469051" y="125730"/>
                </a:lnTo>
                <a:lnTo>
                  <a:pt x="464836" y="128270"/>
                </a:lnTo>
                <a:lnTo>
                  <a:pt x="460537" y="129540"/>
                </a:lnTo>
                <a:lnTo>
                  <a:pt x="498672" y="163830"/>
                </a:lnTo>
                <a:lnTo>
                  <a:pt x="524252" y="185420"/>
                </a:lnTo>
                <a:lnTo>
                  <a:pt x="562655" y="219710"/>
                </a:lnTo>
                <a:lnTo>
                  <a:pt x="590743" y="231140"/>
                </a:lnTo>
                <a:lnTo>
                  <a:pt x="633103" y="213360"/>
                </a:lnTo>
                <a:lnTo>
                  <a:pt x="577990" y="213360"/>
                </a:lnTo>
                <a:lnTo>
                  <a:pt x="506542" y="151130"/>
                </a:lnTo>
                <a:lnTo>
                  <a:pt x="539019" y="151130"/>
                </a:lnTo>
                <a:lnTo>
                  <a:pt x="473436" y="124460"/>
                </a:lnTo>
                <a:close/>
              </a:path>
              <a:path w="1090295" h="407670">
                <a:moveTo>
                  <a:pt x="539019" y="151130"/>
                </a:moveTo>
                <a:lnTo>
                  <a:pt x="506542" y="151130"/>
                </a:lnTo>
                <a:lnTo>
                  <a:pt x="617371" y="196850"/>
                </a:lnTo>
                <a:lnTo>
                  <a:pt x="577990" y="213360"/>
                </a:lnTo>
                <a:lnTo>
                  <a:pt x="633103" y="213360"/>
                </a:lnTo>
                <a:lnTo>
                  <a:pt x="645206" y="208280"/>
                </a:lnTo>
                <a:lnTo>
                  <a:pt x="678956" y="208280"/>
                </a:lnTo>
                <a:lnTo>
                  <a:pt x="660471" y="200660"/>
                </a:lnTo>
                <a:lnTo>
                  <a:pt x="665979" y="199390"/>
                </a:lnTo>
                <a:lnTo>
                  <a:pt x="677153" y="194310"/>
                </a:lnTo>
                <a:lnTo>
                  <a:pt x="664847" y="189230"/>
                </a:lnTo>
                <a:lnTo>
                  <a:pt x="632707" y="189230"/>
                </a:lnTo>
                <a:lnTo>
                  <a:pt x="539019" y="151130"/>
                </a:lnTo>
                <a:close/>
              </a:path>
              <a:path w="1090295" h="407670">
                <a:moveTo>
                  <a:pt x="579772" y="90170"/>
                </a:moveTo>
                <a:lnTo>
                  <a:pt x="564478" y="90170"/>
                </a:lnTo>
                <a:lnTo>
                  <a:pt x="557771" y="91440"/>
                </a:lnTo>
                <a:lnTo>
                  <a:pt x="551723" y="92710"/>
                </a:lnTo>
                <a:lnTo>
                  <a:pt x="546351" y="93980"/>
                </a:lnTo>
                <a:lnTo>
                  <a:pt x="537321" y="97790"/>
                </a:lnTo>
                <a:lnTo>
                  <a:pt x="534513" y="102870"/>
                </a:lnTo>
                <a:lnTo>
                  <a:pt x="537937" y="109220"/>
                </a:lnTo>
                <a:lnTo>
                  <a:pt x="541583" y="114300"/>
                </a:lnTo>
                <a:lnTo>
                  <a:pt x="547349" y="119380"/>
                </a:lnTo>
                <a:lnTo>
                  <a:pt x="565189" y="130810"/>
                </a:lnTo>
                <a:lnTo>
                  <a:pt x="571002" y="134620"/>
                </a:lnTo>
                <a:lnTo>
                  <a:pt x="577499" y="138430"/>
                </a:lnTo>
                <a:lnTo>
                  <a:pt x="584670" y="140970"/>
                </a:lnTo>
                <a:lnTo>
                  <a:pt x="592503" y="144780"/>
                </a:lnTo>
                <a:lnTo>
                  <a:pt x="601003" y="148590"/>
                </a:lnTo>
                <a:lnTo>
                  <a:pt x="610176" y="153670"/>
                </a:lnTo>
                <a:lnTo>
                  <a:pt x="620010" y="157480"/>
                </a:lnTo>
                <a:lnTo>
                  <a:pt x="630497" y="161290"/>
                </a:lnTo>
                <a:lnTo>
                  <a:pt x="647281" y="168910"/>
                </a:lnTo>
                <a:lnTo>
                  <a:pt x="663231" y="173990"/>
                </a:lnTo>
                <a:lnTo>
                  <a:pt x="678356" y="180340"/>
                </a:lnTo>
                <a:lnTo>
                  <a:pt x="692665" y="185420"/>
                </a:lnTo>
                <a:lnTo>
                  <a:pt x="706125" y="189230"/>
                </a:lnTo>
                <a:lnTo>
                  <a:pt x="718813" y="193040"/>
                </a:lnTo>
                <a:lnTo>
                  <a:pt x="730701" y="195580"/>
                </a:lnTo>
                <a:lnTo>
                  <a:pt x="741758" y="196850"/>
                </a:lnTo>
                <a:lnTo>
                  <a:pt x="758141" y="199390"/>
                </a:lnTo>
                <a:lnTo>
                  <a:pt x="772324" y="199390"/>
                </a:lnTo>
                <a:lnTo>
                  <a:pt x="784289" y="198120"/>
                </a:lnTo>
                <a:lnTo>
                  <a:pt x="794020" y="195580"/>
                </a:lnTo>
                <a:lnTo>
                  <a:pt x="802847" y="191770"/>
                </a:lnTo>
                <a:lnTo>
                  <a:pt x="804723" y="187960"/>
                </a:lnTo>
                <a:lnTo>
                  <a:pt x="755439" y="187960"/>
                </a:lnTo>
                <a:lnTo>
                  <a:pt x="745186" y="186690"/>
                </a:lnTo>
                <a:lnTo>
                  <a:pt x="732848" y="185420"/>
                </a:lnTo>
                <a:lnTo>
                  <a:pt x="725662" y="182880"/>
                </a:lnTo>
                <a:lnTo>
                  <a:pt x="717426" y="181610"/>
                </a:lnTo>
                <a:lnTo>
                  <a:pt x="708143" y="179070"/>
                </a:lnTo>
                <a:lnTo>
                  <a:pt x="697814" y="175260"/>
                </a:lnTo>
                <a:lnTo>
                  <a:pt x="686443" y="171450"/>
                </a:lnTo>
                <a:lnTo>
                  <a:pt x="674042" y="166370"/>
                </a:lnTo>
                <a:lnTo>
                  <a:pt x="660599" y="161290"/>
                </a:lnTo>
                <a:lnTo>
                  <a:pt x="646103" y="154940"/>
                </a:lnTo>
                <a:lnTo>
                  <a:pt x="631812" y="149860"/>
                </a:lnTo>
                <a:lnTo>
                  <a:pt x="618934" y="143510"/>
                </a:lnTo>
                <a:lnTo>
                  <a:pt x="607460" y="138430"/>
                </a:lnTo>
                <a:lnTo>
                  <a:pt x="597383" y="133350"/>
                </a:lnTo>
                <a:lnTo>
                  <a:pt x="588776" y="129540"/>
                </a:lnTo>
                <a:lnTo>
                  <a:pt x="581614" y="125730"/>
                </a:lnTo>
                <a:lnTo>
                  <a:pt x="575905" y="121920"/>
                </a:lnTo>
                <a:lnTo>
                  <a:pt x="571654" y="118110"/>
                </a:lnTo>
                <a:lnTo>
                  <a:pt x="564257" y="111760"/>
                </a:lnTo>
                <a:lnTo>
                  <a:pt x="564045" y="106680"/>
                </a:lnTo>
                <a:lnTo>
                  <a:pt x="570985" y="104140"/>
                </a:lnTo>
                <a:lnTo>
                  <a:pt x="577367" y="102870"/>
                </a:lnTo>
                <a:lnTo>
                  <a:pt x="585736" y="101600"/>
                </a:lnTo>
                <a:lnTo>
                  <a:pt x="634849" y="101600"/>
                </a:lnTo>
                <a:lnTo>
                  <a:pt x="627423" y="99060"/>
                </a:lnTo>
                <a:lnTo>
                  <a:pt x="616821" y="96520"/>
                </a:lnTo>
                <a:lnTo>
                  <a:pt x="606766" y="93980"/>
                </a:lnTo>
                <a:lnTo>
                  <a:pt x="588244" y="91440"/>
                </a:lnTo>
                <a:lnTo>
                  <a:pt x="579772" y="90170"/>
                </a:lnTo>
                <a:close/>
              </a:path>
              <a:path w="1090295" h="407670">
                <a:moveTo>
                  <a:pt x="649465" y="182880"/>
                </a:moveTo>
                <a:lnTo>
                  <a:pt x="638237" y="187960"/>
                </a:lnTo>
                <a:lnTo>
                  <a:pt x="632707" y="189230"/>
                </a:lnTo>
                <a:lnTo>
                  <a:pt x="664847" y="189230"/>
                </a:lnTo>
                <a:lnTo>
                  <a:pt x="649465" y="182880"/>
                </a:lnTo>
                <a:close/>
              </a:path>
              <a:path w="1090295" h="407670">
                <a:moveTo>
                  <a:pt x="634849" y="101600"/>
                </a:moveTo>
                <a:lnTo>
                  <a:pt x="585736" y="101600"/>
                </a:lnTo>
                <a:lnTo>
                  <a:pt x="596105" y="102870"/>
                </a:lnTo>
                <a:lnTo>
                  <a:pt x="608487" y="105410"/>
                </a:lnTo>
                <a:lnTo>
                  <a:pt x="615686" y="106680"/>
                </a:lnTo>
                <a:lnTo>
                  <a:pt x="623907" y="109220"/>
                </a:lnTo>
                <a:lnTo>
                  <a:pt x="633160" y="111760"/>
                </a:lnTo>
                <a:lnTo>
                  <a:pt x="643453" y="115570"/>
                </a:lnTo>
                <a:lnTo>
                  <a:pt x="654741" y="119380"/>
                </a:lnTo>
                <a:lnTo>
                  <a:pt x="667092" y="123190"/>
                </a:lnTo>
                <a:lnTo>
                  <a:pt x="680483" y="128270"/>
                </a:lnTo>
                <a:lnTo>
                  <a:pt x="708988" y="140970"/>
                </a:lnTo>
                <a:lnTo>
                  <a:pt x="721642" y="146050"/>
                </a:lnTo>
                <a:lnTo>
                  <a:pt x="732848" y="151130"/>
                </a:lnTo>
                <a:lnTo>
                  <a:pt x="742594" y="156210"/>
                </a:lnTo>
                <a:lnTo>
                  <a:pt x="750931" y="160020"/>
                </a:lnTo>
                <a:lnTo>
                  <a:pt x="757807" y="163830"/>
                </a:lnTo>
                <a:lnTo>
                  <a:pt x="763213" y="167640"/>
                </a:lnTo>
                <a:lnTo>
                  <a:pt x="767142" y="170180"/>
                </a:lnTo>
                <a:lnTo>
                  <a:pt x="775677" y="177800"/>
                </a:lnTo>
                <a:lnTo>
                  <a:pt x="776563" y="182880"/>
                </a:lnTo>
                <a:lnTo>
                  <a:pt x="769687" y="185420"/>
                </a:lnTo>
                <a:lnTo>
                  <a:pt x="763607" y="187960"/>
                </a:lnTo>
                <a:lnTo>
                  <a:pt x="804723" y="187960"/>
                </a:lnTo>
                <a:lnTo>
                  <a:pt x="805348" y="186690"/>
                </a:lnTo>
                <a:lnTo>
                  <a:pt x="774158" y="158750"/>
                </a:lnTo>
                <a:lnTo>
                  <a:pt x="768382" y="154940"/>
                </a:lnTo>
                <a:lnTo>
                  <a:pt x="761952" y="151130"/>
                </a:lnTo>
                <a:lnTo>
                  <a:pt x="754874" y="148590"/>
                </a:lnTo>
                <a:lnTo>
                  <a:pt x="747151" y="144780"/>
                </a:lnTo>
                <a:lnTo>
                  <a:pt x="738833" y="140970"/>
                </a:lnTo>
                <a:lnTo>
                  <a:pt x="729865" y="137160"/>
                </a:lnTo>
                <a:lnTo>
                  <a:pt x="720244" y="132080"/>
                </a:lnTo>
                <a:lnTo>
                  <a:pt x="692805" y="121920"/>
                </a:lnTo>
                <a:lnTo>
                  <a:pt x="677135" y="115570"/>
                </a:lnTo>
                <a:lnTo>
                  <a:pt x="662944" y="110490"/>
                </a:lnTo>
                <a:lnTo>
                  <a:pt x="650224" y="105410"/>
                </a:lnTo>
                <a:lnTo>
                  <a:pt x="638562" y="102870"/>
                </a:lnTo>
                <a:lnTo>
                  <a:pt x="634849" y="101600"/>
                </a:lnTo>
                <a:close/>
              </a:path>
              <a:path w="1090295" h="407670">
                <a:moveTo>
                  <a:pt x="686890" y="91440"/>
                </a:moveTo>
                <a:lnTo>
                  <a:pt x="678046" y="95250"/>
                </a:lnTo>
                <a:lnTo>
                  <a:pt x="673539" y="97790"/>
                </a:lnTo>
                <a:lnTo>
                  <a:pt x="847624" y="168910"/>
                </a:lnTo>
                <a:lnTo>
                  <a:pt x="857206" y="165100"/>
                </a:lnTo>
                <a:lnTo>
                  <a:pt x="861915" y="162560"/>
                </a:lnTo>
                <a:lnTo>
                  <a:pt x="771969" y="125730"/>
                </a:lnTo>
                <a:lnTo>
                  <a:pt x="761016" y="120650"/>
                </a:lnTo>
                <a:lnTo>
                  <a:pt x="751714" y="116840"/>
                </a:lnTo>
                <a:lnTo>
                  <a:pt x="744085" y="113030"/>
                </a:lnTo>
                <a:lnTo>
                  <a:pt x="738151" y="109220"/>
                </a:lnTo>
                <a:lnTo>
                  <a:pt x="731337" y="105410"/>
                </a:lnTo>
                <a:lnTo>
                  <a:pt x="727469" y="101600"/>
                </a:lnTo>
                <a:lnTo>
                  <a:pt x="711471" y="101600"/>
                </a:lnTo>
                <a:lnTo>
                  <a:pt x="686890" y="91440"/>
                </a:lnTo>
                <a:close/>
              </a:path>
              <a:path w="1090295" h="407670">
                <a:moveTo>
                  <a:pt x="790574" y="88900"/>
                </a:moveTo>
                <a:lnTo>
                  <a:pt x="744070" y="88900"/>
                </a:lnTo>
                <a:lnTo>
                  <a:pt x="752947" y="90170"/>
                </a:lnTo>
                <a:lnTo>
                  <a:pt x="760024" y="91440"/>
                </a:lnTo>
                <a:lnTo>
                  <a:pt x="767859" y="93980"/>
                </a:lnTo>
                <a:lnTo>
                  <a:pt x="776457" y="96520"/>
                </a:lnTo>
                <a:lnTo>
                  <a:pt x="785822" y="100330"/>
                </a:lnTo>
                <a:lnTo>
                  <a:pt x="897764" y="147320"/>
                </a:lnTo>
                <a:lnTo>
                  <a:pt x="907182" y="142240"/>
                </a:lnTo>
                <a:lnTo>
                  <a:pt x="911891" y="140970"/>
                </a:lnTo>
                <a:lnTo>
                  <a:pt x="800044" y="93980"/>
                </a:lnTo>
                <a:lnTo>
                  <a:pt x="790574" y="88900"/>
                </a:lnTo>
                <a:close/>
              </a:path>
              <a:path w="1090295" h="407670">
                <a:moveTo>
                  <a:pt x="837004" y="68580"/>
                </a:moveTo>
                <a:lnTo>
                  <a:pt x="801234" y="68580"/>
                </a:lnTo>
                <a:lnTo>
                  <a:pt x="812963" y="71120"/>
                </a:lnTo>
                <a:lnTo>
                  <a:pt x="818028" y="72390"/>
                </a:lnTo>
                <a:lnTo>
                  <a:pt x="824136" y="74930"/>
                </a:lnTo>
                <a:lnTo>
                  <a:pt x="831273" y="77470"/>
                </a:lnTo>
                <a:lnTo>
                  <a:pt x="839426" y="81280"/>
                </a:lnTo>
                <a:lnTo>
                  <a:pt x="946998" y="125730"/>
                </a:lnTo>
                <a:lnTo>
                  <a:pt x="951707" y="123190"/>
                </a:lnTo>
                <a:lnTo>
                  <a:pt x="961042" y="119380"/>
                </a:lnTo>
                <a:lnTo>
                  <a:pt x="844053" y="71120"/>
                </a:lnTo>
                <a:lnTo>
                  <a:pt x="837004" y="68580"/>
                </a:lnTo>
                <a:close/>
              </a:path>
              <a:path w="1090295" h="407670">
                <a:moveTo>
                  <a:pt x="824080" y="34290"/>
                </a:moveTo>
                <a:lnTo>
                  <a:pt x="811321" y="40640"/>
                </a:lnTo>
                <a:lnTo>
                  <a:pt x="981447" y="110490"/>
                </a:lnTo>
                <a:lnTo>
                  <a:pt x="985989" y="107950"/>
                </a:lnTo>
                <a:lnTo>
                  <a:pt x="990616" y="106680"/>
                </a:lnTo>
                <a:lnTo>
                  <a:pt x="995241" y="104140"/>
                </a:lnTo>
                <a:lnTo>
                  <a:pt x="907341" y="67310"/>
                </a:lnTo>
                <a:lnTo>
                  <a:pt x="896580" y="63500"/>
                </a:lnTo>
                <a:lnTo>
                  <a:pt x="887437" y="59690"/>
                </a:lnTo>
                <a:lnTo>
                  <a:pt x="879934" y="55880"/>
                </a:lnTo>
                <a:lnTo>
                  <a:pt x="874095" y="52070"/>
                </a:lnTo>
                <a:lnTo>
                  <a:pt x="867392" y="48260"/>
                </a:lnTo>
                <a:lnTo>
                  <a:pt x="863536" y="44450"/>
                </a:lnTo>
                <a:lnTo>
                  <a:pt x="848103" y="44450"/>
                </a:lnTo>
                <a:lnTo>
                  <a:pt x="824080" y="34290"/>
                </a:lnTo>
                <a:close/>
              </a:path>
              <a:path w="1090295" h="407670">
                <a:moveTo>
                  <a:pt x="723816" y="74930"/>
                </a:moveTo>
                <a:lnTo>
                  <a:pt x="715878" y="76200"/>
                </a:lnTo>
                <a:lnTo>
                  <a:pt x="703710" y="81280"/>
                </a:lnTo>
                <a:lnTo>
                  <a:pt x="701103" y="85090"/>
                </a:lnTo>
                <a:lnTo>
                  <a:pt x="702392" y="92710"/>
                </a:lnTo>
                <a:lnTo>
                  <a:pt x="705618" y="97790"/>
                </a:lnTo>
                <a:lnTo>
                  <a:pt x="711471" y="101600"/>
                </a:lnTo>
                <a:lnTo>
                  <a:pt x="727469" y="101600"/>
                </a:lnTo>
                <a:lnTo>
                  <a:pt x="725811" y="95250"/>
                </a:lnTo>
                <a:lnTo>
                  <a:pt x="727477" y="92710"/>
                </a:lnTo>
                <a:lnTo>
                  <a:pt x="736880" y="88900"/>
                </a:lnTo>
                <a:lnTo>
                  <a:pt x="790574" y="88900"/>
                </a:lnTo>
                <a:lnTo>
                  <a:pt x="783652" y="85090"/>
                </a:lnTo>
                <a:lnTo>
                  <a:pt x="779284" y="81280"/>
                </a:lnTo>
                <a:lnTo>
                  <a:pt x="763877" y="81280"/>
                </a:lnTo>
                <a:lnTo>
                  <a:pt x="755697" y="80010"/>
                </a:lnTo>
                <a:lnTo>
                  <a:pt x="747850" y="77470"/>
                </a:lnTo>
                <a:lnTo>
                  <a:pt x="740340" y="76200"/>
                </a:lnTo>
                <a:lnTo>
                  <a:pt x="733169" y="76200"/>
                </a:lnTo>
                <a:lnTo>
                  <a:pt x="723816" y="74930"/>
                </a:lnTo>
                <a:close/>
              </a:path>
              <a:path w="1090295" h="407670">
                <a:moveTo>
                  <a:pt x="922152" y="31750"/>
                </a:moveTo>
                <a:lnTo>
                  <a:pt x="879332" y="31750"/>
                </a:lnTo>
                <a:lnTo>
                  <a:pt x="887984" y="34290"/>
                </a:lnTo>
                <a:lnTo>
                  <a:pt x="894838" y="35560"/>
                </a:lnTo>
                <a:lnTo>
                  <a:pt x="902471" y="38100"/>
                </a:lnTo>
                <a:lnTo>
                  <a:pt x="910870" y="40640"/>
                </a:lnTo>
                <a:lnTo>
                  <a:pt x="920023" y="44450"/>
                </a:lnTo>
                <a:lnTo>
                  <a:pt x="1029441" y="88900"/>
                </a:lnTo>
                <a:lnTo>
                  <a:pt x="1033901" y="87630"/>
                </a:lnTo>
                <a:lnTo>
                  <a:pt x="1038445" y="85090"/>
                </a:lnTo>
                <a:lnTo>
                  <a:pt x="1042988" y="83820"/>
                </a:lnTo>
                <a:lnTo>
                  <a:pt x="945400" y="43180"/>
                </a:lnTo>
                <a:lnTo>
                  <a:pt x="933664" y="38100"/>
                </a:lnTo>
                <a:lnTo>
                  <a:pt x="924411" y="33020"/>
                </a:lnTo>
                <a:lnTo>
                  <a:pt x="922152" y="31750"/>
                </a:lnTo>
                <a:close/>
              </a:path>
              <a:path w="1090295" h="407670">
                <a:moveTo>
                  <a:pt x="784027" y="54610"/>
                </a:moveTo>
                <a:lnTo>
                  <a:pt x="775102" y="54610"/>
                </a:lnTo>
                <a:lnTo>
                  <a:pt x="767190" y="55880"/>
                </a:lnTo>
                <a:lnTo>
                  <a:pt x="760299" y="58420"/>
                </a:lnTo>
                <a:lnTo>
                  <a:pt x="754427" y="62230"/>
                </a:lnTo>
                <a:lnTo>
                  <a:pt x="753047" y="67310"/>
                </a:lnTo>
                <a:lnTo>
                  <a:pt x="756187" y="73660"/>
                </a:lnTo>
                <a:lnTo>
                  <a:pt x="763877" y="81280"/>
                </a:lnTo>
                <a:lnTo>
                  <a:pt x="779284" y="81280"/>
                </a:lnTo>
                <a:lnTo>
                  <a:pt x="775275" y="76200"/>
                </a:lnTo>
                <a:lnTo>
                  <a:pt x="776211" y="72390"/>
                </a:lnTo>
                <a:lnTo>
                  <a:pt x="785531" y="68580"/>
                </a:lnTo>
                <a:lnTo>
                  <a:pt x="837004" y="68580"/>
                </a:lnTo>
                <a:lnTo>
                  <a:pt x="829956" y="66040"/>
                </a:lnTo>
                <a:lnTo>
                  <a:pt x="816904" y="60960"/>
                </a:lnTo>
                <a:lnTo>
                  <a:pt x="804903" y="58420"/>
                </a:lnTo>
                <a:lnTo>
                  <a:pt x="793958" y="55880"/>
                </a:lnTo>
                <a:lnTo>
                  <a:pt x="784027" y="54610"/>
                </a:lnTo>
                <a:close/>
              </a:path>
              <a:path w="1090295" h="407670">
                <a:moveTo>
                  <a:pt x="968977" y="12700"/>
                </a:moveTo>
                <a:lnTo>
                  <a:pt x="934196" y="12700"/>
                </a:lnTo>
                <a:lnTo>
                  <a:pt x="939805" y="13970"/>
                </a:lnTo>
                <a:lnTo>
                  <a:pt x="945720" y="15240"/>
                </a:lnTo>
                <a:lnTo>
                  <a:pt x="950639" y="16510"/>
                </a:lnTo>
                <a:lnTo>
                  <a:pt x="956593" y="19050"/>
                </a:lnTo>
                <a:lnTo>
                  <a:pt x="963565" y="21590"/>
                </a:lnTo>
                <a:lnTo>
                  <a:pt x="971536" y="25400"/>
                </a:lnTo>
                <a:lnTo>
                  <a:pt x="1076774" y="68580"/>
                </a:lnTo>
                <a:lnTo>
                  <a:pt x="1090239" y="62230"/>
                </a:lnTo>
                <a:lnTo>
                  <a:pt x="975870" y="15240"/>
                </a:lnTo>
                <a:lnTo>
                  <a:pt x="968977" y="12700"/>
                </a:lnTo>
                <a:close/>
              </a:path>
              <a:path w="1090295" h="407670">
                <a:moveTo>
                  <a:pt x="859414" y="19050"/>
                </a:moveTo>
                <a:lnTo>
                  <a:pt x="851782" y="20320"/>
                </a:lnTo>
                <a:lnTo>
                  <a:pt x="840129" y="25400"/>
                </a:lnTo>
                <a:lnTo>
                  <a:pt x="837723" y="27940"/>
                </a:lnTo>
                <a:lnTo>
                  <a:pt x="839116" y="35560"/>
                </a:lnTo>
                <a:lnTo>
                  <a:pt x="842443" y="40640"/>
                </a:lnTo>
                <a:lnTo>
                  <a:pt x="848103" y="44450"/>
                </a:lnTo>
                <a:lnTo>
                  <a:pt x="863536" y="44450"/>
                </a:lnTo>
                <a:lnTo>
                  <a:pt x="861822" y="38100"/>
                </a:lnTo>
                <a:lnTo>
                  <a:pt x="863334" y="35560"/>
                </a:lnTo>
                <a:lnTo>
                  <a:pt x="872399" y="31750"/>
                </a:lnTo>
                <a:lnTo>
                  <a:pt x="922152" y="31750"/>
                </a:lnTo>
                <a:lnTo>
                  <a:pt x="917636" y="29210"/>
                </a:lnTo>
                <a:lnTo>
                  <a:pt x="913334" y="25400"/>
                </a:lnTo>
                <a:lnTo>
                  <a:pt x="898344" y="25400"/>
                </a:lnTo>
                <a:lnTo>
                  <a:pt x="890381" y="22860"/>
                </a:lnTo>
                <a:lnTo>
                  <a:pt x="875436" y="20320"/>
                </a:lnTo>
                <a:lnTo>
                  <a:pt x="868475" y="20320"/>
                </a:lnTo>
                <a:lnTo>
                  <a:pt x="859414" y="19050"/>
                </a:lnTo>
                <a:close/>
              </a:path>
              <a:path w="1090295" h="407670">
                <a:moveTo>
                  <a:pt x="926914" y="0"/>
                </a:moveTo>
                <a:lnTo>
                  <a:pt x="908631" y="0"/>
                </a:lnTo>
                <a:lnTo>
                  <a:pt x="901011" y="1270"/>
                </a:lnTo>
                <a:lnTo>
                  <a:pt x="894424" y="2540"/>
                </a:lnTo>
                <a:lnTo>
                  <a:pt x="888780" y="6350"/>
                </a:lnTo>
                <a:lnTo>
                  <a:pt x="887548" y="11430"/>
                </a:lnTo>
                <a:lnTo>
                  <a:pt x="890734" y="17780"/>
                </a:lnTo>
                <a:lnTo>
                  <a:pt x="898344" y="25400"/>
                </a:lnTo>
                <a:lnTo>
                  <a:pt x="913334" y="25400"/>
                </a:lnTo>
                <a:lnTo>
                  <a:pt x="909321" y="20320"/>
                </a:lnTo>
                <a:lnTo>
                  <a:pt x="910106" y="16510"/>
                </a:lnTo>
                <a:lnTo>
                  <a:pt x="919087" y="12700"/>
                </a:lnTo>
                <a:lnTo>
                  <a:pt x="968977" y="12700"/>
                </a:lnTo>
                <a:lnTo>
                  <a:pt x="962084" y="10160"/>
                </a:lnTo>
                <a:lnTo>
                  <a:pt x="949314" y="6350"/>
                </a:lnTo>
                <a:lnTo>
                  <a:pt x="937583" y="2540"/>
                </a:lnTo>
                <a:lnTo>
                  <a:pt x="92691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37086" y="9656305"/>
            <a:ext cx="1189990" cy="542290"/>
          </a:xfrm>
          <a:custGeom>
            <a:avLst/>
            <a:gdLst/>
            <a:ahLst/>
            <a:cxnLst/>
            <a:rect l="l" t="t" r="r" b="b"/>
            <a:pathLst>
              <a:path w="1189989" h="542290">
                <a:moveTo>
                  <a:pt x="59251" y="455922"/>
                </a:moveTo>
                <a:lnTo>
                  <a:pt x="0" y="533483"/>
                </a:lnTo>
                <a:lnTo>
                  <a:pt x="97232" y="542001"/>
                </a:lnTo>
                <a:lnTo>
                  <a:pt x="83195" y="510188"/>
                </a:lnTo>
                <a:lnTo>
                  <a:pt x="75088" y="510188"/>
                </a:lnTo>
                <a:lnTo>
                  <a:pt x="67824" y="493722"/>
                </a:lnTo>
                <a:lnTo>
                  <a:pt x="74609" y="490728"/>
                </a:lnTo>
                <a:lnTo>
                  <a:pt x="59251" y="455922"/>
                </a:lnTo>
                <a:close/>
              </a:path>
              <a:path w="1189989" h="542290">
                <a:moveTo>
                  <a:pt x="74609" y="490728"/>
                </a:moveTo>
                <a:lnTo>
                  <a:pt x="67824" y="493722"/>
                </a:lnTo>
                <a:lnTo>
                  <a:pt x="75088" y="510188"/>
                </a:lnTo>
                <a:lnTo>
                  <a:pt x="81874" y="507194"/>
                </a:lnTo>
                <a:lnTo>
                  <a:pt x="74609" y="490728"/>
                </a:lnTo>
                <a:close/>
              </a:path>
              <a:path w="1189989" h="542290">
                <a:moveTo>
                  <a:pt x="81874" y="507194"/>
                </a:moveTo>
                <a:lnTo>
                  <a:pt x="75088" y="510188"/>
                </a:lnTo>
                <a:lnTo>
                  <a:pt x="83195" y="510188"/>
                </a:lnTo>
                <a:lnTo>
                  <a:pt x="81874" y="507194"/>
                </a:lnTo>
                <a:close/>
              </a:path>
              <a:path w="1189989" h="542290">
                <a:moveTo>
                  <a:pt x="1107889" y="34807"/>
                </a:moveTo>
                <a:lnTo>
                  <a:pt x="74609" y="490728"/>
                </a:lnTo>
                <a:lnTo>
                  <a:pt x="81874" y="507194"/>
                </a:lnTo>
                <a:lnTo>
                  <a:pt x="1115154" y="51273"/>
                </a:lnTo>
                <a:lnTo>
                  <a:pt x="1107889" y="34807"/>
                </a:lnTo>
                <a:close/>
              </a:path>
              <a:path w="1189989" h="542290">
                <a:moveTo>
                  <a:pt x="1171967" y="31813"/>
                </a:moveTo>
                <a:lnTo>
                  <a:pt x="1114675" y="31813"/>
                </a:lnTo>
                <a:lnTo>
                  <a:pt x="1121939" y="48280"/>
                </a:lnTo>
                <a:lnTo>
                  <a:pt x="1115154" y="51273"/>
                </a:lnTo>
                <a:lnTo>
                  <a:pt x="1130512" y="86079"/>
                </a:lnTo>
                <a:lnTo>
                  <a:pt x="1171967" y="31813"/>
                </a:lnTo>
                <a:close/>
              </a:path>
              <a:path w="1189989" h="542290">
                <a:moveTo>
                  <a:pt x="1114675" y="31813"/>
                </a:moveTo>
                <a:lnTo>
                  <a:pt x="1107889" y="34807"/>
                </a:lnTo>
                <a:lnTo>
                  <a:pt x="1115154" y="51273"/>
                </a:lnTo>
                <a:lnTo>
                  <a:pt x="1121939" y="48280"/>
                </a:lnTo>
                <a:lnTo>
                  <a:pt x="1114675" y="31813"/>
                </a:lnTo>
                <a:close/>
              </a:path>
              <a:path w="1189989" h="542290">
                <a:moveTo>
                  <a:pt x="1092531" y="0"/>
                </a:moveTo>
                <a:lnTo>
                  <a:pt x="1107889" y="34807"/>
                </a:lnTo>
                <a:lnTo>
                  <a:pt x="1114675" y="31813"/>
                </a:lnTo>
                <a:lnTo>
                  <a:pt x="1171967" y="31813"/>
                </a:lnTo>
                <a:lnTo>
                  <a:pt x="1189763" y="8517"/>
                </a:lnTo>
                <a:lnTo>
                  <a:pt x="109253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92748" y="9530971"/>
            <a:ext cx="511175" cy="206375"/>
          </a:xfrm>
          <a:custGeom>
            <a:avLst/>
            <a:gdLst/>
            <a:ahLst/>
            <a:cxnLst/>
            <a:rect l="l" t="t" r="r" b="b"/>
            <a:pathLst>
              <a:path w="511175" h="206375">
                <a:moveTo>
                  <a:pt x="0" y="0"/>
                </a:moveTo>
                <a:lnTo>
                  <a:pt x="511178" y="206373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35445" y="10023099"/>
            <a:ext cx="548005" cy="221615"/>
          </a:xfrm>
          <a:custGeom>
            <a:avLst/>
            <a:gdLst/>
            <a:ahLst/>
            <a:cxnLst/>
            <a:rect l="l" t="t" r="r" b="b"/>
            <a:pathLst>
              <a:path w="548005" h="221615">
                <a:moveTo>
                  <a:pt x="0" y="0"/>
                </a:moveTo>
                <a:lnTo>
                  <a:pt x="547686" y="221112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7291" y="9556535"/>
            <a:ext cx="1459230" cy="661035"/>
          </a:xfrm>
          <a:custGeom>
            <a:avLst/>
            <a:gdLst/>
            <a:ahLst/>
            <a:cxnLst/>
            <a:rect l="l" t="t" r="r" b="b"/>
            <a:pathLst>
              <a:path w="1459230" h="661034">
                <a:moveTo>
                  <a:pt x="1377173" y="626011"/>
                </a:moveTo>
                <a:lnTo>
                  <a:pt x="1361815" y="660819"/>
                </a:lnTo>
                <a:lnTo>
                  <a:pt x="1459048" y="652301"/>
                </a:lnTo>
                <a:lnTo>
                  <a:pt x="1441251" y="629005"/>
                </a:lnTo>
                <a:lnTo>
                  <a:pt x="1383958" y="629005"/>
                </a:lnTo>
                <a:lnTo>
                  <a:pt x="1377173" y="626011"/>
                </a:lnTo>
                <a:close/>
              </a:path>
              <a:path w="1459230" h="661034">
                <a:moveTo>
                  <a:pt x="1384438" y="609545"/>
                </a:moveTo>
                <a:lnTo>
                  <a:pt x="1377173" y="626011"/>
                </a:lnTo>
                <a:lnTo>
                  <a:pt x="1383958" y="629005"/>
                </a:lnTo>
                <a:lnTo>
                  <a:pt x="1391224" y="612540"/>
                </a:lnTo>
                <a:lnTo>
                  <a:pt x="1384438" y="609545"/>
                </a:lnTo>
                <a:close/>
              </a:path>
              <a:path w="1459230" h="661034">
                <a:moveTo>
                  <a:pt x="1399795" y="574739"/>
                </a:moveTo>
                <a:lnTo>
                  <a:pt x="1384438" y="609545"/>
                </a:lnTo>
                <a:lnTo>
                  <a:pt x="1391224" y="612540"/>
                </a:lnTo>
                <a:lnTo>
                  <a:pt x="1383958" y="629005"/>
                </a:lnTo>
                <a:lnTo>
                  <a:pt x="1441251" y="629005"/>
                </a:lnTo>
                <a:lnTo>
                  <a:pt x="1399795" y="574739"/>
                </a:lnTo>
                <a:close/>
              </a:path>
              <a:path w="1459230" h="661034">
                <a:moveTo>
                  <a:pt x="81874" y="34807"/>
                </a:moveTo>
                <a:lnTo>
                  <a:pt x="74610" y="51273"/>
                </a:lnTo>
                <a:lnTo>
                  <a:pt x="1377173" y="626011"/>
                </a:lnTo>
                <a:lnTo>
                  <a:pt x="1384438" y="609545"/>
                </a:lnTo>
                <a:lnTo>
                  <a:pt x="81874" y="34807"/>
                </a:lnTo>
                <a:close/>
              </a:path>
              <a:path w="1459230" h="661034">
                <a:moveTo>
                  <a:pt x="97232" y="0"/>
                </a:moveTo>
                <a:lnTo>
                  <a:pt x="0" y="8517"/>
                </a:lnTo>
                <a:lnTo>
                  <a:pt x="59253" y="86079"/>
                </a:lnTo>
                <a:lnTo>
                  <a:pt x="74610" y="51273"/>
                </a:lnTo>
                <a:lnTo>
                  <a:pt x="67824" y="48279"/>
                </a:lnTo>
                <a:lnTo>
                  <a:pt x="75088" y="31813"/>
                </a:lnTo>
                <a:lnTo>
                  <a:pt x="83195" y="31813"/>
                </a:lnTo>
                <a:lnTo>
                  <a:pt x="97232" y="0"/>
                </a:lnTo>
                <a:close/>
              </a:path>
              <a:path w="1459230" h="661034">
                <a:moveTo>
                  <a:pt x="75088" y="31813"/>
                </a:moveTo>
                <a:lnTo>
                  <a:pt x="67824" y="48279"/>
                </a:lnTo>
                <a:lnTo>
                  <a:pt x="74610" y="51273"/>
                </a:lnTo>
                <a:lnTo>
                  <a:pt x="81874" y="34807"/>
                </a:lnTo>
                <a:lnTo>
                  <a:pt x="75088" y="31813"/>
                </a:lnTo>
                <a:close/>
              </a:path>
              <a:path w="1459230" h="661034">
                <a:moveTo>
                  <a:pt x="83195" y="31813"/>
                </a:moveTo>
                <a:lnTo>
                  <a:pt x="75088" y="31813"/>
                </a:lnTo>
                <a:lnTo>
                  <a:pt x="81874" y="34807"/>
                </a:lnTo>
                <a:lnTo>
                  <a:pt x="83195" y="3181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398" y="9435718"/>
            <a:ext cx="511175" cy="206375"/>
          </a:xfrm>
          <a:custGeom>
            <a:avLst/>
            <a:gdLst/>
            <a:ahLst/>
            <a:cxnLst/>
            <a:rect l="l" t="t" r="r" b="b"/>
            <a:pathLst>
              <a:path w="511175" h="206375">
                <a:moveTo>
                  <a:pt x="511177" y="0"/>
                </a:moveTo>
                <a:lnTo>
                  <a:pt x="0" y="206373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70295" y="10042146"/>
            <a:ext cx="548005" cy="221615"/>
          </a:xfrm>
          <a:custGeom>
            <a:avLst/>
            <a:gdLst/>
            <a:ahLst/>
            <a:cxnLst/>
            <a:rect l="l" t="t" r="r" b="b"/>
            <a:pathLst>
              <a:path w="548005" h="221615">
                <a:moveTo>
                  <a:pt x="547684" y="0"/>
                </a:moveTo>
                <a:lnTo>
                  <a:pt x="0" y="221112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2909" y="9555195"/>
            <a:ext cx="1040130" cy="478790"/>
          </a:xfrm>
          <a:custGeom>
            <a:avLst/>
            <a:gdLst/>
            <a:ahLst/>
            <a:cxnLst/>
            <a:rect l="l" t="t" r="r" b="b"/>
            <a:pathLst>
              <a:path w="1040130" h="478790">
                <a:moveTo>
                  <a:pt x="1036166" y="378459"/>
                </a:moveTo>
                <a:lnTo>
                  <a:pt x="980861" y="378459"/>
                </a:lnTo>
                <a:lnTo>
                  <a:pt x="988656" y="379729"/>
                </a:lnTo>
                <a:lnTo>
                  <a:pt x="995512" y="382269"/>
                </a:lnTo>
                <a:lnTo>
                  <a:pt x="1000224" y="383539"/>
                </a:lnTo>
                <a:lnTo>
                  <a:pt x="1002747" y="386079"/>
                </a:lnTo>
                <a:lnTo>
                  <a:pt x="1003791" y="392429"/>
                </a:lnTo>
                <a:lnTo>
                  <a:pt x="1002305" y="396239"/>
                </a:lnTo>
                <a:lnTo>
                  <a:pt x="998593" y="398779"/>
                </a:lnTo>
                <a:lnTo>
                  <a:pt x="995074" y="401319"/>
                </a:lnTo>
                <a:lnTo>
                  <a:pt x="990104" y="405129"/>
                </a:lnTo>
                <a:lnTo>
                  <a:pt x="983679" y="408939"/>
                </a:lnTo>
                <a:lnTo>
                  <a:pt x="975794" y="412749"/>
                </a:lnTo>
                <a:lnTo>
                  <a:pt x="866513" y="469899"/>
                </a:lnTo>
                <a:lnTo>
                  <a:pt x="880358" y="476249"/>
                </a:lnTo>
                <a:lnTo>
                  <a:pt x="887458" y="478789"/>
                </a:lnTo>
                <a:lnTo>
                  <a:pt x="1006250" y="416559"/>
                </a:lnTo>
                <a:lnTo>
                  <a:pt x="1039014" y="389889"/>
                </a:lnTo>
                <a:lnTo>
                  <a:pt x="1039601" y="384809"/>
                </a:lnTo>
                <a:lnTo>
                  <a:pt x="1037408" y="379729"/>
                </a:lnTo>
                <a:lnTo>
                  <a:pt x="1036166" y="378459"/>
                </a:lnTo>
                <a:close/>
              </a:path>
              <a:path w="1040130" h="478790">
                <a:moveTo>
                  <a:pt x="967042" y="349249"/>
                </a:moveTo>
                <a:lnTo>
                  <a:pt x="911462" y="349249"/>
                </a:lnTo>
                <a:lnTo>
                  <a:pt x="918817" y="350519"/>
                </a:lnTo>
                <a:lnTo>
                  <a:pt x="931877" y="355599"/>
                </a:lnTo>
                <a:lnTo>
                  <a:pt x="915945" y="375919"/>
                </a:lnTo>
                <a:lnTo>
                  <a:pt x="907279" y="380999"/>
                </a:lnTo>
                <a:lnTo>
                  <a:pt x="794628" y="439419"/>
                </a:lnTo>
                <a:lnTo>
                  <a:pt x="801375" y="441959"/>
                </a:lnTo>
                <a:lnTo>
                  <a:pt x="808207" y="445769"/>
                </a:lnTo>
                <a:lnTo>
                  <a:pt x="814953" y="448309"/>
                </a:lnTo>
                <a:lnTo>
                  <a:pt x="915897" y="396239"/>
                </a:lnTo>
                <a:lnTo>
                  <a:pt x="928645" y="389889"/>
                </a:lnTo>
                <a:lnTo>
                  <a:pt x="940631" y="384809"/>
                </a:lnTo>
                <a:lnTo>
                  <a:pt x="951870" y="380999"/>
                </a:lnTo>
                <a:lnTo>
                  <a:pt x="972110" y="378459"/>
                </a:lnTo>
                <a:lnTo>
                  <a:pt x="1036166" y="378459"/>
                </a:lnTo>
                <a:lnTo>
                  <a:pt x="1032439" y="374649"/>
                </a:lnTo>
                <a:lnTo>
                  <a:pt x="1024696" y="370839"/>
                </a:lnTo>
                <a:lnTo>
                  <a:pt x="957884" y="370839"/>
                </a:lnTo>
                <a:lnTo>
                  <a:pt x="964962" y="365759"/>
                </a:lnTo>
                <a:lnTo>
                  <a:pt x="968162" y="359409"/>
                </a:lnTo>
                <a:lnTo>
                  <a:pt x="967042" y="349249"/>
                </a:lnTo>
                <a:close/>
              </a:path>
              <a:path w="1040130" h="478790">
                <a:moveTo>
                  <a:pt x="896266" y="321309"/>
                </a:moveTo>
                <a:lnTo>
                  <a:pt x="724255" y="408939"/>
                </a:lnTo>
                <a:lnTo>
                  <a:pt x="730911" y="411479"/>
                </a:lnTo>
                <a:lnTo>
                  <a:pt x="744221" y="417829"/>
                </a:lnTo>
                <a:lnTo>
                  <a:pt x="834462" y="372109"/>
                </a:lnTo>
                <a:lnTo>
                  <a:pt x="845652" y="365759"/>
                </a:lnTo>
                <a:lnTo>
                  <a:pt x="855878" y="361949"/>
                </a:lnTo>
                <a:lnTo>
                  <a:pt x="865121" y="358139"/>
                </a:lnTo>
                <a:lnTo>
                  <a:pt x="873363" y="354329"/>
                </a:lnTo>
                <a:lnTo>
                  <a:pt x="881036" y="353059"/>
                </a:lnTo>
                <a:lnTo>
                  <a:pt x="888436" y="350519"/>
                </a:lnTo>
                <a:lnTo>
                  <a:pt x="895574" y="350519"/>
                </a:lnTo>
                <a:lnTo>
                  <a:pt x="902465" y="349249"/>
                </a:lnTo>
                <a:lnTo>
                  <a:pt x="967042" y="349249"/>
                </a:lnTo>
                <a:lnTo>
                  <a:pt x="962294" y="345439"/>
                </a:lnTo>
                <a:lnTo>
                  <a:pt x="953503" y="341629"/>
                </a:lnTo>
                <a:lnTo>
                  <a:pt x="890344" y="341629"/>
                </a:lnTo>
                <a:lnTo>
                  <a:pt x="896326" y="337819"/>
                </a:lnTo>
                <a:lnTo>
                  <a:pt x="914130" y="328929"/>
                </a:lnTo>
                <a:lnTo>
                  <a:pt x="896266" y="321309"/>
                </a:lnTo>
                <a:close/>
              </a:path>
              <a:path w="1040130" h="478790">
                <a:moveTo>
                  <a:pt x="846675" y="300989"/>
                </a:moveTo>
                <a:lnTo>
                  <a:pt x="791846" y="300989"/>
                </a:lnTo>
                <a:lnTo>
                  <a:pt x="799360" y="302259"/>
                </a:lnTo>
                <a:lnTo>
                  <a:pt x="805953" y="303529"/>
                </a:lnTo>
                <a:lnTo>
                  <a:pt x="810479" y="306069"/>
                </a:lnTo>
                <a:lnTo>
                  <a:pt x="812740" y="308609"/>
                </a:lnTo>
                <a:lnTo>
                  <a:pt x="813258" y="313689"/>
                </a:lnTo>
                <a:lnTo>
                  <a:pt x="811602" y="317499"/>
                </a:lnTo>
                <a:lnTo>
                  <a:pt x="807807" y="320039"/>
                </a:lnTo>
                <a:lnTo>
                  <a:pt x="804226" y="322579"/>
                </a:lnTo>
                <a:lnTo>
                  <a:pt x="799194" y="325119"/>
                </a:lnTo>
                <a:lnTo>
                  <a:pt x="792712" y="328929"/>
                </a:lnTo>
                <a:lnTo>
                  <a:pt x="784778" y="332739"/>
                </a:lnTo>
                <a:lnTo>
                  <a:pt x="675443" y="387349"/>
                </a:lnTo>
                <a:lnTo>
                  <a:pt x="688580" y="393699"/>
                </a:lnTo>
                <a:lnTo>
                  <a:pt x="695145" y="396239"/>
                </a:lnTo>
                <a:lnTo>
                  <a:pt x="814064" y="336549"/>
                </a:lnTo>
                <a:lnTo>
                  <a:pt x="827056" y="330199"/>
                </a:lnTo>
                <a:lnTo>
                  <a:pt x="836955" y="322579"/>
                </a:lnTo>
                <a:lnTo>
                  <a:pt x="843786" y="317499"/>
                </a:lnTo>
                <a:lnTo>
                  <a:pt x="847577" y="311149"/>
                </a:lnTo>
                <a:lnTo>
                  <a:pt x="848486" y="306069"/>
                </a:lnTo>
                <a:lnTo>
                  <a:pt x="846675" y="300989"/>
                </a:lnTo>
                <a:close/>
              </a:path>
              <a:path w="1040130" h="478790">
                <a:moveTo>
                  <a:pt x="996464" y="365759"/>
                </a:moveTo>
                <a:lnTo>
                  <a:pt x="978469" y="367029"/>
                </a:lnTo>
                <a:lnTo>
                  <a:pt x="957884" y="370839"/>
                </a:lnTo>
                <a:lnTo>
                  <a:pt x="1024696" y="370839"/>
                </a:lnTo>
                <a:lnTo>
                  <a:pt x="1011872" y="367029"/>
                </a:lnTo>
                <a:lnTo>
                  <a:pt x="996464" y="365759"/>
                </a:lnTo>
                <a:close/>
              </a:path>
              <a:path w="1040130" h="478790">
                <a:moveTo>
                  <a:pt x="780127" y="273049"/>
                </a:moveTo>
                <a:lnTo>
                  <a:pt x="726170" y="273049"/>
                </a:lnTo>
                <a:lnTo>
                  <a:pt x="733169" y="274319"/>
                </a:lnTo>
                <a:lnTo>
                  <a:pt x="745606" y="279399"/>
                </a:lnTo>
                <a:lnTo>
                  <a:pt x="728970" y="298449"/>
                </a:lnTo>
                <a:lnTo>
                  <a:pt x="720256" y="303529"/>
                </a:lnTo>
                <a:lnTo>
                  <a:pt x="607644" y="358139"/>
                </a:lnTo>
                <a:lnTo>
                  <a:pt x="626901" y="367029"/>
                </a:lnTo>
                <a:lnTo>
                  <a:pt x="740582" y="311149"/>
                </a:lnTo>
                <a:lnTo>
                  <a:pt x="752521" y="307339"/>
                </a:lnTo>
                <a:lnTo>
                  <a:pt x="763653" y="303529"/>
                </a:lnTo>
                <a:lnTo>
                  <a:pt x="773990" y="300989"/>
                </a:lnTo>
                <a:lnTo>
                  <a:pt x="846675" y="300989"/>
                </a:lnTo>
                <a:lnTo>
                  <a:pt x="842133" y="297179"/>
                </a:lnTo>
                <a:lnTo>
                  <a:pt x="834847" y="293369"/>
                </a:lnTo>
                <a:lnTo>
                  <a:pt x="770018" y="293369"/>
                </a:lnTo>
                <a:lnTo>
                  <a:pt x="777171" y="288289"/>
                </a:lnTo>
                <a:lnTo>
                  <a:pt x="780544" y="283209"/>
                </a:lnTo>
                <a:lnTo>
                  <a:pt x="780127" y="273049"/>
                </a:lnTo>
                <a:close/>
              </a:path>
              <a:path w="1040130" h="478790">
                <a:moveTo>
                  <a:pt x="940510" y="337819"/>
                </a:moveTo>
                <a:lnTo>
                  <a:pt x="908019" y="337819"/>
                </a:lnTo>
                <a:lnTo>
                  <a:pt x="899277" y="339089"/>
                </a:lnTo>
                <a:lnTo>
                  <a:pt x="890344" y="341629"/>
                </a:lnTo>
                <a:lnTo>
                  <a:pt x="953503" y="341629"/>
                </a:lnTo>
                <a:lnTo>
                  <a:pt x="947321" y="340359"/>
                </a:lnTo>
                <a:lnTo>
                  <a:pt x="940510" y="337819"/>
                </a:lnTo>
                <a:close/>
              </a:path>
              <a:path w="1040130" h="478790">
                <a:moveTo>
                  <a:pt x="713084" y="247649"/>
                </a:moveTo>
                <a:lnTo>
                  <a:pt x="541083" y="330199"/>
                </a:lnTo>
                <a:lnTo>
                  <a:pt x="559987" y="337819"/>
                </a:lnTo>
                <a:lnTo>
                  <a:pt x="650228" y="294639"/>
                </a:lnTo>
                <a:lnTo>
                  <a:pt x="661423" y="289559"/>
                </a:lnTo>
                <a:lnTo>
                  <a:pt x="671590" y="284479"/>
                </a:lnTo>
                <a:lnTo>
                  <a:pt x="680743" y="280669"/>
                </a:lnTo>
                <a:lnTo>
                  <a:pt x="688896" y="278129"/>
                </a:lnTo>
                <a:lnTo>
                  <a:pt x="696467" y="275589"/>
                </a:lnTo>
                <a:lnTo>
                  <a:pt x="710703" y="273049"/>
                </a:lnTo>
                <a:lnTo>
                  <a:pt x="780127" y="273049"/>
                </a:lnTo>
                <a:lnTo>
                  <a:pt x="775911" y="269239"/>
                </a:lnTo>
                <a:lnTo>
                  <a:pt x="767563" y="266699"/>
                </a:lnTo>
                <a:lnTo>
                  <a:pt x="764580" y="265429"/>
                </a:lnTo>
                <a:lnTo>
                  <a:pt x="706295" y="265429"/>
                </a:lnTo>
                <a:lnTo>
                  <a:pt x="730062" y="253999"/>
                </a:lnTo>
                <a:lnTo>
                  <a:pt x="713084" y="247649"/>
                </a:lnTo>
                <a:close/>
              </a:path>
              <a:path w="1040130" h="478790">
                <a:moveTo>
                  <a:pt x="924974" y="336549"/>
                </a:moveTo>
                <a:lnTo>
                  <a:pt x="916581" y="337819"/>
                </a:lnTo>
                <a:lnTo>
                  <a:pt x="933063" y="337819"/>
                </a:lnTo>
                <a:lnTo>
                  <a:pt x="924974" y="336549"/>
                </a:lnTo>
                <a:close/>
              </a:path>
              <a:path w="1040130" h="478790">
                <a:moveTo>
                  <a:pt x="674919" y="181609"/>
                </a:moveTo>
                <a:lnTo>
                  <a:pt x="663444" y="182879"/>
                </a:lnTo>
                <a:lnTo>
                  <a:pt x="637927" y="185419"/>
                </a:lnTo>
                <a:lnTo>
                  <a:pt x="623939" y="189229"/>
                </a:lnTo>
                <a:lnTo>
                  <a:pt x="609135" y="193039"/>
                </a:lnTo>
                <a:lnTo>
                  <a:pt x="601383" y="195579"/>
                </a:lnTo>
                <a:lnTo>
                  <a:pt x="593269" y="199389"/>
                </a:lnTo>
                <a:lnTo>
                  <a:pt x="584805" y="201929"/>
                </a:lnTo>
                <a:lnTo>
                  <a:pt x="576003" y="205739"/>
                </a:lnTo>
                <a:lnTo>
                  <a:pt x="566871" y="209549"/>
                </a:lnTo>
                <a:lnTo>
                  <a:pt x="557366" y="213359"/>
                </a:lnTo>
                <a:lnTo>
                  <a:pt x="547498" y="217169"/>
                </a:lnTo>
                <a:lnTo>
                  <a:pt x="537278" y="222249"/>
                </a:lnTo>
                <a:lnTo>
                  <a:pt x="521463" y="229869"/>
                </a:lnTo>
                <a:lnTo>
                  <a:pt x="507215" y="237489"/>
                </a:lnTo>
                <a:lnTo>
                  <a:pt x="494547" y="243839"/>
                </a:lnTo>
                <a:lnTo>
                  <a:pt x="459475" y="267969"/>
                </a:lnTo>
                <a:lnTo>
                  <a:pt x="450537" y="281939"/>
                </a:lnTo>
                <a:lnTo>
                  <a:pt x="450609" y="288289"/>
                </a:lnTo>
                <a:lnTo>
                  <a:pt x="454949" y="294639"/>
                </a:lnTo>
                <a:lnTo>
                  <a:pt x="463547" y="299719"/>
                </a:lnTo>
                <a:lnTo>
                  <a:pt x="472332" y="302259"/>
                </a:lnTo>
                <a:lnTo>
                  <a:pt x="482187" y="304799"/>
                </a:lnTo>
                <a:lnTo>
                  <a:pt x="505066" y="304799"/>
                </a:lnTo>
                <a:lnTo>
                  <a:pt x="518009" y="303529"/>
                </a:lnTo>
                <a:lnTo>
                  <a:pt x="531766" y="300989"/>
                </a:lnTo>
                <a:lnTo>
                  <a:pt x="546339" y="297179"/>
                </a:lnTo>
                <a:lnTo>
                  <a:pt x="561726" y="292099"/>
                </a:lnTo>
                <a:lnTo>
                  <a:pt x="565732" y="290829"/>
                </a:lnTo>
                <a:lnTo>
                  <a:pt x="495283" y="290829"/>
                </a:lnTo>
                <a:lnTo>
                  <a:pt x="488002" y="288289"/>
                </a:lnTo>
                <a:lnTo>
                  <a:pt x="479577" y="284479"/>
                </a:lnTo>
                <a:lnTo>
                  <a:pt x="479080" y="278129"/>
                </a:lnTo>
                <a:lnTo>
                  <a:pt x="486385" y="270509"/>
                </a:lnTo>
                <a:lnTo>
                  <a:pt x="489848" y="266699"/>
                </a:lnTo>
                <a:lnTo>
                  <a:pt x="494817" y="262889"/>
                </a:lnTo>
                <a:lnTo>
                  <a:pt x="501293" y="259079"/>
                </a:lnTo>
                <a:lnTo>
                  <a:pt x="509277" y="253999"/>
                </a:lnTo>
                <a:lnTo>
                  <a:pt x="518706" y="248919"/>
                </a:lnTo>
                <a:lnTo>
                  <a:pt x="529592" y="242569"/>
                </a:lnTo>
                <a:lnTo>
                  <a:pt x="541940" y="236219"/>
                </a:lnTo>
                <a:lnTo>
                  <a:pt x="569770" y="223519"/>
                </a:lnTo>
                <a:lnTo>
                  <a:pt x="582893" y="218439"/>
                </a:lnTo>
                <a:lnTo>
                  <a:pt x="595138" y="213359"/>
                </a:lnTo>
                <a:lnTo>
                  <a:pt x="606517" y="208279"/>
                </a:lnTo>
                <a:lnTo>
                  <a:pt x="617027" y="204469"/>
                </a:lnTo>
                <a:lnTo>
                  <a:pt x="626725" y="201929"/>
                </a:lnTo>
                <a:lnTo>
                  <a:pt x="635584" y="199389"/>
                </a:lnTo>
                <a:lnTo>
                  <a:pt x="643580" y="196849"/>
                </a:lnTo>
                <a:lnTo>
                  <a:pt x="654850" y="195579"/>
                </a:lnTo>
                <a:lnTo>
                  <a:pt x="716654" y="195579"/>
                </a:lnTo>
                <a:lnTo>
                  <a:pt x="716324" y="194309"/>
                </a:lnTo>
                <a:lnTo>
                  <a:pt x="711748" y="190499"/>
                </a:lnTo>
                <a:lnTo>
                  <a:pt x="703663" y="186689"/>
                </a:lnTo>
                <a:lnTo>
                  <a:pt x="695042" y="184149"/>
                </a:lnTo>
                <a:lnTo>
                  <a:pt x="685456" y="182879"/>
                </a:lnTo>
                <a:lnTo>
                  <a:pt x="674919" y="181609"/>
                </a:lnTo>
                <a:close/>
              </a:path>
              <a:path w="1040130" h="478790">
                <a:moveTo>
                  <a:pt x="807765" y="289559"/>
                </a:moveTo>
                <a:lnTo>
                  <a:pt x="790246" y="290829"/>
                </a:lnTo>
                <a:lnTo>
                  <a:pt x="770018" y="293369"/>
                </a:lnTo>
                <a:lnTo>
                  <a:pt x="834847" y="293369"/>
                </a:lnTo>
                <a:lnTo>
                  <a:pt x="822618" y="290829"/>
                </a:lnTo>
                <a:lnTo>
                  <a:pt x="807765" y="289559"/>
                </a:lnTo>
                <a:close/>
              </a:path>
              <a:path w="1040130" h="478790">
                <a:moveTo>
                  <a:pt x="716654" y="195579"/>
                </a:moveTo>
                <a:lnTo>
                  <a:pt x="673189" y="195579"/>
                </a:lnTo>
                <a:lnTo>
                  <a:pt x="680191" y="198119"/>
                </a:lnTo>
                <a:lnTo>
                  <a:pt x="688817" y="200659"/>
                </a:lnTo>
                <a:lnTo>
                  <a:pt x="689846" y="207009"/>
                </a:lnTo>
                <a:lnTo>
                  <a:pt x="683164" y="214629"/>
                </a:lnTo>
                <a:lnTo>
                  <a:pt x="679916" y="218439"/>
                </a:lnTo>
                <a:lnTo>
                  <a:pt x="675199" y="222249"/>
                </a:lnTo>
                <a:lnTo>
                  <a:pt x="669005" y="226059"/>
                </a:lnTo>
                <a:lnTo>
                  <a:pt x="661327" y="231139"/>
                </a:lnTo>
                <a:lnTo>
                  <a:pt x="652156" y="236219"/>
                </a:lnTo>
                <a:lnTo>
                  <a:pt x="641467" y="242569"/>
                </a:lnTo>
                <a:lnTo>
                  <a:pt x="629264" y="248919"/>
                </a:lnTo>
                <a:lnTo>
                  <a:pt x="615549" y="255269"/>
                </a:lnTo>
                <a:lnTo>
                  <a:pt x="601488" y="261619"/>
                </a:lnTo>
                <a:lnTo>
                  <a:pt x="588336" y="267969"/>
                </a:lnTo>
                <a:lnTo>
                  <a:pt x="576102" y="273049"/>
                </a:lnTo>
                <a:lnTo>
                  <a:pt x="564796" y="276859"/>
                </a:lnTo>
                <a:lnTo>
                  <a:pt x="554407" y="280669"/>
                </a:lnTo>
                <a:lnTo>
                  <a:pt x="544982" y="284479"/>
                </a:lnTo>
                <a:lnTo>
                  <a:pt x="536507" y="287019"/>
                </a:lnTo>
                <a:lnTo>
                  <a:pt x="528962" y="288289"/>
                </a:lnTo>
                <a:lnTo>
                  <a:pt x="515814" y="290829"/>
                </a:lnTo>
                <a:lnTo>
                  <a:pt x="565732" y="290829"/>
                </a:lnTo>
                <a:lnTo>
                  <a:pt x="569738" y="289559"/>
                </a:lnTo>
                <a:lnTo>
                  <a:pt x="578089" y="287019"/>
                </a:lnTo>
                <a:lnTo>
                  <a:pt x="586770" y="283209"/>
                </a:lnTo>
                <a:lnTo>
                  <a:pt x="595770" y="280669"/>
                </a:lnTo>
                <a:lnTo>
                  <a:pt x="605047" y="276859"/>
                </a:lnTo>
                <a:lnTo>
                  <a:pt x="614629" y="271779"/>
                </a:lnTo>
                <a:lnTo>
                  <a:pt x="624526" y="267969"/>
                </a:lnTo>
                <a:lnTo>
                  <a:pt x="634748" y="262889"/>
                </a:lnTo>
                <a:lnTo>
                  <a:pt x="651022" y="255269"/>
                </a:lnTo>
                <a:lnTo>
                  <a:pt x="676909" y="241299"/>
                </a:lnTo>
                <a:lnTo>
                  <a:pt x="686480" y="234949"/>
                </a:lnTo>
                <a:lnTo>
                  <a:pt x="694344" y="229869"/>
                </a:lnTo>
                <a:lnTo>
                  <a:pt x="701109" y="224789"/>
                </a:lnTo>
                <a:lnTo>
                  <a:pt x="706778" y="219709"/>
                </a:lnTo>
                <a:lnTo>
                  <a:pt x="711353" y="214629"/>
                </a:lnTo>
                <a:lnTo>
                  <a:pt x="716673" y="209549"/>
                </a:lnTo>
                <a:lnTo>
                  <a:pt x="718632" y="203199"/>
                </a:lnTo>
                <a:lnTo>
                  <a:pt x="716654" y="195579"/>
                </a:lnTo>
                <a:close/>
              </a:path>
              <a:path w="1040130" h="478790">
                <a:moveTo>
                  <a:pt x="747838" y="261619"/>
                </a:moveTo>
                <a:lnTo>
                  <a:pt x="731868" y="261619"/>
                </a:lnTo>
                <a:lnTo>
                  <a:pt x="706295" y="265429"/>
                </a:lnTo>
                <a:lnTo>
                  <a:pt x="764580" y="265429"/>
                </a:lnTo>
                <a:lnTo>
                  <a:pt x="761596" y="264159"/>
                </a:lnTo>
                <a:lnTo>
                  <a:pt x="755025" y="262889"/>
                </a:lnTo>
                <a:lnTo>
                  <a:pt x="747838" y="261619"/>
                </a:lnTo>
                <a:close/>
              </a:path>
              <a:path w="1040130" h="478790">
                <a:moveTo>
                  <a:pt x="370127" y="200659"/>
                </a:moveTo>
                <a:lnTo>
                  <a:pt x="335520" y="228599"/>
                </a:lnTo>
                <a:lnTo>
                  <a:pt x="334003" y="234949"/>
                </a:lnTo>
                <a:lnTo>
                  <a:pt x="335707" y="240029"/>
                </a:lnTo>
                <a:lnTo>
                  <a:pt x="340639" y="245109"/>
                </a:lnTo>
                <a:lnTo>
                  <a:pt x="348804" y="250189"/>
                </a:lnTo>
                <a:lnTo>
                  <a:pt x="362016" y="253999"/>
                </a:lnTo>
                <a:lnTo>
                  <a:pt x="377687" y="256539"/>
                </a:lnTo>
                <a:lnTo>
                  <a:pt x="395806" y="255269"/>
                </a:lnTo>
                <a:lnTo>
                  <a:pt x="416361" y="252729"/>
                </a:lnTo>
                <a:lnTo>
                  <a:pt x="450952" y="245109"/>
                </a:lnTo>
                <a:lnTo>
                  <a:pt x="457655" y="242569"/>
                </a:lnTo>
                <a:lnTo>
                  <a:pt x="389120" y="242569"/>
                </a:lnTo>
                <a:lnTo>
                  <a:pt x="380364" y="241299"/>
                </a:lnTo>
                <a:lnTo>
                  <a:pt x="365947" y="236219"/>
                </a:lnTo>
                <a:lnTo>
                  <a:pt x="363776" y="231139"/>
                </a:lnTo>
                <a:lnTo>
                  <a:pt x="366372" y="226059"/>
                </a:lnTo>
                <a:lnTo>
                  <a:pt x="369389" y="222249"/>
                </a:lnTo>
                <a:lnTo>
                  <a:pt x="374478" y="217169"/>
                </a:lnTo>
                <a:lnTo>
                  <a:pt x="381629" y="212089"/>
                </a:lnTo>
                <a:lnTo>
                  <a:pt x="390837" y="207009"/>
                </a:lnTo>
                <a:lnTo>
                  <a:pt x="370127" y="200659"/>
                </a:lnTo>
                <a:close/>
              </a:path>
              <a:path w="1040130" h="478790">
                <a:moveTo>
                  <a:pt x="523756" y="184149"/>
                </a:moveTo>
                <a:lnTo>
                  <a:pt x="471838" y="184149"/>
                </a:lnTo>
                <a:lnTo>
                  <a:pt x="479200" y="185419"/>
                </a:lnTo>
                <a:lnTo>
                  <a:pt x="494035" y="191769"/>
                </a:lnTo>
                <a:lnTo>
                  <a:pt x="462280" y="224789"/>
                </a:lnTo>
                <a:lnTo>
                  <a:pt x="449223" y="231139"/>
                </a:lnTo>
                <a:lnTo>
                  <a:pt x="423624" y="238759"/>
                </a:lnTo>
                <a:lnTo>
                  <a:pt x="411109" y="241299"/>
                </a:lnTo>
                <a:lnTo>
                  <a:pt x="399377" y="242569"/>
                </a:lnTo>
                <a:lnTo>
                  <a:pt x="457655" y="242569"/>
                </a:lnTo>
                <a:lnTo>
                  <a:pt x="499311" y="224789"/>
                </a:lnTo>
                <a:lnTo>
                  <a:pt x="528127" y="194309"/>
                </a:lnTo>
                <a:lnTo>
                  <a:pt x="527076" y="187959"/>
                </a:lnTo>
                <a:lnTo>
                  <a:pt x="523756" y="184149"/>
                </a:lnTo>
                <a:close/>
              </a:path>
              <a:path w="1040130" h="478790">
                <a:moveTo>
                  <a:pt x="555840" y="130809"/>
                </a:moveTo>
                <a:lnTo>
                  <a:pt x="506431" y="148589"/>
                </a:lnTo>
                <a:lnTo>
                  <a:pt x="473353" y="161289"/>
                </a:lnTo>
                <a:lnTo>
                  <a:pt x="439955" y="172719"/>
                </a:lnTo>
                <a:lnTo>
                  <a:pt x="423223" y="179069"/>
                </a:lnTo>
                <a:lnTo>
                  <a:pt x="435830" y="187959"/>
                </a:lnTo>
                <a:lnTo>
                  <a:pt x="456442" y="184149"/>
                </a:lnTo>
                <a:lnTo>
                  <a:pt x="523756" y="184149"/>
                </a:lnTo>
                <a:lnTo>
                  <a:pt x="522649" y="182879"/>
                </a:lnTo>
                <a:lnTo>
                  <a:pt x="514861" y="177799"/>
                </a:lnTo>
                <a:lnTo>
                  <a:pt x="506951" y="175259"/>
                </a:lnTo>
                <a:lnTo>
                  <a:pt x="497347" y="173989"/>
                </a:lnTo>
                <a:lnTo>
                  <a:pt x="473054" y="173989"/>
                </a:lnTo>
                <a:lnTo>
                  <a:pt x="499461" y="163829"/>
                </a:lnTo>
                <a:lnTo>
                  <a:pt x="516885" y="157479"/>
                </a:lnTo>
                <a:lnTo>
                  <a:pt x="543082" y="148589"/>
                </a:lnTo>
                <a:lnTo>
                  <a:pt x="599508" y="148589"/>
                </a:lnTo>
                <a:lnTo>
                  <a:pt x="555840" y="130809"/>
                </a:lnTo>
                <a:close/>
              </a:path>
              <a:path w="1040130" h="478790">
                <a:moveTo>
                  <a:pt x="599508" y="148589"/>
                </a:moveTo>
                <a:lnTo>
                  <a:pt x="543082" y="148589"/>
                </a:lnTo>
                <a:lnTo>
                  <a:pt x="600776" y="171449"/>
                </a:lnTo>
                <a:lnTo>
                  <a:pt x="627580" y="160019"/>
                </a:lnTo>
                <a:lnTo>
                  <a:pt x="599508" y="148589"/>
                </a:lnTo>
                <a:close/>
              </a:path>
              <a:path w="1040130" h="478790">
                <a:moveTo>
                  <a:pt x="238493" y="116839"/>
                </a:moveTo>
                <a:lnTo>
                  <a:pt x="211388" y="128269"/>
                </a:lnTo>
                <a:lnTo>
                  <a:pt x="301626" y="166369"/>
                </a:lnTo>
                <a:lnTo>
                  <a:pt x="328752" y="154939"/>
                </a:lnTo>
                <a:lnTo>
                  <a:pt x="238493" y="116839"/>
                </a:lnTo>
                <a:close/>
              </a:path>
              <a:path w="1040130" h="478790">
                <a:moveTo>
                  <a:pt x="309157" y="86359"/>
                </a:moveTo>
                <a:lnTo>
                  <a:pt x="282592" y="97789"/>
                </a:lnTo>
                <a:lnTo>
                  <a:pt x="372971" y="134619"/>
                </a:lnTo>
                <a:lnTo>
                  <a:pt x="399545" y="123189"/>
                </a:lnTo>
                <a:lnTo>
                  <a:pt x="309157" y="86359"/>
                </a:lnTo>
                <a:close/>
              </a:path>
              <a:path w="1040130" h="478790">
                <a:moveTo>
                  <a:pt x="233125" y="0"/>
                </a:moveTo>
                <a:lnTo>
                  <a:pt x="0" y="95249"/>
                </a:lnTo>
                <a:lnTo>
                  <a:pt x="81205" y="130809"/>
                </a:lnTo>
                <a:lnTo>
                  <a:pt x="109368" y="119379"/>
                </a:lnTo>
                <a:lnTo>
                  <a:pt x="45093" y="91439"/>
                </a:lnTo>
                <a:lnTo>
                  <a:pt x="250196" y="6349"/>
                </a:lnTo>
                <a:lnTo>
                  <a:pt x="238726" y="1269"/>
                </a:lnTo>
                <a:lnTo>
                  <a:pt x="23312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16411" y="7217809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 h="0">
                <a:moveTo>
                  <a:pt x="0" y="0"/>
                </a:moveTo>
                <a:lnTo>
                  <a:pt x="552452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16411" y="9491116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 h="0">
                <a:moveTo>
                  <a:pt x="0" y="0"/>
                </a:moveTo>
                <a:lnTo>
                  <a:pt x="654044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25399" y="7224167"/>
            <a:ext cx="94615" cy="2273300"/>
          </a:xfrm>
          <a:custGeom>
            <a:avLst/>
            <a:gdLst/>
            <a:ahLst/>
            <a:cxnLst/>
            <a:rect l="l" t="t" r="r" b="b"/>
            <a:pathLst>
              <a:path w="94614" h="2273300">
                <a:moveTo>
                  <a:pt x="38051" y="2187766"/>
                </a:moveTo>
                <a:lnTo>
                  <a:pt x="0" y="2187766"/>
                </a:lnTo>
                <a:lnTo>
                  <a:pt x="47050" y="2273302"/>
                </a:lnTo>
                <a:lnTo>
                  <a:pt x="90023" y="2195182"/>
                </a:lnTo>
                <a:lnTo>
                  <a:pt x="38051" y="2195182"/>
                </a:lnTo>
                <a:lnTo>
                  <a:pt x="38051" y="2187766"/>
                </a:lnTo>
                <a:close/>
              </a:path>
              <a:path w="94614" h="2273300">
                <a:moveTo>
                  <a:pt x="56051" y="78118"/>
                </a:moveTo>
                <a:lnTo>
                  <a:pt x="38051" y="78118"/>
                </a:lnTo>
                <a:lnTo>
                  <a:pt x="38051" y="2195182"/>
                </a:lnTo>
                <a:lnTo>
                  <a:pt x="56051" y="2195182"/>
                </a:lnTo>
                <a:lnTo>
                  <a:pt x="56051" y="78118"/>
                </a:lnTo>
                <a:close/>
              </a:path>
              <a:path w="94614" h="2273300">
                <a:moveTo>
                  <a:pt x="94103" y="2187766"/>
                </a:moveTo>
                <a:lnTo>
                  <a:pt x="56051" y="2187766"/>
                </a:lnTo>
                <a:lnTo>
                  <a:pt x="56051" y="2195182"/>
                </a:lnTo>
                <a:lnTo>
                  <a:pt x="90023" y="2195182"/>
                </a:lnTo>
                <a:lnTo>
                  <a:pt x="94103" y="2187766"/>
                </a:lnTo>
                <a:close/>
              </a:path>
              <a:path w="94614" h="2273300">
                <a:moveTo>
                  <a:pt x="47050" y="0"/>
                </a:moveTo>
                <a:lnTo>
                  <a:pt x="0" y="85535"/>
                </a:lnTo>
                <a:lnTo>
                  <a:pt x="38051" y="85535"/>
                </a:lnTo>
                <a:lnTo>
                  <a:pt x="38051" y="78118"/>
                </a:lnTo>
                <a:lnTo>
                  <a:pt x="90023" y="78118"/>
                </a:lnTo>
                <a:lnTo>
                  <a:pt x="47050" y="0"/>
                </a:lnTo>
                <a:close/>
              </a:path>
              <a:path w="94614" h="2273300">
                <a:moveTo>
                  <a:pt x="90023" y="78118"/>
                </a:moveTo>
                <a:lnTo>
                  <a:pt x="56051" y="78118"/>
                </a:lnTo>
                <a:lnTo>
                  <a:pt x="56051" y="85535"/>
                </a:lnTo>
                <a:lnTo>
                  <a:pt x="94103" y="85535"/>
                </a:lnTo>
                <a:lnTo>
                  <a:pt x="90023" y="7811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447780" y="7571945"/>
            <a:ext cx="441959" cy="1609725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H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2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100mm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9334" y="6610475"/>
            <a:ext cx="2798201" cy="1101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0749" y="7109373"/>
            <a:ext cx="1543050" cy="2874010"/>
          </a:xfrm>
          <a:custGeom>
            <a:avLst/>
            <a:gdLst/>
            <a:ahLst/>
            <a:cxnLst/>
            <a:rect l="l" t="t" r="r" b="b"/>
            <a:pathLst>
              <a:path w="1543050" h="2874009">
                <a:moveTo>
                  <a:pt x="0" y="0"/>
                </a:moveTo>
                <a:lnTo>
                  <a:pt x="0" y="2267823"/>
                </a:lnTo>
                <a:lnTo>
                  <a:pt x="1543043" y="2873631"/>
                </a:lnTo>
                <a:lnTo>
                  <a:pt x="1543043" y="605811"/>
                </a:lnTo>
                <a:lnTo>
                  <a:pt x="0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43792" y="7214155"/>
            <a:ext cx="1260475" cy="2769235"/>
          </a:xfrm>
          <a:custGeom>
            <a:avLst/>
            <a:gdLst/>
            <a:ahLst/>
            <a:cxnLst/>
            <a:rect l="l" t="t" r="r" b="b"/>
            <a:pathLst>
              <a:path w="1260475" h="2769234">
                <a:moveTo>
                  <a:pt x="1260467" y="0"/>
                </a:moveTo>
                <a:lnTo>
                  <a:pt x="0" y="501030"/>
                </a:lnTo>
                <a:lnTo>
                  <a:pt x="0" y="2768850"/>
                </a:lnTo>
                <a:lnTo>
                  <a:pt x="1260467" y="2267817"/>
                </a:lnTo>
                <a:lnTo>
                  <a:pt x="1260467" y="0"/>
                </a:lnTo>
                <a:close/>
              </a:path>
            </a:pathLst>
          </a:custGeom>
          <a:solidFill>
            <a:srgbClr val="5F4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11366" y="6606033"/>
            <a:ext cx="2800350" cy="1121410"/>
          </a:xfrm>
          <a:custGeom>
            <a:avLst/>
            <a:gdLst/>
            <a:ahLst/>
            <a:cxnLst/>
            <a:rect l="l" t="t" r="r" b="b"/>
            <a:pathLst>
              <a:path w="2800350" h="1121409">
                <a:moveTo>
                  <a:pt x="2552" y="502516"/>
                </a:moveTo>
                <a:lnTo>
                  <a:pt x="1353" y="503589"/>
                </a:lnTo>
                <a:lnTo>
                  <a:pt x="1083" y="503899"/>
                </a:lnTo>
                <a:lnTo>
                  <a:pt x="482" y="504309"/>
                </a:lnTo>
                <a:lnTo>
                  <a:pt x="424" y="505677"/>
                </a:lnTo>
                <a:lnTo>
                  <a:pt x="0" y="506836"/>
                </a:lnTo>
                <a:lnTo>
                  <a:pt x="734" y="508010"/>
                </a:lnTo>
                <a:lnTo>
                  <a:pt x="38247" y="525388"/>
                </a:lnTo>
                <a:lnTo>
                  <a:pt x="248537" y="610299"/>
                </a:lnTo>
                <a:lnTo>
                  <a:pt x="1479886" y="1099831"/>
                </a:lnTo>
                <a:lnTo>
                  <a:pt x="1533060" y="1120838"/>
                </a:lnTo>
                <a:lnTo>
                  <a:pt x="1536515" y="1121150"/>
                </a:lnTo>
                <a:lnTo>
                  <a:pt x="1537905" y="1121413"/>
                </a:lnTo>
                <a:lnTo>
                  <a:pt x="1541692" y="1120128"/>
                </a:lnTo>
                <a:lnTo>
                  <a:pt x="1547118" y="1118143"/>
                </a:lnTo>
                <a:lnTo>
                  <a:pt x="1593362" y="1100178"/>
                </a:lnTo>
                <a:lnTo>
                  <a:pt x="1533872" y="1100178"/>
                </a:lnTo>
                <a:lnTo>
                  <a:pt x="1536168" y="1099265"/>
                </a:lnTo>
                <a:lnTo>
                  <a:pt x="1528175" y="1096323"/>
                </a:lnTo>
                <a:lnTo>
                  <a:pt x="283423" y="614062"/>
                </a:lnTo>
                <a:lnTo>
                  <a:pt x="273461" y="610268"/>
                </a:lnTo>
                <a:lnTo>
                  <a:pt x="2735" y="508532"/>
                </a:lnTo>
                <a:lnTo>
                  <a:pt x="2336" y="508265"/>
                </a:lnTo>
                <a:lnTo>
                  <a:pt x="1936" y="507776"/>
                </a:lnTo>
                <a:lnTo>
                  <a:pt x="1487" y="507458"/>
                </a:lnTo>
                <a:lnTo>
                  <a:pt x="1450" y="506462"/>
                </a:lnTo>
                <a:lnTo>
                  <a:pt x="1112" y="505590"/>
                </a:lnTo>
                <a:lnTo>
                  <a:pt x="1623" y="504701"/>
                </a:lnTo>
                <a:lnTo>
                  <a:pt x="1789" y="503899"/>
                </a:lnTo>
                <a:lnTo>
                  <a:pt x="3074" y="502869"/>
                </a:lnTo>
                <a:lnTo>
                  <a:pt x="2552" y="502516"/>
                </a:lnTo>
                <a:close/>
              </a:path>
              <a:path w="2800350" h="1121409">
                <a:moveTo>
                  <a:pt x="1536168" y="1099265"/>
                </a:moveTo>
                <a:lnTo>
                  <a:pt x="1533872" y="1100178"/>
                </a:lnTo>
                <a:lnTo>
                  <a:pt x="1534795" y="1099831"/>
                </a:lnTo>
                <a:lnTo>
                  <a:pt x="1535507" y="1099713"/>
                </a:lnTo>
                <a:lnTo>
                  <a:pt x="1536490" y="1099691"/>
                </a:lnTo>
                <a:lnTo>
                  <a:pt x="1536839" y="1099626"/>
                </a:lnTo>
                <a:lnTo>
                  <a:pt x="1537277" y="1099626"/>
                </a:lnTo>
                <a:lnTo>
                  <a:pt x="1536566" y="1099412"/>
                </a:lnTo>
                <a:lnTo>
                  <a:pt x="1536168" y="1099265"/>
                </a:lnTo>
                <a:close/>
              </a:path>
              <a:path w="2800350" h="1121409">
                <a:moveTo>
                  <a:pt x="1536839" y="1099626"/>
                </a:moveTo>
                <a:lnTo>
                  <a:pt x="1536490" y="1099691"/>
                </a:lnTo>
                <a:lnTo>
                  <a:pt x="1535507" y="1099713"/>
                </a:lnTo>
                <a:lnTo>
                  <a:pt x="1534795" y="1099831"/>
                </a:lnTo>
                <a:lnTo>
                  <a:pt x="1533872" y="1100178"/>
                </a:lnTo>
                <a:lnTo>
                  <a:pt x="1539100" y="1100178"/>
                </a:lnTo>
                <a:lnTo>
                  <a:pt x="1537802" y="1099785"/>
                </a:lnTo>
                <a:lnTo>
                  <a:pt x="1536839" y="1099626"/>
                </a:lnTo>
                <a:close/>
              </a:path>
              <a:path w="2800350" h="1121409">
                <a:moveTo>
                  <a:pt x="2755292" y="614137"/>
                </a:moveTo>
                <a:lnTo>
                  <a:pt x="1536168" y="1099265"/>
                </a:lnTo>
                <a:lnTo>
                  <a:pt x="1536566" y="1099412"/>
                </a:lnTo>
                <a:lnTo>
                  <a:pt x="1537802" y="1099785"/>
                </a:lnTo>
                <a:lnTo>
                  <a:pt x="1538848" y="1099958"/>
                </a:lnTo>
                <a:lnTo>
                  <a:pt x="1539100" y="1100178"/>
                </a:lnTo>
                <a:lnTo>
                  <a:pt x="1593362" y="1100178"/>
                </a:lnTo>
                <a:lnTo>
                  <a:pt x="2789273" y="630200"/>
                </a:lnTo>
                <a:lnTo>
                  <a:pt x="2792754" y="628738"/>
                </a:lnTo>
                <a:lnTo>
                  <a:pt x="2795050" y="626910"/>
                </a:lnTo>
                <a:lnTo>
                  <a:pt x="2797243" y="623832"/>
                </a:lnTo>
                <a:lnTo>
                  <a:pt x="2797448" y="623515"/>
                </a:lnTo>
                <a:lnTo>
                  <a:pt x="2779210" y="623515"/>
                </a:lnTo>
                <a:lnTo>
                  <a:pt x="2755292" y="614137"/>
                </a:lnTo>
                <a:close/>
              </a:path>
              <a:path w="2800350" h="1121409">
                <a:moveTo>
                  <a:pt x="1537277" y="1099626"/>
                </a:moveTo>
                <a:lnTo>
                  <a:pt x="1536839" y="1099626"/>
                </a:lnTo>
                <a:lnTo>
                  <a:pt x="1537802" y="1099785"/>
                </a:lnTo>
                <a:lnTo>
                  <a:pt x="1537277" y="1099626"/>
                </a:lnTo>
                <a:close/>
              </a:path>
              <a:path w="2800350" h="1121409">
                <a:moveTo>
                  <a:pt x="2779193" y="604687"/>
                </a:moveTo>
                <a:lnTo>
                  <a:pt x="2755292" y="614137"/>
                </a:lnTo>
                <a:lnTo>
                  <a:pt x="2779210" y="623515"/>
                </a:lnTo>
                <a:lnTo>
                  <a:pt x="2777176" y="622673"/>
                </a:lnTo>
                <a:lnTo>
                  <a:pt x="2775847" y="621586"/>
                </a:lnTo>
                <a:lnTo>
                  <a:pt x="2774562" y="619800"/>
                </a:lnTo>
                <a:lnTo>
                  <a:pt x="2773361" y="617961"/>
                </a:lnTo>
                <a:lnTo>
                  <a:pt x="2772835" y="616290"/>
                </a:lnTo>
                <a:lnTo>
                  <a:pt x="2772839" y="611902"/>
                </a:lnTo>
                <a:lnTo>
                  <a:pt x="2773353" y="610268"/>
                </a:lnTo>
                <a:lnTo>
                  <a:pt x="2774544" y="608425"/>
                </a:lnTo>
                <a:lnTo>
                  <a:pt x="2775847" y="606606"/>
                </a:lnTo>
                <a:lnTo>
                  <a:pt x="2777136" y="605562"/>
                </a:lnTo>
                <a:lnTo>
                  <a:pt x="2779193" y="604687"/>
                </a:lnTo>
                <a:close/>
              </a:path>
              <a:path w="2800350" h="1121409">
                <a:moveTo>
                  <a:pt x="2797450" y="604687"/>
                </a:moveTo>
                <a:lnTo>
                  <a:pt x="2779193" y="604687"/>
                </a:lnTo>
                <a:lnTo>
                  <a:pt x="2777136" y="605562"/>
                </a:lnTo>
                <a:lnTo>
                  <a:pt x="2772835" y="616290"/>
                </a:lnTo>
                <a:lnTo>
                  <a:pt x="2773361" y="617961"/>
                </a:lnTo>
                <a:lnTo>
                  <a:pt x="2774562" y="619800"/>
                </a:lnTo>
                <a:lnTo>
                  <a:pt x="2775847" y="621586"/>
                </a:lnTo>
                <a:lnTo>
                  <a:pt x="2777176" y="622673"/>
                </a:lnTo>
                <a:lnTo>
                  <a:pt x="2779210" y="623515"/>
                </a:lnTo>
                <a:lnTo>
                  <a:pt x="2797448" y="623515"/>
                </a:lnTo>
                <a:lnTo>
                  <a:pt x="2799298" y="620654"/>
                </a:lnTo>
                <a:lnTo>
                  <a:pt x="2800148" y="617842"/>
                </a:lnTo>
                <a:lnTo>
                  <a:pt x="2800130" y="610268"/>
                </a:lnTo>
                <a:lnTo>
                  <a:pt x="2799266" y="607477"/>
                </a:lnTo>
                <a:lnTo>
                  <a:pt x="2797450" y="604687"/>
                </a:lnTo>
                <a:close/>
              </a:path>
              <a:path w="2800350" h="1121409">
                <a:moveTo>
                  <a:pt x="1301685" y="19029"/>
                </a:moveTo>
                <a:lnTo>
                  <a:pt x="1252990" y="19029"/>
                </a:lnTo>
                <a:lnTo>
                  <a:pt x="1250740" y="19911"/>
                </a:lnTo>
                <a:lnTo>
                  <a:pt x="2745503" y="610299"/>
                </a:lnTo>
                <a:lnTo>
                  <a:pt x="2755292" y="614137"/>
                </a:lnTo>
                <a:lnTo>
                  <a:pt x="2779193" y="604687"/>
                </a:lnTo>
                <a:lnTo>
                  <a:pt x="2797450" y="604687"/>
                </a:lnTo>
                <a:lnTo>
                  <a:pt x="2797214" y="604324"/>
                </a:lnTo>
                <a:lnTo>
                  <a:pt x="2795010" y="601253"/>
                </a:lnTo>
                <a:lnTo>
                  <a:pt x="2792717" y="599428"/>
                </a:lnTo>
                <a:lnTo>
                  <a:pt x="2789226" y="597976"/>
                </a:lnTo>
                <a:lnTo>
                  <a:pt x="1301685" y="19029"/>
                </a:lnTo>
                <a:close/>
              </a:path>
              <a:path w="2800350" h="1121409">
                <a:moveTo>
                  <a:pt x="1249980" y="0"/>
                </a:moveTo>
                <a:lnTo>
                  <a:pt x="1246557" y="661"/>
                </a:lnTo>
                <a:lnTo>
                  <a:pt x="1245891" y="1090"/>
                </a:lnTo>
                <a:lnTo>
                  <a:pt x="1199632" y="19446"/>
                </a:lnTo>
                <a:lnTo>
                  <a:pt x="512939" y="284218"/>
                </a:lnTo>
                <a:lnTo>
                  <a:pt x="313484" y="364695"/>
                </a:lnTo>
                <a:lnTo>
                  <a:pt x="218495" y="404742"/>
                </a:lnTo>
                <a:lnTo>
                  <a:pt x="128028" y="444411"/>
                </a:lnTo>
                <a:lnTo>
                  <a:pt x="84810" y="464046"/>
                </a:lnTo>
                <a:lnTo>
                  <a:pt x="43107" y="483517"/>
                </a:lnTo>
                <a:lnTo>
                  <a:pt x="3045" y="502800"/>
                </a:lnTo>
                <a:lnTo>
                  <a:pt x="8315" y="501336"/>
                </a:lnTo>
                <a:lnTo>
                  <a:pt x="23187" y="496069"/>
                </a:lnTo>
                <a:lnTo>
                  <a:pt x="1250740" y="19911"/>
                </a:lnTo>
                <a:lnTo>
                  <a:pt x="1248548" y="19043"/>
                </a:lnTo>
                <a:lnTo>
                  <a:pt x="1252990" y="19029"/>
                </a:lnTo>
                <a:lnTo>
                  <a:pt x="1301685" y="19029"/>
                </a:lnTo>
                <a:lnTo>
                  <a:pt x="1255596" y="1065"/>
                </a:lnTo>
                <a:lnTo>
                  <a:pt x="1253901" y="427"/>
                </a:lnTo>
                <a:lnTo>
                  <a:pt x="1252561" y="172"/>
                </a:lnTo>
                <a:lnTo>
                  <a:pt x="1250748" y="143"/>
                </a:lnTo>
                <a:lnTo>
                  <a:pt x="1249980" y="0"/>
                </a:lnTo>
                <a:close/>
              </a:path>
              <a:path w="2800350" h="1121409">
                <a:moveTo>
                  <a:pt x="1248573" y="19032"/>
                </a:moveTo>
                <a:lnTo>
                  <a:pt x="1250740" y="19911"/>
                </a:lnTo>
                <a:lnTo>
                  <a:pt x="1251713" y="19530"/>
                </a:lnTo>
                <a:lnTo>
                  <a:pt x="1250348" y="19530"/>
                </a:lnTo>
                <a:lnTo>
                  <a:pt x="1248573" y="19032"/>
                </a:lnTo>
                <a:close/>
              </a:path>
              <a:path w="2800350" h="1121409">
                <a:moveTo>
                  <a:pt x="1252984" y="19032"/>
                </a:moveTo>
                <a:lnTo>
                  <a:pt x="1248573" y="19032"/>
                </a:lnTo>
                <a:lnTo>
                  <a:pt x="1250348" y="19530"/>
                </a:lnTo>
                <a:lnTo>
                  <a:pt x="1250765" y="19446"/>
                </a:lnTo>
                <a:lnTo>
                  <a:pt x="1251579" y="19443"/>
                </a:lnTo>
                <a:lnTo>
                  <a:pt x="1252231" y="19310"/>
                </a:lnTo>
                <a:lnTo>
                  <a:pt x="1252984" y="19032"/>
                </a:lnTo>
                <a:close/>
              </a:path>
              <a:path w="2800350" h="1121409">
                <a:moveTo>
                  <a:pt x="1252990" y="19029"/>
                </a:moveTo>
                <a:lnTo>
                  <a:pt x="1252216" y="19313"/>
                </a:lnTo>
                <a:lnTo>
                  <a:pt x="1251579" y="19443"/>
                </a:lnTo>
                <a:lnTo>
                  <a:pt x="1250765" y="19446"/>
                </a:lnTo>
                <a:lnTo>
                  <a:pt x="1250348" y="19530"/>
                </a:lnTo>
                <a:lnTo>
                  <a:pt x="1251713" y="19530"/>
                </a:lnTo>
                <a:lnTo>
                  <a:pt x="1252990" y="19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0259" y="7116368"/>
            <a:ext cx="1581785" cy="2891155"/>
          </a:xfrm>
          <a:custGeom>
            <a:avLst/>
            <a:gdLst/>
            <a:ahLst/>
            <a:cxnLst/>
            <a:rect l="l" t="t" r="r" b="b"/>
            <a:pathLst>
              <a:path w="1581785" h="2891154">
                <a:moveTo>
                  <a:pt x="21089" y="0"/>
                </a:moveTo>
                <a:lnTo>
                  <a:pt x="19757" y="853"/>
                </a:lnTo>
                <a:lnTo>
                  <a:pt x="18169" y="1324"/>
                </a:lnTo>
                <a:lnTo>
                  <a:pt x="17377" y="2721"/>
                </a:lnTo>
                <a:lnTo>
                  <a:pt x="16847" y="3257"/>
                </a:lnTo>
                <a:lnTo>
                  <a:pt x="16239" y="4326"/>
                </a:lnTo>
                <a:lnTo>
                  <a:pt x="16031" y="5119"/>
                </a:lnTo>
                <a:lnTo>
                  <a:pt x="15948" y="6339"/>
                </a:lnTo>
                <a:lnTo>
                  <a:pt x="15466" y="9820"/>
                </a:lnTo>
                <a:lnTo>
                  <a:pt x="13994" y="56348"/>
                </a:lnTo>
                <a:lnTo>
                  <a:pt x="12920" y="120481"/>
                </a:lnTo>
                <a:lnTo>
                  <a:pt x="12003" y="191968"/>
                </a:lnTo>
                <a:lnTo>
                  <a:pt x="11478" y="239700"/>
                </a:lnTo>
                <a:lnTo>
                  <a:pt x="10959" y="291385"/>
                </a:lnTo>
                <a:lnTo>
                  <a:pt x="10475" y="343199"/>
                </a:lnTo>
                <a:lnTo>
                  <a:pt x="9457" y="463880"/>
                </a:lnTo>
                <a:lnTo>
                  <a:pt x="8026" y="657956"/>
                </a:lnTo>
                <a:lnTo>
                  <a:pt x="7623" y="715859"/>
                </a:lnTo>
                <a:lnTo>
                  <a:pt x="6707" y="857770"/>
                </a:lnTo>
                <a:lnTo>
                  <a:pt x="5825" y="1004022"/>
                </a:lnTo>
                <a:lnTo>
                  <a:pt x="4475" y="1246487"/>
                </a:lnTo>
                <a:lnTo>
                  <a:pt x="3083" y="1517239"/>
                </a:lnTo>
                <a:lnTo>
                  <a:pt x="1552" y="1845283"/>
                </a:lnTo>
                <a:lnTo>
                  <a:pt x="325" y="2140235"/>
                </a:lnTo>
                <a:lnTo>
                  <a:pt x="73" y="2212959"/>
                </a:lnTo>
                <a:lnTo>
                  <a:pt x="0" y="2267038"/>
                </a:lnTo>
                <a:lnTo>
                  <a:pt x="1149" y="2270747"/>
                </a:lnTo>
                <a:lnTo>
                  <a:pt x="1440454" y="2847773"/>
                </a:lnTo>
                <a:lnTo>
                  <a:pt x="1544584" y="2888654"/>
                </a:lnTo>
                <a:lnTo>
                  <a:pt x="1552723" y="2890814"/>
                </a:lnTo>
                <a:lnTo>
                  <a:pt x="1557507" y="2890375"/>
                </a:lnTo>
                <a:lnTo>
                  <a:pt x="1581534" y="2863461"/>
                </a:lnTo>
                <a:lnTo>
                  <a:pt x="1538658" y="2863461"/>
                </a:lnTo>
                <a:lnTo>
                  <a:pt x="1538658" y="2840270"/>
                </a:lnTo>
                <a:lnTo>
                  <a:pt x="54540" y="2262070"/>
                </a:lnTo>
                <a:lnTo>
                  <a:pt x="34232" y="2262070"/>
                </a:lnTo>
                <a:lnTo>
                  <a:pt x="34077" y="2260964"/>
                </a:lnTo>
                <a:lnTo>
                  <a:pt x="34039" y="2259382"/>
                </a:lnTo>
                <a:lnTo>
                  <a:pt x="33210" y="2256364"/>
                </a:lnTo>
                <a:lnTo>
                  <a:pt x="32219" y="2255569"/>
                </a:lnTo>
                <a:lnTo>
                  <a:pt x="30761" y="2253521"/>
                </a:lnTo>
                <a:lnTo>
                  <a:pt x="29232" y="2252271"/>
                </a:lnTo>
                <a:lnTo>
                  <a:pt x="26913" y="2251295"/>
                </a:lnTo>
                <a:lnTo>
                  <a:pt x="33896" y="2251295"/>
                </a:lnTo>
                <a:lnTo>
                  <a:pt x="33646" y="2212959"/>
                </a:lnTo>
                <a:lnTo>
                  <a:pt x="33515" y="2165045"/>
                </a:lnTo>
                <a:lnTo>
                  <a:pt x="32998" y="1712667"/>
                </a:lnTo>
                <a:lnTo>
                  <a:pt x="32858" y="1623305"/>
                </a:lnTo>
                <a:lnTo>
                  <a:pt x="32558" y="1482286"/>
                </a:lnTo>
                <a:lnTo>
                  <a:pt x="32281" y="1376534"/>
                </a:lnTo>
                <a:lnTo>
                  <a:pt x="31771" y="1226562"/>
                </a:lnTo>
                <a:lnTo>
                  <a:pt x="31281" y="1109966"/>
                </a:lnTo>
                <a:lnTo>
                  <a:pt x="30975" y="1046685"/>
                </a:lnTo>
                <a:lnTo>
                  <a:pt x="30615" y="979462"/>
                </a:lnTo>
                <a:lnTo>
                  <a:pt x="30196" y="909070"/>
                </a:lnTo>
                <a:lnTo>
                  <a:pt x="29778" y="845038"/>
                </a:lnTo>
                <a:lnTo>
                  <a:pt x="29298" y="778158"/>
                </a:lnTo>
                <a:lnTo>
                  <a:pt x="28773" y="711712"/>
                </a:lnTo>
                <a:lnTo>
                  <a:pt x="28202" y="645859"/>
                </a:lnTo>
                <a:lnTo>
                  <a:pt x="27431" y="566315"/>
                </a:lnTo>
                <a:lnTo>
                  <a:pt x="26912" y="516573"/>
                </a:lnTo>
                <a:lnTo>
                  <a:pt x="26189" y="453459"/>
                </a:lnTo>
                <a:lnTo>
                  <a:pt x="25411" y="391578"/>
                </a:lnTo>
                <a:lnTo>
                  <a:pt x="24576" y="331090"/>
                </a:lnTo>
                <a:lnTo>
                  <a:pt x="23682" y="272153"/>
                </a:lnTo>
                <a:lnTo>
                  <a:pt x="22716" y="214356"/>
                </a:lnTo>
                <a:lnTo>
                  <a:pt x="21535" y="151033"/>
                </a:lnTo>
                <a:lnTo>
                  <a:pt x="20624" y="106252"/>
                </a:lnTo>
                <a:lnTo>
                  <a:pt x="19453" y="54313"/>
                </a:lnTo>
                <a:lnTo>
                  <a:pt x="18227" y="5158"/>
                </a:lnTo>
                <a:lnTo>
                  <a:pt x="18458" y="5119"/>
                </a:lnTo>
                <a:lnTo>
                  <a:pt x="18731" y="3502"/>
                </a:lnTo>
                <a:lnTo>
                  <a:pt x="19671" y="2833"/>
                </a:lnTo>
                <a:lnTo>
                  <a:pt x="20419" y="1832"/>
                </a:lnTo>
                <a:lnTo>
                  <a:pt x="21607" y="1609"/>
                </a:lnTo>
                <a:lnTo>
                  <a:pt x="22551" y="1122"/>
                </a:lnTo>
                <a:lnTo>
                  <a:pt x="24727" y="1122"/>
                </a:lnTo>
                <a:lnTo>
                  <a:pt x="24955" y="543"/>
                </a:lnTo>
                <a:lnTo>
                  <a:pt x="21988" y="205"/>
                </a:lnTo>
                <a:lnTo>
                  <a:pt x="21089" y="0"/>
                </a:lnTo>
                <a:close/>
              </a:path>
              <a:path w="1581785" h="2891154">
                <a:moveTo>
                  <a:pt x="1538658" y="2840270"/>
                </a:moveTo>
                <a:lnTo>
                  <a:pt x="1538658" y="2863461"/>
                </a:lnTo>
                <a:lnTo>
                  <a:pt x="1538697" y="2860688"/>
                </a:lnTo>
                <a:lnTo>
                  <a:pt x="1539259" y="2858573"/>
                </a:lnTo>
                <a:lnTo>
                  <a:pt x="1555419" y="2847498"/>
                </a:lnTo>
                <a:lnTo>
                  <a:pt x="1557071" y="2847498"/>
                </a:lnTo>
                <a:lnTo>
                  <a:pt x="1538658" y="2840270"/>
                </a:lnTo>
                <a:close/>
              </a:path>
              <a:path w="1581785" h="2891154">
                <a:moveTo>
                  <a:pt x="1555419" y="2847498"/>
                </a:moveTo>
                <a:lnTo>
                  <a:pt x="1538658" y="2863461"/>
                </a:lnTo>
                <a:lnTo>
                  <a:pt x="1581534" y="2863461"/>
                </a:lnTo>
                <a:lnTo>
                  <a:pt x="1581534" y="2848736"/>
                </a:lnTo>
                <a:lnTo>
                  <a:pt x="1560225" y="2848736"/>
                </a:lnTo>
                <a:lnTo>
                  <a:pt x="1557631" y="2847769"/>
                </a:lnTo>
                <a:lnTo>
                  <a:pt x="1555419" y="2847498"/>
                </a:lnTo>
                <a:close/>
              </a:path>
              <a:path w="1581785" h="2891154">
                <a:moveTo>
                  <a:pt x="1557071" y="2847498"/>
                </a:moveTo>
                <a:lnTo>
                  <a:pt x="1555419" y="2847498"/>
                </a:lnTo>
                <a:lnTo>
                  <a:pt x="1557662" y="2847773"/>
                </a:lnTo>
                <a:lnTo>
                  <a:pt x="1560225" y="2848736"/>
                </a:lnTo>
                <a:lnTo>
                  <a:pt x="1557071" y="2847498"/>
                </a:lnTo>
                <a:close/>
              </a:path>
              <a:path w="1581785" h="2891154">
                <a:moveTo>
                  <a:pt x="1545413" y="613829"/>
                </a:moveTo>
                <a:lnTo>
                  <a:pt x="1541922" y="1517239"/>
                </a:lnTo>
                <a:lnTo>
                  <a:pt x="1540340" y="1964117"/>
                </a:lnTo>
                <a:lnTo>
                  <a:pt x="1539351" y="2278965"/>
                </a:lnTo>
                <a:lnTo>
                  <a:pt x="1538949" y="2430898"/>
                </a:lnTo>
                <a:lnTo>
                  <a:pt x="1538766" y="2517789"/>
                </a:lnTo>
                <a:lnTo>
                  <a:pt x="1538658" y="2840270"/>
                </a:lnTo>
                <a:lnTo>
                  <a:pt x="1560225" y="2848736"/>
                </a:lnTo>
                <a:lnTo>
                  <a:pt x="1581534" y="2848736"/>
                </a:lnTo>
                <a:lnTo>
                  <a:pt x="1581448" y="2466032"/>
                </a:lnTo>
                <a:lnTo>
                  <a:pt x="1581326" y="2381789"/>
                </a:lnTo>
                <a:lnTo>
                  <a:pt x="1581095" y="2265139"/>
                </a:lnTo>
                <a:lnTo>
                  <a:pt x="1580680" y="2114467"/>
                </a:lnTo>
                <a:lnTo>
                  <a:pt x="1580162" y="1963793"/>
                </a:lnTo>
                <a:lnTo>
                  <a:pt x="1579135" y="1712667"/>
                </a:lnTo>
                <a:lnTo>
                  <a:pt x="1576408" y="1109966"/>
                </a:lnTo>
                <a:lnTo>
                  <a:pt x="1575609" y="909070"/>
                </a:lnTo>
                <a:lnTo>
                  <a:pt x="1575103" y="758400"/>
                </a:lnTo>
                <a:lnTo>
                  <a:pt x="1574722" y="616111"/>
                </a:lnTo>
                <a:lnTo>
                  <a:pt x="1551175" y="616111"/>
                </a:lnTo>
                <a:lnTo>
                  <a:pt x="1545413" y="613829"/>
                </a:lnTo>
                <a:close/>
              </a:path>
              <a:path w="1581785" h="2891154">
                <a:moveTo>
                  <a:pt x="33928" y="2254031"/>
                </a:moveTo>
                <a:lnTo>
                  <a:pt x="34039" y="2259382"/>
                </a:lnTo>
                <a:lnTo>
                  <a:pt x="34413" y="2260742"/>
                </a:lnTo>
                <a:lnTo>
                  <a:pt x="34232" y="2262070"/>
                </a:lnTo>
                <a:lnTo>
                  <a:pt x="54540" y="2262070"/>
                </a:lnTo>
                <a:lnTo>
                  <a:pt x="33928" y="2254031"/>
                </a:lnTo>
                <a:close/>
              </a:path>
              <a:path w="1581785" h="2891154">
                <a:moveTo>
                  <a:pt x="26913" y="2251295"/>
                </a:moveTo>
                <a:lnTo>
                  <a:pt x="29232" y="2252271"/>
                </a:lnTo>
                <a:lnTo>
                  <a:pt x="30761" y="2253521"/>
                </a:lnTo>
                <a:lnTo>
                  <a:pt x="32219" y="2255569"/>
                </a:lnTo>
                <a:lnTo>
                  <a:pt x="33210" y="2256364"/>
                </a:lnTo>
                <a:lnTo>
                  <a:pt x="34039" y="2259382"/>
                </a:lnTo>
                <a:lnTo>
                  <a:pt x="33928" y="2254031"/>
                </a:lnTo>
                <a:lnTo>
                  <a:pt x="26913" y="2251295"/>
                </a:lnTo>
                <a:close/>
              </a:path>
              <a:path w="1581785" h="2891154">
                <a:moveTo>
                  <a:pt x="33896" y="2251295"/>
                </a:moveTo>
                <a:lnTo>
                  <a:pt x="26913" y="2251295"/>
                </a:lnTo>
                <a:lnTo>
                  <a:pt x="33928" y="2254031"/>
                </a:lnTo>
                <a:lnTo>
                  <a:pt x="33896" y="2251295"/>
                </a:lnTo>
                <a:close/>
              </a:path>
              <a:path w="1581785" h="2891154">
                <a:moveTo>
                  <a:pt x="1545437" y="607734"/>
                </a:moveTo>
                <a:lnTo>
                  <a:pt x="1545413" y="613829"/>
                </a:lnTo>
                <a:lnTo>
                  <a:pt x="1551175" y="616111"/>
                </a:lnTo>
                <a:lnTo>
                  <a:pt x="1549375" y="615373"/>
                </a:lnTo>
                <a:lnTo>
                  <a:pt x="1548173" y="614372"/>
                </a:lnTo>
                <a:lnTo>
                  <a:pt x="1547035" y="612802"/>
                </a:lnTo>
                <a:lnTo>
                  <a:pt x="1545894" y="611902"/>
                </a:lnTo>
                <a:lnTo>
                  <a:pt x="1545469" y="607766"/>
                </a:lnTo>
                <a:close/>
              </a:path>
              <a:path w="1581785" h="2891154">
                <a:moveTo>
                  <a:pt x="1574702" y="607734"/>
                </a:moveTo>
                <a:lnTo>
                  <a:pt x="1545437" y="607734"/>
                </a:lnTo>
                <a:lnTo>
                  <a:pt x="1545894" y="611902"/>
                </a:lnTo>
                <a:lnTo>
                  <a:pt x="1547035" y="612802"/>
                </a:lnTo>
                <a:lnTo>
                  <a:pt x="1548173" y="614372"/>
                </a:lnTo>
                <a:lnTo>
                  <a:pt x="1549375" y="615373"/>
                </a:lnTo>
                <a:lnTo>
                  <a:pt x="1551175" y="616111"/>
                </a:lnTo>
                <a:lnTo>
                  <a:pt x="1574722" y="616111"/>
                </a:lnTo>
                <a:lnTo>
                  <a:pt x="1574702" y="607734"/>
                </a:lnTo>
                <a:close/>
              </a:path>
              <a:path w="1581785" h="2891154">
                <a:moveTo>
                  <a:pt x="24718" y="1144"/>
                </a:moveTo>
                <a:lnTo>
                  <a:pt x="149126" y="54313"/>
                </a:lnTo>
                <a:lnTo>
                  <a:pt x="1425838" y="566330"/>
                </a:lnTo>
                <a:lnTo>
                  <a:pt x="1545413" y="613829"/>
                </a:lnTo>
                <a:lnTo>
                  <a:pt x="1545437" y="607734"/>
                </a:lnTo>
                <a:lnTo>
                  <a:pt x="1574702" y="607734"/>
                </a:lnTo>
                <a:lnTo>
                  <a:pt x="1574612" y="603327"/>
                </a:lnTo>
                <a:lnTo>
                  <a:pt x="1573599" y="600019"/>
                </a:lnTo>
                <a:lnTo>
                  <a:pt x="1571191" y="596325"/>
                </a:lnTo>
                <a:lnTo>
                  <a:pt x="1570391" y="593744"/>
                </a:lnTo>
                <a:lnTo>
                  <a:pt x="1505150" y="566315"/>
                </a:lnTo>
                <a:lnTo>
                  <a:pt x="115168" y="33483"/>
                </a:lnTo>
                <a:lnTo>
                  <a:pt x="58910" y="12732"/>
                </a:lnTo>
                <a:lnTo>
                  <a:pt x="28801" y="2162"/>
                </a:lnTo>
                <a:lnTo>
                  <a:pt x="24718" y="1144"/>
                </a:lnTo>
                <a:close/>
              </a:path>
              <a:path w="1581785" h="2891154">
                <a:moveTo>
                  <a:pt x="24727" y="1122"/>
                </a:moveTo>
                <a:lnTo>
                  <a:pt x="22551" y="1122"/>
                </a:lnTo>
                <a:lnTo>
                  <a:pt x="24663" y="1285"/>
                </a:lnTo>
                <a:lnTo>
                  <a:pt x="24727" y="1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28996" y="7221146"/>
            <a:ext cx="1299845" cy="2786380"/>
          </a:xfrm>
          <a:custGeom>
            <a:avLst/>
            <a:gdLst/>
            <a:ahLst/>
            <a:cxnLst/>
            <a:rect l="l" t="t" r="r" b="b"/>
            <a:pathLst>
              <a:path w="1299845" h="2786379">
                <a:moveTo>
                  <a:pt x="1274141" y="1195"/>
                </a:moveTo>
                <a:lnTo>
                  <a:pt x="1233001" y="15361"/>
                </a:lnTo>
                <a:lnTo>
                  <a:pt x="1166433" y="40242"/>
                </a:lnTo>
                <a:lnTo>
                  <a:pt x="32479" y="479772"/>
                </a:lnTo>
                <a:lnTo>
                  <a:pt x="10958" y="492066"/>
                </a:lnTo>
                <a:lnTo>
                  <a:pt x="8651" y="495645"/>
                </a:lnTo>
                <a:lnTo>
                  <a:pt x="7729" y="498683"/>
                </a:lnTo>
                <a:lnTo>
                  <a:pt x="7608" y="507489"/>
                </a:lnTo>
                <a:lnTo>
                  <a:pt x="7160" y="655090"/>
                </a:lnTo>
                <a:lnTo>
                  <a:pt x="6583" y="807245"/>
                </a:lnTo>
                <a:lnTo>
                  <a:pt x="5678" y="1010123"/>
                </a:lnTo>
                <a:lnTo>
                  <a:pt x="1895" y="1770937"/>
                </a:lnTo>
                <a:lnTo>
                  <a:pt x="1253" y="1923100"/>
                </a:lnTo>
                <a:lnTo>
                  <a:pt x="708" y="2075261"/>
                </a:lnTo>
                <a:lnTo>
                  <a:pt x="446" y="2165190"/>
                </a:lnTo>
                <a:lnTo>
                  <a:pt x="243" y="2250691"/>
                </a:lnTo>
                <a:lnTo>
                  <a:pt x="118" y="2316645"/>
                </a:lnTo>
                <a:lnTo>
                  <a:pt x="0" y="2763450"/>
                </a:lnTo>
                <a:lnTo>
                  <a:pt x="875" y="2767011"/>
                </a:lnTo>
                <a:lnTo>
                  <a:pt x="28854" y="2786015"/>
                </a:lnTo>
                <a:lnTo>
                  <a:pt x="32458" y="2785489"/>
                </a:lnTo>
                <a:lnTo>
                  <a:pt x="36979" y="2783800"/>
                </a:lnTo>
                <a:lnTo>
                  <a:pt x="100268" y="2758644"/>
                </a:lnTo>
                <a:lnTo>
                  <a:pt x="42797" y="2758644"/>
                </a:lnTo>
                <a:lnTo>
                  <a:pt x="42758" y="2755883"/>
                </a:lnTo>
                <a:lnTo>
                  <a:pt x="33265" y="2743949"/>
                </a:lnTo>
                <a:lnTo>
                  <a:pt x="21168" y="2743949"/>
                </a:lnTo>
                <a:lnTo>
                  <a:pt x="42797" y="2735351"/>
                </a:lnTo>
                <a:lnTo>
                  <a:pt x="42678" y="2435468"/>
                </a:lnTo>
                <a:lnTo>
                  <a:pt x="42479" y="2349497"/>
                </a:lnTo>
                <a:lnTo>
                  <a:pt x="41929" y="2165190"/>
                </a:lnTo>
                <a:lnTo>
                  <a:pt x="41099" y="1923100"/>
                </a:lnTo>
                <a:lnTo>
                  <a:pt x="39627" y="1533721"/>
                </a:lnTo>
                <a:lnTo>
                  <a:pt x="37050" y="912492"/>
                </a:lnTo>
                <a:lnTo>
                  <a:pt x="35314" y="530255"/>
                </a:lnTo>
                <a:lnTo>
                  <a:pt x="35190" y="510484"/>
                </a:lnTo>
                <a:lnTo>
                  <a:pt x="29988" y="510484"/>
                </a:lnTo>
                <a:lnTo>
                  <a:pt x="31597" y="509803"/>
                </a:lnTo>
                <a:lnTo>
                  <a:pt x="35143" y="502939"/>
                </a:lnTo>
                <a:lnTo>
                  <a:pt x="48755" y="502939"/>
                </a:lnTo>
                <a:lnTo>
                  <a:pt x="1169172" y="47061"/>
                </a:lnTo>
                <a:lnTo>
                  <a:pt x="1234625" y="19422"/>
                </a:lnTo>
                <a:lnTo>
                  <a:pt x="1256312" y="9971"/>
                </a:lnTo>
                <a:lnTo>
                  <a:pt x="1269715" y="3803"/>
                </a:lnTo>
                <a:lnTo>
                  <a:pt x="1274141" y="1195"/>
                </a:lnTo>
                <a:close/>
              </a:path>
              <a:path w="1299845" h="2786379">
                <a:moveTo>
                  <a:pt x="42797" y="2742693"/>
                </a:moveTo>
                <a:lnTo>
                  <a:pt x="25956" y="2742693"/>
                </a:lnTo>
                <a:lnTo>
                  <a:pt x="28699" y="2742952"/>
                </a:lnTo>
                <a:lnTo>
                  <a:pt x="31468" y="2743301"/>
                </a:lnTo>
                <a:lnTo>
                  <a:pt x="42797" y="2758644"/>
                </a:lnTo>
                <a:lnTo>
                  <a:pt x="42797" y="2742693"/>
                </a:lnTo>
                <a:close/>
              </a:path>
              <a:path w="1299845" h="2786379">
                <a:moveTo>
                  <a:pt x="1264263" y="2253614"/>
                </a:moveTo>
                <a:lnTo>
                  <a:pt x="42797" y="2735351"/>
                </a:lnTo>
                <a:lnTo>
                  <a:pt x="42797" y="2758644"/>
                </a:lnTo>
                <a:lnTo>
                  <a:pt x="100268" y="2758644"/>
                </a:lnTo>
                <a:lnTo>
                  <a:pt x="139747" y="2742952"/>
                </a:lnTo>
                <a:lnTo>
                  <a:pt x="1263316" y="2292948"/>
                </a:lnTo>
                <a:lnTo>
                  <a:pt x="1279165" y="2286416"/>
                </a:lnTo>
                <a:lnTo>
                  <a:pt x="1284855" y="2283927"/>
                </a:lnTo>
                <a:lnTo>
                  <a:pt x="1289582" y="2281928"/>
                </a:lnTo>
                <a:lnTo>
                  <a:pt x="1299665" y="2262085"/>
                </a:lnTo>
                <a:lnTo>
                  <a:pt x="1263957" y="2262085"/>
                </a:lnTo>
                <a:lnTo>
                  <a:pt x="1263773" y="2260677"/>
                </a:lnTo>
                <a:lnTo>
                  <a:pt x="1264151" y="2259282"/>
                </a:lnTo>
                <a:lnTo>
                  <a:pt x="1264263" y="2253614"/>
                </a:lnTo>
                <a:close/>
              </a:path>
              <a:path w="1299845" h="2786379">
                <a:moveTo>
                  <a:pt x="42797" y="2735351"/>
                </a:moveTo>
                <a:lnTo>
                  <a:pt x="21168" y="2743949"/>
                </a:lnTo>
                <a:lnTo>
                  <a:pt x="23742" y="2742973"/>
                </a:lnTo>
                <a:lnTo>
                  <a:pt x="25956" y="2742693"/>
                </a:lnTo>
                <a:lnTo>
                  <a:pt x="42797" y="2742693"/>
                </a:lnTo>
                <a:lnTo>
                  <a:pt x="42797" y="2735351"/>
                </a:lnTo>
                <a:close/>
              </a:path>
              <a:path w="1299845" h="2786379">
                <a:moveTo>
                  <a:pt x="25956" y="2742693"/>
                </a:moveTo>
                <a:lnTo>
                  <a:pt x="23742" y="2742973"/>
                </a:lnTo>
                <a:lnTo>
                  <a:pt x="21168" y="2743949"/>
                </a:lnTo>
                <a:lnTo>
                  <a:pt x="33265" y="2743949"/>
                </a:lnTo>
                <a:lnTo>
                  <a:pt x="31468" y="2743301"/>
                </a:lnTo>
                <a:lnTo>
                  <a:pt x="28699" y="2742952"/>
                </a:lnTo>
                <a:lnTo>
                  <a:pt x="25956" y="2742693"/>
                </a:lnTo>
                <a:close/>
              </a:path>
              <a:path w="1299845" h="2786379">
                <a:moveTo>
                  <a:pt x="1299633" y="2250691"/>
                </a:moveTo>
                <a:lnTo>
                  <a:pt x="1271668" y="2250691"/>
                </a:lnTo>
                <a:lnTo>
                  <a:pt x="1269220" y="2251731"/>
                </a:lnTo>
                <a:lnTo>
                  <a:pt x="1267603" y="2253053"/>
                </a:lnTo>
                <a:lnTo>
                  <a:pt x="1266073" y="2255224"/>
                </a:lnTo>
                <a:lnTo>
                  <a:pt x="1265022" y="2256069"/>
                </a:lnTo>
                <a:lnTo>
                  <a:pt x="1264151" y="2259282"/>
                </a:lnTo>
                <a:lnTo>
                  <a:pt x="1264111" y="2260999"/>
                </a:lnTo>
                <a:lnTo>
                  <a:pt x="1263957" y="2262085"/>
                </a:lnTo>
                <a:lnTo>
                  <a:pt x="1299665" y="2262085"/>
                </a:lnTo>
                <a:lnTo>
                  <a:pt x="1299633" y="2250691"/>
                </a:lnTo>
                <a:close/>
              </a:path>
              <a:path w="1299845" h="2786379">
                <a:moveTo>
                  <a:pt x="1271668" y="2250691"/>
                </a:moveTo>
                <a:lnTo>
                  <a:pt x="1264263" y="2253614"/>
                </a:lnTo>
                <a:lnTo>
                  <a:pt x="1264151" y="2259282"/>
                </a:lnTo>
                <a:lnTo>
                  <a:pt x="1265022" y="2256069"/>
                </a:lnTo>
                <a:lnTo>
                  <a:pt x="1266073" y="2255224"/>
                </a:lnTo>
                <a:lnTo>
                  <a:pt x="1267603" y="2253053"/>
                </a:lnTo>
                <a:lnTo>
                  <a:pt x="1269220" y="2251731"/>
                </a:lnTo>
                <a:lnTo>
                  <a:pt x="1271668" y="2250691"/>
                </a:lnTo>
                <a:close/>
              </a:path>
              <a:path w="1299845" h="2786379">
                <a:moveTo>
                  <a:pt x="1280246" y="1184"/>
                </a:moveTo>
                <a:lnTo>
                  <a:pt x="1276308" y="1184"/>
                </a:lnTo>
                <a:lnTo>
                  <a:pt x="1277255" y="1667"/>
                </a:lnTo>
                <a:lnTo>
                  <a:pt x="1278439" y="1897"/>
                </a:lnTo>
                <a:lnTo>
                  <a:pt x="1279178" y="2894"/>
                </a:lnTo>
                <a:lnTo>
                  <a:pt x="1280116" y="3564"/>
                </a:lnTo>
                <a:lnTo>
                  <a:pt x="1280387" y="5166"/>
                </a:lnTo>
                <a:lnTo>
                  <a:pt x="1280490" y="9971"/>
                </a:lnTo>
                <a:lnTo>
                  <a:pt x="1279277" y="56500"/>
                </a:lnTo>
                <a:lnTo>
                  <a:pt x="1278109" y="106350"/>
                </a:lnTo>
                <a:lnTo>
                  <a:pt x="1276877" y="165127"/>
                </a:lnTo>
                <a:lnTo>
                  <a:pt x="1275900" y="216275"/>
                </a:lnTo>
                <a:lnTo>
                  <a:pt x="1274926" y="272321"/>
                </a:lnTo>
                <a:lnTo>
                  <a:pt x="1273806" y="344416"/>
                </a:lnTo>
                <a:lnTo>
                  <a:pt x="1273092" y="394284"/>
                </a:lnTo>
                <a:lnTo>
                  <a:pt x="1271560" y="516812"/>
                </a:lnTo>
                <a:lnTo>
                  <a:pt x="1270860" y="581012"/>
                </a:lnTo>
                <a:lnTo>
                  <a:pt x="1270132" y="655090"/>
                </a:lnTo>
                <a:lnTo>
                  <a:pt x="1269595" y="714569"/>
                </a:lnTo>
                <a:lnTo>
                  <a:pt x="1269068" y="778443"/>
                </a:lnTo>
                <a:lnTo>
                  <a:pt x="1268491" y="856257"/>
                </a:lnTo>
                <a:lnTo>
                  <a:pt x="1268107" y="912492"/>
                </a:lnTo>
                <a:lnTo>
                  <a:pt x="1267313" y="1046994"/>
                </a:lnTo>
                <a:lnTo>
                  <a:pt x="1266972" y="1114015"/>
                </a:lnTo>
                <a:lnTo>
                  <a:pt x="1266395" y="1246800"/>
                </a:lnTo>
                <a:lnTo>
                  <a:pt x="1266154" y="1312245"/>
                </a:lnTo>
                <a:lnTo>
                  <a:pt x="1265942" y="1376844"/>
                </a:lnTo>
                <a:lnTo>
                  <a:pt x="1265594" y="1502869"/>
                </a:lnTo>
                <a:lnTo>
                  <a:pt x="1265334" y="1623596"/>
                </a:lnTo>
                <a:lnTo>
                  <a:pt x="1265108" y="1770937"/>
                </a:lnTo>
                <a:lnTo>
                  <a:pt x="1264661" y="2165190"/>
                </a:lnTo>
                <a:lnTo>
                  <a:pt x="1264585" y="2193589"/>
                </a:lnTo>
                <a:lnTo>
                  <a:pt x="1264463" y="2228804"/>
                </a:lnTo>
                <a:lnTo>
                  <a:pt x="1264356" y="2245432"/>
                </a:lnTo>
                <a:lnTo>
                  <a:pt x="1264263" y="2253614"/>
                </a:lnTo>
                <a:lnTo>
                  <a:pt x="1271668" y="2250691"/>
                </a:lnTo>
                <a:lnTo>
                  <a:pt x="1299633" y="2250691"/>
                </a:lnTo>
                <a:lnTo>
                  <a:pt x="1298897" y="2055608"/>
                </a:lnTo>
                <a:lnTo>
                  <a:pt x="1297375" y="1718581"/>
                </a:lnTo>
                <a:lnTo>
                  <a:pt x="1296001" y="1443924"/>
                </a:lnTo>
                <a:lnTo>
                  <a:pt x="1294814" y="1224585"/>
                </a:lnTo>
                <a:lnTo>
                  <a:pt x="1293517" y="1002303"/>
                </a:lnTo>
                <a:lnTo>
                  <a:pt x="1292526" y="845331"/>
                </a:lnTo>
                <a:lnTo>
                  <a:pt x="1291629" y="711987"/>
                </a:lnTo>
                <a:lnTo>
                  <a:pt x="1290667" y="579504"/>
                </a:lnTo>
                <a:lnTo>
                  <a:pt x="1289599" y="445838"/>
                </a:lnTo>
                <a:lnTo>
                  <a:pt x="1288413" y="314892"/>
                </a:lnTo>
                <a:lnTo>
                  <a:pt x="1287573" y="233494"/>
                </a:lnTo>
                <a:lnTo>
                  <a:pt x="1287076" y="190422"/>
                </a:lnTo>
                <a:lnTo>
                  <a:pt x="1286573" y="150805"/>
                </a:lnTo>
                <a:lnTo>
                  <a:pt x="1285535" y="82850"/>
                </a:lnTo>
                <a:lnTo>
                  <a:pt x="1284504" y="35115"/>
                </a:lnTo>
                <a:lnTo>
                  <a:pt x="1282983" y="6383"/>
                </a:lnTo>
                <a:lnTo>
                  <a:pt x="1282906" y="5166"/>
                </a:lnTo>
                <a:lnTo>
                  <a:pt x="1282673" y="4302"/>
                </a:lnTo>
                <a:lnTo>
                  <a:pt x="1282072" y="3272"/>
                </a:lnTo>
                <a:lnTo>
                  <a:pt x="1281535" y="2736"/>
                </a:lnTo>
                <a:lnTo>
                  <a:pt x="1280736" y="1328"/>
                </a:lnTo>
                <a:lnTo>
                  <a:pt x="1280246" y="1184"/>
                </a:lnTo>
                <a:close/>
              </a:path>
              <a:path w="1299845" h="2786379">
                <a:moveTo>
                  <a:pt x="35143" y="502939"/>
                </a:moveTo>
                <a:lnTo>
                  <a:pt x="29988" y="510484"/>
                </a:lnTo>
                <a:lnTo>
                  <a:pt x="35177" y="508400"/>
                </a:lnTo>
                <a:lnTo>
                  <a:pt x="35143" y="502939"/>
                </a:lnTo>
                <a:close/>
              </a:path>
              <a:path w="1299845" h="2786379">
                <a:moveTo>
                  <a:pt x="35177" y="508400"/>
                </a:moveTo>
                <a:lnTo>
                  <a:pt x="29988" y="510484"/>
                </a:lnTo>
                <a:lnTo>
                  <a:pt x="35190" y="510484"/>
                </a:lnTo>
                <a:lnTo>
                  <a:pt x="35177" y="508400"/>
                </a:lnTo>
                <a:close/>
              </a:path>
              <a:path w="1299845" h="2786379">
                <a:moveTo>
                  <a:pt x="48755" y="502939"/>
                </a:moveTo>
                <a:lnTo>
                  <a:pt x="35143" y="502939"/>
                </a:lnTo>
                <a:lnTo>
                  <a:pt x="35177" y="508400"/>
                </a:lnTo>
                <a:lnTo>
                  <a:pt x="48755" y="502939"/>
                </a:lnTo>
                <a:close/>
              </a:path>
              <a:path w="1299845" h="2786379">
                <a:moveTo>
                  <a:pt x="1277785" y="0"/>
                </a:moveTo>
                <a:lnTo>
                  <a:pt x="1276877" y="215"/>
                </a:lnTo>
                <a:lnTo>
                  <a:pt x="1273900" y="576"/>
                </a:lnTo>
                <a:lnTo>
                  <a:pt x="1274202" y="1347"/>
                </a:lnTo>
                <a:lnTo>
                  <a:pt x="1276308" y="1184"/>
                </a:lnTo>
                <a:lnTo>
                  <a:pt x="1280246" y="1184"/>
                </a:lnTo>
                <a:lnTo>
                  <a:pt x="1279127" y="857"/>
                </a:lnTo>
                <a:lnTo>
                  <a:pt x="1277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684" y="312451"/>
            <a:ext cx="51898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4554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http://www.technologystudent.com/pics/picgen1.html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975" y="60410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8536" y="58944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1521" y="2056205"/>
            <a:ext cx="4933684" cy="2396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2417" y="924683"/>
            <a:ext cx="6548755" cy="8324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3975">
              <a:lnSpc>
                <a:spcPts val="1560"/>
              </a:lnSpc>
              <a:spcBef>
                <a:spcPts val="250"/>
              </a:spcBef>
              <a:tabLst>
                <a:tab pos="24530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typical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microcontoller,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connected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computer,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 the full terminology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1400"/>
              </a:spcBef>
              <a:tabLst>
                <a:tab pos="6534784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PIC=	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162" y="4586103"/>
            <a:ext cx="602361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36232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microcontrollers are programmed via computer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software. Other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than  programming, how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software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037" y="5611626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 h="0">
                <a:moveTo>
                  <a:pt x="0" y="0"/>
                </a:moveTo>
                <a:lnTo>
                  <a:pt x="65567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037" y="6170886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 h="0">
                <a:moveTo>
                  <a:pt x="0" y="0"/>
                </a:moveTo>
                <a:lnTo>
                  <a:pt x="65567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2037" y="6730138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 h="0">
                <a:moveTo>
                  <a:pt x="0" y="0"/>
                </a:moveTo>
                <a:lnTo>
                  <a:pt x="65567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2037" y="7289392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 h="0">
                <a:moveTo>
                  <a:pt x="0" y="0"/>
                </a:moveTo>
                <a:lnTo>
                  <a:pt x="65567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5821" y="8470725"/>
            <a:ext cx="1150244" cy="1923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3896" y="7771274"/>
            <a:ext cx="66071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956685" algn="l"/>
              </a:tabLst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LDRs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used as inputs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PIC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microcontrollers. How does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resistance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LDR change, depending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level?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18434" y="8673786"/>
            <a:ext cx="5036820" cy="0"/>
          </a:xfrm>
          <a:custGeom>
            <a:avLst/>
            <a:gdLst/>
            <a:ahLst/>
            <a:cxnLst/>
            <a:rect l="l" t="t" r="r" b="b"/>
            <a:pathLst>
              <a:path w="5036820" h="0">
                <a:moveTo>
                  <a:pt x="0" y="0"/>
                </a:moveTo>
                <a:lnTo>
                  <a:pt x="5036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18434" y="9233045"/>
            <a:ext cx="5036820" cy="0"/>
          </a:xfrm>
          <a:custGeom>
            <a:avLst/>
            <a:gdLst/>
            <a:ahLst/>
            <a:cxnLst/>
            <a:rect l="l" t="t" r="r" b="b"/>
            <a:pathLst>
              <a:path w="5036820" h="0">
                <a:moveTo>
                  <a:pt x="0" y="0"/>
                </a:moveTo>
                <a:lnTo>
                  <a:pt x="5036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18434" y="9792299"/>
            <a:ext cx="5036820" cy="0"/>
          </a:xfrm>
          <a:custGeom>
            <a:avLst/>
            <a:gdLst/>
            <a:ahLst/>
            <a:cxnLst/>
            <a:rect l="l" t="t" r="r" b="b"/>
            <a:pathLst>
              <a:path w="5036820" h="0">
                <a:moveTo>
                  <a:pt x="0" y="0"/>
                </a:moveTo>
                <a:lnTo>
                  <a:pt x="5036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18434" y="10351551"/>
            <a:ext cx="5036820" cy="0"/>
          </a:xfrm>
          <a:custGeom>
            <a:avLst/>
            <a:gdLst/>
            <a:ahLst/>
            <a:cxnLst/>
            <a:rect l="l" t="t" r="r" b="b"/>
            <a:pathLst>
              <a:path w="5036820" h="0">
                <a:moveTo>
                  <a:pt x="0" y="0"/>
                </a:moveTo>
                <a:lnTo>
                  <a:pt x="5036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60004" y="7414290"/>
            <a:ext cx="51898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4554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http://www.technologystudent.com/elec1/ldr1.htm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435" y="214398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347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http://www.technologystudent.com/sysprp7/sysq7.html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350" y="5183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0911" y="50372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3246" y="1914861"/>
            <a:ext cx="2587625" cy="2072639"/>
          </a:xfrm>
          <a:custGeom>
            <a:avLst/>
            <a:gdLst/>
            <a:ahLst/>
            <a:cxnLst/>
            <a:rect l="l" t="t" r="r" b="b"/>
            <a:pathLst>
              <a:path w="2587625" h="2072639">
                <a:moveTo>
                  <a:pt x="0" y="0"/>
                </a:moveTo>
                <a:lnTo>
                  <a:pt x="2587240" y="0"/>
                </a:lnTo>
                <a:lnTo>
                  <a:pt x="2587240" y="2072304"/>
                </a:lnTo>
                <a:lnTo>
                  <a:pt x="0" y="2072304"/>
                </a:lnTo>
                <a:lnTo>
                  <a:pt x="0" y="0"/>
                </a:lnTo>
                <a:close/>
              </a:path>
            </a:pathLst>
          </a:custGeom>
          <a:solidFill>
            <a:srgbClr val="E5E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3246" y="1914861"/>
            <a:ext cx="2587625" cy="2072639"/>
          </a:xfrm>
          <a:custGeom>
            <a:avLst/>
            <a:gdLst/>
            <a:ahLst/>
            <a:cxnLst/>
            <a:rect l="l" t="t" r="r" b="b"/>
            <a:pathLst>
              <a:path w="2587625" h="2072639">
                <a:moveTo>
                  <a:pt x="0" y="0"/>
                </a:moveTo>
                <a:lnTo>
                  <a:pt x="2587240" y="0"/>
                </a:lnTo>
                <a:lnTo>
                  <a:pt x="2587240" y="2072304"/>
                </a:lnTo>
                <a:lnTo>
                  <a:pt x="0" y="2072304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18506" y="2658538"/>
            <a:ext cx="95490" cy="10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94726" y="2658538"/>
            <a:ext cx="95490" cy="10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66644" y="2658538"/>
            <a:ext cx="95490" cy="107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47163" y="2658538"/>
            <a:ext cx="95490" cy="107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27681" y="2658538"/>
            <a:ext cx="95490" cy="107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3901" y="2658538"/>
            <a:ext cx="95490" cy="107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80117" y="2658538"/>
            <a:ext cx="95490" cy="107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37987" y="2658538"/>
            <a:ext cx="95490" cy="107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14880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91101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3023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43537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24056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00276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76493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34363" y="2084886"/>
            <a:ext cx="95490" cy="10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83470" y="2194294"/>
            <a:ext cx="1566545" cy="466090"/>
          </a:xfrm>
          <a:custGeom>
            <a:avLst/>
            <a:gdLst/>
            <a:ahLst/>
            <a:cxnLst/>
            <a:rect l="l" t="t" r="r" b="b"/>
            <a:pathLst>
              <a:path w="1566545" h="466089">
                <a:moveTo>
                  <a:pt x="0" y="0"/>
                </a:moveTo>
                <a:lnTo>
                  <a:pt x="1566348" y="0"/>
                </a:lnTo>
                <a:lnTo>
                  <a:pt x="1566348" y="465688"/>
                </a:lnTo>
                <a:lnTo>
                  <a:pt x="0" y="465688"/>
                </a:lnTo>
                <a:lnTo>
                  <a:pt x="0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83470" y="2194294"/>
            <a:ext cx="1566545" cy="466090"/>
          </a:xfrm>
          <a:custGeom>
            <a:avLst/>
            <a:gdLst/>
            <a:ahLst/>
            <a:cxnLst/>
            <a:rect l="l" t="t" r="r" b="b"/>
            <a:pathLst>
              <a:path w="1566545" h="466089">
                <a:moveTo>
                  <a:pt x="0" y="0"/>
                </a:moveTo>
                <a:lnTo>
                  <a:pt x="1566348" y="0"/>
                </a:lnTo>
                <a:lnTo>
                  <a:pt x="1566348" y="465688"/>
                </a:lnTo>
                <a:lnTo>
                  <a:pt x="0" y="46568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40979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4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40979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4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18110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18110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95241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95241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72368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72368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49500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49500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26630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26630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03757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9" y="0"/>
                </a:lnTo>
                <a:lnTo>
                  <a:pt x="82939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03757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9" y="0"/>
                </a:lnTo>
                <a:lnTo>
                  <a:pt x="82939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80888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80888" y="2129162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44605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44605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21736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21736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898863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9" y="0"/>
                </a:lnTo>
                <a:lnTo>
                  <a:pt x="82939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898863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9" y="0"/>
                </a:lnTo>
                <a:lnTo>
                  <a:pt x="82939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75994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75994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53124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253124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430255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430255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607382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607382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84513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784513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7" y="0"/>
                </a:lnTo>
                <a:lnTo>
                  <a:pt x="82937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82926" y="2355497"/>
            <a:ext cx="45085" cy="142875"/>
          </a:xfrm>
          <a:custGeom>
            <a:avLst/>
            <a:gdLst/>
            <a:ahLst/>
            <a:cxnLst/>
            <a:rect l="l" t="t" r="r" b="b"/>
            <a:pathLst>
              <a:path w="45084" h="142875">
                <a:moveTo>
                  <a:pt x="0" y="0"/>
                </a:moveTo>
                <a:lnTo>
                  <a:pt x="0" y="142650"/>
                </a:lnTo>
                <a:lnTo>
                  <a:pt x="16596" y="132429"/>
                </a:lnTo>
                <a:lnTo>
                  <a:pt x="30046" y="117845"/>
                </a:lnTo>
                <a:lnTo>
                  <a:pt x="39624" y="97894"/>
                </a:lnTo>
                <a:lnTo>
                  <a:pt x="44603" y="71568"/>
                </a:lnTo>
                <a:lnTo>
                  <a:pt x="41284" y="47969"/>
                </a:lnTo>
                <a:lnTo>
                  <a:pt x="32427" y="28405"/>
                </a:lnTo>
                <a:lnTo>
                  <a:pt x="18507" y="12530"/>
                </a:lnTo>
                <a:lnTo>
                  <a:pt x="0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482926" y="2355497"/>
            <a:ext cx="45085" cy="142875"/>
          </a:xfrm>
          <a:custGeom>
            <a:avLst/>
            <a:gdLst/>
            <a:ahLst/>
            <a:cxnLst/>
            <a:rect l="l" t="t" r="r" b="b"/>
            <a:pathLst>
              <a:path w="45084" h="142875">
                <a:moveTo>
                  <a:pt x="0" y="0"/>
                </a:moveTo>
                <a:lnTo>
                  <a:pt x="0" y="35663"/>
                </a:lnTo>
                <a:lnTo>
                  <a:pt x="0" y="71326"/>
                </a:lnTo>
                <a:lnTo>
                  <a:pt x="0" y="106988"/>
                </a:lnTo>
                <a:lnTo>
                  <a:pt x="0" y="142650"/>
                </a:lnTo>
                <a:lnTo>
                  <a:pt x="16596" y="132429"/>
                </a:lnTo>
                <a:lnTo>
                  <a:pt x="30046" y="117845"/>
                </a:lnTo>
                <a:lnTo>
                  <a:pt x="39624" y="97894"/>
                </a:lnTo>
                <a:lnTo>
                  <a:pt x="44603" y="71568"/>
                </a:lnTo>
                <a:lnTo>
                  <a:pt x="41284" y="47969"/>
                </a:lnTo>
                <a:lnTo>
                  <a:pt x="32427" y="28405"/>
                </a:lnTo>
                <a:lnTo>
                  <a:pt x="18507" y="125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 rot="10860000">
            <a:off x="1767456" y="2335385"/>
            <a:ext cx="805291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350" spc="-85">
                <a:solidFill>
                  <a:srgbClr val="151616"/>
                </a:solidFill>
                <a:latin typeface="Arial"/>
                <a:cs typeface="Arial"/>
              </a:rPr>
              <a:t>PICAXE</a:t>
            </a:r>
            <a:r>
              <a:rPr dirty="0" sz="135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057" sz="2025" spc="-112">
                <a:solidFill>
                  <a:srgbClr val="151616"/>
                </a:solidFill>
                <a:latin typeface="Arial"/>
                <a:cs typeface="Arial"/>
              </a:rPr>
              <a:t>18</a:t>
            </a:r>
            <a:endParaRPr baseline="2057" sz="2025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944375" y="2659910"/>
            <a:ext cx="93345" cy="104775"/>
          </a:xfrm>
          <a:custGeom>
            <a:avLst/>
            <a:gdLst/>
            <a:ahLst/>
            <a:cxnLst/>
            <a:rect l="l" t="t" r="r" b="b"/>
            <a:pathLst>
              <a:path w="93344" h="104775">
                <a:moveTo>
                  <a:pt x="46375" y="0"/>
                </a:moveTo>
                <a:lnTo>
                  <a:pt x="28323" y="4104"/>
                </a:lnTo>
                <a:lnTo>
                  <a:pt x="13582" y="15296"/>
                </a:lnTo>
                <a:lnTo>
                  <a:pt x="3644" y="31896"/>
                </a:lnTo>
                <a:lnTo>
                  <a:pt x="0" y="52224"/>
                </a:lnTo>
                <a:lnTo>
                  <a:pt x="3644" y="72555"/>
                </a:lnTo>
                <a:lnTo>
                  <a:pt x="13582" y="89156"/>
                </a:lnTo>
                <a:lnTo>
                  <a:pt x="28323" y="100349"/>
                </a:lnTo>
                <a:lnTo>
                  <a:pt x="46375" y="104453"/>
                </a:lnTo>
                <a:lnTo>
                  <a:pt x="64424" y="100349"/>
                </a:lnTo>
                <a:lnTo>
                  <a:pt x="79164" y="89156"/>
                </a:lnTo>
                <a:lnTo>
                  <a:pt x="89102" y="72555"/>
                </a:lnTo>
                <a:lnTo>
                  <a:pt x="92746" y="52224"/>
                </a:lnTo>
                <a:lnTo>
                  <a:pt x="89102" y="31896"/>
                </a:lnTo>
                <a:lnTo>
                  <a:pt x="79164" y="15296"/>
                </a:lnTo>
                <a:lnTo>
                  <a:pt x="64424" y="4104"/>
                </a:lnTo>
                <a:lnTo>
                  <a:pt x="4637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944375" y="2659910"/>
            <a:ext cx="93345" cy="104775"/>
          </a:xfrm>
          <a:custGeom>
            <a:avLst/>
            <a:gdLst/>
            <a:ahLst/>
            <a:cxnLst/>
            <a:rect l="l" t="t" r="r" b="b"/>
            <a:pathLst>
              <a:path w="93344" h="104775">
                <a:moveTo>
                  <a:pt x="46375" y="0"/>
                </a:moveTo>
                <a:lnTo>
                  <a:pt x="64424" y="4104"/>
                </a:lnTo>
                <a:lnTo>
                  <a:pt x="79164" y="15296"/>
                </a:lnTo>
                <a:lnTo>
                  <a:pt x="89102" y="31896"/>
                </a:lnTo>
                <a:lnTo>
                  <a:pt x="92746" y="52224"/>
                </a:lnTo>
                <a:lnTo>
                  <a:pt x="89102" y="72555"/>
                </a:lnTo>
                <a:lnTo>
                  <a:pt x="79164" y="89156"/>
                </a:lnTo>
                <a:lnTo>
                  <a:pt x="64424" y="100349"/>
                </a:lnTo>
                <a:lnTo>
                  <a:pt x="46375" y="104453"/>
                </a:lnTo>
                <a:lnTo>
                  <a:pt x="28323" y="100349"/>
                </a:lnTo>
                <a:lnTo>
                  <a:pt x="13582" y="89156"/>
                </a:lnTo>
                <a:lnTo>
                  <a:pt x="3644" y="72555"/>
                </a:lnTo>
                <a:lnTo>
                  <a:pt x="0" y="52224"/>
                </a:lnTo>
                <a:lnTo>
                  <a:pt x="3644" y="31896"/>
                </a:lnTo>
                <a:lnTo>
                  <a:pt x="13582" y="15296"/>
                </a:lnTo>
                <a:lnTo>
                  <a:pt x="28323" y="4104"/>
                </a:lnTo>
                <a:lnTo>
                  <a:pt x="46375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939378" y="2084886"/>
            <a:ext cx="95490" cy="1110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947399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947399" y="2659690"/>
            <a:ext cx="83185" cy="65405"/>
          </a:xfrm>
          <a:custGeom>
            <a:avLst/>
            <a:gdLst/>
            <a:ahLst/>
            <a:cxnLst/>
            <a:rect l="l" t="t" r="r" b="b"/>
            <a:pathLst>
              <a:path w="83185" h="65405">
                <a:moveTo>
                  <a:pt x="0" y="0"/>
                </a:moveTo>
                <a:lnTo>
                  <a:pt x="82936" y="0"/>
                </a:lnTo>
                <a:lnTo>
                  <a:pt x="82936" y="65383"/>
                </a:lnTo>
                <a:lnTo>
                  <a:pt x="0" y="653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483470" y="2171927"/>
            <a:ext cx="1566545" cy="4908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30"/>
              </a:spcBef>
            </a:pPr>
            <a:r>
              <a:rPr dirty="0" sz="1000" spc="-50">
                <a:solidFill>
                  <a:srgbClr val="151616"/>
                </a:solidFill>
                <a:latin typeface="Arial"/>
                <a:cs typeface="Arial"/>
              </a:rPr>
              <a:t>18 17  16  15 14 13  12  </a:t>
            </a:r>
            <a:r>
              <a:rPr dirty="0" sz="1000" spc="-85">
                <a:solidFill>
                  <a:srgbClr val="151616"/>
                </a:solidFill>
                <a:latin typeface="Arial"/>
                <a:cs typeface="Arial"/>
              </a:rPr>
              <a:t>11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151616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  <a:spcBef>
                <a:spcPts val="1225"/>
              </a:spcBef>
            </a:pPr>
            <a:r>
              <a:rPr dirty="0" sz="1000" spc="-50">
                <a:solidFill>
                  <a:srgbClr val="151616"/>
                </a:solidFill>
                <a:latin typeface="Arial"/>
                <a:cs typeface="Arial"/>
              </a:rPr>
              <a:t>1    2    3    4    </a:t>
            </a:r>
            <a:r>
              <a:rPr dirty="0" baseline="2777" sz="1500" spc="-75">
                <a:solidFill>
                  <a:srgbClr val="151616"/>
                </a:solidFill>
                <a:latin typeface="Arial"/>
                <a:cs typeface="Arial"/>
              </a:rPr>
              <a:t>5    </a:t>
            </a:r>
            <a:r>
              <a:rPr dirty="0" sz="1000" spc="-50">
                <a:solidFill>
                  <a:srgbClr val="151616"/>
                </a:solidFill>
                <a:latin typeface="Arial"/>
                <a:cs typeface="Arial"/>
              </a:rPr>
              <a:t>6    7    8 </a:t>
            </a:r>
            <a:r>
              <a:rPr dirty="0" sz="10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151616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309795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92" y="0"/>
                </a:lnTo>
                <a:lnTo>
                  <a:pt x="0" y="9116"/>
                </a:lnTo>
                <a:lnTo>
                  <a:pt x="0" y="218527"/>
                </a:lnTo>
                <a:lnTo>
                  <a:pt x="4992" y="227646"/>
                </a:lnTo>
                <a:lnTo>
                  <a:pt x="210329" y="227646"/>
                </a:lnTo>
                <a:lnTo>
                  <a:pt x="215325" y="218527"/>
                </a:lnTo>
                <a:lnTo>
                  <a:pt x="215325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09795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92" y="0"/>
                </a:lnTo>
                <a:lnTo>
                  <a:pt x="11098" y="0"/>
                </a:lnTo>
                <a:lnTo>
                  <a:pt x="204227" y="0"/>
                </a:lnTo>
                <a:lnTo>
                  <a:pt x="210329" y="0"/>
                </a:lnTo>
                <a:lnTo>
                  <a:pt x="215325" y="9116"/>
                </a:lnTo>
                <a:lnTo>
                  <a:pt x="215325" y="20261"/>
                </a:lnTo>
                <a:lnTo>
                  <a:pt x="215325" y="207382"/>
                </a:lnTo>
                <a:lnTo>
                  <a:pt x="215325" y="218527"/>
                </a:lnTo>
                <a:lnTo>
                  <a:pt x="210329" y="227646"/>
                </a:lnTo>
                <a:lnTo>
                  <a:pt x="204227" y="227646"/>
                </a:lnTo>
                <a:lnTo>
                  <a:pt x="11098" y="227646"/>
                </a:lnTo>
                <a:lnTo>
                  <a:pt x="4992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54118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64555" y="0"/>
                </a:moveTo>
                <a:lnTo>
                  <a:pt x="39426" y="5072"/>
                </a:lnTo>
                <a:lnTo>
                  <a:pt x="18906" y="18907"/>
                </a:lnTo>
                <a:lnTo>
                  <a:pt x="5072" y="39427"/>
                </a:lnTo>
                <a:lnTo>
                  <a:pt x="0" y="64555"/>
                </a:lnTo>
                <a:lnTo>
                  <a:pt x="5072" y="89684"/>
                </a:lnTo>
                <a:lnTo>
                  <a:pt x="18906" y="110205"/>
                </a:lnTo>
                <a:lnTo>
                  <a:pt x="39426" y="124041"/>
                </a:lnTo>
                <a:lnTo>
                  <a:pt x="64555" y="129114"/>
                </a:lnTo>
                <a:lnTo>
                  <a:pt x="89684" y="124041"/>
                </a:lnTo>
                <a:lnTo>
                  <a:pt x="110205" y="110205"/>
                </a:lnTo>
                <a:lnTo>
                  <a:pt x="124041" y="89684"/>
                </a:lnTo>
                <a:lnTo>
                  <a:pt x="129114" y="64555"/>
                </a:lnTo>
                <a:lnTo>
                  <a:pt x="124041" y="39427"/>
                </a:lnTo>
                <a:lnTo>
                  <a:pt x="110205" y="18907"/>
                </a:lnTo>
                <a:lnTo>
                  <a:pt x="89684" y="5072"/>
                </a:lnTo>
                <a:lnTo>
                  <a:pt x="64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54118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0" y="64555"/>
                </a:moveTo>
                <a:lnTo>
                  <a:pt x="5072" y="39427"/>
                </a:lnTo>
                <a:lnTo>
                  <a:pt x="18906" y="18907"/>
                </a:lnTo>
                <a:lnTo>
                  <a:pt x="39426" y="5072"/>
                </a:lnTo>
                <a:lnTo>
                  <a:pt x="64555" y="0"/>
                </a:lnTo>
                <a:lnTo>
                  <a:pt x="89684" y="5072"/>
                </a:lnTo>
                <a:lnTo>
                  <a:pt x="110205" y="18907"/>
                </a:lnTo>
                <a:lnTo>
                  <a:pt x="124041" y="39427"/>
                </a:lnTo>
                <a:lnTo>
                  <a:pt x="129114" y="64555"/>
                </a:lnTo>
                <a:lnTo>
                  <a:pt x="124041" y="89684"/>
                </a:lnTo>
                <a:lnTo>
                  <a:pt x="110205" y="110205"/>
                </a:lnTo>
                <a:lnTo>
                  <a:pt x="89684" y="124041"/>
                </a:lnTo>
                <a:lnTo>
                  <a:pt x="64555" y="129114"/>
                </a:lnTo>
                <a:lnTo>
                  <a:pt x="39426" y="124041"/>
                </a:lnTo>
                <a:lnTo>
                  <a:pt x="18906" y="110205"/>
                </a:lnTo>
                <a:lnTo>
                  <a:pt x="5072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51116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 h="0">
                <a:moveTo>
                  <a:pt x="0" y="0"/>
                </a:moveTo>
                <a:lnTo>
                  <a:pt x="132116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51116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5" h="27304">
                <a:moveTo>
                  <a:pt x="0" y="0"/>
                </a:moveTo>
                <a:lnTo>
                  <a:pt x="0" y="27021"/>
                </a:lnTo>
                <a:lnTo>
                  <a:pt x="132116" y="27021"/>
                </a:lnTo>
                <a:lnTo>
                  <a:pt x="13211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62799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89" y="0"/>
                </a:lnTo>
                <a:lnTo>
                  <a:pt x="0" y="9116"/>
                </a:lnTo>
                <a:lnTo>
                  <a:pt x="0" y="218527"/>
                </a:lnTo>
                <a:lnTo>
                  <a:pt x="4989" y="227646"/>
                </a:lnTo>
                <a:lnTo>
                  <a:pt x="210329" y="227646"/>
                </a:lnTo>
                <a:lnTo>
                  <a:pt x="215323" y="218527"/>
                </a:lnTo>
                <a:lnTo>
                  <a:pt x="215323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562799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89" y="0"/>
                </a:lnTo>
                <a:lnTo>
                  <a:pt x="11094" y="0"/>
                </a:lnTo>
                <a:lnTo>
                  <a:pt x="204227" y="0"/>
                </a:lnTo>
                <a:lnTo>
                  <a:pt x="210329" y="0"/>
                </a:lnTo>
                <a:lnTo>
                  <a:pt x="215323" y="9116"/>
                </a:lnTo>
                <a:lnTo>
                  <a:pt x="215323" y="20261"/>
                </a:lnTo>
                <a:lnTo>
                  <a:pt x="215323" y="207382"/>
                </a:lnTo>
                <a:lnTo>
                  <a:pt x="215323" y="218527"/>
                </a:lnTo>
                <a:lnTo>
                  <a:pt x="210329" y="227646"/>
                </a:lnTo>
                <a:lnTo>
                  <a:pt x="204227" y="227646"/>
                </a:lnTo>
                <a:lnTo>
                  <a:pt x="11094" y="227646"/>
                </a:lnTo>
                <a:lnTo>
                  <a:pt x="4989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07118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9" y="0"/>
                </a:moveTo>
                <a:lnTo>
                  <a:pt x="39430" y="5072"/>
                </a:lnTo>
                <a:lnTo>
                  <a:pt x="18909" y="18907"/>
                </a:lnTo>
                <a:lnTo>
                  <a:pt x="5073" y="39427"/>
                </a:lnTo>
                <a:lnTo>
                  <a:pt x="0" y="64555"/>
                </a:lnTo>
                <a:lnTo>
                  <a:pt x="5073" y="89684"/>
                </a:lnTo>
                <a:lnTo>
                  <a:pt x="18909" y="110205"/>
                </a:lnTo>
                <a:lnTo>
                  <a:pt x="39430" y="124041"/>
                </a:lnTo>
                <a:lnTo>
                  <a:pt x="64559" y="129114"/>
                </a:lnTo>
                <a:lnTo>
                  <a:pt x="89687" y="124041"/>
                </a:lnTo>
                <a:lnTo>
                  <a:pt x="110207" y="110205"/>
                </a:lnTo>
                <a:lnTo>
                  <a:pt x="124041" y="89684"/>
                </a:lnTo>
                <a:lnTo>
                  <a:pt x="129114" y="64555"/>
                </a:lnTo>
                <a:lnTo>
                  <a:pt x="124041" y="39427"/>
                </a:lnTo>
                <a:lnTo>
                  <a:pt x="110207" y="18907"/>
                </a:lnTo>
                <a:lnTo>
                  <a:pt x="89687" y="5072"/>
                </a:lnTo>
                <a:lnTo>
                  <a:pt x="6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07118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3" y="39427"/>
                </a:lnTo>
                <a:lnTo>
                  <a:pt x="18909" y="18907"/>
                </a:lnTo>
                <a:lnTo>
                  <a:pt x="39430" y="5072"/>
                </a:lnTo>
                <a:lnTo>
                  <a:pt x="64559" y="0"/>
                </a:lnTo>
                <a:lnTo>
                  <a:pt x="89687" y="5072"/>
                </a:lnTo>
                <a:lnTo>
                  <a:pt x="110207" y="18907"/>
                </a:lnTo>
                <a:lnTo>
                  <a:pt x="124041" y="39427"/>
                </a:lnTo>
                <a:lnTo>
                  <a:pt x="129114" y="64555"/>
                </a:lnTo>
                <a:lnTo>
                  <a:pt x="124041" y="89684"/>
                </a:lnTo>
                <a:lnTo>
                  <a:pt x="110207" y="110205"/>
                </a:lnTo>
                <a:lnTo>
                  <a:pt x="89687" y="124041"/>
                </a:lnTo>
                <a:lnTo>
                  <a:pt x="64559" y="129114"/>
                </a:lnTo>
                <a:lnTo>
                  <a:pt x="39430" y="124041"/>
                </a:lnTo>
                <a:lnTo>
                  <a:pt x="18909" y="110205"/>
                </a:lnTo>
                <a:lnTo>
                  <a:pt x="5073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604116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6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04116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6" y="27021"/>
                </a:lnTo>
                <a:lnTo>
                  <a:pt x="13211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543959" y="3582683"/>
            <a:ext cx="0" cy="118745"/>
          </a:xfrm>
          <a:custGeom>
            <a:avLst/>
            <a:gdLst/>
            <a:ahLst/>
            <a:cxnLst/>
            <a:rect l="l" t="t" r="r" b="b"/>
            <a:pathLst>
              <a:path w="0" h="118745">
                <a:moveTo>
                  <a:pt x="0" y="0"/>
                </a:moveTo>
                <a:lnTo>
                  <a:pt x="0" y="118430"/>
                </a:lnTo>
              </a:path>
            </a:pathLst>
          </a:custGeom>
          <a:ln w="37680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25118" y="3582683"/>
            <a:ext cx="38100" cy="118745"/>
          </a:xfrm>
          <a:custGeom>
            <a:avLst/>
            <a:gdLst/>
            <a:ahLst/>
            <a:cxnLst/>
            <a:rect l="l" t="t" r="r" b="b"/>
            <a:pathLst>
              <a:path w="38100" h="118745">
                <a:moveTo>
                  <a:pt x="0" y="118430"/>
                </a:moveTo>
                <a:lnTo>
                  <a:pt x="0" y="0"/>
                </a:lnTo>
                <a:lnTo>
                  <a:pt x="37680" y="0"/>
                </a:lnTo>
                <a:lnTo>
                  <a:pt x="37680" y="118430"/>
                </a:lnTo>
                <a:lnTo>
                  <a:pt x="0" y="11843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794647" y="3575742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340"/>
                </a:lnTo>
              </a:path>
            </a:pathLst>
          </a:custGeom>
          <a:ln w="32666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778313" y="3575742"/>
            <a:ext cx="35560" cy="11938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0" y="119340"/>
                </a:moveTo>
                <a:lnTo>
                  <a:pt x="0" y="0"/>
                </a:lnTo>
                <a:lnTo>
                  <a:pt x="35359" y="0"/>
                </a:lnTo>
                <a:lnTo>
                  <a:pt x="35359" y="119340"/>
                </a:lnTo>
                <a:lnTo>
                  <a:pt x="0" y="11934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810980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88" y="0"/>
                </a:lnTo>
                <a:lnTo>
                  <a:pt x="0" y="9116"/>
                </a:lnTo>
                <a:lnTo>
                  <a:pt x="0" y="218527"/>
                </a:lnTo>
                <a:lnTo>
                  <a:pt x="4988" y="227646"/>
                </a:lnTo>
                <a:lnTo>
                  <a:pt x="210329" y="227646"/>
                </a:lnTo>
                <a:lnTo>
                  <a:pt x="215325" y="218527"/>
                </a:lnTo>
                <a:lnTo>
                  <a:pt x="215325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810980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88" y="0"/>
                </a:lnTo>
                <a:lnTo>
                  <a:pt x="11094" y="0"/>
                </a:lnTo>
                <a:lnTo>
                  <a:pt x="204227" y="0"/>
                </a:lnTo>
                <a:lnTo>
                  <a:pt x="210329" y="0"/>
                </a:lnTo>
                <a:lnTo>
                  <a:pt x="215325" y="9116"/>
                </a:lnTo>
                <a:lnTo>
                  <a:pt x="215325" y="20261"/>
                </a:lnTo>
                <a:lnTo>
                  <a:pt x="215325" y="207382"/>
                </a:lnTo>
                <a:lnTo>
                  <a:pt x="215325" y="218527"/>
                </a:lnTo>
                <a:lnTo>
                  <a:pt x="210329" y="227646"/>
                </a:lnTo>
                <a:lnTo>
                  <a:pt x="204227" y="227646"/>
                </a:lnTo>
                <a:lnTo>
                  <a:pt x="11094" y="227646"/>
                </a:lnTo>
                <a:lnTo>
                  <a:pt x="4988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855299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9" y="0"/>
                </a:moveTo>
                <a:lnTo>
                  <a:pt x="39429" y="5072"/>
                </a:lnTo>
                <a:lnTo>
                  <a:pt x="18908" y="18907"/>
                </a:lnTo>
                <a:lnTo>
                  <a:pt x="5073" y="39427"/>
                </a:lnTo>
                <a:lnTo>
                  <a:pt x="0" y="64555"/>
                </a:lnTo>
                <a:lnTo>
                  <a:pt x="5073" y="89684"/>
                </a:lnTo>
                <a:lnTo>
                  <a:pt x="18908" y="110205"/>
                </a:lnTo>
                <a:lnTo>
                  <a:pt x="39429" y="124041"/>
                </a:lnTo>
                <a:lnTo>
                  <a:pt x="64559" y="129114"/>
                </a:lnTo>
                <a:lnTo>
                  <a:pt x="89687" y="124041"/>
                </a:lnTo>
                <a:lnTo>
                  <a:pt x="110206" y="110205"/>
                </a:lnTo>
                <a:lnTo>
                  <a:pt x="124040" y="89684"/>
                </a:lnTo>
                <a:lnTo>
                  <a:pt x="129113" y="64555"/>
                </a:lnTo>
                <a:lnTo>
                  <a:pt x="124040" y="39427"/>
                </a:lnTo>
                <a:lnTo>
                  <a:pt x="110206" y="18907"/>
                </a:lnTo>
                <a:lnTo>
                  <a:pt x="89687" y="5072"/>
                </a:lnTo>
                <a:lnTo>
                  <a:pt x="6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55299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3" y="39427"/>
                </a:lnTo>
                <a:lnTo>
                  <a:pt x="18908" y="18907"/>
                </a:lnTo>
                <a:lnTo>
                  <a:pt x="39429" y="5072"/>
                </a:lnTo>
                <a:lnTo>
                  <a:pt x="64559" y="0"/>
                </a:lnTo>
                <a:lnTo>
                  <a:pt x="89687" y="5072"/>
                </a:lnTo>
                <a:lnTo>
                  <a:pt x="110206" y="18907"/>
                </a:lnTo>
                <a:lnTo>
                  <a:pt x="124040" y="39427"/>
                </a:lnTo>
                <a:lnTo>
                  <a:pt x="129113" y="64555"/>
                </a:lnTo>
                <a:lnTo>
                  <a:pt x="124040" y="89684"/>
                </a:lnTo>
                <a:lnTo>
                  <a:pt x="110206" y="110205"/>
                </a:lnTo>
                <a:lnTo>
                  <a:pt x="89687" y="124041"/>
                </a:lnTo>
                <a:lnTo>
                  <a:pt x="64559" y="129114"/>
                </a:lnTo>
                <a:lnTo>
                  <a:pt x="39429" y="124041"/>
                </a:lnTo>
                <a:lnTo>
                  <a:pt x="18908" y="110205"/>
                </a:lnTo>
                <a:lnTo>
                  <a:pt x="5073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852297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5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852297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5" y="27021"/>
                </a:lnTo>
                <a:lnTo>
                  <a:pt x="13211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063981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92" y="0"/>
                </a:lnTo>
                <a:lnTo>
                  <a:pt x="0" y="9116"/>
                </a:lnTo>
                <a:lnTo>
                  <a:pt x="0" y="218527"/>
                </a:lnTo>
                <a:lnTo>
                  <a:pt x="4992" y="227646"/>
                </a:lnTo>
                <a:lnTo>
                  <a:pt x="210329" y="227646"/>
                </a:lnTo>
                <a:lnTo>
                  <a:pt x="215325" y="218527"/>
                </a:lnTo>
                <a:lnTo>
                  <a:pt x="215325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063981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92" y="0"/>
                </a:lnTo>
                <a:lnTo>
                  <a:pt x="11098" y="0"/>
                </a:lnTo>
                <a:lnTo>
                  <a:pt x="204231" y="0"/>
                </a:lnTo>
                <a:lnTo>
                  <a:pt x="210329" y="0"/>
                </a:lnTo>
                <a:lnTo>
                  <a:pt x="215325" y="9116"/>
                </a:lnTo>
                <a:lnTo>
                  <a:pt x="215325" y="20261"/>
                </a:lnTo>
                <a:lnTo>
                  <a:pt x="215325" y="207382"/>
                </a:lnTo>
                <a:lnTo>
                  <a:pt x="215325" y="218527"/>
                </a:lnTo>
                <a:lnTo>
                  <a:pt x="210329" y="227646"/>
                </a:lnTo>
                <a:lnTo>
                  <a:pt x="204231" y="227646"/>
                </a:lnTo>
                <a:lnTo>
                  <a:pt x="11098" y="227646"/>
                </a:lnTo>
                <a:lnTo>
                  <a:pt x="4992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108304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9" y="0"/>
                </a:moveTo>
                <a:lnTo>
                  <a:pt x="39429" y="5072"/>
                </a:lnTo>
                <a:lnTo>
                  <a:pt x="18908" y="18907"/>
                </a:lnTo>
                <a:lnTo>
                  <a:pt x="5073" y="39427"/>
                </a:lnTo>
                <a:lnTo>
                  <a:pt x="0" y="64555"/>
                </a:lnTo>
                <a:lnTo>
                  <a:pt x="5073" y="89684"/>
                </a:lnTo>
                <a:lnTo>
                  <a:pt x="18908" y="110205"/>
                </a:lnTo>
                <a:lnTo>
                  <a:pt x="39429" y="124041"/>
                </a:lnTo>
                <a:lnTo>
                  <a:pt x="64559" y="129114"/>
                </a:lnTo>
                <a:lnTo>
                  <a:pt x="89687" y="124041"/>
                </a:lnTo>
                <a:lnTo>
                  <a:pt x="110206" y="110205"/>
                </a:lnTo>
                <a:lnTo>
                  <a:pt x="124040" y="89684"/>
                </a:lnTo>
                <a:lnTo>
                  <a:pt x="129113" y="64555"/>
                </a:lnTo>
                <a:lnTo>
                  <a:pt x="124040" y="39427"/>
                </a:lnTo>
                <a:lnTo>
                  <a:pt x="110206" y="18907"/>
                </a:lnTo>
                <a:lnTo>
                  <a:pt x="89687" y="5072"/>
                </a:lnTo>
                <a:lnTo>
                  <a:pt x="6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08304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3" y="39427"/>
                </a:lnTo>
                <a:lnTo>
                  <a:pt x="18908" y="18907"/>
                </a:lnTo>
                <a:lnTo>
                  <a:pt x="39429" y="5072"/>
                </a:lnTo>
                <a:lnTo>
                  <a:pt x="64559" y="0"/>
                </a:lnTo>
                <a:lnTo>
                  <a:pt x="89687" y="5072"/>
                </a:lnTo>
                <a:lnTo>
                  <a:pt x="110206" y="18907"/>
                </a:lnTo>
                <a:lnTo>
                  <a:pt x="124040" y="39427"/>
                </a:lnTo>
                <a:lnTo>
                  <a:pt x="129113" y="64555"/>
                </a:lnTo>
                <a:lnTo>
                  <a:pt x="124040" y="89684"/>
                </a:lnTo>
                <a:lnTo>
                  <a:pt x="110206" y="110205"/>
                </a:lnTo>
                <a:lnTo>
                  <a:pt x="89687" y="124041"/>
                </a:lnTo>
                <a:lnTo>
                  <a:pt x="64559" y="129114"/>
                </a:lnTo>
                <a:lnTo>
                  <a:pt x="39429" y="124041"/>
                </a:lnTo>
                <a:lnTo>
                  <a:pt x="18908" y="110205"/>
                </a:lnTo>
                <a:lnTo>
                  <a:pt x="5073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05301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5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105301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5" y="27021"/>
                </a:lnTo>
                <a:lnTo>
                  <a:pt x="13211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45143" y="3582683"/>
            <a:ext cx="0" cy="118745"/>
          </a:xfrm>
          <a:custGeom>
            <a:avLst/>
            <a:gdLst/>
            <a:ahLst/>
            <a:cxnLst/>
            <a:rect l="l" t="t" r="r" b="b"/>
            <a:pathLst>
              <a:path w="0" h="118745">
                <a:moveTo>
                  <a:pt x="0" y="0"/>
                </a:moveTo>
                <a:lnTo>
                  <a:pt x="0" y="118430"/>
                </a:lnTo>
              </a:path>
            </a:pathLst>
          </a:custGeom>
          <a:ln w="37682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026302" y="3582683"/>
            <a:ext cx="38100" cy="118745"/>
          </a:xfrm>
          <a:custGeom>
            <a:avLst/>
            <a:gdLst/>
            <a:ahLst/>
            <a:cxnLst/>
            <a:rect l="l" t="t" r="r" b="b"/>
            <a:pathLst>
              <a:path w="38100" h="118745">
                <a:moveTo>
                  <a:pt x="0" y="118430"/>
                </a:moveTo>
                <a:lnTo>
                  <a:pt x="0" y="0"/>
                </a:lnTo>
                <a:lnTo>
                  <a:pt x="37682" y="0"/>
                </a:lnTo>
                <a:lnTo>
                  <a:pt x="37682" y="118430"/>
                </a:lnTo>
                <a:lnTo>
                  <a:pt x="0" y="11843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297178" y="3575742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340"/>
                </a:lnTo>
              </a:path>
            </a:pathLst>
          </a:custGeom>
          <a:ln w="35359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279498" y="3575742"/>
            <a:ext cx="35560" cy="11938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0" y="119340"/>
                </a:moveTo>
                <a:lnTo>
                  <a:pt x="0" y="0"/>
                </a:lnTo>
                <a:lnTo>
                  <a:pt x="35359" y="0"/>
                </a:lnTo>
                <a:lnTo>
                  <a:pt x="35359" y="119340"/>
                </a:lnTo>
                <a:lnTo>
                  <a:pt x="0" y="11934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314843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93" y="0"/>
                </a:lnTo>
                <a:lnTo>
                  <a:pt x="0" y="9116"/>
                </a:lnTo>
                <a:lnTo>
                  <a:pt x="0" y="218527"/>
                </a:lnTo>
                <a:lnTo>
                  <a:pt x="4993" y="227646"/>
                </a:lnTo>
                <a:lnTo>
                  <a:pt x="210329" y="227646"/>
                </a:lnTo>
                <a:lnTo>
                  <a:pt x="215323" y="218527"/>
                </a:lnTo>
                <a:lnTo>
                  <a:pt x="215323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314843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93" y="0"/>
                </a:lnTo>
                <a:lnTo>
                  <a:pt x="11095" y="0"/>
                </a:lnTo>
                <a:lnTo>
                  <a:pt x="204228" y="0"/>
                </a:lnTo>
                <a:lnTo>
                  <a:pt x="210329" y="0"/>
                </a:lnTo>
                <a:lnTo>
                  <a:pt x="215323" y="9116"/>
                </a:lnTo>
                <a:lnTo>
                  <a:pt x="215323" y="20261"/>
                </a:lnTo>
                <a:lnTo>
                  <a:pt x="215323" y="207382"/>
                </a:lnTo>
                <a:lnTo>
                  <a:pt x="215323" y="218527"/>
                </a:lnTo>
                <a:lnTo>
                  <a:pt x="210329" y="227646"/>
                </a:lnTo>
                <a:lnTo>
                  <a:pt x="204228" y="227646"/>
                </a:lnTo>
                <a:lnTo>
                  <a:pt x="11095" y="227646"/>
                </a:lnTo>
                <a:lnTo>
                  <a:pt x="4993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359165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5" y="0"/>
                </a:moveTo>
                <a:lnTo>
                  <a:pt x="39427" y="5072"/>
                </a:lnTo>
                <a:lnTo>
                  <a:pt x="18907" y="18907"/>
                </a:lnTo>
                <a:lnTo>
                  <a:pt x="5072" y="39427"/>
                </a:lnTo>
                <a:lnTo>
                  <a:pt x="0" y="64555"/>
                </a:lnTo>
                <a:lnTo>
                  <a:pt x="5072" y="89684"/>
                </a:lnTo>
                <a:lnTo>
                  <a:pt x="18907" y="110205"/>
                </a:lnTo>
                <a:lnTo>
                  <a:pt x="39427" y="124041"/>
                </a:lnTo>
                <a:lnTo>
                  <a:pt x="64555" y="129114"/>
                </a:lnTo>
                <a:lnTo>
                  <a:pt x="89684" y="124041"/>
                </a:lnTo>
                <a:lnTo>
                  <a:pt x="110205" y="110205"/>
                </a:lnTo>
                <a:lnTo>
                  <a:pt x="124041" y="89684"/>
                </a:lnTo>
                <a:lnTo>
                  <a:pt x="129114" y="64555"/>
                </a:lnTo>
                <a:lnTo>
                  <a:pt x="124041" y="39427"/>
                </a:lnTo>
                <a:lnTo>
                  <a:pt x="110205" y="18907"/>
                </a:lnTo>
                <a:lnTo>
                  <a:pt x="89684" y="5072"/>
                </a:lnTo>
                <a:lnTo>
                  <a:pt x="64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359165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2" y="39427"/>
                </a:lnTo>
                <a:lnTo>
                  <a:pt x="18907" y="18907"/>
                </a:lnTo>
                <a:lnTo>
                  <a:pt x="39427" y="5072"/>
                </a:lnTo>
                <a:lnTo>
                  <a:pt x="64555" y="0"/>
                </a:lnTo>
                <a:lnTo>
                  <a:pt x="89684" y="5072"/>
                </a:lnTo>
                <a:lnTo>
                  <a:pt x="110205" y="18907"/>
                </a:lnTo>
                <a:lnTo>
                  <a:pt x="124041" y="39427"/>
                </a:lnTo>
                <a:lnTo>
                  <a:pt x="129114" y="64555"/>
                </a:lnTo>
                <a:lnTo>
                  <a:pt x="124041" y="89684"/>
                </a:lnTo>
                <a:lnTo>
                  <a:pt x="110205" y="110205"/>
                </a:lnTo>
                <a:lnTo>
                  <a:pt x="89684" y="124041"/>
                </a:lnTo>
                <a:lnTo>
                  <a:pt x="64555" y="129114"/>
                </a:lnTo>
                <a:lnTo>
                  <a:pt x="39427" y="124041"/>
                </a:lnTo>
                <a:lnTo>
                  <a:pt x="18907" y="110205"/>
                </a:lnTo>
                <a:lnTo>
                  <a:pt x="5072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356163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6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356163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6" y="27021"/>
                </a:lnTo>
                <a:lnTo>
                  <a:pt x="13211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67847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93" y="0"/>
                </a:lnTo>
                <a:lnTo>
                  <a:pt x="0" y="9116"/>
                </a:lnTo>
                <a:lnTo>
                  <a:pt x="0" y="218527"/>
                </a:lnTo>
                <a:lnTo>
                  <a:pt x="4993" y="227646"/>
                </a:lnTo>
                <a:lnTo>
                  <a:pt x="210329" y="227646"/>
                </a:lnTo>
                <a:lnTo>
                  <a:pt x="215323" y="218527"/>
                </a:lnTo>
                <a:lnTo>
                  <a:pt x="215323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67847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93" y="0"/>
                </a:lnTo>
                <a:lnTo>
                  <a:pt x="11092" y="0"/>
                </a:lnTo>
                <a:lnTo>
                  <a:pt x="204228" y="0"/>
                </a:lnTo>
                <a:lnTo>
                  <a:pt x="210329" y="0"/>
                </a:lnTo>
                <a:lnTo>
                  <a:pt x="215323" y="9116"/>
                </a:lnTo>
                <a:lnTo>
                  <a:pt x="215323" y="20261"/>
                </a:lnTo>
                <a:lnTo>
                  <a:pt x="215323" y="207382"/>
                </a:lnTo>
                <a:lnTo>
                  <a:pt x="215323" y="218527"/>
                </a:lnTo>
                <a:lnTo>
                  <a:pt x="210329" y="227646"/>
                </a:lnTo>
                <a:lnTo>
                  <a:pt x="204228" y="227646"/>
                </a:lnTo>
                <a:lnTo>
                  <a:pt x="11092" y="227646"/>
                </a:lnTo>
                <a:lnTo>
                  <a:pt x="4993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612167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7" y="0"/>
                </a:moveTo>
                <a:lnTo>
                  <a:pt x="39429" y="5072"/>
                </a:lnTo>
                <a:lnTo>
                  <a:pt x="18908" y="18907"/>
                </a:lnTo>
                <a:lnTo>
                  <a:pt x="5073" y="39427"/>
                </a:lnTo>
                <a:lnTo>
                  <a:pt x="0" y="64555"/>
                </a:lnTo>
                <a:lnTo>
                  <a:pt x="5073" y="89684"/>
                </a:lnTo>
                <a:lnTo>
                  <a:pt x="18908" y="110205"/>
                </a:lnTo>
                <a:lnTo>
                  <a:pt x="39429" y="124041"/>
                </a:lnTo>
                <a:lnTo>
                  <a:pt x="64557" y="129114"/>
                </a:lnTo>
                <a:lnTo>
                  <a:pt x="89686" y="124041"/>
                </a:lnTo>
                <a:lnTo>
                  <a:pt x="110206" y="110205"/>
                </a:lnTo>
                <a:lnTo>
                  <a:pt x="124040" y="89684"/>
                </a:lnTo>
                <a:lnTo>
                  <a:pt x="129113" y="64555"/>
                </a:lnTo>
                <a:lnTo>
                  <a:pt x="124040" y="39427"/>
                </a:lnTo>
                <a:lnTo>
                  <a:pt x="110206" y="18907"/>
                </a:lnTo>
                <a:lnTo>
                  <a:pt x="89686" y="5072"/>
                </a:lnTo>
                <a:lnTo>
                  <a:pt x="645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612167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3" y="39427"/>
                </a:lnTo>
                <a:lnTo>
                  <a:pt x="18908" y="18907"/>
                </a:lnTo>
                <a:lnTo>
                  <a:pt x="39429" y="5072"/>
                </a:lnTo>
                <a:lnTo>
                  <a:pt x="64557" y="0"/>
                </a:lnTo>
                <a:lnTo>
                  <a:pt x="89686" y="5072"/>
                </a:lnTo>
                <a:lnTo>
                  <a:pt x="110206" y="18907"/>
                </a:lnTo>
                <a:lnTo>
                  <a:pt x="124040" y="39427"/>
                </a:lnTo>
                <a:lnTo>
                  <a:pt x="129113" y="64555"/>
                </a:lnTo>
                <a:lnTo>
                  <a:pt x="124040" y="89684"/>
                </a:lnTo>
                <a:lnTo>
                  <a:pt x="110206" y="110205"/>
                </a:lnTo>
                <a:lnTo>
                  <a:pt x="89686" y="124041"/>
                </a:lnTo>
                <a:lnTo>
                  <a:pt x="64557" y="129114"/>
                </a:lnTo>
                <a:lnTo>
                  <a:pt x="39429" y="124041"/>
                </a:lnTo>
                <a:lnTo>
                  <a:pt x="18908" y="110205"/>
                </a:lnTo>
                <a:lnTo>
                  <a:pt x="5073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609164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6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609164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6" y="27021"/>
                </a:lnTo>
                <a:lnTo>
                  <a:pt x="13211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549006" y="3582683"/>
            <a:ext cx="0" cy="118745"/>
          </a:xfrm>
          <a:custGeom>
            <a:avLst/>
            <a:gdLst/>
            <a:ahLst/>
            <a:cxnLst/>
            <a:rect l="l" t="t" r="r" b="b"/>
            <a:pathLst>
              <a:path w="0" h="118745">
                <a:moveTo>
                  <a:pt x="0" y="0"/>
                </a:moveTo>
                <a:lnTo>
                  <a:pt x="0" y="118430"/>
                </a:lnTo>
              </a:path>
            </a:pathLst>
          </a:custGeom>
          <a:ln w="37680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530166" y="3582683"/>
            <a:ext cx="38100" cy="118745"/>
          </a:xfrm>
          <a:custGeom>
            <a:avLst/>
            <a:gdLst/>
            <a:ahLst/>
            <a:cxnLst/>
            <a:rect l="l" t="t" r="r" b="b"/>
            <a:pathLst>
              <a:path w="38100" h="118745">
                <a:moveTo>
                  <a:pt x="0" y="118430"/>
                </a:moveTo>
                <a:lnTo>
                  <a:pt x="0" y="0"/>
                </a:lnTo>
                <a:lnTo>
                  <a:pt x="37680" y="0"/>
                </a:lnTo>
                <a:lnTo>
                  <a:pt x="37680" y="118430"/>
                </a:lnTo>
                <a:lnTo>
                  <a:pt x="0" y="11843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799694" y="3575742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340"/>
                </a:lnTo>
              </a:path>
            </a:pathLst>
          </a:custGeom>
          <a:ln w="32666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783361" y="3575742"/>
            <a:ext cx="35560" cy="11938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0" y="119340"/>
                </a:moveTo>
                <a:lnTo>
                  <a:pt x="0" y="0"/>
                </a:lnTo>
                <a:lnTo>
                  <a:pt x="35359" y="0"/>
                </a:lnTo>
                <a:lnTo>
                  <a:pt x="35359" y="119340"/>
                </a:lnTo>
                <a:lnTo>
                  <a:pt x="0" y="11934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816028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29" y="0"/>
                </a:moveTo>
                <a:lnTo>
                  <a:pt x="4989" y="0"/>
                </a:lnTo>
                <a:lnTo>
                  <a:pt x="0" y="9116"/>
                </a:lnTo>
                <a:lnTo>
                  <a:pt x="0" y="218527"/>
                </a:lnTo>
                <a:lnTo>
                  <a:pt x="4989" y="227646"/>
                </a:lnTo>
                <a:lnTo>
                  <a:pt x="210329" y="227646"/>
                </a:lnTo>
                <a:lnTo>
                  <a:pt x="215327" y="218527"/>
                </a:lnTo>
                <a:lnTo>
                  <a:pt x="215327" y="9116"/>
                </a:lnTo>
                <a:lnTo>
                  <a:pt x="2103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816028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89" y="0"/>
                </a:lnTo>
                <a:lnTo>
                  <a:pt x="11094" y="0"/>
                </a:lnTo>
                <a:lnTo>
                  <a:pt x="204227" y="0"/>
                </a:lnTo>
                <a:lnTo>
                  <a:pt x="210329" y="0"/>
                </a:lnTo>
                <a:lnTo>
                  <a:pt x="215327" y="9116"/>
                </a:lnTo>
                <a:lnTo>
                  <a:pt x="215327" y="20261"/>
                </a:lnTo>
                <a:lnTo>
                  <a:pt x="215327" y="207382"/>
                </a:lnTo>
                <a:lnTo>
                  <a:pt x="215327" y="218527"/>
                </a:lnTo>
                <a:lnTo>
                  <a:pt x="210329" y="227646"/>
                </a:lnTo>
                <a:lnTo>
                  <a:pt x="204227" y="227646"/>
                </a:lnTo>
                <a:lnTo>
                  <a:pt x="11094" y="227646"/>
                </a:lnTo>
                <a:lnTo>
                  <a:pt x="4989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860347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9" y="0"/>
                </a:moveTo>
                <a:lnTo>
                  <a:pt x="39430" y="5072"/>
                </a:lnTo>
                <a:lnTo>
                  <a:pt x="18909" y="18907"/>
                </a:lnTo>
                <a:lnTo>
                  <a:pt x="5073" y="39427"/>
                </a:lnTo>
                <a:lnTo>
                  <a:pt x="0" y="64555"/>
                </a:lnTo>
                <a:lnTo>
                  <a:pt x="5073" y="89684"/>
                </a:lnTo>
                <a:lnTo>
                  <a:pt x="18909" y="110205"/>
                </a:lnTo>
                <a:lnTo>
                  <a:pt x="39430" y="124041"/>
                </a:lnTo>
                <a:lnTo>
                  <a:pt x="64559" y="129114"/>
                </a:lnTo>
                <a:lnTo>
                  <a:pt x="89687" y="124041"/>
                </a:lnTo>
                <a:lnTo>
                  <a:pt x="110207" y="110205"/>
                </a:lnTo>
                <a:lnTo>
                  <a:pt x="124041" y="89684"/>
                </a:lnTo>
                <a:lnTo>
                  <a:pt x="129114" y="64555"/>
                </a:lnTo>
                <a:lnTo>
                  <a:pt x="124041" y="39427"/>
                </a:lnTo>
                <a:lnTo>
                  <a:pt x="110207" y="18907"/>
                </a:lnTo>
                <a:lnTo>
                  <a:pt x="89687" y="5072"/>
                </a:lnTo>
                <a:lnTo>
                  <a:pt x="6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860347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3" y="39427"/>
                </a:lnTo>
                <a:lnTo>
                  <a:pt x="18909" y="18907"/>
                </a:lnTo>
                <a:lnTo>
                  <a:pt x="39430" y="5072"/>
                </a:lnTo>
                <a:lnTo>
                  <a:pt x="64559" y="0"/>
                </a:lnTo>
                <a:lnTo>
                  <a:pt x="89687" y="5072"/>
                </a:lnTo>
                <a:lnTo>
                  <a:pt x="110207" y="18907"/>
                </a:lnTo>
                <a:lnTo>
                  <a:pt x="124041" y="39427"/>
                </a:lnTo>
                <a:lnTo>
                  <a:pt x="129114" y="64555"/>
                </a:lnTo>
                <a:lnTo>
                  <a:pt x="124041" y="89684"/>
                </a:lnTo>
                <a:lnTo>
                  <a:pt x="110207" y="110205"/>
                </a:lnTo>
                <a:lnTo>
                  <a:pt x="89687" y="124041"/>
                </a:lnTo>
                <a:lnTo>
                  <a:pt x="64559" y="129114"/>
                </a:lnTo>
                <a:lnTo>
                  <a:pt x="39430" y="124041"/>
                </a:lnTo>
                <a:lnTo>
                  <a:pt x="18909" y="110205"/>
                </a:lnTo>
                <a:lnTo>
                  <a:pt x="5073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857344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6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57344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6" y="27021"/>
                </a:lnTo>
                <a:lnTo>
                  <a:pt x="13211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069028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210333" y="0"/>
                </a:moveTo>
                <a:lnTo>
                  <a:pt x="4993" y="0"/>
                </a:lnTo>
                <a:lnTo>
                  <a:pt x="0" y="9116"/>
                </a:lnTo>
                <a:lnTo>
                  <a:pt x="0" y="218527"/>
                </a:lnTo>
                <a:lnTo>
                  <a:pt x="4993" y="227646"/>
                </a:lnTo>
                <a:lnTo>
                  <a:pt x="210333" y="227646"/>
                </a:lnTo>
                <a:lnTo>
                  <a:pt x="215327" y="218527"/>
                </a:lnTo>
                <a:lnTo>
                  <a:pt x="215327" y="9116"/>
                </a:lnTo>
                <a:lnTo>
                  <a:pt x="21033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069028" y="3531545"/>
            <a:ext cx="215900" cy="227965"/>
          </a:xfrm>
          <a:custGeom>
            <a:avLst/>
            <a:gdLst/>
            <a:ahLst/>
            <a:cxnLst/>
            <a:rect l="l" t="t" r="r" b="b"/>
            <a:pathLst>
              <a:path w="215900" h="227964">
                <a:moveTo>
                  <a:pt x="0" y="207382"/>
                </a:moveTo>
                <a:lnTo>
                  <a:pt x="0" y="20261"/>
                </a:lnTo>
                <a:lnTo>
                  <a:pt x="0" y="9116"/>
                </a:lnTo>
                <a:lnTo>
                  <a:pt x="4993" y="0"/>
                </a:lnTo>
                <a:lnTo>
                  <a:pt x="11098" y="0"/>
                </a:lnTo>
                <a:lnTo>
                  <a:pt x="204231" y="0"/>
                </a:lnTo>
                <a:lnTo>
                  <a:pt x="210333" y="0"/>
                </a:lnTo>
                <a:lnTo>
                  <a:pt x="215327" y="9116"/>
                </a:lnTo>
                <a:lnTo>
                  <a:pt x="215327" y="20261"/>
                </a:lnTo>
                <a:lnTo>
                  <a:pt x="215327" y="207382"/>
                </a:lnTo>
                <a:lnTo>
                  <a:pt x="215327" y="218527"/>
                </a:lnTo>
                <a:lnTo>
                  <a:pt x="210333" y="227646"/>
                </a:lnTo>
                <a:lnTo>
                  <a:pt x="204231" y="227646"/>
                </a:lnTo>
                <a:lnTo>
                  <a:pt x="11098" y="227646"/>
                </a:lnTo>
                <a:lnTo>
                  <a:pt x="4993" y="227646"/>
                </a:lnTo>
                <a:lnTo>
                  <a:pt x="0" y="218527"/>
                </a:lnTo>
                <a:lnTo>
                  <a:pt x="0" y="20738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113351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64559" y="0"/>
                </a:moveTo>
                <a:lnTo>
                  <a:pt x="39430" y="5072"/>
                </a:lnTo>
                <a:lnTo>
                  <a:pt x="18909" y="18907"/>
                </a:lnTo>
                <a:lnTo>
                  <a:pt x="5073" y="39427"/>
                </a:lnTo>
                <a:lnTo>
                  <a:pt x="0" y="64555"/>
                </a:lnTo>
                <a:lnTo>
                  <a:pt x="5073" y="89684"/>
                </a:lnTo>
                <a:lnTo>
                  <a:pt x="18909" y="110205"/>
                </a:lnTo>
                <a:lnTo>
                  <a:pt x="39430" y="124041"/>
                </a:lnTo>
                <a:lnTo>
                  <a:pt x="64559" y="129114"/>
                </a:lnTo>
                <a:lnTo>
                  <a:pt x="89687" y="124041"/>
                </a:lnTo>
                <a:lnTo>
                  <a:pt x="110207" y="110205"/>
                </a:lnTo>
                <a:lnTo>
                  <a:pt x="124041" y="89684"/>
                </a:lnTo>
                <a:lnTo>
                  <a:pt x="129114" y="64555"/>
                </a:lnTo>
                <a:lnTo>
                  <a:pt x="124041" y="39427"/>
                </a:lnTo>
                <a:lnTo>
                  <a:pt x="110207" y="18907"/>
                </a:lnTo>
                <a:lnTo>
                  <a:pt x="89687" y="5072"/>
                </a:lnTo>
                <a:lnTo>
                  <a:pt x="6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113351" y="358285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64555"/>
                </a:moveTo>
                <a:lnTo>
                  <a:pt x="5073" y="39427"/>
                </a:lnTo>
                <a:lnTo>
                  <a:pt x="18909" y="18907"/>
                </a:lnTo>
                <a:lnTo>
                  <a:pt x="39430" y="5072"/>
                </a:lnTo>
                <a:lnTo>
                  <a:pt x="64559" y="0"/>
                </a:lnTo>
                <a:lnTo>
                  <a:pt x="89687" y="5072"/>
                </a:lnTo>
                <a:lnTo>
                  <a:pt x="110207" y="18907"/>
                </a:lnTo>
                <a:lnTo>
                  <a:pt x="124041" y="39427"/>
                </a:lnTo>
                <a:lnTo>
                  <a:pt x="129114" y="64555"/>
                </a:lnTo>
                <a:lnTo>
                  <a:pt x="124041" y="89684"/>
                </a:lnTo>
                <a:lnTo>
                  <a:pt x="110207" y="110205"/>
                </a:lnTo>
                <a:lnTo>
                  <a:pt x="89687" y="124041"/>
                </a:lnTo>
                <a:lnTo>
                  <a:pt x="64559" y="129114"/>
                </a:lnTo>
                <a:lnTo>
                  <a:pt x="39430" y="124041"/>
                </a:lnTo>
                <a:lnTo>
                  <a:pt x="18909" y="110205"/>
                </a:lnTo>
                <a:lnTo>
                  <a:pt x="5073" y="89684"/>
                </a:lnTo>
                <a:lnTo>
                  <a:pt x="0" y="6455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110349" y="377270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116" y="0"/>
                </a:lnTo>
              </a:path>
            </a:pathLst>
          </a:custGeom>
          <a:ln w="27021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110349" y="3759191"/>
            <a:ext cx="132715" cy="27305"/>
          </a:xfrm>
          <a:custGeom>
            <a:avLst/>
            <a:gdLst/>
            <a:ahLst/>
            <a:cxnLst/>
            <a:rect l="l" t="t" r="r" b="b"/>
            <a:pathLst>
              <a:path w="132714" h="27304">
                <a:moveTo>
                  <a:pt x="0" y="0"/>
                </a:moveTo>
                <a:lnTo>
                  <a:pt x="0" y="27021"/>
                </a:lnTo>
                <a:lnTo>
                  <a:pt x="132116" y="27021"/>
                </a:lnTo>
                <a:lnTo>
                  <a:pt x="13211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050192" y="3582683"/>
            <a:ext cx="0" cy="118745"/>
          </a:xfrm>
          <a:custGeom>
            <a:avLst/>
            <a:gdLst/>
            <a:ahLst/>
            <a:cxnLst/>
            <a:rect l="l" t="t" r="r" b="b"/>
            <a:pathLst>
              <a:path w="0" h="118745">
                <a:moveTo>
                  <a:pt x="0" y="0"/>
                </a:moveTo>
                <a:lnTo>
                  <a:pt x="0" y="118430"/>
                </a:lnTo>
              </a:path>
            </a:pathLst>
          </a:custGeom>
          <a:ln w="37680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031351" y="3582683"/>
            <a:ext cx="38100" cy="118745"/>
          </a:xfrm>
          <a:custGeom>
            <a:avLst/>
            <a:gdLst/>
            <a:ahLst/>
            <a:cxnLst/>
            <a:rect l="l" t="t" r="r" b="b"/>
            <a:pathLst>
              <a:path w="38100" h="118745">
                <a:moveTo>
                  <a:pt x="0" y="118430"/>
                </a:moveTo>
                <a:lnTo>
                  <a:pt x="0" y="0"/>
                </a:lnTo>
                <a:lnTo>
                  <a:pt x="37680" y="0"/>
                </a:lnTo>
                <a:lnTo>
                  <a:pt x="37680" y="118430"/>
                </a:lnTo>
                <a:lnTo>
                  <a:pt x="0" y="11843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302225" y="3575742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340"/>
                </a:lnTo>
              </a:path>
            </a:pathLst>
          </a:custGeom>
          <a:ln w="35359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84546" y="3575742"/>
            <a:ext cx="35560" cy="11938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0" y="119340"/>
                </a:moveTo>
                <a:lnTo>
                  <a:pt x="0" y="0"/>
                </a:lnTo>
                <a:lnTo>
                  <a:pt x="35359" y="0"/>
                </a:lnTo>
                <a:lnTo>
                  <a:pt x="35359" y="119340"/>
                </a:lnTo>
                <a:lnTo>
                  <a:pt x="0" y="11934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989597" y="2975692"/>
            <a:ext cx="2574925" cy="54546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R="67310">
              <a:lnSpc>
                <a:spcPct val="100000"/>
              </a:lnSpc>
              <a:spcBef>
                <a:spcPts val="27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OUTPUTS</a:t>
            </a:r>
            <a:endParaRPr sz="1250">
              <a:latin typeface="Arial"/>
              <a:cs typeface="Arial"/>
            </a:endParaRPr>
          </a:p>
          <a:p>
            <a:pPr marL="361950">
              <a:lnSpc>
                <a:spcPct val="100000"/>
              </a:lnSpc>
              <a:spcBef>
                <a:spcPts val="259"/>
              </a:spcBef>
              <a:tabLst>
                <a:tab pos="622935" algn="l"/>
                <a:tab pos="1375410" algn="l"/>
              </a:tabLst>
            </a:pPr>
            <a:r>
              <a:rPr dirty="0" sz="1800" spc="-5">
                <a:solidFill>
                  <a:srgbClr val="151616"/>
                </a:solidFill>
                <a:latin typeface="Arial"/>
                <a:cs typeface="Arial"/>
              </a:rPr>
              <a:t>7	6</a:t>
            </a:r>
            <a:r>
              <a:rPr dirty="0" sz="1800" spc="4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800" spc="43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51616"/>
                </a:solidFill>
                <a:latin typeface="Arial"/>
                <a:cs typeface="Arial"/>
              </a:rPr>
              <a:t>4	3 2 1</a:t>
            </a:r>
            <a:r>
              <a:rPr dirty="0" sz="1800" spc="3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51616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416151" y="4493537"/>
            <a:ext cx="472440" cy="1390650"/>
          </a:xfrm>
          <a:custGeom>
            <a:avLst/>
            <a:gdLst/>
            <a:ahLst/>
            <a:cxnLst/>
            <a:rect l="l" t="t" r="r" b="b"/>
            <a:pathLst>
              <a:path w="472439" h="1390650">
                <a:moveTo>
                  <a:pt x="0" y="0"/>
                </a:moveTo>
                <a:lnTo>
                  <a:pt x="471942" y="0"/>
                </a:lnTo>
                <a:lnTo>
                  <a:pt x="471942" y="1390097"/>
                </a:lnTo>
                <a:lnTo>
                  <a:pt x="0" y="139009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498890" y="456908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4" h="313054">
                <a:moveTo>
                  <a:pt x="156480" y="0"/>
                </a:moveTo>
                <a:lnTo>
                  <a:pt x="107020" y="7977"/>
                </a:lnTo>
                <a:lnTo>
                  <a:pt x="64065" y="30192"/>
                </a:lnTo>
                <a:lnTo>
                  <a:pt x="30191" y="64066"/>
                </a:lnTo>
                <a:lnTo>
                  <a:pt x="7977" y="107022"/>
                </a:lnTo>
                <a:lnTo>
                  <a:pt x="0" y="156481"/>
                </a:lnTo>
                <a:lnTo>
                  <a:pt x="7977" y="205942"/>
                </a:lnTo>
                <a:lnTo>
                  <a:pt x="30191" y="248897"/>
                </a:lnTo>
                <a:lnTo>
                  <a:pt x="64065" y="282771"/>
                </a:lnTo>
                <a:lnTo>
                  <a:pt x="107020" y="304985"/>
                </a:lnTo>
                <a:lnTo>
                  <a:pt x="156480" y="312963"/>
                </a:lnTo>
                <a:lnTo>
                  <a:pt x="205940" y="304985"/>
                </a:lnTo>
                <a:lnTo>
                  <a:pt x="248896" y="282771"/>
                </a:lnTo>
                <a:lnTo>
                  <a:pt x="282770" y="248897"/>
                </a:lnTo>
                <a:lnTo>
                  <a:pt x="304984" y="205942"/>
                </a:lnTo>
                <a:lnTo>
                  <a:pt x="312962" y="156481"/>
                </a:lnTo>
                <a:lnTo>
                  <a:pt x="304984" y="107022"/>
                </a:lnTo>
                <a:lnTo>
                  <a:pt x="282770" y="64066"/>
                </a:lnTo>
                <a:lnTo>
                  <a:pt x="248896" y="30192"/>
                </a:lnTo>
                <a:lnTo>
                  <a:pt x="205940" y="7977"/>
                </a:lnTo>
                <a:lnTo>
                  <a:pt x="15648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498890" y="456908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4" h="313054">
                <a:moveTo>
                  <a:pt x="156480" y="0"/>
                </a:moveTo>
                <a:lnTo>
                  <a:pt x="205940" y="7977"/>
                </a:lnTo>
                <a:lnTo>
                  <a:pt x="248896" y="30192"/>
                </a:lnTo>
                <a:lnTo>
                  <a:pt x="282770" y="64066"/>
                </a:lnTo>
                <a:lnTo>
                  <a:pt x="304984" y="107022"/>
                </a:lnTo>
                <a:lnTo>
                  <a:pt x="312962" y="156481"/>
                </a:lnTo>
                <a:lnTo>
                  <a:pt x="304984" y="205942"/>
                </a:lnTo>
                <a:lnTo>
                  <a:pt x="282770" y="248897"/>
                </a:lnTo>
                <a:lnTo>
                  <a:pt x="248896" y="282771"/>
                </a:lnTo>
                <a:lnTo>
                  <a:pt x="205940" y="304985"/>
                </a:lnTo>
                <a:lnTo>
                  <a:pt x="156480" y="312963"/>
                </a:lnTo>
                <a:lnTo>
                  <a:pt x="107020" y="304985"/>
                </a:lnTo>
                <a:lnTo>
                  <a:pt x="64065" y="282771"/>
                </a:lnTo>
                <a:lnTo>
                  <a:pt x="30191" y="248897"/>
                </a:lnTo>
                <a:lnTo>
                  <a:pt x="7977" y="205942"/>
                </a:lnTo>
                <a:lnTo>
                  <a:pt x="0" y="156481"/>
                </a:lnTo>
                <a:lnTo>
                  <a:pt x="7977" y="107022"/>
                </a:lnTo>
                <a:lnTo>
                  <a:pt x="30191" y="64066"/>
                </a:lnTo>
                <a:lnTo>
                  <a:pt x="64065" y="30192"/>
                </a:lnTo>
                <a:lnTo>
                  <a:pt x="107020" y="7977"/>
                </a:lnTo>
                <a:lnTo>
                  <a:pt x="15648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498890" y="5054712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4" h="313054">
                <a:moveTo>
                  <a:pt x="156480" y="0"/>
                </a:moveTo>
                <a:lnTo>
                  <a:pt x="107020" y="7977"/>
                </a:lnTo>
                <a:lnTo>
                  <a:pt x="64065" y="30192"/>
                </a:lnTo>
                <a:lnTo>
                  <a:pt x="30191" y="64066"/>
                </a:lnTo>
                <a:lnTo>
                  <a:pt x="7977" y="107022"/>
                </a:lnTo>
                <a:lnTo>
                  <a:pt x="0" y="156481"/>
                </a:lnTo>
                <a:lnTo>
                  <a:pt x="7977" y="205942"/>
                </a:lnTo>
                <a:lnTo>
                  <a:pt x="30191" y="248898"/>
                </a:lnTo>
                <a:lnTo>
                  <a:pt x="64065" y="282772"/>
                </a:lnTo>
                <a:lnTo>
                  <a:pt x="107020" y="304986"/>
                </a:lnTo>
                <a:lnTo>
                  <a:pt x="156480" y="312963"/>
                </a:lnTo>
                <a:lnTo>
                  <a:pt x="205940" y="304986"/>
                </a:lnTo>
                <a:lnTo>
                  <a:pt x="248896" y="282772"/>
                </a:lnTo>
                <a:lnTo>
                  <a:pt x="282770" y="248898"/>
                </a:lnTo>
                <a:lnTo>
                  <a:pt x="304984" y="205942"/>
                </a:lnTo>
                <a:lnTo>
                  <a:pt x="312962" y="156481"/>
                </a:lnTo>
                <a:lnTo>
                  <a:pt x="304984" y="107022"/>
                </a:lnTo>
                <a:lnTo>
                  <a:pt x="282770" y="64066"/>
                </a:lnTo>
                <a:lnTo>
                  <a:pt x="248896" y="30192"/>
                </a:lnTo>
                <a:lnTo>
                  <a:pt x="205940" y="7977"/>
                </a:lnTo>
                <a:lnTo>
                  <a:pt x="15648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498890" y="5054712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4" h="313054">
                <a:moveTo>
                  <a:pt x="156480" y="0"/>
                </a:moveTo>
                <a:lnTo>
                  <a:pt x="205940" y="7977"/>
                </a:lnTo>
                <a:lnTo>
                  <a:pt x="248896" y="30192"/>
                </a:lnTo>
                <a:lnTo>
                  <a:pt x="282770" y="64066"/>
                </a:lnTo>
                <a:lnTo>
                  <a:pt x="304984" y="107022"/>
                </a:lnTo>
                <a:lnTo>
                  <a:pt x="312962" y="156481"/>
                </a:lnTo>
                <a:lnTo>
                  <a:pt x="304984" y="205942"/>
                </a:lnTo>
                <a:lnTo>
                  <a:pt x="282770" y="248898"/>
                </a:lnTo>
                <a:lnTo>
                  <a:pt x="248896" y="282772"/>
                </a:lnTo>
                <a:lnTo>
                  <a:pt x="205940" y="304986"/>
                </a:lnTo>
                <a:lnTo>
                  <a:pt x="156480" y="312963"/>
                </a:lnTo>
                <a:lnTo>
                  <a:pt x="107020" y="304986"/>
                </a:lnTo>
                <a:lnTo>
                  <a:pt x="64065" y="282772"/>
                </a:lnTo>
                <a:lnTo>
                  <a:pt x="30191" y="248898"/>
                </a:lnTo>
                <a:lnTo>
                  <a:pt x="7977" y="205942"/>
                </a:lnTo>
                <a:lnTo>
                  <a:pt x="0" y="156481"/>
                </a:lnTo>
                <a:lnTo>
                  <a:pt x="7977" y="107022"/>
                </a:lnTo>
                <a:lnTo>
                  <a:pt x="30191" y="64066"/>
                </a:lnTo>
                <a:lnTo>
                  <a:pt x="64065" y="30192"/>
                </a:lnTo>
                <a:lnTo>
                  <a:pt x="107020" y="7977"/>
                </a:lnTo>
                <a:lnTo>
                  <a:pt x="15648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498890" y="551157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4" h="313054">
                <a:moveTo>
                  <a:pt x="156480" y="0"/>
                </a:moveTo>
                <a:lnTo>
                  <a:pt x="107020" y="7977"/>
                </a:lnTo>
                <a:lnTo>
                  <a:pt x="64065" y="30191"/>
                </a:lnTo>
                <a:lnTo>
                  <a:pt x="30191" y="64065"/>
                </a:lnTo>
                <a:lnTo>
                  <a:pt x="7977" y="107021"/>
                </a:lnTo>
                <a:lnTo>
                  <a:pt x="0" y="156481"/>
                </a:lnTo>
                <a:lnTo>
                  <a:pt x="7977" y="205941"/>
                </a:lnTo>
                <a:lnTo>
                  <a:pt x="30191" y="248896"/>
                </a:lnTo>
                <a:lnTo>
                  <a:pt x="64065" y="282770"/>
                </a:lnTo>
                <a:lnTo>
                  <a:pt x="107020" y="304984"/>
                </a:lnTo>
                <a:lnTo>
                  <a:pt x="156480" y="312962"/>
                </a:lnTo>
                <a:lnTo>
                  <a:pt x="205940" y="304984"/>
                </a:lnTo>
                <a:lnTo>
                  <a:pt x="248896" y="282770"/>
                </a:lnTo>
                <a:lnTo>
                  <a:pt x="282770" y="248896"/>
                </a:lnTo>
                <a:lnTo>
                  <a:pt x="304984" y="205941"/>
                </a:lnTo>
                <a:lnTo>
                  <a:pt x="312962" y="156481"/>
                </a:lnTo>
                <a:lnTo>
                  <a:pt x="304984" y="107021"/>
                </a:lnTo>
                <a:lnTo>
                  <a:pt x="282770" y="64065"/>
                </a:lnTo>
                <a:lnTo>
                  <a:pt x="248896" y="30191"/>
                </a:lnTo>
                <a:lnTo>
                  <a:pt x="205940" y="7977"/>
                </a:lnTo>
                <a:lnTo>
                  <a:pt x="156480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498890" y="551157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4" h="313054">
                <a:moveTo>
                  <a:pt x="156480" y="0"/>
                </a:moveTo>
                <a:lnTo>
                  <a:pt x="205940" y="7977"/>
                </a:lnTo>
                <a:lnTo>
                  <a:pt x="248896" y="30191"/>
                </a:lnTo>
                <a:lnTo>
                  <a:pt x="282770" y="64065"/>
                </a:lnTo>
                <a:lnTo>
                  <a:pt x="304984" y="107021"/>
                </a:lnTo>
                <a:lnTo>
                  <a:pt x="312962" y="156481"/>
                </a:lnTo>
                <a:lnTo>
                  <a:pt x="304984" y="205941"/>
                </a:lnTo>
                <a:lnTo>
                  <a:pt x="282770" y="248896"/>
                </a:lnTo>
                <a:lnTo>
                  <a:pt x="248896" y="282770"/>
                </a:lnTo>
                <a:lnTo>
                  <a:pt x="205940" y="304984"/>
                </a:lnTo>
                <a:lnTo>
                  <a:pt x="156480" y="312962"/>
                </a:lnTo>
                <a:lnTo>
                  <a:pt x="107020" y="304984"/>
                </a:lnTo>
                <a:lnTo>
                  <a:pt x="64065" y="282770"/>
                </a:lnTo>
                <a:lnTo>
                  <a:pt x="30191" y="248896"/>
                </a:lnTo>
                <a:lnTo>
                  <a:pt x="7977" y="205941"/>
                </a:lnTo>
                <a:lnTo>
                  <a:pt x="0" y="156481"/>
                </a:lnTo>
                <a:lnTo>
                  <a:pt x="7977" y="107021"/>
                </a:lnTo>
                <a:lnTo>
                  <a:pt x="30191" y="64065"/>
                </a:lnTo>
                <a:lnTo>
                  <a:pt x="64065" y="30191"/>
                </a:lnTo>
                <a:lnTo>
                  <a:pt x="107020" y="7977"/>
                </a:lnTo>
                <a:lnTo>
                  <a:pt x="15648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93137" y="4493537"/>
            <a:ext cx="472440" cy="1390650"/>
          </a:xfrm>
          <a:custGeom>
            <a:avLst/>
            <a:gdLst/>
            <a:ahLst/>
            <a:cxnLst/>
            <a:rect l="l" t="t" r="r" b="b"/>
            <a:pathLst>
              <a:path w="472439" h="1390650">
                <a:moveTo>
                  <a:pt x="0" y="0"/>
                </a:moveTo>
                <a:lnTo>
                  <a:pt x="471942" y="0"/>
                </a:lnTo>
                <a:lnTo>
                  <a:pt x="471942" y="1390097"/>
                </a:lnTo>
                <a:lnTo>
                  <a:pt x="0" y="139009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275872" y="456908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5" h="313054">
                <a:moveTo>
                  <a:pt x="156480" y="0"/>
                </a:moveTo>
                <a:lnTo>
                  <a:pt x="107020" y="7977"/>
                </a:lnTo>
                <a:lnTo>
                  <a:pt x="64065" y="30192"/>
                </a:lnTo>
                <a:lnTo>
                  <a:pt x="30191" y="64066"/>
                </a:lnTo>
                <a:lnTo>
                  <a:pt x="7977" y="107022"/>
                </a:lnTo>
                <a:lnTo>
                  <a:pt x="0" y="156481"/>
                </a:lnTo>
                <a:lnTo>
                  <a:pt x="7977" y="205942"/>
                </a:lnTo>
                <a:lnTo>
                  <a:pt x="30191" y="248897"/>
                </a:lnTo>
                <a:lnTo>
                  <a:pt x="64065" y="282771"/>
                </a:lnTo>
                <a:lnTo>
                  <a:pt x="107020" y="304985"/>
                </a:lnTo>
                <a:lnTo>
                  <a:pt x="156480" y="312963"/>
                </a:lnTo>
                <a:lnTo>
                  <a:pt x="205940" y="304985"/>
                </a:lnTo>
                <a:lnTo>
                  <a:pt x="248896" y="282771"/>
                </a:lnTo>
                <a:lnTo>
                  <a:pt x="282770" y="248897"/>
                </a:lnTo>
                <a:lnTo>
                  <a:pt x="304984" y="205942"/>
                </a:lnTo>
                <a:lnTo>
                  <a:pt x="312962" y="156481"/>
                </a:lnTo>
                <a:lnTo>
                  <a:pt x="304984" y="107022"/>
                </a:lnTo>
                <a:lnTo>
                  <a:pt x="282770" y="64066"/>
                </a:lnTo>
                <a:lnTo>
                  <a:pt x="248896" y="30192"/>
                </a:lnTo>
                <a:lnTo>
                  <a:pt x="205940" y="7977"/>
                </a:lnTo>
                <a:lnTo>
                  <a:pt x="15648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275872" y="456908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5" h="313054">
                <a:moveTo>
                  <a:pt x="156480" y="0"/>
                </a:moveTo>
                <a:lnTo>
                  <a:pt x="205940" y="7977"/>
                </a:lnTo>
                <a:lnTo>
                  <a:pt x="248896" y="30192"/>
                </a:lnTo>
                <a:lnTo>
                  <a:pt x="282770" y="64066"/>
                </a:lnTo>
                <a:lnTo>
                  <a:pt x="304984" y="107022"/>
                </a:lnTo>
                <a:lnTo>
                  <a:pt x="312962" y="156481"/>
                </a:lnTo>
                <a:lnTo>
                  <a:pt x="304984" y="205942"/>
                </a:lnTo>
                <a:lnTo>
                  <a:pt x="282770" y="248897"/>
                </a:lnTo>
                <a:lnTo>
                  <a:pt x="248896" y="282771"/>
                </a:lnTo>
                <a:lnTo>
                  <a:pt x="205940" y="304985"/>
                </a:lnTo>
                <a:lnTo>
                  <a:pt x="156480" y="312963"/>
                </a:lnTo>
                <a:lnTo>
                  <a:pt x="107020" y="304985"/>
                </a:lnTo>
                <a:lnTo>
                  <a:pt x="64065" y="282771"/>
                </a:lnTo>
                <a:lnTo>
                  <a:pt x="30191" y="248897"/>
                </a:lnTo>
                <a:lnTo>
                  <a:pt x="7977" y="205942"/>
                </a:lnTo>
                <a:lnTo>
                  <a:pt x="0" y="156481"/>
                </a:lnTo>
                <a:lnTo>
                  <a:pt x="7977" y="107022"/>
                </a:lnTo>
                <a:lnTo>
                  <a:pt x="30191" y="64066"/>
                </a:lnTo>
                <a:lnTo>
                  <a:pt x="64065" y="30192"/>
                </a:lnTo>
                <a:lnTo>
                  <a:pt x="107020" y="7977"/>
                </a:lnTo>
                <a:lnTo>
                  <a:pt x="15648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75872" y="5054712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5" h="313054">
                <a:moveTo>
                  <a:pt x="156480" y="0"/>
                </a:moveTo>
                <a:lnTo>
                  <a:pt x="107020" y="7977"/>
                </a:lnTo>
                <a:lnTo>
                  <a:pt x="64065" y="30192"/>
                </a:lnTo>
                <a:lnTo>
                  <a:pt x="30191" y="64066"/>
                </a:lnTo>
                <a:lnTo>
                  <a:pt x="7977" y="107022"/>
                </a:lnTo>
                <a:lnTo>
                  <a:pt x="0" y="156481"/>
                </a:lnTo>
                <a:lnTo>
                  <a:pt x="7977" y="205942"/>
                </a:lnTo>
                <a:lnTo>
                  <a:pt x="30191" y="248898"/>
                </a:lnTo>
                <a:lnTo>
                  <a:pt x="64065" y="282772"/>
                </a:lnTo>
                <a:lnTo>
                  <a:pt x="107020" y="304986"/>
                </a:lnTo>
                <a:lnTo>
                  <a:pt x="156480" y="312963"/>
                </a:lnTo>
                <a:lnTo>
                  <a:pt x="205940" y="304986"/>
                </a:lnTo>
                <a:lnTo>
                  <a:pt x="248896" y="282772"/>
                </a:lnTo>
                <a:lnTo>
                  <a:pt x="282770" y="248898"/>
                </a:lnTo>
                <a:lnTo>
                  <a:pt x="304984" y="205942"/>
                </a:lnTo>
                <a:lnTo>
                  <a:pt x="312962" y="156481"/>
                </a:lnTo>
                <a:lnTo>
                  <a:pt x="304984" y="107022"/>
                </a:lnTo>
                <a:lnTo>
                  <a:pt x="282770" y="64066"/>
                </a:lnTo>
                <a:lnTo>
                  <a:pt x="248896" y="30192"/>
                </a:lnTo>
                <a:lnTo>
                  <a:pt x="205940" y="7977"/>
                </a:lnTo>
                <a:lnTo>
                  <a:pt x="15648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75872" y="5054712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5" h="313054">
                <a:moveTo>
                  <a:pt x="156480" y="0"/>
                </a:moveTo>
                <a:lnTo>
                  <a:pt x="205940" y="7977"/>
                </a:lnTo>
                <a:lnTo>
                  <a:pt x="248896" y="30192"/>
                </a:lnTo>
                <a:lnTo>
                  <a:pt x="282770" y="64066"/>
                </a:lnTo>
                <a:lnTo>
                  <a:pt x="304984" y="107022"/>
                </a:lnTo>
                <a:lnTo>
                  <a:pt x="312962" y="156481"/>
                </a:lnTo>
                <a:lnTo>
                  <a:pt x="304984" y="205942"/>
                </a:lnTo>
                <a:lnTo>
                  <a:pt x="282770" y="248898"/>
                </a:lnTo>
                <a:lnTo>
                  <a:pt x="248896" y="282772"/>
                </a:lnTo>
                <a:lnTo>
                  <a:pt x="205940" y="304986"/>
                </a:lnTo>
                <a:lnTo>
                  <a:pt x="156480" y="312963"/>
                </a:lnTo>
                <a:lnTo>
                  <a:pt x="107020" y="304986"/>
                </a:lnTo>
                <a:lnTo>
                  <a:pt x="64065" y="282772"/>
                </a:lnTo>
                <a:lnTo>
                  <a:pt x="30191" y="248898"/>
                </a:lnTo>
                <a:lnTo>
                  <a:pt x="7977" y="205942"/>
                </a:lnTo>
                <a:lnTo>
                  <a:pt x="0" y="156481"/>
                </a:lnTo>
                <a:lnTo>
                  <a:pt x="7977" y="107022"/>
                </a:lnTo>
                <a:lnTo>
                  <a:pt x="30191" y="64066"/>
                </a:lnTo>
                <a:lnTo>
                  <a:pt x="64065" y="30192"/>
                </a:lnTo>
                <a:lnTo>
                  <a:pt x="107020" y="7977"/>
                </a:lnTo>
                <a:lnTo>
                  <a:pt x="15648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75872" y="551157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5" h="313054">
                <a:moveTo>
                  <a:pt x="156480" y="0"/>
                </a:moveTo>
                <a:lnTo>
                  <a:pt x="107020" y="7977"/>
                </a:lnTo>
                <a:lnTo>
                  <a:pt x="64065" y="30191"/>
                </a:lnTo>
                <a:lnTo>
                  <a:pt x="30191" y="64065"/>
                </a:lnTo>
                <a:lnTo>
                  <a:pt x="7977" y="107021"/>
                </a:lnTo>
                <a:lnTo>
                  <a:pt x="0" y="156481"/>
                </a:lnTo>
                <a:lnTo>
                  <a:pt x="7977" y="205941"/>
                </a:lnTo>
                <a:lnTo>
                  <a:pt x="30191" y="248896"/>
                </a:lnTo>
                <a:lnTo>
                  <a:pt x="64065" y="282770"/>
                </a:lnTo>
                <a:lnTo>
                  <a:pt x="107020" y="304984"/>
                </a:lnTo>
                <a:lnTo>
                  <a:pt x="156480" y="312962"/>
                </a:lnTo>
                <a:lnTo>
                  <a:pt x="205940" y="304984"/>
                </a:lnTo>
                <a:lnTo>
                  <a:pt x="248896" y="282770"/>
                </a:lnTo>
                <a:lnTo>
                  <a:pt x="282770" y="248896"/>
                </a:lnTo>
                <a:lnTo>
                  <a:pt x="304984" y="205941"/>
                </a:lnTo>
                <a:lnTo>
                  <a:pt x="312962" y="156481"/>
                </a:lnTo>
                <a:lnTo>
                  <a:pt x="304984" y="107021"/>
                </a:lnTo>
                <a:lnTo>
                  <a:pt x="282770" y="64065"/>
                </a:lnTo>
                <a:lnTo>
                  <a:pt x="248896" y="30191"/>
                </a:lnTo>
                <a:lnTo>
                  <a:pt x="205940" y="7977"/>
                </a:lnTo>
                <a:lnTo>
                  <a:pt x="156480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275872" y="5511570"/>
            <a:ext cx="313055" cy="313055"/>
          </a:xfrm>
          <a:custGeom>
            <a:avLst/>
            <a:gdLst/>
            <a:ahLst/>
            <a:cxnLst/>
            <a:rect l="l" t="t" r="r" b="b"/>
            <a:pathLst>
              <a:path w="313055" h="313054">
                <a:moveTo>
                  <a:pt x="156480" y="0"/>
                </a:moveTo>
                <a:lnTo>
                  <a:pt x="205940" y="7977"/>
                </a:lnTo>
                <a:lnTo>
                  <a:pt x="248896" y="30191"/>
                </a:lnTo>
                <a:lnTo>
                  <a:pt x="282770" y="64065"/>
                </a:lnTo>
                <a:lnTo>
                  <a:pt x="304984" y="107021"/>
                </a:lnTo>
                <a:lnTo>
                  <a:pt x="312962" y="156481"/>
                </a:lnTo>
                <a:lnTo>
                  <a:pt x="304984" y="205941"/>
                </a:lnTo>
                <a:lnTo>
                  <a:pt x="282770" y="248896"/>
                </a:lnTo>
                <a:lnTo>
                  <a:pt x="248896" y="282770"/>
                </a:lnTo>
                <a:lnTo>
                  <a:pt x="205940" y="304984"/>
                </a:lnTo>
                <a:lnTo>
                  <a:pt x="156480" y="312962"/>
                </a:lnTo>
                <a:lnTo>
                  <a:pt x="107020" y="304984"/>
                </a:lnTo>
                <a:lnTo>
                  <a:pt x="64065" y="282770"/>
                </a:lnTo>
                <a:lnTo>
                  <a:pt x="30191" y="248896"/>
                </a:lnTo>
                <a:lnTo>
                  <a:pt x="7977" y="205941"/>
                </a:lnTo>
                <a:lnTo>
                  <a:pt x="0" y="156481"/>
                </a:lnTo>
                <a:lnTo>
                  <a:pt x="7977" y="107021"/>
                </a:lnTo>
                <a:lnTo>
                  <a:pt x="30191" y="64065"/>
                </a:lnTo>
                <a:lnTo>
                  <a:pt x="64065" y="30191"/>
                </a:lnTo>
                <a:lnTo>
                  <a:pt x="107020" y="7977"/>
                </a:lnTo>
                <a:lnTo>
                  <a:pt x="15648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168586" y="3798773"/>
            <a:ext cx="251460" cy="904875"/>
          </a:xfrm>
          <a:custGeom>
            <a:avLst/>
            <a:gdLst/>
            <a:ahLst/>
            <a:cxnLst/>
            <a:rect l="l" t="t" r="r" b="b"/>
            <a:pathLst>
              <a:path w="251460" h="904875">
                <a:moveTo>
                  <a:pt x="0" y="0"/>
                </a:moveTo>
                <a:lnTo>
                  <a:pt x="0" y="904276"/>
                </a:lnTo>
                <a:lnTo>
                  <a:pt x="251186" y="90427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917396" y="3786213"/>
            <a:ext cx="502920" cy="1407795"/>
          </a:xfrm>
          <a:custGeom>
            <a:avLst/>
            <a:gdLst/>
            <a:ahLst/>
            <a:cxnLst/>
            <a:rect l="l" t="t" r="r" b="b"/>
            <a:pathLst>
              <a:path w="502920" h="1407795">
                <a:moveTo>
                  <a:pt x="0" y="0"/>
                </a:moveTo>
                <a:lnTo>
                  <a:pt x="0" y="1407549"/>
                </a:lnTo>
                <a:lnTo>
                  <a:pt x="502376" y="1407549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678767" y="3786213"/>
            <a:ext cx="741680" cy="1885314"/>
          </a:xfrm>
          <a:custGeom>
            <a:avLst/>
            <a:gdLst/>
            <a:ahLst/>
            <a:cxnLst/>
            <a:rect l="l" t="t" r="r" b="b"/>
            <a:pathLst>
              <a:path w="741679" h="1885314">
                <a:moveTo>
                  <a:pt x="0" y="0"/>
                </a:moveTo>
                <a:lnTo>
                  <a:pt x="0" y="1884956"/>
                </a:lnTo>
                <a:lnTo>
                  <a:pt x="741131" y="188495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661586" y="3798773"/>
            <a:ext cx="251460" cy="904875"/>
          </a:xfrm>
          <a:custGeom>
            <a:avLst/>
            <a:gdLst/>
            <a:ahLst/>
            <a:cxnLst/>
            <a:rect l="l" t="t" r="r" b="b"/>
            <a:pathLst>
              <a:path w="251460" h="904875">
                <a:moveTo>
                  <a:pt x="251186" y="0"/>
                </a:moveTo>
                <a:lnTo>
                  <a:pt x="251186" y="904276"/>
                </a:lnTo>
                <a:lnTo>
                  <a:pt x="0" y="90427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661586" y="3786213"/>
            <a:ext cx="502920" cy="1407795"/>
          </a:xfrm>
          <a:custGeom>
            <a:avLst/>
            <a:gdLst/>
            <a:ahLst/>
            <a:cxnLst/>
            <a:rect l="l" t="t" r="r" b="b"/>
            <a:pathLst>
              <a:path w="502919" h="1407795">
                <a:moveTo>
                  <a:pt x="502376" y="0"/>
                </a:moveTo>
                <a:lnTo>
                  <a:pt x="502376" y="1407549"/>
                </a:lnTo>
                <a:lnTo>
                  <a:pt x="0" y="1407549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661460" y="3786213"/>
            <a:ext cx="741680" cy="1885314"/>
          </a:xfrm>
          <a:custGeom>
            <a:avLst/>
            <a:gdLst/>
            <a:ahLst/>
            <a:cxnLst/>
            <a:rect l="l" t="t" r="r" b="b"/>
            <a:pathLst>
              <a:path w="741680" h="1885314">
                <a:moveTo>
                  <a:pt x="741128" y="0"/>
                </a:moveTo>
                <a:lnTo>
                  <a:pt x="741128" y="1884956"/>
                </a:lnTo>
                <a:lnTo>
                  <a:pt x="0" y="188495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 txBox="1"/>
          <p:nvPr/>
        </p:nvSpPr>
        <p:spPr>
          <a:xfrm>
            <a:off x="1347332" y="5911339"/>
            <a:ext cx="16637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5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984807" y="4569955"/>
            <a:ext cx="35941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RED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984807" y="5084888"/>
            <a:ext cx="58801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AMBER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984807" y="5537027"/>
            <a:ext cx="58801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GREEN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80738" y="4569955"/>
            <a:ext cx="35941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RED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0738" y="5084888"/>
            <a:ext cx="58801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AMBER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80738" y="5537027"/>
            <a:ext cx="58801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GREEN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72388" y="960603"/>
            <a:ext cx="67627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Trains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controlled by traffic lights. These tell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train driver 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stop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forwards.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lights are controlled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outputs 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microcontroller circuit (seen below).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operating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cycle.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59" name="object 159"/>
          <p:cNvGraphicFramePr>
            <a:graphicFrameLocks noGrp="1"/>
          </p:cNvGraphicFramePr>
          <p:nvPr/>
        </p:nvGraphicFramePr>
        <p:xfrm>
          <a:off x="4169969" y="1759121"/>
          <a:ext cx="3074035" cy="2015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175"/>
                <a:gridCol w="1527175"/>
              </a:tblGrid>
              <a:tr h="40049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LIGHT</a:t>
                      </a:r>
                      <a:r>
                        <a:rPr dirty="0" sz="1800" spc="-14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LIGHT</a:t>
                      </a:r>
                      <a:r>
                        <a:rPr dirty="0" sz="1800" spc="-5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00500"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GREEN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00499"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RED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00499">
                <a:tc>
                  <a:txBody>
                    <a:bodyPr/>
                    <a:lstStyle/>
                    <a:p>
                      <a:pPr algn="ctr" marR="8445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GREEN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005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AMBER +</a:t>
                      </a:r>
                      <a:r>
                        <a:rPr dirty="0" sz="1400" spc="-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4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0" name="object 160"/>
          <p:cNvSpPr txBox="1"/>
          <p:nvPr/>
        </p:nvSpPr>
        <p:spPr>
          <a:xfrm>
            <a:off x="1553825" y="5847826"/>
            <a:ext cx="4443730" cy="60896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ctr" marR="211454">
              <a:lnSpc>
                <a:spcPct val="100000"/>
              </a:lnSpc>
              <a:spcBef>
                <a:spcPts val="610"/>
              </a:spcBef>
            </a:pPr>
            <a:r>
              <a:rPr dirty="0" sz="1650" spc="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Outputs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0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 are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sequence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61" name="object 161"/>
          <p:cNvGraphicFramePr>
            <a:graphicFrameLocks noGrp="1"/>
          </p:cNvGraphicFramePr>
          <p:nvPr/>
        </p:nvGraphicFramePr>
        <p:xfrm>
          <a:off x="2031923" y="7774729"/>
          <a:ext cx="4428490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180"/>
                <a:gridCol w="551180"/>
                <a:gridCol w="551179"/>
                <a:gridCol w="551180"/>
                <a:gridCol w="551180"/>
                <a:gridCol w="551179"/>
                <a:gridCol w="551179"/>
                <a:gridCol w="551179"/>
              </a:tblGrid>
              <a:tr h="49623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0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96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96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96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49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2" name="object 162"/>
          <p:cNvSpPr txBox="1"/>
          <p:nvPr/>
        </p:nvSpPr>
        <p:spPr>
          <a:xfrm>
            <a:off x="617354" y="7877850"/>
            <a:ext cx="1363980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15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r>
              <a:rPr dirty="0" sz="175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750" spc="10">
                <a:solidFill>
                  <a:srgbClr val="151616"/>
                </a:solidFill>
                <a:latin typeface="Arial"/>
                <a:cs typeface="Arial"/>
              </a:rPr>
              <a:t>BIT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13348" y="6734957"/>
            <a:ext cx="66548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61594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below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output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bit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pattern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run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traffic  lights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cycle.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Begin with light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GREEN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light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RED.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273" y="712499"/>
            <a:ext cx="65976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Pulleys, such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combination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regularly used in machines  and mechanical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devices.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733" y="5494058"/>
            <a:ext cx="63303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Velocity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all your working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146" y="632132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8146" y="67785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146" y="72357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8146" y="77183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5733" y="7919759"/>
            <a:ext cx="5114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RPM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 ‘B’. Include all your working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2109" y="7919759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146" y="86200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8146" y="90772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8146" y="95344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8146" y="1001702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20910" y="24297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27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http://www.technologystudent.com/gears1/pulley2.htm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449" y="57552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9010" y="56086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3732" y="1464374"/>
            <a:ext cx="5160514" cy="3657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28290" y="283892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1008" y="2808440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910" y="24297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773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http://www.technologystudent.com/pcb/solder1.htm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449" y="5469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9010" y="5322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0067" y="3303802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067" y="3761006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0067" y="4218206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0067" y="4700804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0067" y="5163084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0067" y="5620287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0067" y="6077487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0067" y="6560085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0067" y="7052847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0067" y="7510050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0067" y="7967250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067" y="8449847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067" y="8881647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067" y="9338850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067" y="9796050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0067" y="10278647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0067" y="2846602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 h="0">
                <a:moveTo>
                  <a:pt x="0" y="0"/>
                </a:moveTo>
                <a:lnTo>
                  <a:pt x="383507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09037" y="687223"/>
            <a:ext cx="6436360" cy="17767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11a.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soldering circuits in a school workshop, involves using a  soldering iron. Explain each stage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soldering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adding notes and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(sketches -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required).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ﬁrst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stage has been completed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you.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  <a:p>
            <a:pPr marL="1415415">
              <a:lnSpc>
                <a:spcPts val="1440"/>
              </a:lnSpc>
              <a:tabLst>
                <a:tab pos="4806315" algn="l"/>
              </a:tabLst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NOTES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SKETCHES</a:t>
            </a:r>
            <a:endParaRPr sz="1400">
              <a:latin typeface="Arial"/>
              <a:cs typeface="Arial"/>
            </a:endParaRPr>
          </a:p>
          <a:p>
            <a:pPr algn="just" marL="20955" marR="2680335">
              <a:lnSpc>
                <a:spcPts val="1560"/>
              </a:lnSpc>
              <a:spcBef>
                <a:spcPts val="1300"/>
              </a:spcBef>
            </a:pP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1.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Inspect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the tip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make sure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not past 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good operation.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If it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looks in bad condition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will  not help you solder a good</a:t>
            </a:r>
            <a:r>
              <a:rPr dirty="0" sz="1400" spc="3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joint.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910" y="278971"/>
            <a:ext cx="54317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455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http://www.technologystudent.com/sysprp7/sysq15.html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025" y="63605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586" y="6213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540" y="2753853"/>
            <a:ext cx="397573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0905" algn="l"/>
              </a:tabLst>
            </a:pPr>
            <a:r>
              <a:rPr dirty="0" sz="600" spc="1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dirty="0" sz="600" spc="5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00" spc="3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00" spc="-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0117" y="2740778"/>
            <a:ext cx="183578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6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00" spc="-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00" spc="-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00" spc="-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00" spc="-1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00" spc="-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00" spc="-4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7565" y="926564"/>
            <a:ext cx="6594657" cy="1766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5706" y="2243192"/>
            <a:ext cx="6509384" cy="240029"/>
          </a:xfrm>
          <a:custGeom>
            <a:avLst/>
            <a:gdLst/>
            <a:ahLst/>
            <a:cxnLst/>
            <a:rect l="l" t="t" r="r" b="b"/>
            <a:pathLst>
              <a:path w="6509384" h="240030">
                <a:moveTo>
                  <a:pt x="6387021" y="0"/>
                </a:moveTo>
                <a:lnTo>
                  <a:pt x="122241" y="0"/>
                </a:lnTo>
                <a:lnTo>
                  <a:pt x="74776" y="9460"/>
                </a:lnTo>
                <a:lnTo>
                  <a:pt x="35907" y="35219"/>
                </a:lnTo>
                <a:lnTo>
                  <a:pt x="9645" y="73344"/>
                </a:lnTo>
                <a:lnTo>
                  <a:pt x="0" y="119900"/>
                </a:lnTo>
                <a:lnTo>
                  <a:pt x="9645" y="166458"/>
                </a:lnTo>
                <a:lnTo>
                  <a:pt x="35907" y="204584"/>
                </a:lnTo>
                <a:lnTo>
                  <a:pt x="74776" y="230345"/>
                </a:lnTo>
                <a:lnTo>
                  <a:pt x="122241" y="239806"/>
                </a:lnTo>
                <a:lnTo>
                  <a:pt x="6387021" y="239806"/>
                </a:lnTo>
                <a:lnTo>
                  <a:pt x="6434484" y="230345"/>
                </a:lnTo>
                <a:lnTo>
                  <a:pt x="6473352" y="204584"/>
                </a:lnTo>
                <a:lnTo>
                  <a:pt x="6499614" y="166458"/>
                </a:lnTo>
                <a:lnTo>
                  <a:pt x="6509260" y="119900"/>
                </a:lnTo>
                <a:lnTo>
                  <a:pt x="6499614" y="73344"/>
                </a:lnTo>
                <a:lnTo>
                  <a:pt x="6473352" y="35219"/>
                </a:lnTo>
                <a:lnTo>
                  <a:pt x="6434484" y="9460"/>
                </a:lnTo>
                <a:lnTo>
                  <a:pt x="6387021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5706" y="2243192"/>
            <a:ext cx="6509384" cy="240029"/>
          </a:xfrm>
          <a:custGeom>
            <a:avLst/>
            <a:gdLst/>
            <a:ahLst/>
            <a:cxnLst/>
            <a:rect l="l" t="t" r="r" b="b"/>
            <a:pathLst>
              <a:path w="6509384" h="240030">
                <a:moveTo>
                  <a:pt x="122241" y="0"/>
                </a:moveTo>
                <a:lnTo>
                  <a:pt x="6387021" y="0"/>
                </a:lnTo>
                <a:lnTo>
                  <a:pt x="6434484" y="9460"/>
                </a:lnTo>
                <a:lnTo>
                  <a:pt x="6473352" y="35219"/>
                </a:lnTo>
                <a:lnTo>
                  <a:pt x="6499614" y="73344"/>
                </a:lnTo>
                <a:lnTo>
                  <a:pt x="6509260" y="119900"/>
                </a:lnTo>
                <a:lnTo>
                  <a:pt x="6499614" y="166458"/>
                </a:lnTo>
                <a:lnTo>
                  <a:pt x="6473352" y="204584"/>
                </a:lnTo>
                <a:lnTo>
                  <a:pt x="6434484" y="230345"/>
                </a:lnTo>
                <a:lnTo>
                  <a:pt x="6387021" y="239806"/>
                </a:lnTo>
                <a:lnTo>
                  <a:pt x="122241" y="239806"/>
                </a:lnTo>
                <a:lnTo>
                  <a:pt x="74776" y="230345"/>
                </a:lnTo>
                <a:lnTo>
                  <a:pt x="35907" y="204584"/>
                </a:lnTo>
                <a:lnTo>
                  <a:pt x="9645" y="166458"/>
                </a:lnTo>
                <a:lnTo>
                  <a:pt x="0" y="119900"/>
                </a:lnTo>
                <a:lnTo>
                  <a:pt x="9645" y="73344"/>
                </a:lnTo>
                <a:lnTo>
                  <a:pt x="35907" y="35219"/>
                </a:lnTo>
                <a:lnTo>
                  <a:pt x="74776" y="9460"/>
                </a:lnTo>
                <a:lnTo>
                  <a:pt x="12224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7965" y="1042001"/>
            <a:ext cx="1348740" cy="1607820"/>
          </a:xfrm>
          <a:custGeom>
            <a:avLst/>
            <a:gdLst/>
            <a:ahLst/>
            <a:cxnLst/>
            <a:rect l="l" t="t" r="r" b="b"/>
            <a:pathLst>
              <a:path w="1348739" h="1607820">
                <a:moveTo>
                  <a:pt x="1139593" y="0"/>
                </a:moveTo>
                <a:lnTo>
                  <a:pt x="210524" y="0"/>
                </a:lnTo>
                <a:lnTo>
                  <a:pt x="156178" y="4558"/>
                </a:lnTo>
                <a:lnTo>
                  <a:pt x="109836" y="20130"/>
                </a:lnTo>
                <a:lnTo>
                  <a:pt x="71550" y="45203"/>
                </a:lnTo>
                <a:lnTo>
                  <a:pt x="41371" y="78262"/>
                </a:lnTo>
                <a:lnTo>
                  <a:pt x="19351" y="117795"/>
                </a:lnTo>
                <a:lnTo>
                  <a:pt x="5543" y="162287"/>
                </a:lnTo>
                <a:lnTo>
                  <a:pt x="0" y="210225"/>
                </a:lnTo>
                <a:lnTo>
                  <a:pt x="0" y="1607379"/>
                </a:lnTo>
                <a:lnTo>
                  <a:pt x="1348602" y="1607379"/>
                </a:lnTo>
                <a:lnTo>
                  <a:pt x="1348602" y="199058"/>
                </a:lnTo>
                <a:lnTo>
                  <a:pt x="1332022" y="144063"/>
                </a:lnTo>
                <a:lnTo>
                  <a:pt x="1310290" y="99372"/>
                </a:lnTo>
                <a:lnTo>
                  <a:pt x="1283841" y="64114"/>
                </a:lnTo>
                <a:lnTo>
                  <a:pt x="1253112" y="37419"/>
                </a:lnTo>
                <a:lnTo>
                  <a:pt x="1218538" y="18416"/>
                </a:lnTo>
                <a:lnTo>
                  <a:pt x="1180553" y="6233"/>
                </a:lnTo>
                <a:lnTo>
                  <a:pt x="1139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7965" y="1042001"/>
            <a:ext cx="1348740" cy="1607820"/>
          </a:xfrm>
          <a:custGeom>
            <a:avLst/>
            <a:gdLst/>
            <a:ahLst/>
            <a:cxnLst/>
            <a:rect l="l" t="t" r="r" b="b"/>
            <a:pathLst>
              <a:path w="1348739" h="1607820">
                <a:moveTo>
                  <a:pt x="210524" y="0"/>
                </a:moveTo>
                <a:lnTo>
                  <a:pt x="210524" y="0"/>
                </a:lnTo>
                <a:lnTo>
                  <a:pt x="1139593" y="0"/>
                </a:lnTo>
                <a:lnTo>
                  <a:pt x="1180553" y="6233"/>
                </a:lnTo>
                <a:lnTo>
                  <a:pt x="1218538" y="18416"/>
                </a:lnTo>
                <a:lnTo>
                  <a:pt x="1253112" y="37419"/>
                </a:lnTo>
                <a:lnTo>
                  <a:pt x="1283841" y="64114"/>
                </a:lnTo>
                <a:lnTo>
                  <a:pt x="1310290" y="99372"/>
                </a:lnTo>
                <a:lnTo>
                  <a:pt x="1332022" y="144063"/>
                </a:lnTo>
                <a:lnTo>
                  <a:pt x="1348602" y="199058"/>
                </a:lnTo>
                <a:lnTo>
                  <a:pt x="1348602" y="1607379"/>
                </a:lnTo>
                <a:lnTo>
                  <a:pt x="0" y="1607379"/>
                </a:lnTo>
                <a:lnTo>
                  <a:pt x="0" y="1556805"/>
                </a:lnTo>
                <a:lnTo>
                  <a:pt x="0" y="1506382"/>
                </a:lnTo>
                <a:lnTo>
                  <a:pt x="0" y="210225"/>
                </a:lnTo>
                <a:lnTo>
                  <a:pt x="5543" y="162287"/>
                </a:lnTo>
                <a:lnTo>
                  <a:pt x="19351" y="117795"/>
                </a:lnTo>
                <a:lnTo>
                  <a:pt x="41371" y="78262"/>
                </a:lnTo>
                <a:lnTo>
                  <a:pt x="71550" y="45203"/>
                </a:lnTo>
                <a:lnTo>
                  <a:pt x="109836" y="20130"/>
                </a:lnTo>
                <a:lnTo>
                  <a:pt x="156178" y="4558"/>
                </a:lnTo>
                <a:lnTo>
                  <a:pt x="210524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0592" y="1044371"/>
            <a:ext cx="0" cy="1605280"/>
          </a:xfrm>
          <a:custGeom>
            <a:avLst/>
            <a:gdLst/>
            <a:ahLst/>
            <a:cxnLst/>
            <a:rect l="l" t="t" r="r" b="b"/>
            <a:pathLst>
              <a:path w="0" h="1605280">
                <a:moveTo>
                  <a:pt x="0" y="0"/>
                </a:moveTo>
                <a:lnTo>
                  <a:pt x="0" y="1605156"/>
                </a:lnTo>
              </a:path>
            </a:pathLst>
          </a:custGeom>
          <a:ln w="15839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2672" y="1044371"/>
            <a:ext cx="15875" cy="1605280"/>
          </a:xfrm>
          <a:custGeom>
            <a:avLst/>
            <a:gdLst/>
            <a:ahLst/>
            <a:cxnLst/>
            <a:rect l="l" t="t" r="r" b="b"/>
            <a:pathLst>
              <a:path w="15875" h="1605280">
                <a:moveTo>
                  <a:pt x="0" y="0"/>
                </a:moveTo>
                <a:lnTo>
                  <a:pt x="15839" y="0"/>
                </a:lnTo>
                <a:lnTo>
                  <a:pt x="15839" y="1605156"/>
                </a:lnTo>
                <a:lnTo>
                  <a:pt x="0" y="16051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96574" y="1044579"/>
            <a:ext cx="0" cy="1605280"/>
          </a:xfrm>
          <a:custGeom>
            <a:avLst/>
            <a:gdLst/>
            <a:ahLst/>
            <a:cxnLst/>
            <a:rect l="l" t="t" r="r" b="b"/>
            <a:pathLst>
              <a:path w="0" h="1605280">
                <a:moveTo>
                  <a:pt x="0" y="0"/>
                </a:moveTo>
                <a:lnTo>
                  <a:pt x="0" y="1605152"/>
                </a:lnTo>
              </a:path>
            </a:pathLst>
          </a:custGeom>
          <a:ln w="15840">
            <a:solidFill>
              <a:srgbClr val="AFB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8654" y="1044579"/>
            <a:ext cx="15875" cy="1605280"/>
          </a:xfrm>
          <a:custGeom>
            <a:avLst/>
            <a:gdLst/>
            <a:ahLst/>
            <a:cxnLst/>
            <a:rect l="l" t="t" r="r" b="b"/>
            <a:pathLst>
              <a:path w="15875" h="1605280">
                <a:moveTo>
                  <a:pt x="0" y="0"/>
                </a:moveTo>
                <a:lnTo>
                  <a:pt x="15840" y="0"/>
                </a:lnTo>
                <a:lnTo>
                  <a:pt x="15840" y="1605152"/>
                </a:lnTo>
                <a:lnTo>
                  <a:pt x="0" y="16051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591" y="818322"/>
            <a:ext cx="283845" cy="1936750"/>
          </a:xfrm>
          <a:custGeom>
            <a:avLst/>
            <a:gdLst/>
            <a:ahLst/>
            <a:cxnLst/>
            <a:rect l="l" t="t" r="r" b="b"/>
            <a:pathLst>
              <a:path w="283845" h="1936750">
                <a:moveTo>
                  <a:pt x="97791" y="0"/>
                </a:moveTo>
                <a:lnTo>
                  <a:pt x="19559" y="117345"/>
                </a:lnTo>
                <a:lnTo>
                  <a:pt x="0" y="1936228"/>
                </a:lnTo>
                <a:lnTo>
                  <a:pt x="283589" y="1936228"/>
                </a:lnTo>
                <a:lnTo>
                  <a:pt x="277172" y="1896042"/>
                </a:lnTo>
                <a:lnTo>
                  <a:pt x="261586" y="1798099"/>
                </a:lnTo>
                <a:lnTo>
                  <a:pt x="242333" y="1676321"/>
                </a:lnTo>
                <a:lnTo>
                  <a:pt x="224914" y="1564628"/>
                </a:lnTo>
                <a:lnTo>
                  <a:pt x="219384" y="1515420"/>
                </a:lnTo>
                <a:lnTo>
                  <a:pt x="218985" y="1473909"/>
                </a:lnTo>
                <a:lnTo>
                  <a:pt x="222863" y="1435819"/>
                </a:lnTo>
                <a:lnTo>
                  <a:pt x="230161" y="1396875"/>
                </a:lnTo>
                <a:lnTo>
                  <a:pt x="240026" y="1352798"/>
                </a:lnTo>
                <a:lnTo>
                  <a:pt x="251601" y="1299313"/>
                </a:lnTo>
                <a:lnTo>
                  <a:pt x="264031" y="1232143"/>
                </a:lnTo>
                <a:lnTo>
                  <a:pt x="270725" y="1176797"/>
                </a:lnTo>
                <a:lnTo>
                  <a:pt x="271945" y="1126924"/>
                </a:lnTo>
                <a:lnTo>
                  <a:pt x="268739" y="1080753"/>
                </a:lnTo>
                <a:lnTo>
                  <a:pt x="262153" y="1036513"/>
                </a:lnTo>
                <a:lnTo>
                  <a:pt x="253232" y="992434"/>
                </a:lnTo>
                <a:lnTo>
                  <a:pt x="243024" y="946745"/>
                </a:lnTo>
                <a:lnTo>
                  <a:pt x="232575" y="897675"/>
                </a:lnTo>
                <a:lnTo>
                  <a:pt x="222930" y="843454"/>
                </a:lnTo>
                <a:lnTo>
                  <a:pt x="215136" y="782312"/>
                </a:lnTo>
                <a:lnTo>
                  <a:pt x="210665" y="730600"/>
                </a:lnTo>
                <a:lnTo>
                  <a:pt x="207077" y="674201"/>
                </a:lnTo>
                <a:lnTo>
                  <a:pt x="204440" y="614543"/>
                </a:lnTo>
                <a:lnTo>
                  <a:pt x="202821" y="553052"/>
                </a:lnTo>
                <a:lnTo>
                  <a:pt x="202289" y="491153"/>
                </a:lnTo>
                <a:lnTo>
                  <a:pt x="202912" y="430272"/>
                </a:lnTo>
                <a:lnTo>
                  <a:pt x="204756" y="371836"/>
                </a:lnTo>
                <a:lnTo>
                  <a:pt x="207892" y="317271"/>
                </a:lnTo>
                <a:lnTo>
                  <a:pt x="212385" y="268003"/>
                </a:lnTo>
                <a:lnTo>
                  <a:pt x="218305" y="225458"/>
                </a:lnTo>
                <a:lnTo>
                  <a:pt x="234694" y="166241"/>
                </a:lnTo>
                <a:lnTo>
                  <a:pt x="229805" y="107262"/>
                </a:lnTo>
                <a:lnTo>
                  <a:pt x="180911" y="53783"/>
                </a:lnTo>
                <a:lnTo>
                  <a:pt x="124682" y="14973"/>
                </a:lnTo>
                <a:lnTo>
                  <a:pt x="97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6591" y="818322"/>
            <a:ext cx="283845" cy="1936750"/>
          </a:xfrm>
          <a:custGeom>
            <a:avLst/>
            <a:gdLst/>
            <a:ahLst/>
            <a:cxnLst/>
            <a:rect l="l" t="t" r="r" b="b"/>
            <a:pathLst>
              <a:path w="283845" h="1936750">
                <a:moveTo>
                  <a:pt x="97791" y="0"/>
                </a:moveTo>
                <a:lnTo>
                  <a:pt x="124682" y="14973"/>
                </a:lnTo>
                <a:lnTo>
                  <a:pt x="180911" y="53783"/>
                </a:lnTo>
                <a:lnTo>
                  <a:pt x="229805" y="107262"/>
                </a:lnTo>
                <a:lnTo>
                  <a:pt x="234694" y="166241"/>
                </a:lnTo>
                <a:lnTo>
                  <a:pt x="225719" y="191062"/>
                </a:lnTo>
                <a:lnTo>
                  <a:pt x="218305" y="225458"/>
                </a:lnTo>
                <a:lnTo>
                  <a:pt x="212385" y="268003"/>
                </a:lnTo>
                <a:lnTo>
                  <a:pt x="207892" y="317271"/>
                </a:lnTo>
                <a:lnTo>
                  <a:pt x="204756" y="371836"/>
                </a:lnTo>
                <a:lnTo>
                  <a:pt x="202912" y="430272"/>
                </a:lnTo>
                <a:lnTo>
                  <a:pt x="202289" y="491153"/>
                </a:lnTo>
                <a:lnTo>
                  <a:pt x="202821" y="553052"/>
                </a:lnTo>
                <a:lnTo>
                  <a:pt x="204440" y="614543"/>
                </a:lnTo>
                <a:lnTo>
                  <a:pt x="207077" y="674201"/>
                </a:lnTo>
                <a:lnTo>
                  <a:pt x="210665" y="730600"/>
                </a:lnTo>
                <a:lnTo>
                  <a:pt x="215136" y="782312"/>
                </a:lnTo>
                <a:lnTo>
                  <a:pt x="222930" y="843454"/>
                </a:lnTo>
                <a:lnTo>
                  <a:pt x="232575" y="897675"/>
                </a:lnTo>
                <a:lnTo>
                  <a:pt x="243024" y="946745"/>
                </a:lnTo>
                <a:lnTo>
                  <a:pt x="253232" y="992434"/>
                </a:lnTo>
                <a:lnTo>
                  <a:pt x="262153" y="1036513"/>
                </a:lnTo>
                <a:lnTo>
                  <a:pt x="268739" y="1080753"/>
                </a:lnTo>
                <a:lnTo>
                  <a:pt x="271945" y="1126924"/>
                </a:lnTo>
                <a:lnTo>
                  <a:pt x="270725" y="1176797"/>
                </a:lnTo>
                <a:lnTo>
                  <a:pt x="264031" y="1232143"/>
                </a:lnTo>
                <a:lnTo>
                  <a:pt x="251601" y="1299313"/>
                </a:lnTo>
                <a:lnTo>
                  <a:pt x="240026" y="1352798"/>
                </a:lnTo>
                <a:lnTo>
                  <a:pt x="230161" y="1396875"/>
                </a:lnTo>
                <a:lnTo>
                  <a:pt x="222863" y="1435819"/>
                </a:lnTo>
                <a:lnTo>
                  <a:pt x="218985" y="1473909"/>
                </a:lnTo>
                <a:lnTo>
                  <a:pt x="219384" y="1515420"/>
                </a:lnTo>
                <a:lnTo>
                  <a:pt x="224914" y="1564628"/>
                </a:lnTo>
                <a:lnTo>
                  <a:pt x="242333" y="1676321"/>
                </a:lnTo>
                <a:lnTo>
                  <a:pt x="261586" y="1798099"/>
                </a:lnTo>
                <a:lnTo>
                  <a:pt x="277172" y="1896042"/>
                </a:lnTo>
                <a:lnTo>
                  <a:pt x="283589" y="1936228"/>
                </a:lnTo>
                <a:lnTo>
                  <a:pt x="0" y="1936228"/>
                </a:lnTo>
                <a:lnTo>
                  <a:pt x="19559" y="117345"/>
                </a:lnTo>
                <a:lnTo>
                  <a:pt x="9779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26999" y="3437691"/>
            <a:ext cx="6833234" cy="11245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passenger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train.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passenger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only  open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train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stationary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platform.</a:t>
            </a:r>
            <a:r>
              <a:rPr dirty="0" sz="1400" spc="-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controls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opening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 closing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which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automatically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passenger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approaches.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12a.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suitable sensor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procedure.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757" y="4795894"/>
            <a:ext cx="6751320" cy="0"/>
          </a:xfrm>
          <a:custGeom>
            <a:avLst/>
            <a:gdLst/>
            <a:ahLst/>
            <a:cxnLst/>
            <a:rect l="l" t="t" r="r" b="b"/>
            <a:pathLst>
              <a:path w="6751320" h="0">
                <a:moveTo>
                  <a:pt x="0" y="0"/>
                </a:moveTo>
                <a:lnTo>
                  <a:pt x="6750695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14403" y="9276117"/>
            <a:ext cx="62718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515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12c.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one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safety feature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 control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9757" y="9697925"/>
            <a:ext cx="6909434" cy="0"/>
          </a:xfrm>
          <a:custGeom>
            <a:avLst/>
            <a:gdLst/>
            <a:ahLst/>
            <a:cxnLst/>
            <a:rect l="l" t="t" r="r" b="b"/>
            <a:pathLst>
              <a:path w="6909434" h="0">
                <a:moveTo>
                  <a:pt x="0" y="0"/>
                </a:moveTo>
                <a:lnTo>
                  <a:pt x="6909267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9757" y="10014274"/>
            <a:ext cx="6909434" cy="0"/>
          </a:xfrm>
          <a:custGeom>
            <a:avLst/>
            <a:gdLst/>
            <a:ahLst/>
            <a:cxnLst/>
            <a:rect l="l" t="t" r="r" b="b"/>
            <a:pathLst>
              <a:path w="6909434" h="0">
                <a:moveTo>
                  <a:pt x="0" y="0"/>
                </a:moveTo>
                <a:lnTo>
                  <a:pt x="6909267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27055" y="5151320"/>
            <a:ext cx="67627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47751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12b.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incomplete circuit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operation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 is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 by adding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components required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</a:t>
            </a:r>
            <a:r>
              <a:rPr dirty="0" sz="1400" spc="20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sensor.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14154" y="1662472"/>
            <a:ext cx="1107744" cy="1597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88332" y="6491016"/>
            <a:ext cx="376555" cy="117475"/>
          </a:xfrm>
          <a:custGeom>
            <a:avLst/>
            <a:gdLst/>
            <a:ahLst/>
            <a:cxnLst/>
            <a:rect l="l" t="t" r="r" b="b"/>
            <a:pathLst>
              <a:path w="376554" h="117475">
                <a:moveTo>
                  <a:pt x="0" y="116851"/>
                </a:moveTo>
                <a:lnTo>
                  <a:pt x="198723" y="116851"/>
                </a:lnTo>
                <a:lnTo>
                  <a:pt x="376167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71636" y="659259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19091" y="0"/>
                </a:moveTo>
                <a:lnTo>
                  <a:pt x="11660" y="1500"/>
                </a:lnTo>
                <a:lnTo>
                  <a:pt x="5591" y="5592"/>
                </a:lnTo>
                <a:lnTo>
                  <a:pt x="1500" y="11662"/>
                </a:lnTo>
                <a:lnTo>
                  <a:pt x="0" y="19094"/>
                </a:lnTo>
                <a:lnTo>
                  <a:pt x="1500" y="26526"/>
                </a:lnTo>
                <a:lnTo>
                  <a:pt x="5591" y="32595"/>
                </a:lnTo>
                <a:lnTo>
                  <a:pt x="11660" y="36688"/>
                </a:lnTo>
                <a:lnTo>
                  <a:pt x="19091" y="38188"/>
                </a:lnTo>
                <a:lnTo>
                  <a:pt x="26525" y="36688"/>
                </a:lnTo>
                <a:lnTo>
                  <a:pt x="32594" y="32595"/>
                </a:lnTo>
                <a:lnTo>
                  <a:pt x="36686" y="26526"/>
                </a:lnTo>
                <a:lnTo>
                  <a:pt x="38186" y="19094"/>
                </a:lnTo>
                <a:lnTo>
                  <a:pt x="36686" y="11662"/>
                </a:lnTo>
                <a:lnTo>
                  <a:pt x="32594" y="5592"/>
                </a:lnTo>
                <a:lnTo>
                  <a:pt x="26525" y="1500"/>
                </a:lnTo>
                <a:lnTo>
                  <a:pt x="1909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71636" y="659259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19094"/>
                </a:moveTo>
                <a:lnTo>
                  <a:pt x="1500" y="11662"/>
                </a:lnTo>
                <a:lnTo>
                  <a:pt x="5591" y="5592"/>
                </a:lnTo>
                <a:lnTo>
                  <a:pt x="11660" y="1500"/>
                </a:lnTo>
                <a:lnTo>
                  <a:pt x="19091" y="0"/>
                </a:lnTo>
                <a:lnTo>
                  <a:pt x="26525" y="1500"/>
                </a:lnTo>
                <a:lnTo>
                  <a:pt x="32594" y="5592"/>
                </a:lnTo>
                <a:lnTo>
                  <a:pt x="36686" y="11662"/>
                </a:lnTo>
                <a:lnTo>
                  <a:pt x="38186" y="19094"/>
                </a:lnTo>
                <a:lnTo>
                  <a:pt x="36686" y="26526"/>
                </a:lnTo>
                <a:lnTo>
                  <a:pt x="32594" y="32595"/>
                </a:lnTo>
                <a:lnTo>
                  <a:pt x="26525" y="36688"/>
                </a:lnTo>
                <a:lnTo>
                  <a:pt x="19091" y="38188"/>
                </a:lnTo>
                <a:lnTo>
                  <a:pt x="11660" y="36688"/>
                </a:lnTo>
                <a:lnTo>
                  <a:pt x="5591" y="32595"/>
                </a:lnTo>
                <a:lnTo>
                  <a:pt x="1500" y="26526"/>
                </a:lnTo>
                <a:lnTo>
                  <a:pt x="0" y="19094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15558" y="6438387"/>
            <a:ext cx="97790" cy="53340"/>
          </a:xfrm>
          <a:custGeom>
            <a:avLst/>
            <a:gdLst/>
            <a:ahLst/>
            <a:cxnLst/>
            <a:rect l="l" t="t" r="r" b="b"/>
            <a:pathLst>
              <a:path w="97789" h="53339">
                <a:moveTo>
                  <a:pt x="97283" y="0"/>
                </a:moveTo>
                <a:lnTo>
                  <a:pt x="0" y="0"/>
                </a:lnTo>
                <a:lnTo>
                  <a:pt x="45888" y="53229"/>
                </a:lnTo>
                <a:lnTo>
                  <a:pt x="9728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15558" y="6438387"/>
            <a:ext cx="97790" cy="53340"/>
          </a:xfrm>
          <a:custGeom>
            <a:avLst/>
            <a:gdLst/>
            <a:ahLst/>
            <a:cxnLst/>
            <a:rect l="l" t="t" r="r" b="b"/>
            <a:pathLst>
              <a:path w="97789" h="53339">
                <a:moveTo>
                  <a:pt x="0" y="0"/>
                </a:moveTo>
                <a:lnTo>
                  <a:pt x="97283" y="0"/>
                </a:lnTo>
                <a:lnTo>
                  <a:pt x="45888" y="5322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08213" y="6614600"/>
            <a:ext cx="97790" cy="53340"/>
          </a:xfrm>
          <a:custGeom>
            <a:avLst/>
            <a:gdLst/>
            <a:ahLst/>
            <a:cxnLst/>
            <a:rect l="l" t="t" r="r" b="b"/>
            <a:pathLst>
              <a:path w="97789" h="53340">
                <a:moveTo>
                  <a:pt x="0" y="53229"/>
                </a:moveTo>
                <a:lnTo>
                  <a:pt x="97287" y="53229"/>
                </a:lnTo>
                <a:lnTo>
                  <a:pt x="45890" y="0"/>
                </a:lnTo>
                <a:lnTo>
                  <a:pt x="0" y="53229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61177" y="6346000"/>
            <a:ext cx="213995" cy="96520"/>
          </a:xfrm>
          <a:custGeom>
            <a:avLst/>
            <a:gdLst/>
            <a:ahLst/>
            <a:cxnLst/>
            <a:rect l="l" t="t" r="r" b="b"/>
            <a:pathLst>
              <a:path w="213995" h="96520">
                <a:moveTo>
                  <a:pt x="0" y="96080"/>
                </a:moveTo>
                <a:lnTo>
                  <a:pt x="0" y="0"/>
                </a:lnTo>
                <a:lnTo>
                  <a:pt x="213475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61177" y="6346000"/>
            <a:ext cx="1724025" cy="450850"/>
          </a:xfrm>
          <a:custGeom>
            <a:avLst/>
            <a:gdLst/>
            <a:ahLst/>
            <a:cxnLst/>
            <a:rect l="l" t="t" r="r" b="b"/>
            <a:pathLst>
              <a:path w="1724025" h="450850">
                <a:moveTo>
                  <a:pt x="0" y="96080"/>
                </a:moveTo>
                <a:lnTo>
                  <a:pt x="0" y="0"/>
                </a:lnTo>
                <a:lnTo>
                  <a:pt x="1723881" y="0"/>
                </a:lnTo>
                <a:lnTo>
                  <a:pt x="1722498" y="450659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61177" y="6669774"/>
            <a:ext cx="213995" cy="96520"/>
          </a:xfrm>
          <a:custGeom>
            <a:avLst/>
            <a:gdLst/>
            <a:ahLst/>
            <a:cxnLst/>
            <a:rect l="l" t="t" r="r" b="b"/>
            <a:pathLst>
              <a:path w="213995" h="96520">
                <a:moveTo>
                  <a:pt x="0" y="0"/>
                </a:moveTo>
                <a:lnTo>
                  <a:pt x="0" y="96076"/>
                </a:lnTo>
                <a:lnTo>
                  <a:pt x="213475" y="9607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88332" y="6955445"/>
            <a:ext cx="376555" cy="117475"/>
          </a:xfrm>
          <a:custGeom>
            <a:avLst/>
            <a:gdLst/>
            <a:ahLst/>
            <a:cxnLst/>
            <a:rect l="l" t="t" r="r" b="b"/>
            <a:pathLst>
              <a:path w="376554" h="117475">
                <a:moveTo>
                  <a:pt x="0" y="116851"/>
                </a:moveTo>
                <a:lnTo>
                  <a:pt x="198723" y="116851"/>
                </a:lnTo>
                <a:lnTo>
                  <a:pt x="376167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71636" y="705702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19091" y="0"/>
                </a:moveTo>
                <a:lnTo>
                  <a:pt x="11660" y="1500"/>
                </a:lnTo>
                <a:lnTo>
                  <a:pt x="5591" y="5592"/>
                </a:lnTo>
                <a:lnTo>
                  <a:pt x="1500" y="11662"/>
                </a:lnTo>
                <a:lnTo>
                  <a:pt x="0" y="19094"/>
                </a:lnTo>
                <a:lnTo>
                  <a:pt x="1500" y="26526"/>
                </a:lnTo>
                <a:lnTo>
                  <a:pt x="5591" y="32595"/>
                </a:lnTo>
                <a:lnTo>
                  <a:pt x="11660" y="36688"/>
                </a:lnTo>
                <a:lnTo>
                  <a:pt x="19091" y="38188"/>
                </a:lnTo>
                <a:lnTo>
                  <a:pt x="26525" y="36688"/>
                </a:lnTo>
                <a:lnTo>
                  <a:pt x="32594" y="32595"/>
                </a:lnTo>
                <a:lnTo>
                  <a:pt x="36686" y="26526"/>
                </a:lnTo>
                <a:lnTo>
                  <a:pt x="38186" y="19094"/>
                </a:lnTo>
                <a:lnTo>
                  <a:pt x="36686" y="11662"/>
                </a:lnTo>
                <a:lnTo>
                  <a:pt x="32594" y="5592"/>
                </a:lnTo>
                <a:lnTo>
                  <a:pt x="26525" y="1500"/>
                </a:lnTo>
                <a:lnTo>
                  <a:pt x="1909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71636" y="705702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19094"/>
                </a:moveTo>
                <a:lnTo>
                  <a:pt x="1500" y="11662"/>
                </a:lnTo>
                <a:lnTo>
                  <a:pt x="5591" y="5592"/>
                </a:lnTo>
                <a:lnTo>
                  <a:pt x="11660" y="1500"/>
                </a:lnTo>
                <a:lnTo>
                  <a:pt x="19091" y="0"/>
                </a:lnTo>
                <a:lnTo>
                  <a:pt x="26525" y="1500"/>
                </a:lnTo>
                <a:lnTo>
                  <a:pt x="32594" y="5592"/>
                </a:lnTo>
                <a:lnTo>
                  <a:pt x="36686" y="11662"/>
                </a:lnTo>
                <a:lnTo>
                  <a:pt x="38186" y="19094"/>
                </a:lnTo>
                <a:lnTo>
                  <a:pt x="36686" y="26526"/>
                </a:lnTo>
                <a:lnTo>
                  <a:pt x="32594" y="32595"/>
                </a:lnTo>
                <a:lnTo>
                  <a:pt x="26525" y="36688"/>
                </a:lnTo>
                <a:lnTo>
                  <a:pt x="19091" y="38188"/>
                </a:lnTo>
                <a:lnTo>
                  <a:pt x="11660" y="36688"/>
                </a:lnTo>
                <a:lnTo>
                  <a:pt x="5591" y="32595"/>
                </a:lnTo>
                <a:lnTo>
                  <a:pt x="1500" y="26526"/>
                </a:lnTo>
                <a:lnTo>
                  <a:pt x="0" y="19094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15558" y="6902816"/>
            <a:ext cx="97790" cy="53340"/>
          </a:xfrm>
          <a:custGeom>
            <a:avLst/>
            <a:gdLst/>
            <a:ahLst/>
            <a:cxnLst/>
            <a:rect l="l" t="t" r="r" b="b"/>
            <a:pathLst>
              <a:path w="97789" h="53340">
                <a:moveTo>
                  <a:pt x="97283" y="0"/>
                </a:moveTo>
                <a:lnTo>
                  <a:pt x="0" y="0"/>
                </a:lnTo>
                <a:lnTo>
                  <a:pt x="45888" y="53229"/>
                </a:lnTo>
                <a:lnTo>
                  <a:pt x="9728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15558" y="6902816"/>
            <a:ext cx="97790" cy="53340"/>
          </a:xfrm>
          <a:custGeom>
            <a:avLst/>
            <a:gdLst/>
            <a:ahLst/>
            <a:cxnLst/>
            <a:rect l="l" t="t" r="r" b="b"/>
            <a:pathLst>
              <a:path w="97789" h="53340">
                <a:moveTo>
                  <a:pt x="0" y="0"/>
                </a:moveTo>
                <a:lnTo>
                  <a:pt x="97283" y="0"/>
                </a:lnTo>
                <a:lnTo>
                  <a:pt x="45888" y="5322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8213" y="7079029"/>
            <a:ext cx="97790" cy="53340"/>
          </a:xfrm>
          <a:custGeom>
            <a:avLst/>
            <a:gdLst/>
            <a:ahLst/>
            <a:cxnLst/>
            <a:rect l="l" t="t" r="r" b="b"/>
            <a:pathLst>
              <a:path w="97789" h="53340">
                <a:moveTo>
                  <a:pt x="0" y="53233"/>
                </a:moveTo>
                <a:lnTo>
                  <a:pt x="97287" y="53233"/>
                </a:lnTo>
                <a:lnTo>
                  <a:pt x="45890" y="0"/>
                </a:lnTo>
                <a:lnTo>
                  <a:pt x="0" y="53233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61177" y="6810429"/>
            <a:ext cx="213995" cy="96520"/>
          </a:xfrm>
          <a:custGeom>
            <a:avLst/>
            <a:gdLst/>
            <a:ahLst/>
            <a:cxnLst/>
            <a:rect l="l" t="t" r="r" b="b"/>
            <a:pathLst>
              <a:path w="213995" h="96520">
                <a:moveTo>
                  <a:pt x="0" y="96080"/>
                </a:moveTo>
                <a:lnTo>
                  <a:pt x="0" y="0"/>
                </a:lnTo>
                <a:lnTo>
                  <a:pt x="213475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861177" y="6810429"/>
            <a:ext cx="213995" cy="96520"/>
          </a:xfrm>
          <a:custGeom>
            <a:avLst/>
            <a:gdLst/>
            <a:ahLst/>
            <a:cxnLst/>
            <a:rect l="l" t="t" r="r" b="b"/>
            <a:pathLst>
              <a:path w="213995" h="96520">
                <a:moveTo>
                  <a:pt x="0" y="96080"/>
                </a:moveTo>
                <a:lnTo>
                  <a:pt x="0" y="0"/>
                </a:lnTo>
                <a:lnTo>
                  <a:pt x="213475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861177" y="7134203"/>
            <a:ext cx="213995" cy="96520"/>
          </a:xfrm>
          <a:custGeom>
            <a:avLst/>
            <a:gdLst/>
            <a:ahLst/>
            <a:cxnLst/>
            <a:rect l="l" t="t" r="r" b="b"/>
            <a:pathLst>
              <a:path w="213995" h="96520">
                <a:moveTo>
                  <a:pt x="0" y="0"/>
                </a:moveTo>
                <a:lnTo>
                  <a:pt x="0" y="96076"/>
                </a:lnTo>
                <a:lnTo>
                  <a:pt x="213475" y="9607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62357" y="6555895"/>
            <a:ext cx="0" cy="469900"/>
          </a:xfrm>
          <a:custGeom>
            <a:avLst/>
            <a:gdLst/>
            <a:ahLst/>
            <a:cxnLst/>
            <a:rect l="l" t="t" r="r" b="b"/>
            <a:pathLst>
              <a:path w="0" h="469900">
                <a:moveTo>
                  <a:pt x="0" y="0"/>
                </a:moveTo>
                <a:lnTo>
                  <a:pt x="0" y="469395"/>
                </a:lnTo>
              </a:path>
            </a:pathLst>
          </a:custGeom>
          <a:ln w="12701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77801" y="6791180"/>
            <a:ext cx="807085" cy="0"/>
          </a:xfrm>
          <a:custGeom>
            <a:avLst/>
            <a:gdLst/>
            <a:ahLst/>
            <a:cxnLst/>
            <a:rect l="l" t="t" r="r" b="b"/>
            <a:pathLst>
              <a:path w="807084" h="0">
                <a:moveTo>
                  <a:pt x="0" y="0"/>
                </a:moveTo>
                <a:lnTo>
                  <a:pt x="806659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952214" y="6565900"/>
            <a:ext cx="465455" cy="465455"/>
          </a:xfrm>
          <a:custGeom>
            <a:avLst/>
            <a:gdLst/>
            <a:ahLst/>
            <a:cxnLst/>
            <a:rect l="l" t="t" r="r" b="b"/>
            <a:pathLst>
              <a:path w="465454" h="465454">
                <a:moveTo>
                  <a:pt x="232553" y="0"/>
                </a:moveTo>
                <a:lnTo>
                  <a:pt x="185686" y="4724"/>
                </a:lnTo>
                <a:lnTo>
                  <a:pt x="142034" y="18274"/>
                </a:lnTo>
                <a:lnTo>
                  <a:pt x="102531" y="39715"/>
                </a:lnTo>
                <a:lnTo>
                  <a:pt x="68114" y="68112"/>
                </a:lnTo>
                <a:lnTo>
                  <a:pt x="39716" y="102528"/>
                </a:lnTo>
                <a:lnTo>
                  <a:pt x="18275" y="142030"/>
                </a:lnTo>
                <a:lnTo>
                  <a:pt x="4724" y="185682"/>
                </a:lnTo>
                <a:lnTo>
                  <a:pt x="0" y="232549"/>
                </a:lnTo>
                <a:lnTo>
                  <a:pt x="4724" y="279416"/>
                </a:lnTo>
                <a:lnTo>
                  <a:pt x="18275" y="323067"/>
                </a:lnTo>
                <a:lnTo>
                  <a:pt x="39716" y="362569"/>
                </a:lnTo>
                <a:lnTo>
                  <a:pt x="68114" y="396986"/>
                </a:lnTo>
                <a:lnTo>
                  <a:pt x="102531" y="425382"/>
                </a:lnTo>
                <a:lnTo>
                  <a:pt x="142034" y="446823"/>
                </a:lnTo>
                <a:lnTo>
                  <a:pt x="185686" y="460373"/>
                </a:lnTo>
                <a:lnTo>
                  <a:pt x="232553" y="465098"/>
                </a:lnTo>
                <a:lnTo>
                  <a:pt x="279419" y="460373"/>
                </a:lnTo>
                <a:lnTo>
                  <a:pt x="323070" y="446823"/>
                </a:lnTo>
                <a:lnTo>
                  <a:pt x="362572" y="425382"/>
                </a:lnTo>
                <a:lnTo>
                  <a:pt x="396988" y="396986"/>
                </a:lnTo>
                <a:lnTo>
                  <a:pt x="425385" y="362569"/>
                </a:lnTo>
                <a:lnTo>
                  <a:pt x="446826" y="323067"/>
                </a:lnTo>
                <a:lnTo>
                  <a:pt x="460377" y="279416"/>
                </a:lnTo>
                <a:lnTo>
                  <a:pt x="465101" y="232549"/>
                </a:lnTo>
                <a:lnTo>
                  <a:pt x="460377" y="185682"/>
                </a:lnTo>
                <a:lnTo>
                  <a:pt x="446826" y="142030"/>
                </a:lnTo>
                <a:lnTo>
                  <a:pt x="425385" y="102528"/>
                </a:lnTo>
                <a:lnTo>
                  <a:pt x="396988" y="68112"/>
                </a:lnTo>
                <a:lnTo>
                  <a:pt x="362572" y="39715"/>
                </a:lnTo>
                <a:lnTo>
                  <a:pt x="323070" y="18274"/>
                </a:lnTo>
                <a:lnTo>
                  <a:pt x="279419" y="4724"/>
                </a:lnTo>
                <a:lnTo>
                  <a:pt x="232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952214" y="6565900"/>
            <a:ext cx="465455" cy="465455"/>
          </a:xfrm>
          <a:custGeom>
            <a:avLst/>
            <a:gdLst/>
            <a:ahLst/>
            <a:cxnLst/>
            <a:rect l="l" t="t" r="r" b="b"/>
            <a:pathLst>
              <a:path w="465454" h="465454">
                <a:moveTo>
                  <a:pt x="232553" y="0"/>
                </a:moveTo>
                <a:lnTo>
                  <a:pt x="279419" y="4724"/>
                </a:lnTo>
                <a:lnTo>
                  <a:pt x="323070" y="18274"/>
                </a:lnTo>
                <a:lnTo>
                  <a:pt x="362572" y="39715"/>
                </a:lnTo>
                <a:lnTo>
                  <a:pt x="396988" y="68112"/>
                </a:lnTo>
                <a:lnTo>
                  <a:pt x="425385" y="102528"/>
                </a:lnTo>
                <a:lnTo>
                  <a:pt x="446826" y="142030"/>
                </a:lnTo>
                <a:lnTo>
                  <a:pt x="460377" y="185682"/>
                </a:lnTo>
                <a:lnTo>
                  <a:pt x="465101" y="232549"/>
                </a:lnTo>
                <a:lnTo>
                  <a:pt x="460377" y="279416"/>
                </a:lnTo>
                <a:lnTo>
                  <a:pt x="446826" y="323067"/>
                </a:lnTo>
                <a:lnTo>
                  <a:pt x="425385" y="362569"/>
                </a:lnTo>
                <a:lnTo>
                  <a:pt x="396988" y="396986"/>
                </a:lnTo>
                <a:lnTo>
                  <a:pt x="362572" y="425382"/>
                </a:lnTo>
                <a:lnTo>
                  <a:pt x="323070" y="446823"/>
                </a:lnTo>
                <a:lnTo>
                  <a:pt x="279419" y="460373"/>
                </a:lnTo>
                <a:lnTo>
                  <a:pt x="232553" y="465098"/>
                </a:lnTo>
                <a:lnTo>
                  <a:pt x="185686" y="460373"/>
                </a:lnTo>
                <a:lnTo>
                  <a:pt x="142034" y="446823"/>
                </a:lnTo>
                <a:lnTo>
                  <a:pt x="102531" y="425382"/>
                </a:lnTo>
                <a:lnTo>
                  <a:pt x="68114" y="396986"/>
                </a:lnTo>
                <a:lnTo>
                  <a:pt x="39716" y="362569"/>
                </a:lnTo>
                <a:lnTo>
                  <a:pt x="18275" y="323067"/>
                </a:lnTo>
                <a:lnTo>
                  <a:pt x="4724" y="279416"/>
                </a:lnTo>
                <a:lnTo>
                  <a:pt x="0" y="232549"/>
                </a:lnTo>
                <a:lnTo>
                  <a:pt x="4724" y="185682"/>
                </a:lnTo>
                <a:lnTo>
                  <a:pt x="18275" y="142030"/>
                </a:lnTo>
                <a:lnTo>
                  <a:pt x="39716" y="102528"/>
                </a:lnTo>
                <a:lnTo>
                  <a:pt x="68114" y="68112"/>
                </a:lnTo>
                <a:lnTo>
                  <a:pt x="102531" y="39715"/>
                </a:lnTo>
                <a:lnTo>
                  <a:pt x="142034" y="18274"/>
                </a:lnTo>
                <a:lnTo>
                  <a:pt x="185686" y="4724"/>
                </a:lnTo>
                <a:lnTo>
                  <a:pt x="232553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077588" y="6642306"/>
            <a:ext cx="20574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151616"/>
                </a:solidFill>
                <a:latin typeface="Arial"/>
                <a:cs typeface="Arial"/>
              </a:rPr>
              <a:t>M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69080" y="6790932"/>
            <a:ext cx="710565" cy="20320"/>
          </a:xfrm>
          <a:custGeom>
            <a:avLst/>
            <a:gdLst/>
            <a:ahLst/>
            <a:cxnLst/>
            <a:rect l="l" t="t" r="r" b="b"/>
            <a:pathLst>
              <a:path w="710564" h="20320">
                <a:moveTo>
                  <a:pt x="710255" y="0"/>
                </a:moveTo>
                <a:lnTo>
                  <a:pt x="710255" y="19839"/>
                </a:lnTo>
                <a:lnTo>
                  <a:pt x="0" y="19839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65455" y="6766037"/>
            <a:ext cx="714375" cy="26034"/>
          </a:xfrm>
          <a:custGeom>
            <a:avLst/>
            <a:gdLst/>
            <a:ahLst/>
            <a:cxnLst/>
            <a:rect l="l" t="t" r="r" b="b"/>
            <a:pathLst>
              <a:path w="714375" h="26034">
                <a:moveTo>
                  <a:pt x="0" y="0"/>
                </a:moveTo>
                <a:lnTo>
                  <a:pt x="714066" y="0"/>
                </a:lnTo>
                <a:lnTo>
                  <a:pt x="714066" y="25441"/>
                </a:lnTo>
              </a:path>
            </a:pathLst>
          </a:custGeom>
          <a:ln w="12701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28181" y="6790932"/>
            <a:ext cx="1557020" cy="439420"/>
          </a:xfrm>
          <a:custGeom>
            <a:avLst/>
            <a:gdLst/>
            <a:ahLst/>
            <a:cxnLst/>
            <a:rect l="l" t="t" r="r" b="b"/>
            <a:pathLst>
              <a:path w="1557020" h="439420">
                <a:moveTo>
                  <a:pt x="1556877" y="0"/>
                </a:moveTo>
                <a:lnTo>
                  <a:pt x="1556877" y="438854"/>
                </a:lnTo>
                <a:lnTo>
                  <a:pt x="0" y="438854"/>
                </a:lnTo>
              </a:path>
            </a:pathLst>
          </a:custGeom>
          <a:ln w="12701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83773" y="6303647"/>
            <a:ext cx="607695" cy="306070"/>
          </a:xfrm>
          <a:custGeom>
            <a:avLst/>
            <a:gdLst/>
            <a:ahLst/>
            <a:cxnLst/>
            <a:rect l="l" t="t" r="r" b="b"/>
            <a:pathLst>
              <a:path w="607695" h="306070">
                <a:moveTo>
                  <a:pt x="0" y="0"/>
                </a:moveTo>
                <a:lnTo>
                  <a:pt x="607435" y="0"/>
                </a:lnTo>
                <a:lnTo>
                  <a:pt x="607435" y="305963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65679" y="6658261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833" y="0"/>
                </a:moveTo>
                <a:lnTo>
                  <a:pt x="177453" y="6874"/>
                </a:lnTo>
                <a:lnTo>
                  <a:pt x="214467" y="26015"/>
                </a:lnTo>
                <a:lnTo>
                  <a:pt x="243656" y="55203"/>
                </a:lnTo>
                <a:lnTo>
                  <a:pt x="262797" y="92216"/>
                </a:lnTo>
                <a:lnTo>
                  <a:pt x="269671" y="134834"/>
                </a:lnTo>
                <a:lnTo>
                  <a:pt x="262797" y="177453"/>
                </a:lnTo>
                <a:lnTo>
                  <a:pt x="243656" y="214467"/>
                </a:lnTo>
                <a:lnTo>
                  <a:pt x="214467" y="243656"/>
                </a:lnTo>
                <a:lnTo>
                  <a:pt x="177453" y="262797"/>
                </a:lnTo>
                <a:lnTo>
                  <a:pt x="134833" y="269671"/>
                </a:lnTo>
                <a:lnTo>
                  <a:pt x="92216" y="262797"/>
                </a:lnTo>
                <a:lnTo>
                  <a:pt x="55203" y="243656"/>
                </a:lnTo>
                <a:lnTo>
                  <a:pt x="26015" y="214467"/>
                </a:lnTo>
                <a:lnTo>
                  <a:pt x="6874" y="177453"/>
                </a:lnTo>
                <a:lnTo>
                  <a:pt x="0" y="134834"/>
                </a:lnTo>
                <a:lnTo>
                  <a:pt x="6874" y="92216"/>
                </a:lnTo>
                <a:lnTo>
                  <a:pt x="26015" y="55203"/>
                </a:lnTo>
                <a:lnTo>
                  <a:pt x="55203" y="26015"/>
                </a:lnTo>
                <a:lnTo>
                  <a:pt x="92216" y="6874"/>
                </a:lnTo>
                <a:lnTo>
                  <a:pt x="134833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29740" y="6299326"/>
            <a:ext cx="2346960" cy="0"/>
          </a:xfrm>
          <a:custGeom>
            <a:avLst/>
            <a:gdLst/>
            <a:ahLst/>
            <a:cxnLst/>
            <a:rect l="l" t="t" r="r" b="b"/>
            <a:pathLst>
              <a:path w="2346960" h="0">
                <a:moveTo>
                  <a:pt x="0" y="0"/>
                </a:moveTo>
                <a:lnTo>
                  <a:pt x="2346469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5894" y="6298149"/>
            <a:ext cx="197485" cy="635"/>
          </a:xfrm>
          <a:custGeom>
            <a:avLst/>
            <a:gdLst/>
            <a:ahLst/>
            <a:cxnLst/>
            <a:rect l="l" t="t" r="r" b="b"/>
            <a:pathLst>
              <a:path w="197485" h="635">
                <a:moveTo>
                  <a:pt x="0" y="0"/>
                </a:moveTo>
                <a:lnTo>
                  <a:pt x="197459" y="29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13343" y="628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005" y="0"/>
                </a:moveTo>
                <a:lnTo>
                  <a:pt x="12217" y="1572"/>
                </a:lnTo>
                <a:lnTo>
                  <a:pt x="5859" y="5859"/>
                </a:lnTo>
                <a:lnTo>
                  <a:pt x="1572" y="12219"/>
                </a:lnTo>
                <a:lnTo>
                  <a:pt x="0" y="20008"/>
                </a:lnTo>
                <a:lnTo>
                  <a:pt x="1572" y="27795"/>
                </a:lnTo>
                <a:lnTo>
                  <a:pt x="5859" y="34154"/>
                </a:lnTo>
                <a:lnTo>
                  <a:pt x="12217" y="38441"/>
                </a:lnTo>
                <a:lnTo>
                  <a:pt x="20005" y="40013"/>
                </a:lnTo>
                <a:lnTo>
                  <a:pt x="27792" y="38441"/>
                </a:lnTo>
                <a:lnTo>
                  <a:pt x="34152" y="34154"/>
                </a:lnTo>
                <a:lnTo>
                  <a:pt x="38441" y="27795"/>
                </a:lnTo>
                <a:lnTo>
                  <a:pt x="40013" y="20008"/>
                </a:lnTo>
                <a:lnTo>
                  <a:pt x="38441" y="12219"/>
                </a:lnTo>
                <a:lnTo>
                  <a:pt x="34152" y="5859"/>
                </a:lnTo>
                <a:lnTo>
                  <a:pt x="27792" y="1572"/>
                </a:lnTo>
                <a:lnTo>
                  <a:pt x="2000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13343" y="628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005" y="0"/>
                </a:moveTo>
                <a:lnTo>
                  <a:pt x="27792" y="1572"/>
                </a:lnTo>
                <a:lnTo>
                  <a:pt x="34152" y="5859"/>
                </a:lnTo>
                <a:lnTo>
                  <a:pt x="38441" y="12219"/>
                </a:lnTo>
                <a:lnTo>
                  <a:pt x="40013" y="20008"/>
                </a:lnTo>
                <a:lnTo>
                  <a:pt x="38441" y="27795"/>
                </a:lnTo>
                <a:lnTo>
                  <a:pt x="34152" y="34154"/>
                </a:lnTo>
                <a:lnTo>
                  <a:pt x="27792" y="38441"/>
                </a:lnTo>
                <a:lnTo>
                  <a:pt x="20005" y="40013"/>
                </a:lnTo>
                <a:lnTo>
                  <a:pt x="12217" y="38441"/>
                </a:lnTo>
                <a:lnTo>
                  <a:pt x="5859" y="34154"/>
                </a:lnTo>
                <a:lnTo>
                  <a:pt x="1572" y="27795"/>
                </a:lnTo>
                <a:lnTo>
                  <a:pt x="0" y="20008"/>
                </a:lnTo>
                <a:lnTo>
                  <a:pt x="1572" y="12219"/>
                </a:lnTo>
                <a:lnTo>
                  <a:pt x="5859" y="5859"/>
                </a:lnTo>
                <a:lnTo>
                  <a:pt x="12217" y="1572"/>
                </a:lnTo>
                <a:lnTo>
                  <a:pt x="20005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09787" y="628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8" y="0"/>
                </a:moveTo>
                <a:lnTo>
                  <a:pt x="12221" y="1572"/>
                </a:lnTo>
                <a:lnTo>
                  <a:pt x="5861" y="5859"/>
                </a:lnTo>
                <a:lnTo>
                  <a:pt x="1572" y="12219"/>
                </a:lnTo>
                <a:lnTo>
                  <a:pt x="0" y="20008"/>
                </a:lnTo>
                <a:lnTo>
                  <a:pt x="1572" y="27795"/>
                </a:lnTo>
                <a:lnTo>
                  <a:pt x="5861" y="34154"/>
                </a:lnTo>
                <a:lnTo>
                  <a:pt x="12221" y="38441"/>
                </a:lnTo>
                <a:lnTo>
                  <a:pt x="20008" y="40013"/>
                </a:lnTo>
                <a:lnTo>
                  <a:pt x="27796" y="38441"/>
                </a:lnTo>
                <a:lnTo>
                  <a:pt x="34155" y="34154"/>
                </a:lnTo>
                <a:lnTo>
                  <a:pt x="38442" y="27795"/>
                </a:lnTo>
                <a:lnTo>
                  <a:pt x="40015" y="20008"/>
                </a:lnTo>
                <a:lnTo>
                  <a:pt x="38442" y="12219"/>
                </a:lnTo>
                <a:lnTo>
                  <a:pt x="34155" y="5859"/>
                </a:lnTo>
                <a:lnTo>
                  <a:pt x="27796" y="1572"/>
                </a:lnTo>
                <a:lnTo>
                  <a:pt x="2000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09787" y="628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8" y="0"/>
                </a:moveTo>
                <a:lnTo>
                  <a:pt x="27796" y="1572"/>
                </a:lnTo>
                <a:lnTo>
                  <a:pt x="34155" y="5859"/>
                </a:lnTo>
                <a:lnTo>
                  <a:pt x="38442" y="12219"/>
                </a:lnTo>
                <a:lnTo>
                  <a:pt x="40015" y="20008"/>
                </a:lnTo>
                <a:lnTo>
                  <a:pt x="38442" y="27795"/>
                </a:lnTo>
                <a:lnTo>
                  <a:pt x="34155" y="34154"/>
                </a:lnTo>
                <a:lnTo>
                  <a:pt x="27796" y="38441"/>
                </a:lnTo>
                <a:lnTo>
                  <a:pt x="20008" y="40013"/>
                </a:lnTo>
                <a:lnTo>
                  <a:pt x="12221" y="38441"/>
                </a:lnTo>
                <a:lnTo>
                  <a:pt x="5861" y="34154"/>
                </a:lnTo>
                <a:lnTo>
                  <a:pt x="1572" y="27795"/>
                </a:lnTo>
                <a:lnTo>
                  <a:pt x="0" y="20008"/>
                </a:lnTo>
                <a:lnTo>
                  <a:pt x="1572" y="12219"/>
                </a:lnTo>
                <a:lnTo>
                  <a:pt x="5861" y="5859"/>
                </a:lnTo>
                <a:lnTo>
                  <a:pt x="12221" y="1572"/>
                </a:lnTo>
                <a:lnTo>
                  <a:pt x="20008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06235" y="628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5" y="0"/>
                </a:moveTo>
                <a:lnTo>
                  <a:pt x="12218" y="1572"/>
                </a:lnTo>
                <a:lnTo>
                  <a:pt x="5859" y="5859"/>
                </a:lnTo>
                <a:lnTo>
                  <a:pt x="1572" y="12219"/>
                </a:lnTo>
                <a:lnTo>
                  <a:pt x="0" y="20008"/>
                </a:lnTo>
                <a:lnTo>
                  <a:pt x="1572" y="27795"/>
                </a:lnTo>
                <a:lnTo>
                  <a:pt x="5859" y="34154"/>
                </a:lnTo>
                <a:lnTo>
                  <a:pt x="12218" y="38441"/>
                </a:lnTo>
                <a:lnTo>
                  <a:pt x="20005" y="40013"/>
                </a:lnTo>
                <a:lnTo>
                  <a:pt x="27794" y="38441"/>
                </a:lnTo>
                <a:lnTo>
                  <a:pt x="34154" y="34154"/>
                </a:lnTo>
                <a:lnTo>
                  <a:pt x="38441" y="27795"/>
                </a:lnTo>
                <a:lnTo>
                  <a:pt x="40013" y="20008"/>
                </a:lnTo>
                <a:lnTo>
                  <a:pt x="38441" y="12219"/>
                </a:lnTo>
                <a:lnTo>
                  <a:pt x="34154" y="5859"/>
                </a:lnTo>
                <a:lnTo>
                  <a:pt x="27794" y="1572"/>
                </a:lnTo>
                <a:lnTo>
                  <a:pt x="2000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906235" y="628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5" y="0"/>
                </a:moveTo>
                <a:lnTo>
                  <a:pt x="27794" y="1572"/>
                </a:lnTo>
                <a:lnTo>
                  <a:pt x="34154" y="5859"/>
                </a:lnTo>
                <a:lnTo>
                  <a:pt x="38441" y="12219"/>
                </a:lnTo>
                <a:lnTo>
                  <a:pt x="40013" y="20008"/>
                </a:lnTo>
                <a:lnTo>
                  <a:pt x="38441" y="27795"/>
                </a:lnTo>
                <a:lnTo>
                  <a:pt x="34154" y="34154"/>
                </a:lnTo>
                <a:lnTo>
                  <a:pt x="27794" y="38441"/>
                </a:lnTo>
                <a:lnTo>
                  <a:pt x="20005" y="40013"/>
                </a:lnTo>
                <a:lnTo>
                  <a:pt x="12218" y="38441"/>
                </a:lnTo>
                <a:lnTo>
                  <a:pt x="5859" y="34154"/>
                </a:lnTo>
                <a:lnTo>
                  <a:pt x="1572" y="27795"/>
                </a:lnTo>
                <a:lnTo>
                  <a:pt x="0" y="20008"/>
                </a:lnTo>
                <a:lnTo>
                  <a:pt x="1572" y="12219"/>
                </a:lnTo>
                <a:lnTo>
                  <a:pt x="5859" y="5859"/>
                </a:lnTo>
                <a:lnTo>
                  <a:pt x="12218" y="1572"/>
                </a:lnTo>
                <a:lnTo>
                  <a:pt x="20005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414772" y="6130719"/>
            <a:ext cx="235585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5">
                <a:solidFill>
                  <a:srgbClr val="151616"/>
                </a:solidFill>
                <a:latin typeface="Arial"/>
                <a:cs typeface="Arial"/>
              </a:rPr>
              <a:t>+</a:t>
            </a:r>
            <a:r>
              <a:rPr dirty="0" sz="85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5">
                <a:solidFill>
                  <a:srgbClr val="151616"/>
                </a:solidFill>
                <a:latin typeface="Arial"/>
                <a:cs typeface="Arial"/>
              </a:rPr>
              <a:t>9v</a:t>
            </a:r>
            <a:endParaRPr sz="8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876012" y="6293491"/>
            <a:ext cx="0" cy="314960"/>
          </a:xfrm>
          <a:custGeom>
            <a:avLst/>
            <a:gdLst/>
            <a:ahLst/>
            <a:cxnLst/>
            <a:rect l="l" t="t" r="r" b="b"/>
            <a:pathLst>
              <a:path w="0" h="314959">
                <a:moveTo>
                  <a:pt x="0" y="0"/>
                </a:moveTo>
                <a:lnTo>
                  <a:pt x="0" y="314561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876012" y="7043859"/>
            <a:ext cx="0" cy="399415"/>
          </a:xfrm>
          <a:custGeom>
            <a:avLst/>
            <a:gdLst/>
            <a:ahLst/>
            <a:cxnLst/>
            <a:rect l="l" t="t" r="r" b="b"/>
            <a:pathLst>
              <a:path w="0" h="399415">
                <a:moveTo>
                  <a:pt x="0" y="0"/>
                </a:moveTo>
                <a:lnTo>
                  <a:pt x="0" y="398984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13343" y="876778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05" y="0"/>
                </a:moveTo>
                <a:lnTo>
                  <a:pt x="12217" y="1572"/>
                </a:lnTo>
                <a:lnTo>
                  <a:pt x="5859" y="5859"/>
                </a:lnTo>
                <a:lnTo>
                  <a:pt x="1572" y="12217"/>
                </a:lnTo>
                <a:lnTo>
                  <a:pt x="0" y="20005"/>
                </a:lnTo>
                <a:lnTo>
                  <a:pt x="1572" y="27792"/>
                </a:lnTo>
                <a:lnTo>
                  <a:pt x="5859" y="34152"/>
                </a:lnTo>
                <a:lnTo>
                  <a:pt x="12217" y="38441"/>
                </a:lnTo>
                <a:lnTo>
                  <a:pt x="20005" y="40013"/>
                </a:lnTo>
                <a:lnTo>
                  <a:pt x="27792" y="38441"/>
                </a:lnTo>
                <a:lnTo>
                  <a:pt x="34152" y="34152"/>
                </a:lnTo>
                <a:lnTo>
                  <a:pt x="38441" y="27792"/>
                </a:lnTo>
                <a:lnTo>
                  <a:pt x="40013" y="20005"/>
                </a:lnTo>
                <a:lnTo>
                  <a:pt x="38441" y="12217"/>
                </a:lnTo>
                <a:lnTo>
                  <a:pt x="34152" y="5859"/>
                </a:lnTo>
                <a:lnTo>
                  <a:pt x="27792" y="1572"/>
                </a:lnTo>
                <a:lnTo>
                  <a:pt x="2000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13343" y="876778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05" y="0"/>
                </a:moveTo>
                <a:lnTo>
                  <a:pt x="27792" y="1572"/>
                </a:lnTo>
                <a:lnTo>
                  <a:pt x="34152" y="5859"/>
                </a:lnTo>
                <a:lnTo>
                  <a:pt x="38441" y="12217"/>
                </a:lnTo>
                <a:lnTo>
                  <a:pt x="40013" y="20005"/>
                </a:lnTo>
                <a:lnTo>
                  <a:pt x="38441" y="27792"/>
                </a:lnTo>
                <a:lnTo>
                  <a:pt x="34152" y="34152"/>
                </a:lnTo>
                <a:lnTo>
                  <a:pt x="27792" y="38441"/>
                </a:lnTo>
                <a:lnTo>
                  <a:pt x="20005" y="40013"/>
                </a:lnTo>
                <a:lnTo>
                  <a:pt x="12217" y="38441"/>
                </a:lnTo>
                <a:lnTo>
                  <a:pt x="5859" y="34152"/>
                </a:lnTo>
                <a:lnTo>
                  <a:pt x="1572" y="27792"/>
                </a:lnTo>
                <a:lnTo>
                  <a:pt x="0" y="20005"/>
                </a:lnTo>
                <a:lnTo>
                  <a:pt x="1572" y="12217"/>
                </a:lnTo>
                <a:lnTo>
                  <a:pt x="5859" y="5859"/>
                </a:lnTo>
                <a:lnTo>
                  <a:pt x="12217" y="1572"/>
                </a:lnTo>
                <a:lnTo>
                  <a:pt x="20005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125340" y="7614598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h="0">
                <a:moveTo>
                  <a:pt x="0" y="0"/>
                </a:moveTo>
                <a:lnTo>
                  <a:pt x="534023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474672" y="7614598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 h="0">
                <a:moveTo>
                  <a:pt x="0" y="0"/>
                </a:moveTo>
                <a:lnTo>
                  <a:pt x="371803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46476" y="7561543"/>
            <a:ext cx="279400" cy="102870"/>
          </a:xfrm>
          <a:custGeom>
            <a:avLst/>
            <a:gdLst/>
            <a:ahLst/>
            <a:cxnLst/>
            <a:rect l="l" t="t" r="r" b="b"/>
            <a:pathLst>
              <a:path w="279400" h="102870">
                <a:moveTo>
                  <a:pt x="278864" y="102247"/>
                </a:moveTo>
                <a:lnTo>
                  <a:pt x="278864" y="0"/>
                </a:lnTo>
                <a:lnTo>
                  <a:pt x="0" y="0"/>
                </a:lnTo>
                <a:lnTo>
                  <a:pt x="0" y="102247"/>
                </a:lnTo>
                <a:lnTo>
                  <a:pt x="278864" y="102247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654852" y="7515860"/>
            <a:ext cx="0" cy="200660"/>
          </a:xfrm>
          <a:custGeom>
            <a:avLst/>
            <a:gdLst/>
            <a:ahLst/>
            <a:cxnLst/>
            <a:rect l="l" t="t" r="r" b="b"/>
            <a:pathLst>
              <a:path w="0" h="200659">
                <a:moveTo>
                  <a:pt x="0" y="0"/>
                </a:moveTo>
                <a:lnTo>
                  <a:pt x="0" y="20021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644470" y="7436829"/>
            <a:ext cx="239395" cy="353060"/>
          </a:xfrm>
          <a:custGeom>
            <a:avLst/>
            <a:gdLst/>
            <a:ahLst/>
            <a:cxnLst/>
            <a:rect l="l" t="t" r="r" b="b"/>
            <a:pathLst>
              <a:path w="239395" h="353059">
                <a:moveTo>
                  <a:pt x="173254" y="309593"/>
                </a:moveTo>
                <a:lnTo>
                  <a:pt x="153191" y="335598"/>
                </a:lnTo>
                <a:lnTo>
                  <a:pt x="239184" y="352436"/>
                </a:lnTo>
                <a:lnTo>
                  <a:pt x="219690" y="312094"/>
                </a:lnTo>
                <a:lnTo>
                  <a:pt x="176496" y="312094"/>
                </a:lnTo>
                <a:lnTo>
                  <a:pt x="173254" y="309593"/>
                </a:lnTo>
                <a:close/>
              </a:path>
              <a:path w="239395" h="353059">
                <a:moveTo>
                  <a:pt x="181015" y="299534"/>
                </a:moveTo>
                <a:lnTo>
                  <a:pt x="173254" y="309593"/>
                </a:lnTo>
                <a:lnTo>
                  <a:pt x="176496" y="312094"/>
                </a:lnTo>
                <a:lnTo>
                  <a:pt x="184259" y="302036"/>
                </a:lnTo>
                <a:lnTo>
                  <a:pt x="181015" y="299534"/>
                </a:lnTo>
                <a:close/>
              </a:path>
              <a:path w="239395" h="353059">
                <a:moveTo>
                  <a:pt x="201063" y="273549"/>
                </a:moveTo>
                <a:lnTo>
                  <a:pt x="181015" y="299534"/>
                </a:lnTo>
                <a:lnTo>
                  <a:pt x="184259" y="302036"/>
                </a:lnTo>
                <a:lnTo>
                  <a:pt x="176496" y="312094"/>
                </a:lnTo>
                <a:lnTo>
                  <a:pt x="219690" y="312094"/>
                </a:lnTo>
                <a:lnTo>
                  <a:pt x="201063" y="273549"/>
                </a:lnTo>
                <a:close/>
              </a:path>
              <a:path w="239395" h="353059">
                <a:moveTo>
                  <a:pt x="20764" y="175892"/>
                </a:moveTo>
                <a:lnTo>
                  <a:pt x="14273" y="180924"/>
                </a:lnTo>
                <a:lnTo>
                  <a:pt x="6501" y="180935"/>
                </a:lnTo>
                <a:lnTo>
                  <a:pt x="173254" y="309593"/>
                </a:lnTo>
                <a:lnTo>
                  <a:pt x="181015" y="299534"/>
                </a:lnTo>
                <a:lnTo>
                  <a:pt x="20764" y="175892"/>
                </a:lnTo>
                <a:close/>
              </a:path>
              <a:path w="239395" h="353059">
                <a:moveTo>
                  <a:pt x="6490" y="170887"/>
                </a:moveTo>
                <a:lnTo>
                  <a:pt x="0" y="175920"/>
                </a:lnTo>
                <a:lnTo>
                  <a:pt x="6501" y="180935"/>
                </a:lnTo>
                <a:lnTo>
                  <a:pt x="6490" y="170887"/>
                </a:lnTo>
                <a:close/>
              </a:path>
              <a:path w="239395" h="353059">
                <a:moveTo>
                  <a:pt x="226943" y="0"/>
                </a:moveTo>
                <a:lnTo>
                  <a:pt x="6504" y="170877"/>
                </a:lnTo>
                <a:lnTo>
                  <a:pt x="6501" y="180935"/>
                </a:lnTo>
                <a:lnTo>
                  <a:pt x="14263" y="170877"/>
                </a:lnTo>
                <a:lnTo>
                  <a:pt x="27234" y="170877"/>
                </a:lnTo>
                <a:lnTo>
                  <a:pt x="234727" y="10036"/>
                </a:lnTo>
                <a:lnTo>
                  <a:pt x="226943" y="0"/>
                </a:lnTo>
                <a:close/>
              </a:path>
              <a:path w="239395" h="353059">
                <a:moveTo>
                  <a:pt x="14263" y="170877"/>
                </a:moveTo>
                <a:lnTo>
                  <a:pt x="6501" y="180935"/>
                </a:lnTo>
                <a:lnTo>
                  <a:pt x="14273" y="180924"/>
                </a:lnTo>
                <a:lnTo>
                  <a:pt x="20764" y="175892"/>
                </a:lnTo>
                <a:lnTo>
                  <a:pt x="14263" y="170877"/>
                </a:lnTo>
                <a:close/>
              </a:path>
              <a:path w="239395" h="353059">
                <a:moveTo>
                  <a:pt x="27234" y="170877"/>
                </a:moveTo>
                <a:lnTo>
                  <a:pt x="14263" y="170877"/>
                </a:lnTo>
                <a:lnTo>
                  <a:pt x="20764" y="175892"/>
                </a:lnTo>
                <a:lnTo>
                  <a:pt x="27234" y="170877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530821" y="8788625"/>
            <a:ext cx="2348230" cy="0"/>
          </a:xfrm>
          <a:custGeom>
            <a:avLst/>
            <a:gdLst/>
            <a:ahLst/>
            <a:cxnLst/>
            <a:rect l="l" t="t" r="r" b="b"/>
            <a:pathLst>
              <a:path w="2348229" h="0">
                <a:moveTo>
                  <a:pt x="0" y="0"/>
                </a:moveTo>
                <a:lnTo>
                  <a:pt x="234792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858120" y="627925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5" y="0"/>
                </a:moveTo>
                <a:lnTo>
                  <a:pt x="12217" y="1572"/>
                </a:lnTo>
                <a:lnTo>
                  <a:pt x="5859" y="5861"/>
                </a:lnTo>
                <a:lnTo>
                  <a:pt x="1572" y="12221"/>
                </a:lnTo>
                <a:lnTo>
                  <a:pt x="0" y="20008"/>
                </a:lnTo>
                <a:lnTo>
                  <a:pt x="1572" y="27796"/>
                </a:lnTo>
                <a:lnTo>
                  <a:pt x="5859" y="34156"/>
                </a:lnTo>
                <a:lnTo>
                  <a:pt x="12217" y="38445"/>
                </a:lnTo>
                <a:lnTo>
                  <a:pt x="20005" y="40017"/>
                </a:lnTo>
                <a:lnTo>
                  <a:pt x="27793" y="38445"/>
                </a:lnTo>
                <a:lnTo>
                  <a:pt x="34153" y="34156"/>
                </a:lnTo>
                <a:lnTo>
                  <a:pt x="38441" y="27796"/>
                </a:lnTo>
                <a:lnTo>
                  <a:pt x="40013" y="20008"/>
                </a:lnTo>
                <a:lnTo>
                  <a:pt x="38441" y="12221"/>
                </a:lnTo>
                <a:lnTo>
                  <a:pt x="34153" y="5861"/>
                </a:lnTo>
                <a:lnTo>
                  <a:pt x="27793" y="1572"/>
                </a:lnTo>
                <a:lnTo>
                  <a:pt x="2000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58120" y="627925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5" y="0"/>
                </a:moveTo>
                <a:lnTo>
                  <a:pt x="27793" y="1572"/>
                </a:lnTo>
                <a:lnTo>
                  <a:pt x="34153" y="5861"/>
                </a:lnTo>
                <a:lnTo>
                  <a:pt x="38441" y="12221"/>
                </a:lnTo>
                <a:lnTo>
                  <a:pt x="40013" y="20008"/>
                </a:lnTo>
                <a:lnTo>
                  <a:pt x="38441" y="27796"/>
                </a:lnTo>
                <a:lnTo>
                  <a:pt x="34153" y="34156"/>
                </a:lnTo>
                <a:lnTo>
                  <a:pt x="27793" y="38445"/>
                </a:lnTo>
                <a:lnTo>
                  <a:pt x="20005" y="40017"/>
                </a:lnTo>
                <a:lnTo>
                  <a:pt x="12217" y="38445"/>
                </a:lnTo>
                <a:lnTo>
                  <a:pt x="5859" y="34156"/>
                </a:lnTo>
                <a:lnTo>
                  <a:pt x="1572" y="27796"/>
                </a:lnTo>
                <a:lnTo>
                  <a:pt x="0" y="20008"/>
                </a:lnTo>
                <a:lnTo>
                  <a:pt x="1572" y="12221"/>
                </a:lnTo>
                <a:lnTo>
                  <a:pt x="5859" y="5861"/>
                </a:lnTo>
                <a:lnTo>
                  <a:pt x="12217" y="1572"/>
                </a:lnTo>
                <a:lnTo>
                  <a:pt x="20005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56571" y="627925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8" y="0"/>
                </a:moveTo>
                <a:lnTo>
                  <a:pt x="12220" y="1572"/>
                </a:lnTo>
                <a:lnTo>
                  <a:pt x="5860" y="5861"/>
                </a:lnTo>
                <a:lnTo>
                  <a:pt x="1572" y="12221"/>
                </a:lnTo>
                <a:lnTo>
                  <a:pt x="0" y="20008"/>
                </a:lnTo>
                <a:lnTo>
                  <a:pt x="1572" y="27796"/>
                </a:lnTo>
                <a:lnTo>
                  <a:pt x="5860" y="34156"/>
                </a:lnTo>
                <a:lnTo>
                  <a:pt x="12220" y="38445"/>
                </a:lnTo>
                <a:lnTo>
                  <a:pt x="20008" y="40017"/>
                </a:lnTo>
                <a:lnTo>
                  <a:pt x="27795" y="38445"/>
                </a:lnTo>
                <a:lnTo>
                  <a:pt x="34154" y="34156"/>
                </a:lnTo>
                <a:lnTo>
                  <a:pt x="38441" y="27796"/>
                </a:lnTo>
                <a:lnTo>
                  <a:pt x="40013" y="20008"/>
                </a:lnTo>
                <a:lnTo>
                  <a:pt x="38441" y="12221"/>
                </a:lnTo>
                <a:lnTo>
                  <a:pt x="34154" y="5861"/>
                </a:lnTo>
                <a:lnTo>
                  <a:pt x="27795" y="1572"/>
                </a:lnTo>
                <a:lnTo>
                  <a:pt x="2000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456571" y="627925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008" y="0"/>
                </a:moveTo>
                <a:lnTo>
                  <a:pt x="27795" y="1572"/>
                </a:lnTo>
                <a:lnTo>
                  <a:pt x="34154" y="5861"/>
                </a:lnTo>
                <a:lnTo>
                  <a:pt x="38441" y="12221"/>
                </a:lnTo>
                <a:lnTo>
                  <a:pt x="40013" y="20008"/>
                </a:lnTo>
                <a:lnTo>
                  <a:pt x="38441" y="27796"/>
                </a:lnTo>
                <a:lnTo>
                  <a:pt x="34154" y="34156"/>
                </a:lnTo>
                <a:lnTo>
                  <a:pt x="27795" y="38445"/>
                </a:lnTo>
                <a:lnTo>
                  <a:pt x="20008" y="40017"/>
                </a:lnTo>
                <a:lnTo>
                  <a:pt x="12220" y="38445"/>
                </a:lnTo>
                <a:lnTo>
                  <a:pt x="5860" y="34156"/>
                </a:lnTo>
                <a:lnTo>
                  <a:pt x="1572" y="27796"/>
                </a:lnTo>
                <a:lnTo>
                  <a:pt x="0" y="20008"/>
                </a:lnTo>
                <a:lnTo>
                  <a:pt x="1572" y="12221"/>
                </a:lnTo>
                <a:lnTo>
                  <a:pt x="5860" y="5861"/>
                </a:lnTo>
                <a:lnTo>
                  <a:pt x="12220" y="1572"/>
                </a:lnTo>
                <a:lnTo>
                  <a:pt x="20008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2869653" y="7698985"/>
            <a:ext cx="184785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10">
                <a:solidFill>
                  <a:srgbClr val="151616"/>
                </a:solidFill>
                <a:latin typeface="Arial"/>
                <a:cs typeface="Arial"/>
              </a:rPr>
              <a:t>1K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880140" y="7789319"/>
            <a:ext cx="0" cy="1000125"/>
          </a:xfrm>
          <a:custGeom>
            <a:avLst/>
            <a:gdLst/>
            <a:ahLst/>
            <a:cxnLst/>
            <a:rect l="l" t="t" r="r" b="b"/>
            <a:pathLst>
              <a:path w="0" h="1000125">
                <a:moveTo>
                  <a:pt x="0" y="0"/>
                </a:moveTo>
                <a:lnTo>
                  <a:pt x="0" y="99988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480050" y="8613053"/>
            <a:ext cx="141605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5">
                <a:solidFill>
                  <a:srgbClr val="151616"/>
                </a:solidFill>
                <a:latin typeface="Arial"/>
                <a:cs typeface="Arial"/>
              </a:rPr>
              <a:t>0v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62291" y="6608052"/>
            <a:ext cx="290830" cy="436245"/>
          </a:xfrm>
          <a:prstGeom prst="rect">
            <a:avLst/>
          </a:prstGeom>
          <a:ln w="12701">
            <a:solidFill>
              <a:srgbClr val="151616"/>
            </a:solidFill>
          </a:ln>
        </p:spPr>
        <p:txBody>
          <a:bodyPr wrap="square" lIns="0" tIns="1111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8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310624" y="6703207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5" h="159384">
                <a:moveTo>
                  <a:pt x="85806" y="0"/>
                </a:moveTo>
                <a:lnTo>
                  <a:pt x="0" y="159354"/>
                </a:lnTo>
                <a:lnTo>
                  <a:pt x="159354" y="159354"/>
                </a:lnTo>
                <a:lnTo>
                  <a:pt x="85806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322882" y="669094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 h="0">
                <a:moveTo>
                  <a:pt x="0" y="0"/>
                </a:moveTo>
                <a:lnTo>
                  <a:pt x="159354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396430" y="6862561"/>
            <a:ext cx="0" cy="748030"/>
          </a:xfrm>
          <a:custGeom>
            <a:avLst/>
            <a:gdLst/>
            <a:ahLst/>
            <a:cxnLst/>
            <a:rect l="l" t="t" r="r" b="b"/>
            <a:pathLst>
              <a:path w="0" h="748029">
                <a:moveTo>
                  <a:pt x="0" y="0"/>
                </a:moveTo>
                <a:lnTo>
                  <a:pt x="0" y="747834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396430" y="6298675"/>
            <a:ext cx="0" cy="388620"/>
          </a:xfrm>
          <a:custGeom>
            <a:avLst/>
            <a:gdLst/>
            <a:ahLst/>
            <a:cxnLst/>
            <a:rect l="l" t="t" r="r" b="b"/>
            <a:pathLst>
              <a:path w="0" h="388620">
                <a:moveTo>
                  <a:pt x="0" y="388188"/>
                </a:moveTo>
                <a:lnTo>
                  <a:pt x="0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3057174" y="6603158"/>
            <a:ext cx="144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088501" y="8039574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6945" y="0"/>
                </a:moveTo>
                <a:lnTo>
                  <a:pt x="206551" y="8001"/>
                </a:lnTo>
                <a:lnTo>
                  <a:pt x="249634" y="30281"/>
                </a:lnTo>
                <a:lnTo>
                  <a:pt x="283609" y="64255"/>
                </a:lnTo>
                <a:lnTo>
                  <a:pt x="305889" y="107338"/>
                </a:lnTo>
                <a:lnTo>
                  <a:pt x="313890" y="156945"/>
                </a:lnTo>
                <a:lnTo>
                  <a:pt x="305889" y="206551"/>
                </a:lnTo>
                <a:lnTo>
                  <a:pt x="283609" y="249634"/>
                </a:lnTo>
                <a:lnTo>
                  <a:pt x="249634" y="283609"/>
                </a:lnTo>
                <a:lnTo>
                  <a:pt x="206551" y="305889"/>
                </a:lnTo>
                <a:lnTo>
                  <a:pt x="156945" y="313890"/>
                </a:lnTo>
                <a:lnTo>
                  <a:pt x="107338" y="305889"/>
                </a:lnTo>
                <a:lnTo>
                  <a:pt x="64255" y="283609"/>
                </a:lnTo>
                <a:lnTo>
                  <a:pt x="30281" y="249634"/>
                </a:lnTo>
                <a:lnTo>
                  <a:pt x="8001" y="206551"/>
                </a:lnTo>
                <a:lnTo>
                  <a:pt x="0" y="156945"/>
                </a:lnTo>
                <a:lnTo>
                  <a:pt x="8001" y="107338"/>
                </a:lnTo>
                <a:lnTo>
                  <a:pt x="30281" y="64255"/>
                </a:lnTo>
                <a:lnTo>
                  <a:pt x="64255" y="30281"/>
                </a:lnTo>
                <a:lnTo>
                  <a:pt x="107338" y="8001"/>
                </a:lnTo>
                <a:lnTo>
                  <a:pt x="156945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3165483" y="8059091"/>
            <a:ext cx="1612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34236" y="7617316"/>
            <a:ext cx="0" cy="422909"/>
          </a:xfrm>
          <a:custGeom>
            <a:avLst/>
            <a:gdLst/>
            <a:ahLst/>
            <a:cxnLst/>
            <a:rect l="l" t="t" r="r" b="b"/>
            <a:pathLst>
              <a:path w="0" h="422909">
                <a:moveTo>
                  <a:pt x="0" y="0"/>
                </a:moveTo>
                <a:lnTo>
                  <a:pt x="0" y="422323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234236" y="8353465"/>
            <a:ext cx="0" cy="433705"/>
          </a:xfrm>
          <a:custGeom>
            <a:avLst/>
            <a:gdLst/>
            <a:ahLst/>
            <a:cxnLst/>
            <a:rect l="l" t="t" r="r" b="b"/>
            <a:pathLst>
              <a:path w="0" h="433704">
                <a:moveTo>
                  <a:pt x="0" y="0"/>
                </a:moveTo>
                <a:lnTo>
                  <a:pt x="0" y="433468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1598631" y="6339911"/>
            <a:ext cx="474345" cy="5111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85090" marR="80010">
              <a:lnSpc>
                <a:spcPts val="640"/>
              </a:lnSpc>
              <a:spcBef>
                <a:spcPts val="160"/>
              </a:spcBef>
            </a:pPr>
            <a:r>
              <a:rPr dirty="0" sz="550" spc="15">
                <a:solidFill>
                  <a:srgbClr val="151616"/>
                </a:solidFill>
                <a:latin typeface="Arial"/>
                <a:cs typeface="Arial"/>
              </a:rPr>
              <a:t>POWER  </a:t>
            </a:r>
            <a:r>
              <a:rPr dirty="0" sz="550" spc="10">
                <a:solidFill>
                  <a:srgbClr val="151616"/>
                </a:solidFill>
                <a:latin typeface="Arial"/>
                <a:cs typeface="Arial"/>
              </a:rPr>
              <a:t>SWITCH  </a:t>
            </a:r>
            <a:r>
              <a:rPr dirty="0" sz="550" spc="15">
                <a:solidFill>
                  <a:srgbClr val="151616"/>
                </a:solidFill>
                <a:latin typeface="Arial"/>
                <a:cs typeface="Arial"/>
              </a:rPr>
              <a:t>CLOSED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FIXED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34881" y="6812827"/>
            <a:ext cx="802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RESIS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880541" y="7075177"/>
            <a:ext cx="615315" cy="1716405"/>
          </a:xfrm>
          <a:custGeom>
            <a:avLst/>
            <a:gdLst/>
            <a:ahLst/>
            <a:cxnLst/>
            <a:rect l="l" t="t" r="r" b="b"/>
            <a:pathLst>
              <a:path w="615314" h="1716404">
                <a:moveTo>
                  <a:pt x="614916" y="0"/>
                </a:moveTo>
                <a:lnTo>
                  <a:pt x="614916" y="1715814"/>
                </a:lnTo>
                <a:lnTo>
                  <a:pt x="0" y="1715814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910" y="20277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042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http://www.technologystudent.com/sysprp7/sysq16.html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759" y="537383"/>
            <a:ext cx="4232910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00605" algn="l"/>
              </a:tabLst>
            </a:pP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00" spc="35">
                <a:solidFill>
                  <a:srgbClr val="3C2B98"/>
                </a:solidFill>
                <a:latin typeface="Arial"/>
                <a:cs typeface="Arial"/>
              </a:rPr>
              <a:t>ASSOCIATION </a:t>
            </a:r>
            <a:r>
              <a:rPr dirty="0" sz="600" spc="3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00" spc="-1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1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6491" y="523459"/>
            <a:ext cx="1953895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600" spc="1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00" spc="1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00" spc="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00" spc="-9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918" y="661227"/>
            <a:ext cx="683069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12d.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sensor circuit has been replaced with a programmable microcontroller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circuit.  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chart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programming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opening and closing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918" y="1455744"/>
            <a:ext cx="35439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Alongside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each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stage.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9184" y="1823709"/>
            <a:ext cx="1755139" cy="427355"/>
          </a:xfrm>
          <a:custGeom>
            <a:avLst/>
            <a:gdLst/>
            <a:ahLst/>
            <a:cxnLst/>
            <a:rect l="l" t="t" r="r" b="b"/>
            <a:pathLst>
              <a:path w="1755139" h="427355">
                <a:moveTo>
                  <a:pt x="164505" y="0"/>
                </a:moveTo>
                <a:lnTo>
                  <a:pt x="1590208" y="0"/>
                </a:lnTo>
                <a:lnTo>
                  <a:pt x="1633811" y="7657"/>
                </a:lnTo>
                <a:lnTo>
                  <a:pt x="1673071" y="29244"/>
                </a:lnTo>
                <a:lnTo>
                  <a:pt x="1706391" y="62689"/>
                </a:lnTo>
                <a:lnTo>
                  <a:pt x="1732171" y="105914"/>
                </a:lnTo>
                <a:lnTo>
                  <a:pt x="1748812" y="156847"/>
                </a:lnTo>
                <a:lnTo>
                  <a:pt x="1754714" y="213412"/>
                </a:lnTo>
                <a:lnTo>
                  <a:pt x="1748812" y="269976"/>
                </a:lnTo>
                <a:lnTo>
                  <a:pt x="1732171" y="320908"/>
                </a:lnTo>
                <a:lnTo>
                  <a:pt x="1706391" y="364133"/>
                </a:lnTo>
                <a:lnTo>
                  <a:pt x="1673071" y="397577"/>
                </a:lnTo>
                <a:lnTo>
                  <a:pt x="1633811" y="419165"/>
                </a:lnTo>
                <a:lnTo>
                  <a:pt x="1590208" y="426822"/>
                </a:lnTo>
                <a:lnTo>
                  <a:pt x="164505" y="426822"/>
                </a:lnTo>
                <a:lnTo>
                  <a:pt x="120903" y="419165"/>
                </a:lnTo>
                <a:lnTo>
                  <a:pt x="81642" y="397577"/>
                </a:lnTo>
                <a:lnTo>
                  <a:pt x="48322" y="364133"/>
                </a:lnTo>
                <a:lnTo>
                  <a:pt x="22542" y="320908"/>
                </a:lnTo>
                <a:lnTo>
                  <a:pt x="5902" y="269976"/>
                </a:lnTo>
                <a:lnTo>
                  <a:pt x="0" y="213412"/>
                </a:lnTo>
                <a:lnTo>
                  <a:pt x="5902" y="156847"/>
                </a:lnTo>
                <a:lnTo>
                  <a:pt x="22542" y="105914"/>
                </a:lnTo>
                <a:lnTo>
                  <a:pt x="48322" y="62689"/>
                </a:lnTo>
                <a:lnTo>
                  <a:pt x="81642" y="29244"/>
                </a:lnTo>
                <a:lnTo>
                  <a:pt x="120903" y="7657"/>
                </a:lnTo>
                <a:lnTo>
                  <a:pt x="164505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3342" y="1968718"/>
            <a:ext cx="1437005" cy="0"/>
          </a:xfrm>
          <a:custGeom>
            <a:avLst/>
            <a:gdLst/>
            <a:ahLst/>
            <a:cxnLst/>
            <a:rect l="l" t="t" r="r" b="b"/>
            <a:pathLst>
              <a:path w="1437004" h="0">
                <a:moveTo>
                  <a:pt x="0" y="0"/>
                </a:moveTo>
                <a:lnTo>
                  <a:pt x="1436677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82213" y="1455744"/>
            <a:ext cx="1891030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  <a:spcBef>
                <a:spcPts val="5"/>
              </a:spcBef>
              <a:tabLst>
                <a:tab pos="810260" algn="l"/>
                <a:tab pos="1877695" algn="l"/>
              </a:tabLst>
            </a:pPr>
            <a:r>
              <a:rPr dirty="0" u="sng" sz="145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5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450" spc="-2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START	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04638" y="2248412"/>
            <a:ext cx="0" cy="410845"/>
          </a:xfrm>
          <a:custGeom>
            <a:avLst/>
            <a:gdLst/>
            <a:ahLst/>
            <a:cxnLst/>
            <a:rect l="l" t="t" r="r" b="b"/>
            <a:pathLst>
              <a:path w="0" h="410844">
                <a:moveTo>
                  <a:pt x="0" y="0"/>
                </a:moveTo>
                <a:lnTo>
                  <a:pt x="0" y="410799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1176" y="2598378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66923" y="0"/>
                </a:moveTo>
                <a:lnTo>
                  <a:pt x="0" y="0"/>
                </a:lnTo>
                <a:lnTo>
                  <a:pt x="33461" y="60832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04638" y="3090779"/>
            <a:ext cx="0" cy="410845"/>
          </a:xfrm>
          <a:custGeom>
            <a:avLst/>
            <a:gdLst/>
            <a:ahLst/>
            <a:cxnLst/>
            <a:rect l="l" t="t" r="r" b="b"/>
            <a:pathLst>
              <a:path w="0" h="410845">
                <a:moveTo>
                  <a:pt x="0" y="0"/>
                </a:moveTo>
                <a:lnTo>
                  <a:pt x="0" y="410803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71176" y="3440750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66923" y="0"/>
                </a:moveTo>
                <a:lnTo>
                  <a:pt x="0" y="0"/>
                </a:lnTo>
                <a:lnTo>
                  <a:pt x="33461" y="60831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69230" y="2713622"/>
            <a:ext cx="1671320" cy="0"/>
          </a:xfrm>
          <a:custGeom>
            <a:avLst/>
            <a:gdLst/>
            <a:ahLst/>
            <a:cxnLst/>
            <a:rect l="l" t="t" r="r" b="b"/>
            <a:pathLst>
              <a:path w="1671320" h="0">
                <a:moveTo>
                  <a:pt x="0" y="0"/>
                </a:moveTo>
                <a:lnTo>
                  <a:pt x="1670820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619" y="3508387"/>
            <a:ext cx="1756410" cy="763905"/>
          </a:xfrm>
          <a:custGeom>
            <a:avLst/>
            <a:gdLst/>
            <a:ahLst/>
            <a:cxnLst/>
            <a:rect l="l" t="t" r="r" b="b"/>
            <a:pathLst>
              <a:path w="1756410" h="763904">
                <a:moveTo>
                  <a:pt x="871016" y="0"/>
                </a:moveTo>
                <a:lnTo>
                  <a:pt x="1756310" y="378571"/>
                </a:lnTo>
                <a:lnTo>
                  <a:pt x="885294" y="763347"/>
                </a:lnTo>
                <a:lnTo>
                  <a:pt x="0" y="384775"/>
                </a:lnTo>
                <a:lnTo>
                  <a:pt x="87101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320608" y="2657030"/>
            <a:ext cx="1755139" cy="427355"/>
          </a:xfrm>
          <a:prstGeom prst="rect">
            <a:avLst/>
          </a:prstGeom>
          <a:ln w="3175">
            <a:solidFill>
              <a:srgbClr val="151616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48260">
              <a:lnSpc>
                <a:spcPts val="1620"/>
              </a:lnSpc>
              <a:spcBef>
                <a:spcPts val="20"/>
              </a:spcBef>
            </a:pPr>
            <a:r>
              <a:rPr dirty="0" u="dbl" sz="145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145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50" spc="1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TRAI</a:t>
            </a:r>
            <a:r>
              <a:rPr dirty="0" sz="1450" spc="10">
                <a:solidFill>
                  <a:srgbClr val="151616"/>
                </a:solidFill>
                <a:latin typeface="Arial"/>
                <a:cs typeface="Arial"/>
              </a:rPr>
              <a:t>N </a:t>
            </a:r>
            <a:r>
              <a:rPr dirty="0" sz="1450" spc="5">
                <a:solidFill>
                  <a:srgbClr val="151616"/>
                </a:solidFill>
                <a:latin typeface="Arial"/>
                <a:cs typeface="Arial"/>
              </a:rPr>
              <a:t>ST</a:t>
            </a:r>
            <a:r>
              <a:rPr dirty="0" u="sng" sz="1450" spc="5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OP</a:t>
            </a:r>
            <a:r>
              <a:rPr dirty="0" sz="1450" spc="5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45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50" spc="-45">
                <a:solidFill>
                  <a:srgbClr val="151616"/>
                </a:solidFill>
                <a:latin typeface="Arial"/>
                <a:cs typeface="Arial"/>
              </a:rPr>
              <a:t>AT</a:t>
            </a:r>
            <a:endParaRPr sz="1450">
              <a:latin typeface="Arial"/>
              <a:cs typeface="Arial"/>
            </a:endParaRPr>
          </a:p>
          <a:p>
            <a:pPr marL="48260">
              <a:lnSpc>
                <a:spcPts val="1620"/>
              </a:lnSpc>
              <a:tabLst>
                <a:tab pos="391795" algn="l"/>
                <a:tab pos="1718945" algn="l"/>
              </a:tabLst>
            </a:pPr>
            <a:r>
              <a:rPr dirty="0" u="sng" sz="145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5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450" spc="-5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PLATFORM	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94373" y="3831037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 h="0">
                <a:moveTo>
                  <a:pt x="0" y="0"/>
                </a:moveTo>
                <a:lnTo>
                  <a:pt x="1409691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08065" y="3251894"/>
            <a:ext cx="1292225" cy="636270"/>
          </a:xfrm>
          <a:custGeom>
            <a:avLst/>
            <a:gdLst/>
            <a:ahLst/>
            <a:cxnLst/>
            <a:rect l="l" t="t" r="r" b="b"/>
            <a:pathLst>
              <a:path w="1292225" h="636270">
                <a:moveTo>
                  <a:pt x="890352" y="635908"/>
                </a:moveTo>
                <a:lnTo>
                  <a:pt x="1291762" y="635908"/>
                </a:lnTo>
                <a:lnTo>
                  <a:pt x="129176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08065" y="3218432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19232" y="4265629"/>
            <a:ext cx="0" cy="410845"/>
          </a:xfrm>
          <a:custGeom>
            <a:avLst/>
            <a:gdLst/>
            <a:ahLst/>
            <a:cxnLst/>
            <a:rect l="l" t="t" r="r" b="b"/>
            <a:pathLst>
              <a:path w="0" h="410845">
                <a:moveTo>
                  <a:pt x="0" y="0"/>
                </a:moveTo>
                <a:lnTo>
                  <a:pt x="0" y="410803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85770" y="4615600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66923" y="0"/>
                </a:moveTo>
                <a:lnTo>
                  <a:pt x="0" y="0"/>
                </a:lnTo>
                <a:lnTo>
                  <a:pt x="33461" y="60833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55971" y="3770968"/>
            <a:ext cx="1880870" cy="6546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u="sng" sz="1300" spc="-20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 spc="-229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 spc="-45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TRAIN </a:t>
            </a:r>
            <a:r>
              <a:rPr dirty="0" u="sng" sz="1300" spc="-55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STOPPED </a:t>
            </a:r>
            <a:r>
              <a:rPr dirty="0" u="sng" sz="1300" spc="-45">
                <a:solidFill>
                  <a:srgbClr val="151616"/>
                </a:solidFill>
                <a:uFill>
                  <a:solidFill>
                    <a:srgbClr val="686867"/>
                  </a:solidFill>
                </a:uFill>
                <a:latin typeface="Arial"/>
                <a:cs typeface="Arial"/>
              </a:rPr>
              <a:t>?</a:t>
            </a:r>
            <a:r>
              <a:rPr dirty="0" sz="13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37037" sz="1800" spc="22">
                <a:solidFill>
                  <a:srgbClr val="151616"/>
                </a:solidFill>
                <a:latin typeface="Arial"/>
                <a:cs typeface="Arial"/>
              </a:rPr>
              <a:t>NO</a:t>
            </a:r>
            <a:endParaRPr baseline="37037" sz="1800">
              <a:latin typeface="Arial"/>
              <a:cs typeface="Arial"/>
            </a:endParaRPr>
          </a:p>
          <a:p>
            <a:pPr marL="410209">
              <a:lnSpc>
                <a:spcPct val="100000"/>
              </a:lnSpc>
              <a:spcBef>
                <a:spcPts val="1920"/>
              </a:spcBef>
            </a:pPr>
            <a:r>
              <a:rPr dirty="0" sz="1200" spc="10">
                <a:solidFill>
                  <a:srgbClr val="151616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5197" y="2134613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5197" y="2416650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5197" y="2698686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5197" y="2980723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5197" y="3262755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5197" y="3544794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5197" y="3826825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5197" y="4108863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5197" y="4390899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5197" y="4672932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5197" y="4954968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5197" y="5237005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5197" y="5519037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25197" y="5801076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5197" y="6083107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25197" y="6365145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5197" y="6647181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5197" y="6929218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5197" y="7211249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25197" y="7493287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5197" y="7775319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5197" y="8057358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5197" y="8339392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5197" y="8621431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5197" y="8903462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5197" y="9185500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25197" y="9467532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25197" y="9749570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25197" y="10031605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25197" y="10313640"/>
            <a:ext cx="3011170" cy="0"/>
          </a:xfrm>
          <a:custGeom>
            <a:avLst/>
            <a:gdLst/>
            <a:ahLst/>
            <a:cxnLst/>
            <a:rect l="l" t="t" r="r" b="b"/>
            <a:pathLst>
              <a:path w="3011170" h="0">
                <a:moveTo>
                  <a:pt x="0" y="0"/>
                </a:moveTo>
                <a:lnTo>
                  <a:pt x="3010795" y="0"/>
                </a:lnTo>
              </a:path>
            </a:pathLst>
          </a:custGeom>
          <a:ln w="3175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482" y="329764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482" y="392684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6482" y="455604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6482" y="518525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482" y="266841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6482" y="6984857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6482" y="7648225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6482" y="8311593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6482" y="8974965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6482" y="963833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6482" y="6321488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6482" y="1030170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2398" y="56600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9959" y="55134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367" y="5402564"/>
            <a:ext cx="53028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13b.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some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globalisation.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3389" y="5402564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5818" y="266432"/>
            <a:ext cx="569658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5405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http://www.technologystudent.com/prddes_2/global1.html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801" y="721012"/>
            <a:ext cx="6478905" cy="896619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13.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electronic products are ﬁnanced, manufactured and distributed through a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called Globalisation.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tabLst>
                <a:tab pos="36677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13a.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general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terms,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globalisation?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6482" y="208644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29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8490" y="109775"/>
            <a:ext cx="2553335" cy="64833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B –</a:t>
            </a:r>
            <a:r>
              <a:rPr dirty="0" sz="18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TIMBERS</a:t>
            </a:r>
            <a:endParaRPr sz="180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  <a:spcBef>
                <a:spcPts val="52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Answer ALL</a:t>
            </a:r>
            <a:r>
              <a:rPr dirty="0" sz="12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0438" y="789468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76" y="80412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3276" y="789205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5129" y="901369"/>
            <a:ext cx="3518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Bits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Bobs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Storage</a:t>
            </a:r>
            <a:r>
              <a:rPr dirty="0" u="sng" sz="1800" spc="-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(timbers)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72561" y="1384404"/>
            <a:ext cx="2795603" cy="2920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8954" y="438980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37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7955" y="4923468"/>
            <a:ext cx="2807970" cy="244475"/>
          </a:xfrm>
          <a:custGeom>
            <a:avLst/>
            <a:gdLst/>
            <a:ahLst/>
            <a:cxnLst/>
            <a:rect l="l" t="t" r="r" b="b"/>
            <a:pathLst>
              <a:path w="2807970" h="244475">
                <a:moveTo>
                  <a:pt x="90939" y="0"/>
                </a:moveTo>
                <a:lnTo>
                  <a:pt x="2700662" y="0"/>
                </a:lnTo>
                <a:lnTo>
                  <a:pt x="2807427" y="88706"/>
                </a:lnTo>
                <a:lnTo>
                  <a:pt x="2807427" y="244299"/>
                </a:lnTo>
                <a:lnTo>
                  <a:pt x="0" y="244299"/>
                </a:lnTo>
                <a:lnTo>
                  <a:pt x="0" y="87249"/>
                </a:lnTo>
                <a:lnTo>
                  <a:pt x="9093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7955" y="5010717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92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5534" y="4923831"/>
            <a:ext cx="2230755" cy="62230"/>
          </a:xfrm>
          <a:custGeom>
            <a:avLst/>
            <a:gdLst/>
            <a:ahLst/>
            <a:cxnLst/>
            <a:rect l="l" t="t" r="r" b="b"/>
            <a:pathLst>
              <a:path w="2230755" h="62229">
                <a:moveTo>
                  <a:pt x="0" y="0"/>
                </a:moveTo>
                <a:lnTo>
                  <a:pt x="2230127" y="0"/>
                </a:lnTo>
                <a:lnTo>
                  <a:pt x="2230127" y="61804"/>
                </a:lnTo>
                <a:lnTo>
                  <a:pt x="0" y="6180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49630" y="4923468"/>
            <a:ext cx="2805430" cy="244475"/>
          </a:xfrm>
          <a:custGeom>
            <a:avLst/>
            <a:gdLst/>
            <a:ahLst/>
            <a:cxnLst/>
            <a:rect l="l" t="t" r="r" b="b"/>
            <a:pathLst>
              <a:path w="2805429" h="244475">
                <a:moveTo>
                  <a:pt x="90874" y="0"/>
                </a:moveTo>
                <a:lnTo>
                  <a:pt x="2698692" y="0"/>
                </a:lnTo>
                <a:lnTo>
                  <a:pt x="2805379" y="88706"/>
                </a:lnTo>
                <a:lnTo>
                  <a:pt x="2805379" y="244299"/>
                </a:lnTo>
                <a:lnTo>
                  <a:pt x="0" y="244299"/>
                </a:lnTo>
                <a:lnTo>
                  <a:pt x="0" y="87249"/>
                </a:lnTo>
                <a:lnTo>
                  <a:pt x="9087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49630" y="5010717"/>
            <a:ext cx="2806065" cy="0"/>
          </a:xfrm>
          <a:custGeom>
            <a:avLst/>
            <a:gdLst/>
            <a:ahLst/>
            <a:cxnLst/>
            <a:rect l="l" t="t" r="r" b="b"/>
            <a:pathLst>
              <a:path w="2806065" h="0">
                <a:moveTo>
                  <a:pt x="0" y="0"/>
                </a:moveTo>
                <a:lnTo>
                  <a:pt x="280587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7003" y="4923831"/>
            <a:ext cx="2228850" cy="62230"/>
          </a:xfrm>
          <a:custGeom>
            <a:avLst/>
            <a:gdLst/>
            <a:ahLst/>
            <a:cxnLst/>
            <a:rect l="l" t="t" r="r" b="b"/>
            <a:pathLst>
              <a:path w="2228850" h="62229">
                <a:moveTo>
                  <a:pt x="0" y="0"/>
                </a:moveTo>
                <a:lnTo>
                  <a:pt x="2228504" y="0"/>
                </a:lnTo>
                <a:lnTo>
                  <a:pt x="2228504" y="61804"/>
                </a:lnTo>
                <a:lnTo>
                  <a:pt x="0" y="6180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49652" y="5169549"/>
            <a:ext cx="2805430" cy="699770"/>
          </a:xfrm>
          <a:custGeom>
            <a:avLst/>
            <a:gdLst/>
            <a:ahLst/>
            <a:cxnLst/>
            <a:rect l="l" t="t" r="r" b="b"/>
            <a:pathLst>
              <a:path w="2805429" h="699770">
                <a:moveTo>
                  <a:pt x="0" y="0"/>
                </a:moveTo>
                <a:lnTo>
                  <a:pt x="2805137" y="0"/>
                </a:lnTo>
                <a:lnTo>
                  <a:pt x="2805137" y="699278"/>
                </a:lnTo>
                <a:lnTo>
                  <a:pt x="0" y="69927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0017" y="5169600"/>
            <a:ext cx="2805430" cy="698500"/>
          </a:xfrm>
          <a:custGeom>
            <a:avLst/>
            <a:gdLst/>
            <a:ahLst/>
            <a:cxnLst/>
            <a:rect l="l" t="t" r="r" b="b"/>
            <a:pathLst>
              <a:path w="2805429" h="698500">
                <a:moveTo>
                  <a:pt x="0" y="0"/>
                </a:moveTo>
                <a:lnTo>
                  <a:pt x="2805160" y="0"/>
                </a:lnTo>
                <a:lnTo>
                  <a:pt x="2805160" y="698223"/>
                </a:lnTo>
                <a:lnTo>
                  <a:pt x="0" y="69822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5928" y="6173571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93850" y="6173571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5928" y="6283821"/>
            <a:ext cx="2807970" cy="67310"/>
          </a:xfrm>
          <a:custGeom>
            <a:avLst/>
            <a:gdLst/>
            <a:ahLst/>
            <a:cxnLst/>
            <a:rect l="l" t="t" r="r" b="b"/>
            <a:pathLst>
              <a:path w="2807970" h="67310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37062"/>
                </a:lnTo>
                <a:lnTo>
                  <a:pt x="55558" y="37062"/>
                </a:lnTo>
                <a:lnTo>
                  <a:pt x="55558" y="29862"/>
                </a:lnTo>
                <a:lnTo>
                  <a:pt x="60832" y="29862"/>
                </a:lnTo>
                <a:lnTo>
                  <a:pt x="60832" y="0"/>
                </a:lnTo>
                <a:close/>
              </a:path>
              <a:path w="2807970" h="67310">
                <a:moveTo>
                  <a:pt x="2747088" y="0"/>
                </a:moveTo>
                <a:lnTo>
                  <a:pt x="2747088" y="66923"/>
                </a:lnTo>
                <a:lnTo>
                  <a:pt x="2801376" y="37062"/>
                </a:lnTo>
                <a:lnTo>
                  <a:pt x="2752361" y="37062"/>
                </a:lnTo>
                <a:lnTo>
                  <a:pt x="2752361" y="29862"/>
                </a:lnTo>
                <a:lnTo>
                  <a:pt x="2801378" y="29862"/>
                </a:lnTo>
                <a:lnTo>
                  <a:pt x="2747088" y="0"/>
                </a:lnTo>
                <a:close/>
              </a:path>
              <a:path w="2807970" h="67310">
                <a:moveTo>
                  <a:pt x="60832" y="29862"/>
                </a:moveTo>
                <a:lnTo>
                  <a:pt x="55558" y="29862"/>
                </a:lnTo>
                <a:lnTo>
                  <a:pt x="55558" y="37062"/>
                </a:lnTo>
                <a:lnTo>
                  <a:pt x="60832" y="37062"/>
                </a:lnTo>
                <a:lnTo>
                  <a:pt x="60832" y="29862"/>
                </a:lnTo>
                <a:close/>
              </a:path>
              <a:path w="2807970" h="67310">
                <a:moveTo>
                  <a:pt x="2747088" y="29862"/>
                </a:moveTo>
                <a:lnTo>
                  <a:pt x="60832" y="29862"/>
                </a:lnTo>
                <a:lnTo>
                  <a:pt x="60832" y="37062"/>
                </a:lnTo>
                <a:lnTo>
                  <a:pt x="2747088" y="37062"/>
                </a:lnTo>
                <a:lnTo>
                  <a:pt x="2747088" y="29862"/>
                </a:lnTo>
                <a:close/>
              </a:path>
              <a:path w="2807970" h="67310">
                <a:moveTo>
                  <a:pt x="2801378" y="29862"/>
                </a:moveTo>
                <a:lnTo>
                  <a:pt x="2752361" y="29862"/>
                </a:lnTo>
                <a:lnTo>
                  <a:pt x="2752361" y="37062"/>
                </a:lnTo>
                <a:lnTo>
                  <a:pt x="2801376" y="37062"/>
                </a:lnTo>
                <a:lnTo>
                  <a:pt x="2807921" y="33461"/>
                </a:lnTo>
                <a:lnTo>
                  <a:pt x="2801378" y="2986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78206" y="6122186"/>
            <a:ext cx="467995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59488" y="6521108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89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59488" y="927720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89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02904" y="6521108"/>
            <a:ext cx="67310" cy="2756535"/>
          </a:xfrm>
          <a:custGeom>
            <a:avLst/>
            <a:gdLst/>
            <a:ahLst/>
            <a:cxnLst/>
            <a:rect l="l" t="t" r="r" b="b"/>
            <a:pathLst>
              <a:path w="67310" h="2756534">
                <a:moveTo>
                  <a:pt x="29862" y="2695266"/>
                </a:moveTo>
                <a:lnTo>
                  <a:pt x="0" y="2695266"/>
                </a:lnTo>
                <a:lnTo>
                  <a:pt x="33461" y="2756099"/>
                </a:lnTo>
                <a:lnTo>
                  <a:pt x="64022" y="2700540"/>
                </a:lnTo>
                <a:lnTo>
                  <a:pt x="29862" y="2700540"/>
                </a:lnTo>
                <a:lnTo>
                  <a:pt x="29862" y="2695266"/>
                </a:lnTo>
                <a:close/>
              </a:path>
              <a:path w="67310" h="2756534">
                <a:moveTo>
                  <a:pt x="37062" y="55558"/>
                </a:moveTo>
                <a:lnTo>
                  <a:pt x="29862" y="55558"/>
                </a:lnTo>
                <a:lnTo>
                  <a:pt x="29862" y="2700540"/>
                </a:lnTo>
                <a:lnTo>
                  <a:pt x="37062" y="2700540"/>
                </a:lnTo>
                <a:lnTo>
                  <a:pt x="37062" y="55558"/>
                </a:lnTo>
                <a:close/>
              </a:path>
              <a:path w="67310" h="2756534">
                <a:moveTo>
                  <a:pt x="66923" y="2695266"/>
                </a:moveTo>
                <a:lnTo>
                  <a:pt x="37062" y="2695266"/>
                </a:lnTo>
                <a:lnTo>
                  <a:pt x="37062" y="2700540"/>
                </a:lnTo>
                <a:lnTo>
                  <a:pt x="64022" y="2700540"/>
                </a:lnTo>
                <a:lnTo>
                  <a:pt x="66923" y="2695266"/>
                </a:lnTo>
                <a:close/>
              </a:path>
              <a:path w="67310" h="2756534">
                <a:moveTo>
                  <a:pt x="33461" y="0"/>
                </a:moveTo>
                <a:lnTo>
                  <a:pt x="0" y="60832"/>
                </a:lnTo>
                <a:lnTo>
                  <a:pt x="29862" y="60832"/>
                </a:lnTo>
                <a:lnTo>
                  <a:pt x="29862" y="55558"/>
                </a:lnTo>
                <a:lnTo>
                  <a:pt x="64022" y="55558"/>
                </a:lnTo>
                <a:lnTo>
                  <a:pt x="33461" y="0"/>
                </a:lnTo>
                <a:close/>
              </a:path>
              <a:path w="67310" h="2756534">
                <a:moveTo>
                  <a:pt x="64022" y="55558"/>
                </a:moveTo>
                <a:lnTo>
                  <a:pt x="37062" y="55558"/>
                </a:lnTo>
                <a:lnTo>
                  <a:pt x="37062" y="60832"/>
                </a:lnTo>
                <a:lnTo>
                  <a:pt x="66923" y="60832"/>
                </a:lnTo>
                <a:lnTo>
                  <a:pt x="64022" y="5555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41782" y="7699050"/>
            <a:ext cx="207010" cy="467995"/>
          </a:xfrm>
          <a:prstGeom prst="rect">
            <a:avLst/>
          </a:prstGeom>
        </p:spPr>
        <p:txBody>
          <a:bodyPr wrap="square" lIns="0" tIns="171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56007" y="491699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91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56007" y="5872856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91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99423" y="4916991"/>
            <a:ext cx="67310" cy="956310"/>
          </a:xfrm>
          <a:custGeom>
            <a:avLst/>
            <a:gdLst/>
            <a:ahLst/>
            <a:cxnLst/>
            <a:rect l="l" t="t" r="r" b="b"/>
            <a:pathLst>
              <a:path w="67309" h="956310">
                <a:moveTo>
                  <a:pt x="29862" y="895032"/>
                </a:moveTo>
                <a:lnTo>
                  <a:pt x="0" y="895032"/>
                </a:lnTo>
                <a:lnTo>
                  <a:pt x="33463" y="955865"/>
                </a:lnTo>
                <a:lnTo>
                  <a:pt x="64023" y="900306"/>
                </a:lnTo>
                <a:lnTo>
                  <a:pt x="29862" y="900306"/>
                </a:lnTo>
                <a:lnTo>
                  <a:pt x="29862" y="895032"/>
                </a:lnTo>
                <a:close/>
              </a:path>
              <a:path w="67309" h="956310">
                <a:moveTo>
                  <a:pt x="37062" y="55558"/>
                </a:moveTo>
                <a:lnTo>
                  <a:pt x="29862" y="55558"/>
                </a:lnTo>
                <a:lnTo>
                  <a:pt x="29862" y="900306"/>
                </a:lnTo>
                <a:lnTo>
                  <a:pt x="37062" y="900306"/>
                </a:lnTo>
                <a:lnTo>
                  <a:pt x="37062" y="55558"/>
                </a:lnTo>
                <a:close/>
              </a:path>
              <a:path w="67309" h="956310">
                <a:moveTo>
                  <a:pt x="66925" y="895032"/>
                </a:moveTo>
                <a:lnTo>
                  <a:pt x="37062" y="895032"/>
                </a:lnTo>
                <a:lnTo>
                  <a:pt x="37062" y="900306"/>
                </a:lnTo>
                <a:lnTo>
                  <a:pt x="64023" y="900306"/>
                </a:lnTo>
                <a:lnTo>
                  <a:pt x="66925" y="895032"/>
                </a:lnTo>
                <a:close/>
              </a:path>
              <a:path w="67309" h="956310">
                <a:moveTo>
                  <a:pt x="33463" y="0"/>
                </a:moveTo>
                <a:lnTo>
                  <a:pt x="0" y="60833"/>
                </a:lnTo>
                <a:lnTo>
                  <a:pt x="29862" y="60833"/>
                </a:lnTo>
                <a:lnTo>
                  <a:pt x="29862" y="55558"/>
                </a:lnTo>
                <a:lnTo>
                  <a:pt x="64023" y="55558"/>
                </a:lnTo>
                <a:lnTo>
                  <a:pt x="33463" y="0"/>
                </a:lnTo>
                <a:close/>
              </a:path>
              <a:path w="67309" h="956310">
                <a:moveTo>
                  <a:pt x="64023" y="55558"/>
                </a:moveTo>
                <a:lnTo>
                  <a:pt x="37062" y="55558"/>
                </a:lnTo>
                <a:lnTo>
                  <a:pt x="37062" y="60833"/>
                </a:lnTo>
                <a:lnTo>
                  <a:pt x="66925" y="60833"/>
                </a:lnTo>
                <a:lnTo>
                  <a:pt x="64023" y="5555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644166" y="5158224"/>
            <a:ext cx="207010" cy="467995"/>
          </a:xfrm>
          <a:prstGeom prst="rect">
            <a:avLst/>
          </a:prstGeom>
        </p:spPr>
        <p:txBody>
          <a:bodyPr wrap="square" lIns="0" tIns="171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>
                <a:solidFill>
                  <a:srgbClr val="151616"/>
                </a:solidFill>
                <a:latin typeface="Arial"/>
                <a:cs typeface="Arial"/>
              </a:rPr>
              <a:t>150mm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8648" y="4557747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4584" y="4557747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8648" y="4667997"/>
            <a:ext cx="2216150" cy="67310"/>
          </a:xfrm>
          <a:custGeom>
            <a:avLst/>
            <a:gdLst/>
            <a:ahLst/>
            <a:cxnLst/>
            <a:rect l="l" t="t" r="r" b="b"/>
            <a:pathLst>
              <a:path w="2216150" h="67310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37062"/>
                </a:lnTo>
                <a:lnTo>
                  <a:pt x="55558" y="37062"/>
                </a:lnTo>
                <a:lnTo>
                  <a:pt x="55558" y="29861"/>
                </a:lnTo>
                <a:lnTo>
                  <a:pt x="60833" y="29861"/>
                </a:lnTo>
                <a:lnTo>
                  <a:pt x="60833" y="0"/>
                </a:lnTo>
                <a:close/>
              </a:path>
              <a:path w="2216150" h="67310">
                <a:moveTo>
                  <a:pt x="2155103" y="0"/>
                </a:moveTo>
                <a:lnTo>
                  <a:pt x="2155103" y="66923"/>
                </a:lnTo>
                <a:lnTo>
                  <a:pt x="2209391" y="37062"/>
                </a:lnTo>
                <a:lnTo>
                  <a:pt x="2160377" y="37062"/>
                </a:lnTo>
                <a:lnTo>
                  <a:pt x="2160377" y="29861"/>
                </a:lnTo>
                <a:lnTo>
                  <a:pt x="2209391" y="29861"/>
                </a:lnTo>
                <a:lnTo>
                  <a:pt x="2155103" y="0"/>
                </a:lnTo>
                <a:close/>
              </a:path>
              <a:path w="2216150" h="67310">
                <a:moveTo>
                  <a:pt x="60833" y="29861"/>
                </a:moveTo>
                <a:lnTo>
                  <a:pt x="55558" y="29861"/>
                </a:lnTo>
                <a:lnTo>
                  <a:pt x="55558" y="37062"/>
                </a:lnTo>
                <a:lnTo>
                  <a:pt x="60833" y="37062"/>
                </a:lnTo>
                <a:lnTo>
                  <a:pt x="60833" y="29861"/>
                </a:lnTo>
                <a:close/>
              </a:path>
              <a:path w="2216150" h="67310">
                <a:moveTo>
                  <a:pt x="2155103" y="29861"/>
                </a:moveTo>
                <a:lnTo>
                  <a:pt x="60833" y="29861"/>
                </a:lnTo>
                <a:lnTo>
                  <a:pt x="60833" y="37062"/>
                </a:lnTo>
                <a:lnTo>
                  <a:pt x="2155103" y="37062"/>
                </a:lnTo>
                <a:lnTo>
                  <a:pt x="2155103" y="29861"/>
                </a:lnTo>
                <a:close/>
              </a:path>
              <a:path w="2216150" h="67310">
                <a:moveTo>
                  <a:pt x="2209391" y="29861"/>
                </a:moveTo>
                <a:lnTo>
                  <a:pt x="2160377" y="29861"/>
                </a:lnTo>
                <a:lnTo>
                  <a:pt x="2160377" y="37062"/>
                </a:lnTo>
                <a:lnTo>
                  <a:pt x="2209391" y="37062"/>
                </a:lnTo>
                <a:lnTo>
                  <a:pt x="2215936" y="33461"/>
                </a:lnTo>
                <a:lnTo>
                  <a:pt x="2209391" y="2986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719659" y="4512220"/>
            <a:ext cx="467995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">
                <a:solidFill>
                  <a:srgbClr val="151616"/>
                </a:solidFill>
                <a:latin typeface="Arial"/>
                <a:cs typeface="Arial"/>
              </a:rPr>
              <a:t>240mm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6187" y="9456146"/>
            <a:ext cx="6795134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storage box is available in a variety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 woods.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Traditional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jointing methods  have be used during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manufacture.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a quality ﬁnish and can be locked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security.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9441" y="9389333"/>
            <a:ext cx="6981825" cy="0"/>
          </a:xfrm>
          <a:custGeom>
            <a:avLst/>
            <a:gdLst/>
            <a:ahLst/>
            <a:cxnLst/>
            <a:rect l="l" t="t" r="r" b="b"/>
            <a:pathLst>
              <a:path w="6981825" h="0">
                <a:moveTo>
                  <a:pt x="0" y="0"/>
                </a:moveTo>
                <a:lnTo>
                  <a:pt x="698143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32706" y="2800072"/>
            <a:ext cx="1217295" cy="845819"/>
          </a:xfrm>
          <a:custGeom>
            <a:avLst/>
            <a:gdLst/>
            <a:ahLst/>
            <a:cxnLst/>
            <a:rect l="l" t="t" r="r" b="b"/>
            <a:pathLst>
              <a:path w="1217295" h="845820">
                <a:moveTo>
                  <a:pt x="697704" y="0"/>
                </a:moveTo>
                <a:lnTo>
                  <a:pt x="0" y="280987"/>
                </a:lnTo>
                <a:lnTo>
                  <a:pt x="1216818" y="845341"/>
                </a:lnTo>
                <a:lnTo>
                  <a:pt x="697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32706" y="2800072"/>
            <a:ext cx="1217295" cy="845819"/>
          </a:xfrm>
          <a:custGeom>
            <a:avLst/>
            <a:gdLst/>
            <a:ahLst/>
            <a:cxnLst/>
            <a:rect l="l" t="t" r="r" b="b"/>
            <a:pathLst>
              <a:path w="1217295" h="845820">
                <a:moveTo>
                  <a:pt x="697704" y="0"/>
                </a:moveTo>
                <a:lnTo>
                  <a:pt x="1216818" y="845341"/>
                </a:lnTo>
                <a:lnTo>
                  <a:pt x="0" y="280987"/>
                </a:lnTo>
                <a:lnTo>
                  <a:pt x="69770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73239" y="3092965"/>
            <a:ext cx="434340" cy="191770"/>
          </a:xfrm>
          <a:custGeom>
            <a:avLst/>
            <a:gdLst/>
            <a:ahLst/>
            <a:cxnLst/>
            <a:rect l="l" t="t" r="r" b="b"/>
            <a:pathLst>
              <a:path w="434339" h="191770">
                <a:moveTo>
                  <a:pt x="0" y="191692"/>
                </a:moveTo>
                <a:lnTo>
                  <a:pt x="4340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13705" y="1551106"/>
            <a:ext cx="2081530" cy="1952625"/>
          </a:xfrm>
          <a:custGeom>
            <a:avLst/>
            <a:gdLst/>
            <a:ahLst/>
            <a:cxnLst/>
            <a:rect l="l" t="t" r="r" b="b"/>
            <a:pathLst>
              <a:path w="2081529" h="1952625">
                <a:moveTo>
                  <a:pt x="1214438" y="0"/>
                </a:moveTo>
                <a:lnTo>
                  <a:pt x="0" y="344092"/>
                </a:lnTo>
                <a:lnTo>
                  <a:pt x="985838" y="1952626"/>
                </a:lnTo>
                <a:lnTo>
                  <a:pt x="2081215" y="1352548"/>
                </a:lnTo>
                <a:lnTo>
                  <a:pt x="1214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13705" y="1551106"/>
            <a:ext cx="2081530" cy="1952625"/>
          </a:xfrm>
          <a:custGeom>
            <a:avLst/>
            <a:gdLst/>
            <a:ahLst/>
            <a:cxnLst/>
            <a:rect l="l" t="t" r="r" b="b"/>
            <a:pathLst>
              <a:path w="2081529" h="1952625">
                <a:moveTo>
                  <a:pt x="0" y="344092"/>
                </a:moveTo>
                <a:lnTo>
                  <a:pt x="1214438" y="0"/>
                </a:lnTo>
                <a:lnTo>
                  <a:pt x="2081215" y="1352548"/>
                </a:lnTo>
                <a:lnTo>
                  <a:pt x="985838" y="1952626"/>
                </a:lnTo>
                <a:lnTo>
                  <a:pt x="0" y="344092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5939" y="6516284"/>
            <a:ext cx="2807970" cy="2755900"/>
          </a:xfrm>
          <a:custGeom>
            <a:avLst/>
            <a:gdLst/>
            <a:ahLst/>
            <a:cxnLst/>
            <a:rect l="l" t="t" r="r" b="b"/>
            <a:pathLst>
              <a:path w="2807970" h="2755900">
                <a:moveTo>
                  <a:pt x="0" y="0"/>
                </a:moveTo>
                <a:lnTo>
                  <a:pt x="2807924" y="0"/>
                </a:lnTo>
                <a:lnTo>
                  <a:pt x="2807924" y="2755400"/>
                </a:lnTo>
                <a:lnTo>
                  <a:pt x="0" y="2755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5704" y="6633806"/>
            <a:ext cx="2568575" cy="2520950"/>
          </a:xfrm>
          <a:custGeom>
            <a:avLst/>
            <a:gdLst/>
            <a:ahLst/>
            <a:cxnLst/>
            <a:rect l="l" t="t" r="r" b="b"/>
            <a:pathLst>
              <a:path w="2568575" h="2520950">
                <a:moveTo>
                  <a:pt x="0" y="0"/>
                </a:moveTo>
                <a:lnTo>
                  <a:pt x="2568394" y="0"/>
                </a:lnTo>
                <a:lnTo>
                  <a:pt x="2568394" y="2520353"/>
                </a:lnTo>
                <a:lnTo>
                  <a:pt x="0" y="252035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8714" y="6516280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09">
                <a:moveTo>
                  <a:pt x="113310" y="117525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72270" y="6516280"/>
            <a:ext cx="121920" cy="118110"/>
          </a:xfrm>
          <a:custGeom>
            <a:avLst/>
            <a:gdLst/>
            <a:ahLst/>
            <a:cxnLst/>
            <a:rect l="l" t="t" r="r" b="b"/>
            <a:pathLst>
              <a:path w="121920" h="118109">
                <a:moveTo>
                  <a:pt x="0" y="117525"/>
                </a:moveTo>
                <a:lnTo>
                  <a:pt x="1216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75031" y="9154155"/>
            <a:ext cx="119380" cy="118110"/>
          </a:xfrm>
          <a:custGeom>
            <a:avLst/>
            <a:gdLst/>
            <a:ahLst/>
            <a:cxnLst/>
            <a:rect l="l" t="t" r="r" b="b"/>
            <a:pathLst>
              <a:path w="119379" h="118109">
                <a:moveTo>
                  <a:pt x="0" y="0"/>
                </a:moveTo>
                <a:lnTo>
                  <a:pt x="118840" y="117529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8714" y="9154155"/>
            <a:ext cx="116205" cy="114300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6075" y="0"/>
                </a:moveTo>
                <a:lnTo>
                  <a:pt x="0" y="114264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7174" y="6900930"/>
            <a:ext cx="1833325" cy="1906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03703" y="6633884"/>
            <a:ext cx="2571750" cy="2519680"/>
          </a:xfrm>
          <a:custGeom>
            <a:avLst/>
            <a:gdLst/>
            <a:ahLst/>
            <a:cxnLst/>
            <a:rect l="l" t="t" r="r" b="b"/>
            <a:pathLst>
              <a:path w="2571750" h="2519679">
                <a:moveTo>
                  <a:pt x="0" y="0"/>
                </a:moveTo>
                <a:lnTo>
                  <a:pt x="2571753" y="0"/>
                </a:lnTo>
                <a:lnTo>
                  <a:pt x="2571753" y="2519366"/>
                </a:lnTo>
                <a:lnTo>
                  <a:pt x="0" y="25193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3703" y="6633884"/>
            <a:ext cx="2571750" cy="2519680"/>
          </a:xfrm>
          <a:custGeom>
            <a:avLst/>
            <a:gdLst/>
            <a:ahLst/>
            <a:cxnLst/>
            <a:rect l="l" t="t" r="r" b="b"/>
            <a:pathLst>
              <a:path w="2571750" h="2519679">
                <a:moveTo>
                  <a:pt x="0" y="0"/>
                </a:moveTo>
                <a:lnTo>
                  <a:pt x="2571753" y="0"/>
                </a:lnTo>
                <a:lnTo>
                  <a:pt x="2571753" y="2519366"/>
                </a:lnTo>
                <a:lnTo>
                  <a:pt x="0" y="251936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81389" y="1461538"/>
            <a:ext cx="2721711" cy="2728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72762" y="2444079"/>
            <a:ext cx="2343150" cy="1100455"/>
          </a:xfrm>
          <a:custGeom>
            <a:avLst/>
            <a:gdLst/>
            <a:ahLst/>
            <a:cxnLst/>
            <a:rect l="l" t="t" r="r" b="b"/>
            <a:pathLst>
              <a:path w="2343150" h="1100454">
                <a:moveTo>
                  <a:pt x="904874" y="0"/>
                </a:moveTo>
                <a:lnTo>
                  <a:pt x="0" y="652465"/>
                </a:lnTo>
                <a:lnTo>
                  <a:pt x="1652591" y="1100142"/>
                </a:lnTo>
                <a:lnTo>
                  <a:pt x="2343153" y="292896"/>
                </a:lnTo>
                <a:lnTo>
                  <a:pt x="904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72762" y="2444079"/>
            <a:ext cx="2343150" cy="1100455"/>
          </a:xfrm>
          <a:custGeom>
            <a:avLst/>
            <a:gdLst/>
            <a:ahLst/>
            <a:cxnLst/>
            <a:rect l="l" t="t" r="r" b="b"/>
            <a:pathLst>
              <a:path w="2343150" h="1100454">
                <a:moveTo>
                  <a:pt x="904874" y="0"/>
                </a:moveTo>
                <a:lnTo>
                  <a:pt x="2343153" y="292896"/>
                </a:lnTo>
                <a:lnTo>
                  <a:pt x="1652591" y="1100142"/>
                </a:lnTo>
                <a:lnTo>
                  <a:pt x="0" y="652465"/>
                </a:lnTo>
                <a:lnTo>
                  <a:pt x="90487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882400" y="2439316"/>
            <a:ext cx="1123950" cy="662305"/>
          </a:xfrm>
          <a:custGeom>
            <a:avLst/>
            <a:gdLst/>
            <a:ahLst/>
            <a:cxnLst/>
            <a:rect l="l" t="t" r="r" b="b"/>
            <a:pathLst>
              <a:path w="1123950" h="662305">
                <a:moveTo>
                  <a:pt x="0" y="0"/>
                </a:moveTo>
                <a:lnTo>
                  <a:pt x="0" y="404816"/>
                </a:lnTo>
                <a:lnTo>
                  <a:pt x="1123952" y="66199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89491" y="2836987"/>
            <a:ext cx="488315" cy="368300"/>
          </a:xfrm>
          <a:custGeom>
            <a:avLst/>
            <a:gdLst/>
            <a:ahLst/>
            <a:cxnLst/>
            <a:rect l="l" t="t" r="r" b="b"/>
            <a:pathLst>
              <a:path w="488314" h="368300">
                <a:moveTo>
                  <a:pt x="488156" y="0"/>
                </a:moveTo>
                <a:lnTo>
                  <a:pt x="0" y="36790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70469" y="3364416"/>
            <a:ext cx="790575" cy="548005"/>
          </a:xfrm>
          <a:custGeom>
            <a:avLst/>
            <a:gdLst/>
            <a:ahLst/>
            <a:cxnLst/>
            <a:rect l="l" t="t" r="r" b="b"/>
            <a:pathLst>
              <a:path w="790575" h="548004">
                <a:moveTo>
                  <a:pt x="0" y="0"/>
                </a:moveTo>
                <a:lnTo>
                  <a:pt x="85723" y="319086"/>
                </a:lnTo>
                <a:lnTo>
                  <a:pt x="790573" y="547686"/>
                </a:lnTo>
                <a:lnTo>
                  <a:pt x="762001" y="2190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273188" y="3821621"/>
            <a:ext cx="11684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24511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SIMPLE  BUTT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JOINTS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77784" y="3848134"/>
            <a:ext cx="691515" cy="144145"/>
          </a:xfrm>
          <a:custGeom>
            <a:avLst/>
            <a:gdLst/>
            <a:ahLst/>
            <a:cxnLst/>
            <a:rect l="l" t="t" r="r" b="b"/>
            <a:pathLst>
              <a:path w="691514" h="144145">
                <a:moveTo>
                  <a:pt x="77908" y="35118"/>
                </a:moveTo>
                <a:lnTo>
                  <a:pt x="76731" y="42223"/>
                </a:lnTo>
                <a:lnTo>
                  <a:pt x="689975" y="143725"/>
                </a:lnTo>
                <a:lnTo>
                  <a:pt x="691149" y="136620"/>
                </a:lnTo>
                <a:lnTo>
                  <a:pt x="77908" y="35118"/>
                </a:lnTo>
                <a:close/>
              </a:path>
              <a:path w="691514" h="144145">
                <a:moveTo>
                  <a:pt x="83720" y="0"/>
                </a:moveTo>
                <a:lnTo>
                  <a:pt x="0" y="25872"/>
                </a:lnTo>
                <a:lnTo>
                  <a:pt x="70923" y="77317"/>
                </a:lnTo>
                <a:lnTo>
                  <a:pt x="76731" y="42223"/>
                </a:lnTo>
                <a:lnTo>
                  <a:pt x="72687" y="41554"/>
                </a:lnTo>
                <a:lnTo>
                  <a:pt x="73860" y="34448"/>
                </a:lnTo>
                <a:lnTo>
                  <a:pt x="78018" y="34448"/>
                </a:lnTo>
                <a:lnTo>
                  <a:pt x="83720" y="0"/>
                </a:lnTo>
                <a:close/>
              </a:path>
              <a:path w="691514" h="144145">
                <a:moveTo>
                  <a:pt x="73860" y="34448"/>
                </a:moveTo>
                <a:lnTo>
                  <a:pt x="72687" y="41554"/>
                </a:lnTo>
                <a:lnTo>
                  <a:pt x="76731" y="42223"/>
                </a:lnTo>
                <a:lnTo>
                  <a:pt x="77908" y="35118"/>
                </a:lnTo>
                <a:lnTo>
                  <a:pt x="73860" y="34448"/>
                </a:lnTo>
                <a:close/>
              </a:path>
              <a:path w="691514" h="144145">
                <a:moveTo>
                  <a:pt x="78018" y="34448"/>
                </a:moveTo>
                <a:lnTo>
                  <a:pt x="73860" y="34448"/>
                </a:lnTo>
                <a:lnTo>
                  <a:pt x="77908" y="35118"/>
                </a:lnTo>
                <a:lnTo>
                  <a:pt x="78018" y="3444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354095" y="3979703"/>
            <a:ext cx="753110" cy="78740"/>
          </a:xfrm>
          <a:custGeom>
            <a:avLst/>
            <a:gdLst/>
            <a:ahLst/>
            <a:cxnLst/>
            <a:rect l="l" t="t" r="r" b="b"/>
            <a:pathLst>
              <a:path w="753110" h="78739">
                <a:moveTo>
                  <a:pt x="748892" y="35455"/>
                </a:moveTo>
                <a:lnTo>
                  <a:pt x="678225" y="35455"/>
                </a:lnTo>
                <a:lnTo>
                  <a:pt x="678404" y="42655"/>
                </a:lnTo>
                <a:lnTo>
                  <a:pt x="674310" y="42759"/>
                </a:lnTo>
                <a:lnTo>
                  <a:pt x="675212" y="78346"/>
                </a:lnTo>
                <a:lnTo>
                  <a:pt x="752565" y="37176"/>
                </a:lnTo>
                <a:lnTo>
                  <a:pt x="748892" y="35455"/>
                </a:lnTo>
                <a:close/>
              </a:path>
              <a:path w="753110" h="78739">
                <a:moveTo>
                  <a:pt x="674128" y="35559"/>
                </a:moveTo>
                <a:lnTo>
                  <a:pt x="0" y="52627"/>
                </a:lnTo>
                <a:lnTo>
                  <a:pt x="179" y="59828"/>
                </a:lnTo>
                <a:lnTo>
                  <a:pt x="674310" y="42759"/>
                </a:lnTo>
                <a:lnTo>
                  <a:pt x="674128" y="35559"/>
                </a:lnTo>
                <a:close/>
              </a:path>
              <a:path w="753110" h="78739">
                <a:moveTo>
                  <a:pt x="678225" y="35455"/>
                </a:moveTo>
                <a:lnTo>
                  <a:pt x="674128" y="35559"/>
                </a:lnTo>
                <a:lnTo>
                  <a:pt x="674310" y="42759"/>
                </a:lnTo>
                <a:lnTo>
                  <a:pt x="678404" y="42655"/>
                </a:lnTo>
                <a:lnTo>
                  <a:pt x="678225" y="35455"/>
                </a:lnTo>
                <a:close/>
              </a:path>
              <a:path w="753110" h="78739">
                <a:moveTo>
                  <a:pt x="673228" y="0"/>
                </a:moveTo>
                <a:lnTo>
                  <a:pt x="674128" y="35559"/>
                </a:lnTo>
                <a:lnTo>
                  <a:pt x="678225" y="35455"/>
                </a:lnTo>
                <a:lnTo>
                  <a:pt x="748892" y="35455"/>
                </a:lnTo>
                <a:lnTo>
                  <a:pt x="67322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876" y="78507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0438" y="77041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922" y="7764461"/>
            <a:ext cx="2430758" cy="253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4166" y="8995374"/>
            <a:ext cx="1058545" cy="735330"/>
          </a:xfrm>
          <a:custGeom>
            <a:avLst/>
            <a:gdLst/>
            <a:ahLst/>
            <a:cxnLst/>
            <a:rect l="l" t="t" r="r" b="b"/>
            <a:pathLst>
              <a:path w="1058545" h="735329">
                <a:moveTo>
                  <a:pt x="606651" y="0"/>
                </a:moveTo>
                <a:lnTo>
                  <a:pt x="0" y="244317"/>
                </a:lnTo>
                <a:lnTo>
                  <a:pt x="1058019" y="735018"/>
                </a:lnTo>
                <a:lnTo>
                  <a:pt x="606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4166" y="8995374"/>
            <a:ext cx="1058545" cy="735330"/>
          </a:xfrm>
          <a:custGeom>
            <a:avLst/>
            <a:gdLst/>
            <a:ahLst/>
            <a:cxnLst/>
            <a:rect l="l" t="t" r="r" b="b"/>
            <a:pathLst>
              <a:path w="1058545" h="735329">
                <a:moveTo>
                  <a:pt x="606651" y="0"/>
                </a:moveTo>
                <a:lnTo>
                  <a:pt x="1058019" y="735018"/>
                </a:lnTo>
                <a:lnTo>
                  <a:pt x="0" y="244317"/>
                </a:lnTo>
                <a:lnTo>
                  <a:pt x="606651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7207" y="9250042"/>
            <a:ext cx="377825" cy="167005"/>
          </a:xfrm>
          <a:custGeom>
            <a:avLst/>
            <a:gdLst/>
            <a:ahLst/>
            <a:cxnLst/>
            <a:rect l="l" t="t" r="r" b="b"/>
            <a:pathLst>
              <a:path w="377825" h="167004">
                <a:moveTo>
                  <a:pt x="0" y="166676"/>
                </a:moveTo>
                <a:lnTo>
                  <a:pt x="37741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5446" y="7909408"/>
            <a:ext cx="1809750" cy="1697989"/>
          </a:xfrm>
          <a:custGeom>
            <a:avLst/>
            <a:gdLst/>
            <a:ahLst/>
            <a:cxnLst/>
            <a:rect l="l" t="t" r="r" b="b"/>
            <a:pathLst>
              <a:path w="1809750" h="1697990">
                <a:moveTo>
                  <a:pt x="1055945" y="0"/>
                </a:moveTo>
                <a:lnTo>
                  <a:pt x="0" y="299185"/>
                </a:lnTo>
                <a:lnTo>
                  <a:pt x="857177" y="1697793"/>
                </a:lnTo>
                <a:lnTo>
                  <a:pt x="1809601" y="1176030"/>
                </a:lnTo>
                <a:lnTo>
                  <a:pt x="105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5446" y="7909408"/>
            <a:ext cx="1809750" cy="1697989"/>
          </a:xfrm>
          <a:custGeom>
            <a:avLst/>
            <a:gdLst/>
            <a:ahLst/>
            <a:cxnLst/>
            <a:rect l="l" t="t" r="r" b="b"/>
            <a:pathLst>
              <a:path w="1809750" h="1697990">
                <a:moveTo>
                  <a:pt x="0" y="299185"/>
                </a:moveTo>
                <a:lnTo>
                  <a:pt x="1055945" y="0"/>
                </a:lnTo>
                <a:lnTo>
                  <a:pt x="1809601" y="1176030"/>
                </a:lnTo>
                <a:lnTo>
                  <a:pt x="857177" y="1697793"/>
                </a:lnTo>
                <a:lnTo>
                  <a:pt x="0" y="299185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2789" y="4957293"/>
            <a:ext cx="2721711" cy="2728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4162" y="5939833"/>
            <a:ext cx="2343150" cy="1100455"/>
          </a:xfrm>
          <a:custGeom>
            <a:avLst/>
            <a:gdLst/>
            <a:ahLst/>
            <a:cxnLst/>
            <a:rect l="l" t="t" r="r" b="b"/>
            <a:pathLst>
              <a:path w="2343150" h="1100454">
                <a:moveTo>
                  <a:pt x="904874" y="0"/>
                </a:moveTo>
                <a:lnTo>
                  <a:pt x="0" y="652465"/>
                </a:lnTo>
                <a:lnTo>
                  <a:pt x="1652591" y="1100142"/>
                </a:lnTo>
                <a:lnTo>
                  <a:pt x="2343153" y="292896"/>
                </a:lnTo>
                <a:lnTo>
                  <a:pt x="904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4162" y="5939833"/>
            <a:ext cx="2343150" cy="1100455"/>
          </a:xfrm>
          <a:custGeom>
            <a:avLst/>
            <a:gdLst/>
            <a:ahLst/>
            <a:cxnLst/>
            <a:rect l="l" t="t" r="r" b="b"/>
            <a:pathLst>
              <a:path w="2343150" h="1100454">
                <a:moveTo>
                  <a:pt x="904874" y="0"/>
                </a:moveTo>
                <a:lnTo>
                  <a:pt x="2343153" y="292896"/>
                </a:lnTo>
                <a:lnTo>
                  <a:pt x="1652591" y="1100142"/>
                </a:lnTo>
                <a:lnTo>
                  <a:pt x="0" y="652465"/>
                </a:lnTo>
                <a:lnTo>
                  <a:pt x="90487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53800" y="5935071"/>
            <a:ext cx="1123950" cy="662305"/>
          </a:xfrm>
          <a:custGeom>
            <a:avLst/>
            <a:gdLst/>
            <a:ahLst/>
            <a:cxnLst/>
            <a:rect l="l" t="t" r="r" b="b"/>
            <a:pathLst>
              <a:path w="1123950" h="662304">
                <a:moveTo>
                  <a:pt x="0" y="0"/>
                </a:moveTo>
                <a:lnTo>
                  <a:pt x="0" y="404816"/>
                </a:lnTo>
                <a:lnTo>
                  <a:pt x="1123952" y="66199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60891" y="6332741"/>
            <a:ext cx="488315" cy="368300"/>
          </a:xfrm>
          <a:custGeom>
            <a:avLst/>
            <a:gdLst/>
            <a:ahLst/>
            <a:cxnLst/>
            <a:rect l="l" t="t" r="r" b="b"/>
            <a:pathLst>
              <a:path w="488314" h="368300">
                <a:moveTo>
                  <a:pt x="488156" y="0"/>
                </a:moveTo>
                <a:lnTo>
                  <a:pt x="0" y="367902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1869" y="6860171"/>
            <a:ext cx="790575" cy="548005"/>
          </a:xfrm>
          <a:custGeom>
            <a:avLst/>
            <a:gdLst/>
            <a:ahLst/>
            <a:cxnLst/>
            <a:rect l="l" t="t" r="r" b="b"/>
            <a:pathLst>
              <a:path w="790575" h="548004">
                <a:moveTo>
                  <a:pt x="0" y="0"/>
                </a:moveTo>
                <a:lnTo>
                  <a:pt x="85723" y="319084"/>
                </a:lnTo>
                <a:lnTo>
                  <a:pt x="790573" y="547684"/>
                </a:lnTo>
                <a:lnTo>
                  <a:pt x="762001" y="2190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74076" y="209282"/>
            <a:ext cx="5734050" cy="51054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1565275" marR="101600" indent="-1366520">
              <a:lnSpc>
                <a:spcPct val="82500"/>
              </a:lnSpc>
              <a:spcBef>
                <a:spcPts val="180"/>
              </a:spcBef>
              <a:tabLst>
                <a:tab pos="1566545" algn="l"/>
              </a:tabLst>
            </a:pPr>
            <a:r>
              <a:rPr dirty="0" baseline="-46296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6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6" sz="1800">
                <a:solidFill>
                  <a:srgbClr val="151616"/>
                </a:solidFill>
                <a:latin typeface="Arial"/>
                <a:cs typeface="Arial"/>
              </a:rPr>
              <a:t>LINKS	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http://www.technologystudent.com/despro_ﬂsh/handle1.html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http://www.technologystudent.com/joints/charles18.html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http://www.technologystudent.com/joints/charles20.html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378" y="945635"/>
            <a:ext cx="6933565" cy="3510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box,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improved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speciﬁcation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storage box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an ergonomically designed handle,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enable easy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transport.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Their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divides within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unit, to store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diﬀerent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types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‘small’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items.</a:t>
            </a:r>
            <a:endParaRPr sz="1400">
              <a:latin typeface="Arial"/>
              <a:cs typeface="Arial"/>
            </a:endParaRPr>
          </a:p>
          <a:p>
            <a:pPr marL="12700" marR="274320">
              <a:lnSpc>
                <a:spcPts val="1560"/>
              </a:lnSpc>
              <a:spcBef>
                <a:spcPts val="9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corner joints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unit,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upgraded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strong  and can withstand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‘knocks’.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notes and/or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box could be modiﬁed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satisfy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 speciﬁcation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points,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 marL="12700" marR="479425">
              <a:lnSpc>
                <a:spcPts val="1560"/>
              </a:lnSpc>
              <a:spcBef>
                <a:spcPts val="157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clear drawings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 design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alongside,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additional speciﬁcation points can be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Arial"/>
              <a:cs typeface="Arial"/>
            </a:endParaRPr>
          </a:p>
          <a:p>
            <a:pPr algn="ctr" marR="321310">
              <a:lnSpc>
                <a:spcPct val="100000"/>
              </a:lnSpc>
              <a:tabLst>
                <a:tab pos="345694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DESIGN	SKETCHING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965" y="735387"/>
            <a:ext cx="64160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DVD storage unit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Pine or any other suitable natural  wood, as requested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customer.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016" y="5574086"/>
            <a:ext cx="565848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a plain housing joint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DVD storage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unit.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489" y="218786"/>
            <a:ext cx="5414645" cy="27178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117475">
              <a:lnSpc>
                <a:spcPct val="100000"/>
              </a:lnSpc>
              <a:spcBef>
                <a:spcPts val="270"/>
              </a:spcBef>
              <a:tabLst>
                <a:tab pos="149923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http://www.technologystudent.com/rmprp07/stor1.html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6896" y="639442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8316" y="694211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896" y="748979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7016" y="7917236"/>
            <a:ext cx="513461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dowelled joints are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top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896" y="873757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8316" y="928526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6896" y="983294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4002" y="56600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1563" y="55134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63154" y="1533796"/>
            <a:ext cx="5155576" cy="3606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781" y="481125"/>
            <a:ext cx="559498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ts val="1610"/>
              </a:lnSpc>
              <a:tabLst>
                <a:tab pos="170497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http://www.technologystudent.com/joints_ﬂsh/nylon1.html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203" y="205339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9203" y="2579173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9203" y="310495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203" y="3630726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2146" y="989119"/>
            <a:ext cx="6356350" cy="103314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016885" algn="l"/>
              </a:tabLst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foam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cushions will be covered with nylon, woven into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textiles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  List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physical properties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nylon.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020" y="2832726"/>
            <a:ext cx="2228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571" y="4504443"/>
            <a:ext cx="4531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Brieﬂy describe how nylon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938" y="564208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938" y="621676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3938" y="6791442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3938" y="736611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16698" y="4011725"/>
            <a:ext cx="57740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10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http://www.technologystudent.com/joints_ﬂsh/nylon2.html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126" y="78895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8688" y="77429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489" y="266432"/>
            <a:ext cx="541464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3322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http://www.technologystudent.com/despro_ﬂsh/ﬁnish2.html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696" y="921111"/>
            <a:ext cx="6647180" cy="12077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panels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DVD storage unit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varnished, producing a high  quality ﬁnish.</a:t>
            </a:r>
            <a:endParaRPr sz="1400">
              <a:latin typeface="Arial"/>
              <a:cs typeface="Arial"/>
            </a:endParaRPr>
          </a:p>
          <a:p>
            <a:pPr marL="31115" marR="476884">
              <a:lnSpc>
                <a:spcPts val="1560"/>
              </a:lnSpc>
              <a:spcBef>
                <a:spcPts val="138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notes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stages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involved in ‘sanding’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‘glass  papering’,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surface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‘wood’ panels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sides, in preparation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varnish.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859" y="8360147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359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can varnish be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 wood, ensuring a</a:t>
            </a:r>
            <a:r>
              <a:rPr dirty="0" sz="1400" spc="22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good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7844" y="9232872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9264" y="9780562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844" y="10328249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3438" y="7905485"/>
            <a:ext cx="5414645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290"/>
              </a:spcBef>
              <a:tabLst>
                <a:tab pos="131889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http://www.technologystudent.com/despro_ﬂsh/ﬁnish3.html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22" y="854461"/>
            <a:ext cx="606361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retailer has ordered a large 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 wood DVD storage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units,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by a CNC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Router,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seen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8209" y="178307"/>
            <a:ext cx="5414645" cy="386080"/>
          </a:xfrm>
          <a:custGeom>
            <a:avLst/>
            <a:gdLst/>
            <a:ahLst/>
            <a:cxnLst/>
            <a:rect l="l" t="t" r="r" b="b"/>
            <a:pathLst>
              <a:path w="5414645" h="386080">
                <a:moveTo>
                  <a:pt x="0" y="0"/>
                </a:moveTo>
                <a:lnTo>
                  <a:pt x="5414166" y="0"/>
                </a:lnTo>
                <a:lnTo>
                  <a:pt x="5414166" y="385762"/>
                </a:lnTo>
                <a:lnTo>
                  <a:pt x="0" y="38576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8836" y="5488378"/>
            <a:ext cx="638937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1290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2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 numbers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this 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457" y="6298949"/>
            <a:ext cx="6661150" cy="0"/>
          </a:xfrm>
          <a:custGeom>
            <a:avLst/>
            <a:gdLst/>
            <a:ahLst/>
            <a:cxnLst/>
            <a:rect l="l" t="t" r="r" b="b"/>
            <a:pathLst>
              <a:path w="6661150" h="0">
                <a:moveTo>
                  <a:pt x="0" y="0"/>
                </a:moveTo>
                <a:lnTo>
                  <a:pt x="66606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3067" y="6867349"/>
            <a:ext cx="6661150" cy="0"/>
          </a:xfrm>
          <a:custGeom>
            <a:avLst/>
            <a:gdLst/>
            <a:ahLst/>
            <a:cxnLst/>
            <a:rect l="l" t="t" r="r" b="b"/>
            <a:pathLst>
              <a:path w="6661150" h="0">
                <a:moveTo>
                  <a:pt x="0" y="0"/>
                </a:moveTo>
                <a:lnTo>
                  <a:pt x="66606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457" y="7435723"/>
            <a:ext cx="6661150" cy="0"/>
          </a:xfrm>
          <a:custGeom>
            <a:avLst/>
            <a:gdLst/>
            <a:ahLst/>
            <a:cxnLst/>
            <a:rect l="l" t="t" r="r" b="b"/>
            <a:pathLst>
              <a:path w="6661150" h="0">
                <a:moveTo>
                  <a:pt x="0" y="0"/>
                </a:moveTo>
                <a:lnTo>
                  <a:pt x="66606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5435" y="8576419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71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059" y="9211471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71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5435" y="9779846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71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5435" y="10348221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71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162" y="2419466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 h="0">
                <a:moveTo>
                  <a:pt x="0" y="0"/>
                </a:moveTo>
                <a:lnTo>
                  <a:pt x="64770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5251" y="59458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2813" y="57992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1950" y="2521443"/>
            <a:ext cx="4184215" cy="2790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1693" y="1668849"/>
            <a:ext cx="2545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CNC.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9537" y="1668849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835" y="7726753"/>
            <a:ext cx="66960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1290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(III)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3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 numbers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this 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4255" y="179899"/>
            <a:ext cx="4931410" cy="36195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305560" marR="17780" indent="-1268095">
              <a:lnSpc>
                <a:spcPts val="1210"/>
              </a:lnSpc>
              <a:spcBef>
                <a:spcPts val="330"/>
              </a:spcBef>
            </a:pPr>
            <a:r>
              <a:rPr dirty="0" baseline="-27777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27777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http://www.technologystudent.com/cam/cnccut1.html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http://www.technologystudent.com/cam/cncman4.htm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741" y="5168456"/>
            <a:ext cx="679323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updated, with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joints being permanently glued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together.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suitable joint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replace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knock-down joint.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9470" y="675168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2308" y="674905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909" y="689828"/>
            <a:ext cx="4454525" cy="10890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53340" marR="194818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table seen opposite is a  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‘knock-down’</a:t>
            </a:r>
            <a:r>
              <a:rPr dirty="0" sz="14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furniture,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held together by a common  ‘knock-down’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537" y="301158"/>
            <a:ext cx="5414645" cy="2921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280"/>
              </a:spcBef>
              <a:tabLst>
                <a:tab pos="1631314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http://www.technologystudent.com/joints/tableft1.htm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45718" y="949259"/>
            <a:ext cx="3223255" cy="3550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2851" y="2553844"/>
            <a:ext cx="27730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knock-  down joint?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029" y="3516829"/>
            <a:ext cx="3095625" cy="0"/>
          </a:xfrm>
          <a:custGeom>
            <a:avLst/>
            <a:gdLst/>
            <a:ahLst/>
            <a:cxnLst/>
            <a:rect l="l" t="t" r="r" b="b"/>
            <a:pathLst>
              <a:path w="3095625" h="0">
                <a:moveTo>
                  <a:pt x="0" y="0"/>
                </a:moveTo>
                <a:lnTo>
                  <a:pt x="30956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6029" y="4012131"/>
            <a:ext cx="3095625" cy="0"/>
          </a:xfrm>
          <a:custGeom>
            <a:avLst/>
            <a:gdLst/>
            <a:ahLst/>
            <a:cxnLst/>
            <a:rect l="l" t="t" r="r" b="b"/>
            <a:pathLst>
              <a:path w="3095625" h="0">
                <a:moveTo>
                  <a:pt x="0" y="0"/>
                </a:moveTo>
                <a:lnTo>
                  <a:pt x="30956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0562" y="4682661"/>
            <a:ext cx="5965825" cy="2921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28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200" spc="3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http://www.technologystudent.com/despro_ﬂsh/mats_join1.html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637" y="188995"/>
            <a:ext cx="611314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9844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34"/>
              </a:spcBef>
              <a:tabLst>
                <a:tab pos="1320165" algn="l"/>
                <a:tab pos="547687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http://www.technologystudent.com/pdf14/maths_cones1.pdf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2538" y="659142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825" y="661255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5584" y="2177640"/>
            <a:ext cx="2508893" cy="2613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3547" y="2151953"/>
            <a:ext cx="2520315" cy="2639695"/>
          </a:xfrm>
          <a:custGeom>
            <a:avLst/>
            <a:gdLst/>
            <a:ahLst/>
            <a:cxnLst/>
            <a:rect l="l" t="t" r="r" b="b"/>
            <a:pathLst>
              <a:path w="2520315" h="2639695">
                <a:moveTo>
                  <a:pt x="824" y="2190438"/>
                </a:moveTo>
                <a:lnTo>
                  <a:pt x="294" y="2190578"/>
                </a:lnTo>
                <a:lnTo>
                  <a:pt x="29" y="2192047"/>
                </a:lnTo>
                <a:lnTo>
                  <a:pt x="0" y="2193329"/>
                </a:lnTo>
                <a:lnTo>
                  <a:pt x="219" y="2193951"/>
                </a:lnTo>
                <a:lnTo>
                  <a:pt x="31216" y="2233867"/>
                </a:lnTo>
                <a:lnTo>
                  <a:pt x="65050" y="2270255"/>
                </a:lnTo>
                <a:lnTo>
                  <a:pt x="101799" y="2303997"/>
                </a:lnTo>
                <a:lnTo>
                  <a:pt x="141072" y="2335253"/>
                </a:lnTo>
                <a:lnTo>
                  <a:pt x="182481" y="2364185"/>
                </a:lnTo>
                <a:lnTo>
                  <a:pt x="225637" y="2390954"/>
                </a:lnTo>
                <a:lnTo>
                  <a:pt x="270150" y="2415720"/>
                </a:lnTo>
                <a:lnTo>
                  <a:pt x="315630" y="2438645"/>
                </a:lnTo>
                <a:lnTo>
                  <a:pt x="361688" y="2459890"/>
                </a:lnTo>
                <a:lnTo>
                  <a:pt x="407935" y="2479616"/>
                </a:lnTo>
                <a:lnTo>
                  <a:pt x="453982" y="2497984"/>
                </a:lnTo>
                <a:lnTo>
                  <a:pt x="499438" y="2515154"/>
                </a:lnTo>
                <a:lnTo>
                  <a:pt x="548907" y="2530958"/>
                </a:lnTo>
                <a:lnTo>
                  <a:pt x="597733" y="2545457"/>
                </a:lnTo>
                <a:lnTo>
                  <a:pt x="646145" y="2558729"/>
                </a:lnTo>
                <a:lnTo>
                  <a:pt x="693958" y="2570749"/>
                </a:lnTo>
                <a:lnTo>
                  <a:pt x="741607" y="2581647"/>
                </a:lnTo>
                <a:lnTo>
                  <a:pt x="789114" y="2591450"/>
                </a:lnTo>
                <a:lnTo>
                  <a:pt x="836603" y="2600210"/>
                </a:lnTo>
                <a:lnTo>
                  <a:pt x="884199" y="2607980"/>
                </a:lnTo>
                <a:lnTo>
                  <a:pt x="932027" y="2614811"/>
                </a:lnTo>
                <a:lnTo>
                  <a:pt x="980213" y="2620758"/>
                </a:lnTo>
                <a:lnTo>
                  <a:pt x="1028882" y="2625871"/>
                </a:lnTo>
                <a:lnTo>
                  <a:pt x="1078157" y="2630203"/>
                </a:lnTo>
                <a:lnTo>
                  <a:pt x="1128165" y="2633808"/>
                </a:lnTo>
                <a:lnTo>
                  <a:pt x="1179029" y="2636736"/>
                </a:lnTo>
                <a:lnTo>
                  <a:pt x="1230876" y="2639042"/>
                </a:lnTo>
                <a:lnTo>
                  <a:pt x="1283428" y="2639647"/>
                </a:lnTo>
                <a:lnTo>
                  <a:pt x="1334958" y="2639538"/>
                </a:lnTo>
                <a:lnTo>
                  <a:pt x="1385604" y="2638671"/>
                </a:lnTo>
                <a:lnTo>
                  <a:pt x="1435507" y="2637002"/>
                </a:lnTo>
                <a:lnTo>
                  <a:pt x="1484805" y="2634488"/>
                </a:lnTo>
                <a:lnTo>
                  <a:pt x="1533639" y="2631086"/>
                </a:lnTo>
                <a:lnTo>
                  <a:pt x="1582149" y="2626750"/>
                </a:lnTo>
                <a:lnTo>
                  <a:pt x="1621451" y="2622430"/>
                </a:lnTo>
                <a:lnTo>
                  <a:pt x="1283411" y="2622430"/>
                </a:lnTo>
                <a:lnTo>
                  <a:pt x="1231290" y="2622147"/>
                </a:lnTo>
                <a:lnTo>
                  <a:pt x="1179729" y="2620176"/>
                </a:lnTo>
                <a:lnTo>
                  <a:pt x="1129140" y="2617583"/>
                </a:lnTo>
                <a:lnTo>
                  <a:pt x="1079397" y="2614318"/>
                </a:lnTo>
                <a:lnTo>
                  <a:pt x="1030375" y="2610331"/>
                </a:lnTo>
                <a:lnTo>
                  <a:pt x="981950" y="2605571"/>
                </a:lnTo>
                <a:lnTo>
                  <a:pt x="933996" y="2599990"/>
                </a:lnTo>
                <a:lnTo>
                  <a:pt x="886390" y="2593537"/>
                </a:lnTo>
                <a:lnTo>
                  <a:pt x="839005" y="2586161"/>
                </a:lnTo>
                <a:lnTo>
                  <a:pt x="791717" y="2577814"/>
                </a:lnTo>
                <a:lnTo>
                  <a:pt x="744402" y="2568445"/>
                </a:lnTo>
                <a:lnTo>
                  <a:pt x="696934" y="2558004"/>
                </a:lnTo>
                <a:lnTo>
                  <a:pt x="649188" y="2546442"/>
                </a:lnTo>
                <a:lnTo>
                  <a:pt x="601040" y="2533707"/>
                </a:lnTo>
                <a:lnTo>
                  <a:pt x="552365" y="2519751"/>
                </a:lnTo>
                <a:lnTo>
                  <a:pt x="503038" y="2504523"/>
                </a:lnTo>
                <a:lnTo>
                  <a:pt x="453858" y="2486458"/>
                </a:lnTo>
                <a:lnTo>
                  <a:pt x="406165" y="2467963"/>
                </a:lnTo>
                <a:lnTo>
                  <a:pt x="359917" y="2448742"/>
                </a:lnTo>
                <a:lnTo>
                  <a:pt x="315068" y="2428498"/>
                </a:lnTo>
                <a:lnTo>
                  <a:pt x="271575" y="2406934"/>
                </a:lnTo>
                <a:lnTo>
                  <a:pt x="229395" y="2383754"/>
                </a:lnTo>
                <a:lnTo>
                  <a:pt x="188482" y="2358661"/>
                </a:lnTo>
                <a:lnTo>
                  <a:pt x="148795" y="2331358"/>
                </a:lnTo>
                <a:lnTo>
                  <a:pt x="110288" y="2301549"/>
                </a:lnTo>
                <a:lnTo>
                  <a:pt x="72918" y="2268936"/>
                </a:lnTo>
                <a:lnTo>
                  <a:pt x="36642" y="2233223"/>
                </a:lnTo>
                <a:lnTo>
                  <a:pt x="1414" y="2194114"/>
                </a:lnTo>
                <a:lnTo>
                  <a:pt x="918" y="2193778"/>
                </a:lnTo>
                <a:lnTo>
                  <a:pt x="828" y="2192817"/>
                </a:lnTo>
                <a:lnTo>
                  <a:pt x="473" y="2192047"/>
                </a:lnTo>
                <a:lnTo>
                  <a:pt x="849" y="2190578"/>
                </a:lnTo>
                <a:lnTo>
                  <a:pt x="824" y="2190438"/>
                </a:lnTo>
                <a:close/>
              </a:path>
              <a:path w="2520315" h="2639695">
                <a:moveTo>
                  <a:pt x="2493645" y="2230204"/>
                </a:moveTo>
                <a:lnTo>
                  <a:pt x="2460295" y="2265519"/>
                </a:lnTo>
                <a:lnTo>
                  <a:pt x="2421863" y="2301622"/>
                </a:lnTo>
                <a:lnTo>
                  <a:pt x="2382275" y="2334591"/>
                </a:lnTo>
                <a:lnTo>
                  <a:pt x="2341501" y="2364682"/>
                </a:lnTo>
                <a:lnTo>
                  <a:pt x="2299517" y="2392156"/>
                </a:lnTo>
                <a:lnTo>
                  <a:pt x="2256293" y="2417272"/>
                </a:lnTo>
                <a:lnTo>
                  <a:pt x="2211802" y="2440288"/>
                </a:lnTo>
                <a:lnTo>
                  <a:pt x="2166018" y="2461464"/>
                </a:lnTo>
                <a:lnTo>
                  <a:pt x="2118913" y="2481058"/>
                </a:lnTo>
                <a:lnTo>
                  <a:pt x="2070459" y="2499329"/>
                </a:lnTo>
                <a:lnTo>
                  <a:pt x="2020630" y="2516538"/>
                </a:lnTo>
                <a:lnTo>
                  <a:pt x="1969397" y="2532942"/>
                </a:lnTo>
                <a:lnTo>
                  <a:pt x="1918947" y="2546474"/>
                </a:lnTo>
                <a:lnTo>
                  <a:pt x="1869268" y="2558729"/>
                </a:lnTo>
                <a:lnTo>
                  <a:pt x="1820223" y="2569751"/>
                </a:lnTo>
                <a:lnTo>
                  <a:pt x="1771676" y="2579586"/>
                </a:lnTo>
                <a:lnTo>
                  <a:pt x="1723489" y="2588277"/>
                </a:lnTo>
                <a:lnTo>
                  <a:pt x="1675526" y="2595870"/>
                </a:lnTo>
                <a:lnTo>
                  <a:pt x="1627648" y="2602409"/>
                </a:lnTo>
                <a:lnTo>
                  <a:pt x="1579720" y="2607939"/>
                </a:lnTo>
                <a:lnTo>
                  <a:pt x="1531604" y="2612505"/>
                </a:lnTo>
                <a:lnTo>
                  <a:pt x="1483163" y="2616151"/>
                </a:lnTo>
                <a:lnTo>
                  <a:pt x="1434261" y="2618921"/>
                </a:lnTo>
                <a:lnTo>
                  <a:pt x="1384759" y="2620862"/>
                </a:lnTo>
                <a:lnTo>
                  <a:pt x="1334521" y="2622016"/>
                </a:lnTo>
                <a:lnTo>
                  <a:pt x="1283411" y="2622430"/>
                </a:lnTo>
                <a:lnTo>
                  <a:pt x="1621451" y="2622430"/>
                </a:lnTo>
                <a:lnTo>
                  <a:pt x="1678753" y="2615106"/>
                </a:lnTo>
                <a:lnTo>
                  <a:pt x="1727127" y="2607710"/>
                </a:lnTo>
                <a:lnTo>
                  <a:pt x="1775735" y="2599206"/>
                </a:lnTo>
                <a:lnTo>
                  <a:pt x="1824717" y="2589551"/>
                </a:lnTo>
                <a:lnTo>
                  <a:pt x="1874212" y="2578700"/>
                </a:lnTo>
                <a:lnTo>
                  <a:pt x="1924360" y="2566611"/>
                </a:lnTo>
                <a:lnTo>
                  <a:pt x="1975302" y="2553239"/>
                </a:lnTo>
                <a:lnTo>
                  <a:pt x="2023836" y="2537977"/>
                </a:lnTo>
                <a:lnTo>
                  <a:pt x="2071093" y="2522028"/>
                </a:lnTo>
                <a:lnTo>
                  <a:pt x="2117107" y="2505184"/>
                </a:lnTo>
                <a:lnTo>
                  <a:pt x="2161909" y="2487236"/>
                </a:lnTo>
                <a:lnTo>
                  <a:pt x="2205556" y="2467963"/>
                </a:lnTo>
                <a:lnTo>
                  <a:pt x="2248011" y="2447190"/>
                </a:lnTo>
                <a:lnTo>
                  <a:pt x="2289376" y="2424674"/>
                </a:lnTo>
                <a:lnTo>
                  <a:pt x="2329660" y="2400218"/>
                </a:lnTo>
                <a:lnTo>
                  <a:pt x="2368895" y="2373613"/>
                </a:lnTo>
                <a:lnTo>
                  <a:pt x="2407115" y="2344649"/>
                </a:lnTo>
                <a:lnTo>
                  <a:pt x="2444352" y="2313118"/>
                </a:lnTo>
                <a:lnTo>
                  <a:pt x="2480638" y="2278811"/>
                </a:lnTo>
                <a:lnTo>
                  <a:pt x="2516007" y="2241518"/>
                </a:lnTo>
                <a:lnTo>
                  <a:pt x="2519333" y="2235574"/>
                </a:lnTo>
                <a:lnTo>
                  <a:pt x="2496671" y="2235574"/>
                </a:lnTo>
                <a:lnTo>
                  <a:pt x="2493645" y="2230204"/>
                </a:lnTo>
                <a:close/>
              </a:path>
              <a:path w="2520315" h="2639695">
                <a:moveTo>
                  <a:pt x="2497597" y="2226020"/>
                </a:moveTo>
                <a:lnTo>
                  <a:pt x="2493645" y="2230204"/>
                </a:lnTo>
                <a:lnTo>
                  <a:pt x="2496671" y="2235574"/>
                </a:lnTo>
                <a:lnTo>
                  <a:pt x="2495815" y="2233976"/>
                </a:lnTo>
                <a:lnTo>
                  <a:pt x="2495578" y="2232803"/>
                </a:lnTo>
                <a:lnTo>
                  <a:pt x="2495642" y="2230758"/>
                </a:lnTo>
                <a:lnTo>
                  <a:pt x="2495858" y="2228850"/>
                </a:lnTo>
                <a:lnTo>
                  <a:pt x="2496398" y="2227525"/>
                </a:lnTo>
                <a:lnTo>
                  <a:pt x="2497597" y="2226020"/>
                </a:lnTo>
                <a:close/>
              </a:path>
              <a:path w="2520315" h="2639695">
                <a:moveTo>
                  <a:pt x="2518865" y="2226020"/>
                </a:moveTo>
                <a:lnTo>
                  <a:pt x="2497597" y="2226020"/>
                </a:lnTo>
                <a:lnTo>
                  <a:pt x="2496398" y="2227525"/>
                </a:lnTo>
                <a:lnTo>
                  <a:pt x="2495858" y="2228850"/>
                </a:lnTo>
                <a:lnTo>
                  <a:pt x="2495642" y="2230758"/>
                </a:lnTo>
                <a:lnTo>
                  <a:pt x="2495578" y="2232803"/>
                </a:lnTo>
                <a:lnTo>
                  <a:pt x="2495815" y="2233976"/>
                </a:lnTo>
                <a:lnTo>
                  <a:pt x="2496671" y="2235574"/>
                </a:lnTo>
                <a:lnTo>
                  <a:pt x="2519333" y="2235574"/>
                </a:lnTo>
                <a:lnTo>
                  <a:pt x="2519644" y="2232569"/>
                </a:lnTo>
                <a:lnTo>
                  <a:pt x="2519760" y="2230758"/>
                </a:lnTo>
                <a:lnTo>
                  <a:pt x="2519730" y="2228850"/>
                </a:lnTo>
                <a:lnTo>
                  <a:pt x="2519279" y="2226795"/>
                </a:lnTo>
                <a:lnTo>
                  <a:pt x="2518865" y="2226020"/>
                </a:lnTo>
                <a:close/>
              </a:path>
              <a:path w="2520315" h="2639695">
                <a:moveTo>
                  <a:pt x="1278690" y="19152"/>
                </a:moveTo>
                <a:lnTo>
                  <a:pt x="1265939" y="19152"/>
                </a:lnTo>
                <a:lnTo>
                  <a:pt x="1258887" y="31327"/>
                </a:lnTo>
                <a:lnTo>
                  <a:pt x="2172843" y="1661958"/>
                </a:lnTo>
                <a:lnTo>
                  <a:pt x="2473312" y="2194114"/>
                </a:lnTo>
                <a:lnTo>
                  <a:pt x="2493645" y="2230204"/>
                </a:lnTo>
                <a:lnTo>
                  <a:pt x="2497597" y="2226020"/>
                </a:lnTo>
                <a:lnTo>
                  <a:pt x="2518865" y="2226020"/>
                </a:lnTo>
                <a:lnTo>
                  <a:pt x="2517667" y="2223777"/>
                </a:lnTo>
                <a:lnTo>
                  <a:pt x="2514182" y="2217464"/>
                </a:lnTo>
                <a:lnTo>
                  <a:pt x="2499109" y="2190438"/>
                </a:lnTo>
                <a:lnTo>
                  <a:pt x="2203438" y="1661758"/>
                </a:lnTo>
                <a:lnTo>
                  <a:pt x="1278690" y="19152"/>
                </a:lnTo>
                <a:close/>
              </a:path>
              <a:path w="2520315" h="2639695">
                <a:moveTo>
                  <a:pt x="1259103" y="0"/>
                </a:moveTo>
                <a:lnTo>
                  <a:pt x="1256212" y="33"/>
                </a:lnTo>
                <a:lnTo>
                  <a:pt x="1254009" y="608"/>
                </a:lnTo>
                <a:lnTo>
                  <a:pt x="1251474" y="1998"/>
                </a:lnTo>
                <a:lnTo>
                  <a:pt x="1249920" y="2409"/>
                </a:lnTo>
                <a:lnTo>
                  <a:pt x="1246672" y="6098"/>
                </a:lnTo>
                <a:lnTo>
                  <a:pt x="1245812" y="7733"/>
                </a:lnTo>
                <a:lnTo>
                  <a:pt x="1196645" y="93194"/>
                </a:lnTo>
                <a:lnTo>
                  <a:pt x="1095939" y="266794"/>
                </a:lnTo>
                <a:lnTo>
                  <a:pt x="570175" y="1164314"/>
                </a:lnTo>
                <a:lnTo>
                  <a:pt x="465265" y="1345856"/>
                </a:lnTo>
                <a:lnTo>
                  <a:pt x="387624" y="1481644"/>
                </a:lnTo>
                <a:lnTo>
                  <a:pt x="336517" y="1571863"/>
                </a:lnTo>
                <a:lnTo>
                  <a:pt x="285919" y="1661958"/>
                </a:lnTo>
                <a:lnTo>
                  <a:pt x="261045" y="1706562"/>
                </a:lnTo>
                <a:lnTo>
                  <a:pt x="211646" y="1795840"/>
                </a:lnTo>
                <a:lnTo>
                  <a:pt x="187252" y="1840297"/>
                </a:lnTo>
                <a:lnTo>
                  <a:pt x="163076" y="1884620"/>
                </a:lnTo>
                <a:lnTo>
                  <a:pt x="139129" y="1928803"/>
                </a:lnTo>
                <a:lnTo>
                  <a:pt x="115420" y="1972834"/>
                </a:lnTo>
                <a:lnTo>
                  <a:pt x="91960" y="2016708"/>
                </a:lnTo>
                <a:lnTo>
                  <a:pt x="68760" y="2060413"/>
                </a:lnTo>
                <a:lnTo>
                  <a:pt x="45831" y="2103942"/>
                </a:lnTo>
                <a:lnTo>
                  <a:pt x="23182" y="2147287"/>
                </a:lnTo>
                <a:lnTo>
                  <a:pt x="824" y="2190438"/>
                </a:lnTo>
                <a:lnTo>
                  <a:pt x="2518" y="2188220"/>
                </a:lnTo>
                <a:lnTo>
                  <a:pt x="23320" y="2154277"/>
                </a:lnTo>
                <a:lnTo>
                  <a:pt x="49207" y="2110777"/>
                </a:lnTo>
                <a:lnTo>
                  <a:pt x="312110" y="1661758"/>
                </a:lnTo>
                <a:lnTo>
                  <a:pt x="1258887" y="31327"/>
                </a:lnTo>
                <a:lnTo>
                  <a:pt x="1252047" y="19088"/>
                </a:lnTo>
                <a:lnTo>
                  <a:pt x="1278654" y="19088"/>
                </a:lnTo>
                <a:lnTo>
                  <a:pt x="1261990" y="50"/>
                </a:lnTo>
                <a:lnTo>
                  <a:pt x="1259103" y="0"/>
                </a:lnTo>
                <a:close/>
              </a:path>
              <a:path w="2520315" h="2639695">
                <a:moveTo>
                  <a:pt x="1252047" y="19088"/>
                </a:moveTo>
                <a:lnTo>
                  <a:pt x="1258887" y="31327"/>
                </a:lnTo>
                <a:lnTo>
                  <a:pt x="1263618" y="23159"/>
                </a:lnTo>
                <a:lnTo>
                  <a:pt x="1258981" y="23159"/>
                </a:lnTo>
                <a:lnTo>
                  <a:pt x="1257461" y="23126"/>
                </a:lnTo>
                <a:lnTo>
                  <a:pt x="1256303" y="22791"/>
                </a:lnTo>
                <a:lnTo>
                  <a:pt x="1254977" y="22047"/>
                </a:lnTo>
                <a:lnTo>
                  <a:pt x="1253865" y="21741"/>
                </a:lnTo>
                <a:lnTo>
                  <a:pt x="1252159" y="19152"/>
                </a:lnTo>
                <a:close/>
              </a:path>
              <a:path w="2520315" h="2639695">
                <a:moveTo>
                  <a:pt x="1278654" y="19088"/>
                </a:moveTo>
                <a:lnTo>
                  <a:pt x="1252047" y="19088"/>
                </a:lnTo>
                <a:lnTo>
                  <a:pt x="1253865" y="21741"/>
                </a:lnTo>
                <a:lnTo>
                  <a:pt x="1254977" y="22047"/>
                </a:lnTo>
                <a:lnTo>
                  <a:pt x="1256303" y="22791"/>
                </a:lnTo>
                <a:lnTo>
                  <a:pt x="1257461" y="23126"/>
                </a:lnTo>
                <a:lnTo>
                  <a:pt x="1258981" y="23159"/>
                </a:lnTo>
                <a:lnTo>
                  <a:pt x="1260504" y="23140"/>
                </a:lnTo>
                <a:lnTo>
                  <a:pt x="1261691" y="22791"/>
                </a:lnTo>
                <a:lnTo>
                  <a:pt x="1263053" y="22047"/>
                </a:lnTo>
                <a:lnTo>
                  <a:pt x="1264297" y="21294"/>
                </a:lnTo>
                <a:lnTo>
                  <a:pt x="1265154" y="20466"/>
                </a:lnTo>
                <a:lnTo>
                  <a:pt x="1265939" y="19152"/>
                </a:lnTo>
                <a:lnTo>
                  <a:pt x="1278690" y="19152"/>
                </a:lnTo>
                <a:close/>
              </a:path>
              <a:path w="2520315" h="2639695">
                <a:moveTo>
                  <a:pt x="1265939" y="19152"/>
                </a:moveTo>
                <a:lnTo>
                  <a:pt x="1258981" y="23159"/>
                </a:lnTo>
                <a:lnTo>
                  <a:pt x="1263618" y="23159"/>
                </a:lnTo>
                <a:lnTo>
                  <a:pt x="1265939" y="19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00403" y="4352170"/>
            <a:ext cx="1231900" cy="67310"/>
          </a:xfrm>
          <a:custGeom>
            <a:avLst/>
            <a:gdLst/>
            <a:ahLst/>
            <a:cxnLst/>
            <a:rect l="l" t="t" r="r" b="b"/>
            <a:pathLst>
              <a:path w="1231900" h="67310">
                <a:moveTo>
                  <a:pt x="60831" y="0"/>
                </a:moveTo>
                <a:lnTo>
                  <a:pt x="0" y="33461"/>
                </a:lnTo>
                <a:lnTo>
                  <a:pt x="60831" y="66923"/>
                </a:lnTo>
                <a:lnTo>
                  <a:pt x="60831" y="37061"/>
                </a:lnTo>
                <a:lnTo>
                  <a:pt x="55558" y="37061"/>
                </a:lnTo>
                <a:lnTo>
                  <a:pt x="55558" y="29861"/>
                </a:lnTo>
                <a:lnTo>
                  <a:pt x="60831" y="29861"/>
                </a:lnTo>
                <a:lnTo>
                  <a:pt x="60831" y="0"/>
                </a:lnTo>
                <a:close/>
              </a:path>
              <a:path w="1231900" h="67310">
                <a:moveTo>
                  <a:pt x="1171065" y="0"/>
                </a:moveTo>
                <a:lnTo>
                  <a:pt x="1171065" y="66923"/>
                </a:lnTo>
                <a:lnTo>
                  <a:pt x="1225354" y="37061"/>
                </a:lnTo>
                <a:lnTo>
                  <a:pt x="1176338" y="37061"/>
                </a:lnTo>
                <a:lnTo>
                  <a:pt x="1176338" y="29861"/>
                </a:lnTo>
                <a:lnTo>
                  <a:pt x="1225352" y="29861"/>
                </a:lnTo>
                <a:lnTo>
                  <a:pt x="1171065" y="0"/>
                </a:lnTo>
                <a:close/>
              </a:path>
              <a:path w="1231900" h="67310">
                <a:moveTo>
                  <a:pt x="60831" y="29861"/>
                </a:moveTo>
                <a:lnTo>
                  <a:pt x="55558" y="29861"/>
                </a:lnTo>
                <a:lnTo>
                  <a:pt x="55558" y="37061"/>
                </a:lnTo>
                <a:lnTo>
                  <a:pt x="60831" y="37061"/>
                </a:lnTo>
                <a:lnTo>
                  <a:pt x="60831" y="29861"/>
                </a:lnTo>
                <a:close/>
              </a:path>
              <a:path w="1231900" h="67310">
                <a:moveTo>
                  <a:pt x="1171065" y="29861"/>
                </a:moveTo>
                <a:lnTo>
                  <a:pt x="60831" y="29861"/>
                </a:lnTo>
                <a:lnTo>
                  <a:pt x="60831" y="37061"/>
                </a:lnTo>
                <a:lnTo>
                  <a:pt x="1171065" y="37061"/>
                </a:lnTo>
                <a:lnTo>
                  <a:pt x="1171065" y="29861"/>
                </a:lnTo>
                <a:close/>
              </a:path>
              <a:path w="1231900" h="67310">
                <a:moveTo>
                  <a:pt x="1225352" y="29861"/>
                </a:moveTo>
                <a:lnTo>
                  <a:pt x="1176338" y="29861"/>
                </a:lnTo>
                <a:lnTo>
                  <a:pt x="1176338" y="37061"/>
                </a:lnTo>
                <a:lnTo>
                  <a:pt x="1225354" y="37061"/>
                </a:lnTo>
                <a:lnTo>
                  <a:pt x="1231897" y="33461"/>
                </a:lnTo>
                <a:lnTo>
                  <a:pt x="1225352" y="2986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54405" y="4049082"/>
            <a:ext cx="7270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=50mm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1960" y="2128049"/>
            <a:ext cx="67310" cy="2175510"/>
          </a:xfrm>
          <a:custGeom>
            <a:avLst/>
            <a:gdLst/>
            <a:ahLst/>
            <a:cxnLst/>
            <a:rect l="l" t="t" r="r" b="b"/>
            <a:pathLst>
              <a:path w="67309" h="2175510">
                <a:moveTo>
                  <a:pt x="28961" y="2114208"/>
                </a:moveTo>
                <a:lnTo>
                  <a:pt x="0" y="2114208"/>
                </a:lnTo>
                <a:lnTo>
                  <a:pt x="33461" y="2175041"/>
                </a:lnTo>
                <a:lnTo>
                  <a:pt x="64022" y="2119482"/>
                </a:lnTo>
                <a:lnTo>
                  <a:pt x="28961" y="2119482"/>
                </a:lnTo>
                <a:lnTo>
                  <a:pt x="28961" y="2114208"/>
                </a:lnTo>
                <a:close/>
              </a:path>
              <a:path w="67309" h="2175510">
                <a:moveTo>
                  <a:pt x="37961" y="55558"/>
                </a:moveTo>
                <a:lnTo>
                  <a:pt x="28961" y="55558"/>
                </a:lnTo>
                <a:lnTo>
                  <a:pt x="28961" y="2119482"/>
                </a:lnTo>
                <a:lnTo>
                  <a:pt x="37961" y="2119482"/>
                </a:lnTo>
                <a:lnTo>
                  <a:pt x="37961" y="55558"/>
                </a:lnTo>
                <a:close/>
              </a:path>
              <a:path w="67309" h="2175510">
                <a:moveTo>
                  <a:pt x="66923" y="2114208"/>
                </a:moveTo>
                <a:lnTo>
                  <a:pt x="37961" y="2114208"/>
                </a:lnTo>
                <a:lnTo>
                  <a:pt x="37961" y="2119482"/>
                </a:lnTo>
                <a:lnTo>
                  <a:pt x="64022" y="2119482"/>
                </a:lnTo>
                <a:lnTo>
                  <a:pt x="66923" y="2114208"/>
                </a:lnTo>
                <a:close/>
              </a:path>
              <a:path w="67309" h="2175510">
                <a:moveTo>
                  <a:pt x="33461" y="0"/>
                </a:moveTo>
                <a:lnTo>
                  <a:pt x="0" y="60833"/>
                </a:lnTo>
                <a:lnTo>
                  <a:pt x="28961" y="60833"/>
                </a:lnTo>
                <a:lnTo>
                  <a:pt x="28961" y="55558"/>
                </a:lnTo>
                <a:lnTo>
                  <a:pt x="64022" y="55558"/>
                </a:lnTo>
                <a:lnTo>
                  <a:pt x="33461" y="0"/>
                </a:lnTo>
                <a:close/>
              </a:path>
              <a:path w="67309" h="2175510">
                <a:moveTo>
                  <a:pt x="64022" y="55558"/>
                </a:moveTo>
                <a:lnTo>
                  <a:pt x="37961" y="55558"/>
                </a:lnTo>
                <a:lnTo>
                  <a:pt x="37961" y="60833"/>
                </a:lnTo>
                <a:lnTo>
                  <a:pt x="66923" y="60833"/>
                </a:lnTo>
                <a:lnTo>
                  <a:pt x="64022" y="5555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145" y="4309441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323848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8145" y="2125237"/>
            <a:ext cx="1314450" cy="0"/>
          </a:xfrm>
          <a:custGeom>
            <a:avLst/>
            <a:gdLst/>
            <a:ahLst/>
            <a:cxnLst/>
            <a:rect l="l" t="t" r="r" b="b"/>
            <a:pathLst>
              <a:path w="1314450" h="0">
                <a:moveTo>
                  <a:pt x="1314450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9032" y="2401807"/>
            <a:ext cx="407670" cy="1609090"/>
          </a:xfrm>
          <a:prstGeom prst="rect">
            <a:avLst/>
          </a:prstGeom>
        </p:spPr>
        <p:txBody>
          <a:bodyPr wrap="square" lIns="0" tIns="273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2100" b="1">
                <a:solidFill>
                  <a:srgbClr val="151616"/>
                </a:solidFill>
                <a:latin typeface="Arial"/>
                <a:cs typeface="Arial"/>
              </a:rPr>
              <a:t>h 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(HEIGHT)</a:t>
            </a:r>
            <a:r>
              <a:rPr dirty="0" sz="1400" spc="-2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70mm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701" y="963181"/>
            <a:ext cx="6396990" cy="8845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71259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cone seen below has been turned on a woodworking lathe.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157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If </a:t>
            </a:r>
            <a:r>
              <a:rPr dirty="0" sz="1600" spc="5">
                <a:solidFill>
                  <a:srgbClr val="151616"/>
                </a:solidFill>
                <a:latin typeface="Arial"/>
                <a:cs typeface="Arial"/>
              </a:rPr>
              <a:t>the height (h) is </a:t>
            </a:r>
            <a:r>
              <a:rPr dirty="0" sz="1600" spc="10">
                <a:solidFill>
                  <a:srgbClr val="151616"/>
                </a:solidFill>
                <a:latin typeface="Arial"/>
                <a:cs typeface="Arial"/>
              </a:rPr>
              <a:t>70mm </a:t>
            </a:r>
            <a:r>
              <a:rPr dirty="0" sz="1600" spc="5">
                <a:solidFill>
                  <a:srgbClr val="151616"/>
                </a:solidFill>
                <a:latin typeface="Arial"/>
                <a:cs typeface="Arial"/>
              </a:rPr>
              <a:t>and the radius is</a:t>
            </a:r>
            <a:r>
              <a:rPr dirty="0" sz="16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151616"/>
                </a:solidFill>
                <a:latin typeface="Arial"/>
                <a:cs typeface="Arial"/>
              </a:rPr>
              <a:t>50mm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360" y="548376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360" y="614562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360" y="682883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8360" y="746934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360" y="8152548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8360" y="881440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8360" y="9497621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8360" y="1018083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155742" y="3363420"/>
            <a:ext cx="154559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200" spc="5">
                <a:solidFill>
                  <a:srgbClr val="151616"/>
                </a:solidFill>
                <a:latin typeface="Arial"/>
                <a:cs typeface="Arial"/>
              </a:rPr>
              <a:t>the same</a:t>
            </a:r>
            <a:r>
              <a:rPr dirty="0" sz="22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151616"/>
                </a:solidFill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20636" y="3530864"/>
            <a:ext cx="19177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500" spc="15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46487" y="3550269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 h="0">
                <a:moveTo>
                  <a:pt x="0" y="0"/>
                </a:moveTo>
                <a:lnTo>
                  <a:pt x="58943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905333" y="3139919"/>
            <a:ext cx="11271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-33333" sz="3750" spc="22">
                <a:solidFill>
                  <a:srgbClr val="151616"/>
                </a:solidFill>
                <a:latin typeface="Arial"/>
                <a:cs typeface="Arial"/>
              </a:rPr>
              <a:t>v=</a:t>
            </a:r>
            <a:r>
              <a:rPr dirty="0" baseline="-33333" sz="3750" spc="25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500" spc="10">
                <a:solidFill>
                  <a:srgbClr val="151616"/>
                </a:solidFill>
                <a:latin typeface="Arial"/>
                <a:cs typeface="Arial"/>
              </a:rPr>
              <a:t>πr</a:t>
            </a:r>
            <a:r>
              <a:rPr dirty="0" baseline="55555" sz="1875" spc="15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2500" spc="10">
                <a:solidFill>
                  <a:srgbClr val="151616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3577" y="2115335"/>
            <a:ext cx="1789430" cy="98107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ctr" marR="12065">
              <a:lnSpc>
                <a:spcPct val="100000"/>
              </a:lnSpc>
              <a:spcBef>
                <a:spcPts val="765"/>
              </a:spcBef>
            </a:pPr>
            <a:r>
              <a:rPr dirty="0" u="sng" sz="2000" spc="8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FORMULA</a:t>
            </a:r>
            <a:endParaRPr sz="20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915"/>
              </a:spcBef>
            </a:pPr>
            <a:r>
              <a:rPr dirty="0" sz="2950" spc="-5">
                <a:solidFill>
                  <a:srgbClr val="151616"/>
                </a:solidFill>
                <a:latin typeface="Arial"/>
                <a:cs typeface="Arial"/>
              </a:rPr>
              <a:t>v=1/3</a:t>
            </a:r>
            <a:r>
              <a:rPr dirty="0" sz="295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950" spc="-5">
                <a:solidFill>
                  <a:srgbClr val="151616"/>
                </a:solidFill>
                <a:latin typeface="Arial"/>
                <a:cs typeface="Arial"/>
              </a:rPr>
              <a:t>π</a:t>
            </a:r>
            <a:r>
              <a:rPr dirty="0" sz="2950" spc="-5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55555" sz="2175" spc="15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2950" spc="-5">
                <a:solidFill>
                  <a:srgbClr val="151616"/>
                </a:solidFill>
                <a:latin typeface="Arial"/>
                <a:cs typeface="Arial"/>
              </a:rPr>
              <a:t>h</a:t>
            </a:r>
            <a:endParaRPr sz="29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87918" y="2154200"/>
            <a:ext cx="3188335" cy="2359660"/>
          </a:xfrm>
          <a:custGeom>
            <a:avLst/>
            <a:gdLst/>
            <a:ahLst/>
            <a:cxnLst/>
            <a:rect l="l" t="t" r="r" b="b"/>
            <a:pathLst>
              <a:path w="3188334" h="2359660">
                <a:moveTo>
                  <a:pt x="0" y="0"/>
                </a:moveTo>
                <a:lnTo>
                  <a:pt x="3188016" y="0"/>
                </a:lnTo>
                <a:lnTo>
                  <a:pt x="3188016" y="2359385"/>
                </a:lnTo>
                <a:lnTo>
                  <a:pt x="0" y="235938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755704" y="3932878"/>
            <a:ext cx="18002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151616"/>
                </a:solidFill>
                <a:latin typeface="Arial"/>
                <a:cs typeface="Arial"/>
              </a:rPr>
              <a:t>pi (π) is</a:t>
            </a:r>
            <a:r>
              <a:rPr dirty="0" sz="25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162" y="303295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90"/>
              </a:spcBef>
              <a:tabLst>
                <a:tab pos="142367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http://www.technologystudent.com/joints/plywood1.html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825" y="6612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1386" y="6465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37" y="914810"/>
            <a:ext cx="637032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plywood can be described as a composite material. Include both 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your answer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3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917" y="5033084"/>
            <a:ext cx="6765925" cy="0"/>
          </a:xfrm>
          <a:custGeom>
            <a:avLst/>
            <a:gdLst/>
            <a:ahLst/>
            <a:cxnLst/>
            <a:rect l="l" t="t" r="r" b="b"/>
            <a:pathLst>
              <a:path w="6765925" h="0">
                <a:moveTo>
                  <a:pt x="0" y="0"/>
                </a:moveTo>
                <a:lnTo>
                  <a:pt x="6765753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917" y="5680767"/>
            <a:ext cx="6765925" cy="0"/>
          </a:xfrm>
          <a:custGeom>
            <a:avLst/>
            <a:gdLst/>
            <a:ahLst/>
            <a:cxnLst/>
            <a:rect l="l" t="t" r="r" b="b"/>
            <a:pathLst>
              <a:path w="6765925" h="0">
                <a:moveTo>
                  <a:pt x="0" y="0"/>
                </a:moveTo>
                <a:lnTo>
                  <a:pt x="6765753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917" y="6328454"/>
            <a:ext cx="6765925" cy="0"/>
          </a:xfrm>
          <a:custGeom>
            <a:avLst/>
            <a:gdLst/>
            <a:ahLst/>
            <a:cxnLst/>
            <a:rect l="l" t="t" r="r" b="b"/>
            <a:pathLst>
              <a:path w="6765925" h="0">
                <a:moveTo>
                  <a:pt x="0" y="0"/>
                </a:moveTo>
                <a:lnTo>
                  <a:pt x="6765753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4451" y="7363167"/>
            <a:ext cx="6617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280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plywood over other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woods?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6857" y="6993453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288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6857" y="824618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288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57" y="891194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288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6857" y="9603295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288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162" y="169944"/>
            <a:ext cx="557085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474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http://www.technologystudent.com/designpro/mboard1.htm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279" y="2731021"/>
            <a:ext cx="1808725" cy="130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7729" y="4908624"/>
            <a:ext cx="1695211" cy="1025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909" y="6791937"/>
            <a:ext cx="1721987" cy="1062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5920" y="8794814"/>
            <a:ext cx="1602753" cy="1165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1581" y="2592910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1581" y="3078684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1581" y="3554935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51581" y="4040709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51581" y="4650314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51581" y="5136088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51581" y="5612339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51581" y="6098111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51581" y="6669609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51581" y="7155381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51581" y="7631632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51581" y="8117406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581" y="8669861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51581" y="9155635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51581" y="9631886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51581" y="10117659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432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00054" y="1660831"/>
          <a:ext cx="6602730" cy="867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/>
                <a:gridCol w="4343400"/>
              </a:tblGrid>
              <a:tr h="402965">
                <a:tc>
                  <a:txBody>
                    <a:bodyPr/>
                    <a:lstStyle/>
                    <a:p>
                      <a:pPr marL="594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BOARD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41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5193"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BLOCKBOARD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r" marR="4889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7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57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519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CHIPBOARD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r" marR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7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002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5193"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HARDBOARD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r" marR="4889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7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288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5197">
                <a:tc>
                  <a:txBody>
                    <a:bodyPr/>
                    <a:lstStyle/>
                    <a:p>
                      <a:pPr marL="194310" marR="92710" indent="69215">
                        <a:lnSpc>
                          <a:spcPts val="1789"/>
                        </a:lnSpc>
                        <a:spcBef>
                          <a:spcPts val="72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MEDIUM DENSITY  FIBREBOARD</a:t>
                      </a:r>
                      <a:r>
                        <a:rPr dirty="0" sz="1600" spc="-10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(MDF)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 marR="4889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7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marks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438564" y="553598"/>
            <a:ext cx="6499225" cy="10090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999105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standard size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wood based  composite board: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  <a:p>
            <a:pPr marL="55244" marR="5080">
              <a:lnSpc>
                <a:spcPts val="1560"/>
              </a:lnSpc>
              <a:spcBef>
                <a:spcPts val="1380"/>
              </a:spcBef>
              <a:tabLst>
                <a:tab pos="297053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10b.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wood based boards are listed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description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  board, alongside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picture.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marks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18377" y="964126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 h="0">
                <a:moveTo>
                  <a:pt x="0" y="0"/>
                </a:moveTo>
                <a:lnTo>
                  <a:pt x="316706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292" y="328885"/>
            <a:ext cx="5248910" cy="2832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85"/>
              </a:spcBef>
              <a:tabLst>
                <a:tab pos="14236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http://www.technologystudent.com/joints/sustain1.html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042" y="3162205"/>
            <a:ext cx="432117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11b.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 shown opposite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printed on  timber and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  <a:tabLst>
                <a:tab pos="27305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885" y="5259254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 h="0">
                <a:moveTo>
                  <a:pt x="0" y="0"/>
                </a:moveTo>
                <a:lnTo>
                  <a:pt x="4872099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885" y="5785463"/>
            <a:ext cx="6619875" cy="0"/>
          </a:xfrm>
          <a:custGeom>
            <a:avLst/>
            <a:gdLst/>
            <a:ahLst/>
            <a:cxnLst/>
            <a:rect l="l" t="t" r="r" b="b"/>
            <a:pathLst>
              <a:path w="6619875" h="0">
                <a:moveTo>
                  <a:pt x="0" y="0"/>
                </a:moveTo>
                <a:lnTo>
                  <a:pt x="661987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0885" y="6285355"/>
            <a:ext cx="6619875" cy="0"/>
          </a:xfrm>
          <a:custGeom>
            <a:avLst/>
            <a:gdLst/>
            <a:ahLst/>
            <a:cxnLst/>
            <a:rect l="l" t="t" r="r" b="b"/>
            <a:pathLst>
              <a:path w="6619875" h="0">
                <a:moveTo>
                  <a:pt x="0" y="0"/>
                </a:moveTo>
                <a:lnTo>
                  <a:pt x="661987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0885" y="6811563"/>
            <a:ext cx="6619875" cy="0"/>
          </a:xfrm>
          <a:custGeom>
            <a:avLst/>
            <a:gdLst/>
            <a:ahLst/>
            <a:cxnLst/>
            <a:rect l="l" t="t" r="r" b="b"/>
            <a:pathLst>
              <a:path w="6619875" h="0">
                <a:moveTo>
                  <a:pt x="0" y="0"/>
                </a:moveTo>
                <a:lnTo>
                  <a:pt x="661987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93460" y="6928228"/>
            <a:ext cx="1420455" cy="1652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9814" y="6984903"/>
            <a:ext cx="43116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11c.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 shown opposite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printed on  timber and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885" y="8821608"/>
            <a:ext cx="5021580" cy="0"/>
          </a:xfrm>
          <a:custGeom>
            <a:avLst/>
            <a:gdLst/>
            <a:ahLst/>
            <a:cxnLst/>
            <a:rect l="l" t="t" r="r" b="b"/>
            <a:pathLst>
              <a:path w="5021580" h="0">
                <a:moveTo>
                  <a:pt x="0" y="0"/>
                </a:moveTo>
                <a:lnTo>
                  <a:pt x="502132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885" y="9354276"/>
            <a:ext cx="6619875" cy="0"/>
          </a:xfrm>
          <a:custGeom>
            <a:avLst/>
            <a:gdLst/>
            <a:ahLst/>
            <a:cxnLst/>
            <a:rect l="l" t="t" r="r" b="b"/>
            <a:pathLst>
              <a:path w="6619875" h="0">
                <a:moveTo>
                  <a:pt x="0" y="0"/>
                </a:moveTo>
                <a:lnTo>
                  <a:pt x="661987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0885" y="9860298"/>
            <a:ext cx="6619875" cy="0"/>
          </a:xfrm>
          <a:custGeom>
            <a:avLst/>
            <a:gdLst/>
            <a:ahLst/>
            <a:cxnLst/>
            <a:rect l="l" t="t" r="r" b="b"/>
            <a:pathLst>
              <a:path w="6619875" h="0">
                <a:moveTo>
                  <a:pt x="0" y="0"/>
                </a:moveTo>
                <a:lnTo>
                  <a:pt x="661987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0885" y="10392965"/>
            <a:ext cx="6619875" cy="0"/>
          </a:xfrm>
          <a:custGeom>
            <a:avLst/>
            <a:gdLst/>
            <a:ahLst/>
            <a:cxnLst/>
            <a:rect l="l" t="t" r="r" b="b"/>
            <a:pathLst>
              <a:path w="6619875" h="0">
                <a:moveTo>
                  <a:pt x="0" y="0"/>
                </a:moveTo>
                <a:lnTo>
                  <a:pt x="661987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6411" y="813410"/>
            <a:ext cx="60344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11a.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why are 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forests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important?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3617" y="813410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5293" y="1364432"/>
            <a:ext cx="6887209" cy="0"/>
          </a:xfrm>
          <a:custGeom>
            <a:avLst/>
            <a:gdLst/>
            <a:ahLst/>
            <a:cxnLst/>
            <a:rect l="l" t="t" r="r" b="b"/>
            <a:pathLst>
              <a:path w="6887209" h="0">
                <a:moveTo>
                  <a:pt x="0" y="0"/>
                </a:moveTo>
                <a:lnTo>
                  <a:pt x="688658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5293" y="1866089"/>
            <a:ext cx="6887209" cy="0"/>
          </a:xfrm>
          <a:custGeom>
            <a:avLst/>
            <a:gdLst/>
            <a:ahLst/>
            <a:cxnLst/>
            <a:rect l="l" t="t" r="r" b="b"/>
            <a:pathLst>
              <a:path w="6887209" h="0">
                <a:moveTo>
                  <a:pt x="0" y="0"/>
                </a:moveTo>
                <a:lnTo>
                  <a:pt x="688658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5293" y="2367738"/>
            <a:ext cx="6887209" cy="0"/>
          </a:xfrm>
          <a:custGeom>
            <a:avLst/>
            <a:gdLst/>
            <a:ahLst/>
            <a:cxnLst/>
            <a:rect l="l" t="t" r="r" b="b"/>
            <a:pathLst>
              <a:path w="6887209" h="0">
                <a:moveTo>
                  <a:pt x="0" y="0"/>
                </a:moveTo>
                <a:lnTo>
                  <a:pt x="688658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5293" y="2869386"/>
            <a:ext cx="6887209" cy="0"/>
          </a:xfrm>
          <a:custGeom>
            <a:avLst/>
            <a:gdLst/>
            <a:ahLst/>
            <a:cxnLst/>
            <a:rect l="l" t="t" r="r" b="b"/>
            <a:pathLst>
              <a:path w="6887209" h="0">
                <a:moveTo>
                  <a:pt x="0" y="0"/>
                </a:moveTo>
                <a:lnTo>
                  <a:pt x="6886585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56103" y="3168744"/>
            <a:ext cx="1462349" cy="1696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550" y="3310645"/>
            <a:ext cx="3977640" cy="10725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ts val="2680"/>
              </a:lnSpc>
              <a:spcBef>
                <a:spcPts val="35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2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OWN</a:t>
            </a:r>
            <a:r>
              <a:rPr dirty="0" sz="2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TEXTILES  SPECIFIC </a:t>
            </a:r>
            <a:r>
              <a:rPr dirty="0" sz="2400" spc="-20">
                <a:solidFill>
                  <a:srgbClr val="151616"/>
                </a:solidFill>
                <a:latin typeface="Arial"/>
                <a:cs typeface="Arial"/>
              </a:rPr>
              <a:t>EXAMINATION 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884" y="789118"/>
            <a:ext cx="5387340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below represents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type of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movement.</a:t>
            </a:r>
            <a:endParaRPr sz="1400">
              <a:latin typeface="Arial"/>
              <a:cs typeface="Arial"/>
            </a:endParaRPr>
          </a:p>
          <a:p>
            <a:pPr marL="3456940">
              <a:lnSpc>
                <a:spcPct val="100000"/>
              </a:lnSpc>
              <a:spcBef>
                <a:spcPts val="134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movement.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9238" y="1173288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4250" y="1926724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4753" y="2328989"/>
            <a:ext cx="21697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movement.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6520" y="2328989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4250" y="3628523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34250" y="4149223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 h="0">
                <a:moveTo>
                  <a:pt x="0" y="0"/>
                </a:moveTo>
                <a:lnTo>
                  <a:pt x="349250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80202" y="312422"/>
            <a:ext cx="568134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http://www.technologystudent.com/forcmom/motion1.html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461" y="5249979"/>
            <a:ext cx="65157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7081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structure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holding 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roof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house.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terms of  forces,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struts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ties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2402" y="4795521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http://www.technologystudent.com/struct1/strut1.htm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126" y="59845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8688" y="58379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3033" y="1962181"/>
            <a:ext cx="2750531" cy="1062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2009" y="2890455"/>
            <a:ext cx="2957830" cy="342900"/>
          </a:xfrm>
          <a:custGeom>
            <a:avLst/>
            <a:gdLst/>
            <a:ahLst/>
            <a:cxnLst/>
            <a:rect l="l" t="t" r="r" b="b"/>
            <a:pathLst>
              <a:path w="2957829" h="342900">
                <a:moveTo>
                  <a:pt x="0" y="0"/>
                </a:moveTo>
                <a:lnTo>
                  <a:pt x="2957518" y="0"/>
                </a:lnTo>
                <a:lnTo>
                  <a:pt x="2957518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43211" y="2884103"/>
            <a:ext cx="2098675" cy="31877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956310" marR="5080" indent="-944244">
              <a:lnSpc>
                <a:spcPts val="1110"/>
              </a:lnSpc>
              <a:spcBef>
                <a:spcPts val="210"/>
              </a:spcBef>
              <a:tabLst>
                <a:tab pos="670560" algn="l"/>
              </a:tabLst>
            </a:pP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SLIDER	CONNECTING </a:t>
            </a:r>
            <a:r>
              <a:rPr dirty="0" sz="1000" spc="-5" b="1">
                <a:solidFill>
                  <a:srgbClr val="151616"/>
                </a:solidFill>
                <a:latin typeface="Arial"/>
                <a:cs typeface="Arial"/>
              </a:rPr>
              <a:t>CRANK  ROD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3980" y="6289676"/>
            <a:ext cx="2539994" cy="3644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721550" y="2884103"/>
            <a:ext cx="3546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3140" algn="l"/>
              </a:tabLst>
            </a:pPr>
            <a:r>
              <a:rPr dirty="0" u="sng" sz="10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800" y="274320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7348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http://www.technologystudent.com/forcmom/lever1.htm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232" y="4544025"/>
            <a:ext cx="66440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1560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simpliﬁed diagram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 a crow-bar being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move a 400n  load.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EFFORT is required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move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load?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828" y="4261013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379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http://www.technologystudent.com/forcmom/force2.htm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139" y="812836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0139" y="870304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139" y="9277718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139" y="9807940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0139" y="1038261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6698" y="576379"/>
            <a:ext cx="6109970" cy="8985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74574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practical application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lever.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Clearly identify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EFFORT,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LOAD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FULCRUM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 algn="ctr" marL="470534">
              <a:lnSpc>
                <a:spcPct val="100000"/>
              </a:lnSpc>
              <a:spcBef>
                <a:spcPts val="1250"/>
              </a:spcBef>
              <a:tabLst>
                <a:tab pos="2118995" algn="l"/>
                <a:tab pos="3315335" algn="l"/>
              </a:tabLst>
            </a:pPr>
            <a:r>
              <a:rPr dirty="0" sz="1950" spc="10">
                <a:latin typeface="Arial"/>
                <a:cs typeface="Arial"/>
              </a:rPr>
              <a:t>EFFORT	</a:t>
            </a:r>
            <a:r>
              <a:rPr dirty="0" sz="1950" spc="20">
                <a:latin typeface="Arial"/>
                <a:cs typeface="Arial"/>
              </a:rPr>
              <a:t>LOAD	FULCRUM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9060" y="3351805"/>
            <a:ext cx="904875" cy="637540"/>
          </a:xfrm>
          <a:custGeom>
            <a:avLst/>
            <a:gdLst/>
            <a:ahLst/>
            <a:cxnLst/>
            <a:rect l="l" t="t" r="r" b="b"/>
            <a:pathLst>
              <a:path w="904875" h="637539">
                <a:moveTo>
                  <a:pt x="445867" y="0"/>
                </a:moveTo>
                <a:lnTo>
                  <a:pt x="0" y="636951"/>
                </a:lnTo>
                <a:lnTo>
                  <a:pt x="904831" y="636951"/>
                </a:lnTo>
                <a:lnTo>
                  <a:pt x="4458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9060" y="3351805"/>
            <a:ext cx="904875" cy="637540"/>
          </a:xfrm>
          <a:custGeom>
            <a:avLst/>
            <a:gdLst/>
            <a:ahLst/>
            <a:cxnLst/>
            <a:rect l="l" t="t" r="r" b="b"/>
            <a:pathLst>
              <a:path w="904875" h="637539">
                <a:moveTo>
                  <a:pt x="445867" y="0"/>
                </a:moveTo>
                <a:lnTo>
                  <a:pt x="0" y="636951"/>
                </a:lnTo>
                <a:lnTo>
                  <a:pt x="904831" y="636951"/>
                </a:lnTo>
                <a:lnTo>
                  <a:pt x="44586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7770" y="2715491"/>
            <a:ext cx="3985260" cy="974725"/>
          </a:xfrm>
          <a:custGeom>
            <a:avLst/>
            <a:gdLst/>
            <a:ahLst/>
            <a:cxnLst/>
            <a:rect l="l" t="t" r="r" b="b"/>
            <a:pathLst>
              <a:path w="3985260" h="974725">
                <a:moveTo>
                  <a:pt x="3966343" y="0"/>
                </a:moveTo>
                <a:lnTo>
                  <a:pt x="0" y="892497"/>
                </a:lnTo>
                <a:lnTo>
                  <a:pt x="18497" y="974699"/>
                </a:lnTo>
                <a:lnTo>
                  <a:pt x="3984840" y="82205"/>
                </a:lnTo>
                <a:lnTo>
                  <a:pt x="3966343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77770" y="2715491"/>
            <a:ext cx="3985260" cy="974725"/>
          </a:xfrm>
          <a:custGeom>
            <a:avLst/>
            <a:gdLst/>
            <a:ahLst/>
            <a:cxnLst/>
            <a:rect l="l" t="t" r="r" b="b"/>
            <a:pathLst>
              <a:path w="3985260" h="974725">
                <a:moveTo>
                  <a:pt x="0" y="892497"/>
                </a:moveTo>
                <a:lnTo>
                  <a:pt x="3966343" y="0"/>
                </a:lnTo>
                <a:lnTo>
                  <a:pt x="3984840" y="82205"/>
                </a:lnTo>
                <a:lnTo>
                  <a:pt x="18497" y="974699"/>
                </a:lnTo>
                <a:lnTo>
                  <a:pt x="0" y="8924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53467" y="2829589"/>
            <a:ext cx="694055" cy="766445"/>
          </a:xfrm>
          <a:custGeom>
            <a:avLst/>
            <a:gdLst/>
            <a:ahLst/>
            <a:cxnLst/>
            <a:rect l="l" t="t" r="r" b="b"/>
            <a:pathLst>
              <a:path w="694055" h="766445">
                <a:moveTo>
                  <a:pt x="446523" y="0"/>
                </a:moveTo>
                <a:lnTo>
                  <a:pt x="0" y="104584"/>
                </a:lnTo>
                <a:lnTo>
                  <a:pt x="24127" y="766210"/>
                </a:lnTo>
                <a:lnTo>
                  <a:pt x="693911" y="609333"/>
                </a:lnTo>
                <a:lnTo>
                  <a:pt x="44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53467" y="2829589"/>
            <a:ext cx="694055" cy="766445"/>
          </a:xfrm>
          <a:custGeom>
            <a:avLst/>
            <a:gdLst/>
            <a:ahLst/>
            <a:cxnLst/>
            <a:rect l="l" t="t" r="r" b="b"/>
            <a:pathLst>
              <a:path w="694055" h="766445">
                <a:moveTo>
                  <a:pt x="0" y="104584"/>
                </a:moveTo>
                <a:lnTo>
                  <a:pt x="446523" y="0"/>
                </a:lnTo>
                <a:lnTo>
                  <a:pt x="693911" y="609333"/>
                </a:lnTo>
                <a:lnTo>
                  <a:pt x="24127" y="766210"/>
                </a:lnTo>
                <a:lnTo>
                  <a:pt x="0" y="1045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6880" y="2494864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5" h="408305">
                <a:moveTo>
                  <a:pt x="204120" y="0"/>
                </a:moveTo>
                <a:lnTo>
                  <a:pt x="157389" y="5415"/>
                </a:lnTo>
                <a:lnTo>
                  <a:pt x="113114" y="21314"/>
                </a:lnTo>
                <a:lnTo>
                  <a:pt x="74839" y="46028"/>
                </a:lnTo>
                <a:lnTo>
                  <a:pt x="43479" y="78086"/>
                </a:lnTo>
                <a:lnTo>
                  <a:pt x="19944" y="116018"/>
                </a:lnTo>
                <a:lnTo>
                  <a:pt x="5146" y="158353"/>
                </a:lnTo>
                <a:lnTo>
                  <a:pt x="0" y="203621"/>
                </a:lnTo>
                <a:lnTo>
                  <a:pt x="5415" y="250352"/>
                </a:lnTo>
                <a:lnTo>
                  <a:pt x="21314" y="294628"/>
                </a:lnTo>
                <a:lnTo>
                  <a:pt x="46028" y="332903"/>
                </a:lnTo>
                <a:lnTo>
                  <a:pt x="78086" y="364264"/>
                </a:lnTo>
                <a:lnTo>
                  <a:pt x="116018" y="387799"/>
                </a:lnTo>
                <a:lnTo>
                  <a:pt x="158353" y="402596"/>
                </a:lnTo>
                <a:lnTo>
                  <a:pt x="203621" y="407742"/>
                </a:lnTo>
                <a:lnTo>
                  <a:pt x="250352" y="402325"/>
                </a:lnTo>
                <a:lnTo>
                  <a:pt x="294628" y="386426"/>
                </a:lnTo>
                <a:lnTo>
                  <a:pt x="332903" y="361712"/>
                </a:lnTo>
                <a:lnTo>
                  <a:pt x="364264" y="329654"/>
                </a:lnTo>
                <a:lnTo>
                  <a:pt x="387799" y="291723"/>
                </a:lnTo>
                <a:lnTo>
                  <a:pt x="402596" y="249388"/>
                </a:lnTo>
                <a:lnTo>
                  <a:pt x="407742" y="204120"/>
                </a:lnTo>
                <a:lnTo>
                  <a:pt x="402325" y="157389"/>
                </a:lnTo>
                <a:lnTo>
                  <a:pt x="386426" y="113114"/>
                </a:lnTo>
                <a:lnTo>
                  <a:pt x="361713" y="74839"/>
                </a:lnTo>
                <a:lnTo>
                  <a:pt x="329655" y="43479"/>
                </a:lnTo>
                <a:lnTo>
                  <a:pt x="291724" y="19944"/>
                </a:lnTo>
                <a:lnTo>
                  <a:pt x="249389" y="5146"/>
                </a:lnTo>
                <a:lnTo>
                  <a:pt x="204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16880" y="2494864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5" h="408305">
                <a:moveTo>
                  <a:pt x="157389" y="5415"/>
                </a:moveTo>
                <a:lnTo>
                  <a:pt x="204120" y="0"/>
                </a:lnTo>
                <a:lnTo>
                  <a:pt x="249389" y="5146"/>
                </a:lnTo>
                <a:lnTo>
                  <a:pt x="291724" y="19944"/>
                </a:lnTo>
                <a:lnTo>
                  <a:pt x="329655" y="43479"/>
                </a:lnTo>
                <a:lnTo>
                  <a:pt x="361713" y="74839"/>
                </a:lnTo>
                <a:lnTo>
                  <a:pt x="386426" y="113114"/>
                </a:lnTo>
                <a:lnTo>
                  <a:pt x="402325" y="157389"/>
                </a:lnTo>
                <a:lnTo>
                  <a:pt x="407742" y="204120"/>
                </a:lnTo>
                <a:lnTo>
                  <a:pt x="402596" y="249388"/>
                </a:lnTo>
                <a:lnTo>
                  <a:pt x="387799" y="291723"/>
                </a:lnTo>
                <a:lnTo>
                  <a:pt x="364264" y="329654"/>
                </a:lnTo>
                <a:lnTo>
                  <a:pt x="332903" y="361712"/>
                </a:lnTo>
                <a:lnTo>
                  <a:pt x="294628" y="386426"/>
                </a:lnTo>
                <a:lnTo>
                  <a:pt x="250352" y="402325"/>
                </a:lnTo>
                <a:lnTo>
                  <a:pt x="203621" y="407742"/>
                </a:lnTo>
                <a:lnTo>
                  <a:pt x="158353" y="402596"/>
                </a:lnTo>
                <a:lnTo>
                  <a:pt x="116018" y="387799"/>
                </a:lnTo>
                <a:lnTo>
                  <a:pt x="78086" y="364264"/>
                </a:lnTo>
                <a:lnTo>
                  <a:pt x="46028" y="332903"/>
                </a:lnTo>
                <a:lnTo>
                  <a:pt x="21314" y="294628"/>
                </a:lnTo>
                <a:lnTo>
                  <a:pt x="5415" y="250352"/>
                </a:lnTo>
                <a:lnTo>
                  <a:pt x="0" y="203621"/>
                </a:lnTo>
                <a:lnTo>
                  <a:pt x="5146" y="158353"/>
                </a:lnTo>
                <a:lnTo>
                  <a:pt x="19944" y="116018"/>
                </a:lnTo>
                <a:lnTo>
                  <a:pt x="43479" y="78086"/>
                </a:lnTo>
                <a:lnTo>
                  <a:pt x="74839" y="46028"/>
                </a:lnTo>
                <a:lnTo>
                  <a:pt x="113114" y="21314"/>
                </a:lnTo>
                <a:lnTo>
                  <a:pt x="157389" y="54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87513" y="256549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45453" y="0"/>
                </a:moveTo>
                <a:lnTo>
                  <a:pt x="102732" y="3001"/>
                </a:lnTo>
                <a:lnTo>
                  <a:pt x="63124" y="19282"/>
                </a:lnTo>
                <a:lnTo>
                  <a:pt x="31704" y="46144"/>
                </a:lnTo>
                <a:lnTo>
                  <a:pt x="10115" y="80939"/>
                </a:lnTo>
                <a:lnTo>
                  <a:pt x="0" y="121021"/>
                </a:lnTo>
                <a:lnTo>
                  <a:pt x="3002" y="163741"/>
                </a:lnTo>
                <a:lnTo>
                  <a:pt x="19282" y="203349"/>
                </a:lnTo>
                <a:lnTo>
                  <a:pt x="46144" y="234769"/>
                </a:lnTo>
                <a:lnTo>
                  <a:pt x="80940" y="256359"/>
                </a:lnTo>
                <a:lnTo>
                  <a:pt x="121022" y="266474"/>
                </a:lnTo>
                <a:lnTo>
                  <a:pt x="163742" y="263472"/>
                </a:lnTo>
                <a:lnTo>
                  <a:pt x="203350" y="247191"/>
                </a:lnTo>
                <a:lnTo>
                  <a:pt x="234770" y="220329"/>
                </a:lnTo>
                <a:lnTo>
                  <a:pt x="256360" y="185534"/>
                </a:lnTo>
                <a:lnTo>
                  <a:pt x="266475" y="145453"/>
                </a:lnTo>
                <a:lnTo>
                  <a:pt x="263472" y="102735"/>
                </a:lnTo>
                <a:lnTo>
                  <a:pt x="247192" y="63125"/>
                </a:lnTo>
                <a:lnTo>
                  <a:pt x="220330" y="31704"/>
                </a:lnTo>
                <a:lnTo>
                  <a:pt x="185535" y="10115"/>
                </a:lnTo>
                <a:lnTo>
                  <a:pt x="145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87513" y="256549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02732" y="3001"/>
                </a:moveTo>
                <a:lnTo>
                  <a:pt x="145453" y="0"/>
                </a:lnTo>
                <a:lnTo>
                  <a:pt x="185535" y="10115"/>
                </a:lnTo>
                <a:lnTo>
                  <a:pt x="220330" y="31704"/>
                </a:lnTo>
                <a:lnTo>
                  <a:pt x="247192" y="63125"/>
                </a:lnTo>
                <a:lnTo>
                  <a:pt x="263472" y="102735"/>
                </a:lnTo>
                <a:lnTo>
                  <a:pt x="266475" y="145453"/>
                </a:lnTo>
                <a:lnTo>
                  <a:pt x="256360" y="185534"/>
                </a:lnTo>
                <a:lnTo>
                  <a:pt x="234770" y="220329"/>
                </a:lnTo>
                <a:lnTo>
                  <a:pt x="203350" y="247191"/>
                </a:lnTo>
                <a:lnTo>
                  <a:pt x="163742" y="263472"/>
                </a:lnTo>
                <a:lnTo>
                  <a:pt x="121022" y="266474"/>
                </a:lnTo>
                <a:lnTo>
                  <a:pt x="80940" y="256359"/>
                </a:lnTo>
                <a:lnTo>
                  <a:pt x="46144" y="234769"/>
                </a:lnTo>
                <a:lnTo>
                  <a:pt x="19282" y="203349"/>
                </a:lnTo>
                <a:lnTo>
                  <a:pt x="3002" y="163741"/>
                </a:lnTo>
                <a:lnTo>
                  <a:pt x="0" y="121021"/>
                </a:lnTo>
                <a:lnTo>
                  <a:pt x="10115" y="80939"/>
                </a:lnTo>
                <a:lnTo>
                  <a:pt x="31704" y="46144"/>
                </a:lnTo>
                <a:lnTo>
                  <a:pt x="63124" y="19282"/>
                </a:lnTo>
                <a:lnTo>
                  <a:pt x="102732" y="3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 rot="20820000">
            <a:off x="1609368" y="2908279"/>
            <a:ext cx="374997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70"/>
              </a:lnSpc>
            </a:pPr>
            <a:r>
              <a:rPr dirty="0" sz="2550" spc="1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20820000">
            <a:off x="1649575" y="3273689"/>
            <a:ext cx="494499" cy="21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75"/>
              </a:lnSpc>
            </a:pPr>
            <a:r>
              <a:rPr dirty="0" sz="1650" spc="-3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50" spc="15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20799" y="1737743"/>
            <a:ext cx="912642" cy="2264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87921" y="3991705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 h="0">
                <a:moveTo>
                  <a:pt x="0" y="0"/>
                </a:moveTo>
                <a:lnTo>
                  <a:pt x="58293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66531" y="5261336"/>
            <a:ext cx="4868959" cy="1752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0139" y="7585441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950" y="604952"/>
            <a:ext cx="35636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does a pulley wheel have a grooved  edge?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845" y="1961636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 h="0">
                <a:moveTo>
                  <a:pt x="0" y="0"/>
                </a:moveTo>
                <a:lnTo>
                  <a:pt x="360045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54800" y="274320"/>
            <a:ext cx="5532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15"/>
              </a:lnSpc>
              <a:tabLst>
                <a:tab pos="1724660" algn="l"/>
              </a:tabLst>
            </a:pPr>
            <a:r>
              <a:rPr dirty="0" baseline="-3968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3968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http://www.technologystudent.com/gears1/pulley1.htm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408" y="4301294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8408" y="4909169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8408" y="5517039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8408" y="6124910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8408" y="752056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309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9845" y="3164886"/>
            <a:ext cx="350392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33489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simple pulley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seen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opposite. 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velocity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2988" y="2479274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426" y="249393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5825" y="2479009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2989" y="3238885"/>
            <a:ext cx="2408079" cy="3769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1293" y="6514896"/>
            <a:ext cx="371729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eﬃciency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8408" y="813016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309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8408" y="8739764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309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8408" y="9349362"/>
            <a:ext cx="6643370" cy="0"/>
          </a:xfrm>
          <a:custGeom>
            <a:avLst/>
            <a:gdLst/>
            <a:ahLst/>
            <a:cxnLst/>
            <a:rect l="l" t="t" r="r" b="b"/>
            <a:pathLst>
              <a:path w="6643370" h="0">
                <a:moveTo>
                  <a:pt x="0" y="0"/>
                </a:moveTo>
                <a:lnTo>
                  <a:pt x="664309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4562" y="2655396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6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http://www.technologystudent.com/gears1/pulley9.htm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37918" y="621075"/>
            <a:ext cx="1249093" cy="1729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15556" y="1193891"/>
            <a:ext cx="13862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146685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GROOVED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WHEEL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6845" y="238708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 h="0">
                <a:moveTo>
                  <a:pt x="0" y="0"/>
                </a:moveTo>
                <a:lnTo>
                  <a:pt x="360045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6845" y="154888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 h="0">
                <a:moveTo>
                  <a:pt x="0" y="0"/>
                </a:moveTo>
                <a:lnTo>
                  <a:pt x="360045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DT GCSE EXAMINATION EDEXCEL SAMPLE 2</cp:keywords>
  <dc:title>Edexcel_sample_paper2.cdr</dc:title>
  <dcterms:created xsi:type="dcterms:W3CDTF">2020-05-14T11:54:10Z</dcterms:created>
  <dcterms:modified xsi:type="dcterms:W3CDTF">2020-05-14T11:54:10Z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2020-05-14T00:00:00Z</vt:filetime>
  </property>
</Properties>
</file>